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2" r:id="rId4"/>
    <p:sldId id="290" r:id="rId5"/>
    <p:sldId id="266" r:id="rId6"/>
    <p:sldId id="267" r:id="rId7"/>
    <p:sldId id="286" r:id="rId8"/>
    <p:sldId id="263" r:id="rId9"/>
    <p:sldId id="291" r:id="rId10"/>
    <p:sldId id="268" r:id="rId11"/>
    <p:sldId id="269" r:id="rId12"/>
    <p:sldId id="270" r:id="rId13"/>
    <p:sldId id="275" r:id="rId14"/>
    <p:sldId id="278" r:id="rId15"/>
    <p:sldId id="281" r:id="rId16"/>
    <p:sldId id="283" r:id="rId17"/>
    <p:sldId id="289" r:id="rId18"/>
    <p:sldId id="264" r:id="rId19"/>
    <p:sldId id="272" r:id="rId20"/>
    <p:sldId id="273" r:id="rId21"/>
    <p:sldId id="288" r:id="rId22"/>
    <p:sldId id="292" r:id="rId23"/>
    <p:sldId id="294" r:id="rId24"/>
    <p:sldId id="293" r:id="rId25"/>
    <p:sldId id="295" r:id="rId26"/>
    <p:sldId id="296" r:id="rId27"/>
    <p:sldId id="29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17762C-E346-41C3-807E-5D155422EDAE}" v="2469" dt="2021-04-01T05:58:04.619"/>
    <p1510:client id="{CA0DA1F7-6B0F-9228-00C9-C2C914E2698B}" v="238" dt="2021-04-01T06:10:34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belle Berry" userId="159a90cd-7791-4864-9c7a-89b77ad11732" providerId="ADAL" clId="{9F17762C-E346-41C3-807E-5D155422EDAE}"/>
    <pc:docChg chg="undo custSel addSld delSld modSld sldOrd">
      <pc:chgData name="Annabelle Berry" userId="159a90cd-7791-4864-9c7a-89b77ad11732" providerId="ADAL" clId="{9F17762C-E346-41C3-807E-5D155422EDAE}" dt="2021-04-01T05:58:04.619" v="2560" actId="5793"/>
      <pc:docMkLst>
        <pc:docMk/>
      </pc:docMkLst>
      <pc:sldChg chg="delSp modSp delDesignElem">
        <pc:chgData name="Annabelle Berry" userId="159a90cd-7791-4864-9c7a-89b77ad11732" providerId="ADAL" clId="{9F17762C-E346-41C3-807E-5D155422EDAE}" dt="2021-03-26T01:52:48.108" v="583"/>
        <pc:sldMkLst>
          <pc:docMk/>
          <pc:sldMk cId="3224838953" sldId="256"/>
        </pc:sldMkLst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3224838953" sldId="256"/>
            <ac:spMk id="2" creationId="{674DA9DA-0B06-483D-A91D-9CDA1591F4B8}"/>
          </ac:spMkLst>
        </pc:spChg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3224838953" sldId="256"/>
            <ac:spMk id="3" creationId="{BB8985AA-0E78-47C4-81C4-81AA122FACB0}"/>
          </ac:spMkLst>
        </pc:spChg>
        <pc:spChg chg="del">
          <ac:chgData name="Annabelle Berry" userId="159a90cd-7791-4864-9c7a-89b77ad11732" providerId="ADAL" clId="{9F17762C-E346-41C3-807E-5D155422EDAE}" dt="2021-03-26T01:52:48.108" v="583"/>
          <ac:spMkLst>
            <pc:docMk/>
            <pc:sldMk cId="3224838953" sldId="256"/>
            <ac:spMk id="7" creationId="{C885E190-58DD-42DD-A4A8-401E15C92A52}"/>
          </ac:spMkLst>
        </pc:spChg>
      </pc:sldChg>
      <pc:sldChg chg="new del">
        <pc:chgData name="Annabelle Berry" userId="159a90cd-7791-4864-9c7a-89b77ad11732" providerId="ADAL" clId="{9F17762C-E346-41C3-807E-5D155422EDAE}" dt="2021-03-26T01:37:05.516" v="4" actId="47"/>
        <pc:sldMkLst>
          <pc:docMk/>
          <pc:sldMk cId="8139880" sldId="257"/>
        </pc:sldMkLst>
      </pc:sldChg>
      <pc:sldChg chg="delSp modSp new mod delDesignElem">
        <pc:chgData name="Annabelle Berry" userId="159a90cd-7791-4864-9c7a-89b77ad11732" providerId="ADAL" clId="{9F17762C-E346-41C3-807E-5D155422EDAE}" dt="2021-03-26T02:15:49.802" v="869" actId="20577"/>
        <pc:sldMkLst>
          <pc:docMk/>
          <pc:sldMk cId="99759941" sldId="257"/>
        </pc:sldMkLst>
        <pc:spChg chg="mod">
          <ac:chgData name="Annabelle Berry" userId="159a90cd-7791-4864-9c7a-89b77ad11732" providerId="ADAL" clId="{9F17762C-E346-41C3-807E-5D155422EDAE}" dt="2021-03-26T01:37:29.996" v="21" actId="5793"/>
          <ac:spMkLst>
            <pc:docMk/>
            <pc:sldMk cId="99759941" sldId="257"/>
            <ac:spMk id="2" creationId="{045779FC-53CE-45EB-A01B-178D8EF6E723}"/>
          </ac:spMkLst>
        </pc:spChg>
        <pc:spChg chg="mod">
          <ac:chgData name="Annabelle Berry" userId="159a90cd-7791-4864-9c7a-89b77ad11732" providerId="ADAL" clId="{9F17762C-E346-41C3-807E-5D155422EDAE}" dt="2021-03-26T02:15:49.802" v="869" actId="20577"/>
          <ac:spMkLst>
            <pc:docMk/>
            <pc:sldMk cId="99759941" sldId="257"/>
            <ac:spMk id="3" creationId="{9653625E-9D45-4CBE-823A-BD07B4842FCD}"/>
          </ac:spMkLst>
        </pc:spChg>
        <pc:spChg chg="del">
          <ac:chgData name="Annabelle Berry" userId="159a90cd-7791-4864-9c7a-89b77ad11732" providerId="ADAL" clId="{9F17762C-E346-41C3-807E-5D155422EDAE}" dt="2021-03-26T01:52:48.108" v="583"/>
          <ac:spMkLst>
            <pc:docMk/>
            <pc:sldMk cId="99759941" sldId="257"/>
            <ac:spMk id="9" creationId="{A26E2FAE-FA60-497B-B2CB-7702C6FF3A3F}"/>
          </ac:spMkLst>
        </pc:spChg>
      </pc:sldChg>
      <pc:sldChg chg="new del">
        <pc:chgData name="Annabelle Berry" userId="159a90cd-7791-4864-9c7a-89b77ad11732" providerId="ADAL" clId="{9F17762C-E346-41C3-807E-5D155422EDAE}" dt="2021-03-26T01:36:55.513" v="2" actId="47"/>
        <pc:sldMkLst>
          <pc:docMk/>
          <pc:sldMk cId="3033785442" sldId="257"/>
        </pc:sldMkLst>
      </pc:sldChg>
      <pc:sldChg chg="del">
        <pc:chgData name="Annabelle Berry" userId="159a90cd-7791-4864-9c7a-89b77ad11732" providerId="ADAL" clId="{9F17762C-E346-41C3-807E-5D155422EDAE}" dt="2021-03-26T01:36:52.590" v="0" actId="47"/>
        <pc:sldMkLst>
          <pc:docMk/>
          <pc:sldMk cId="3080344504" sldId="257"/>
        </pc:sldMkLst>
      </pc:sldChg>
      <pc:sldChg chg="new del">
        <pc:chgData name="Annabelle Berry" userId="159a90cd-7791-4864-9c7a-89b77ad11732" providerId="ADAL" clId="{9F17762C-E346-41C3-807E-5D155422EDAE}" dt="2021-03-26T01:37:14.523" v="6" actId="47"/>
        <pc:sldMkLst>
          <pc:docMk/>
          <pc:sldMk cId="3785928590" sldId="257"/>
        </pc:sldMkLst>
      </pc:sldChg>
      <pc:sldChg chg="modSp new del mod">
        <pc:chgData name="Annabelle Berry" userId="159a90cd-7791-4864-9c7a-89b77ad11732" providerId="ADAL" clId="{9F17762C-E346-41C3-807E-5D155422EDAE}" dt="2021-03-26T01:41:13.401" v="388" actId="47"/>
        <pc:sldMkLst>
          <pc:docMk/>
          <pc:sldMk cId="486807215" sldId="258"/>
        </pc:sldMkLst>
        <pc:spChg chg="mod">
          <ac:chgData name="Annabelle Berry" userId="159a90cd-7791-4864-9c7a-89b77ad11732" providerId="ADAL" clId="{9F17762C-E346-41C3-807E-5D155422EDAE}" dt="2021-03-26T01:39:47.134" v="295" actId="20577"/>
          <ac:spMkLst>
            <pc:docMk/>
            <pc:sldMk cId="486807215" sldId="258"/>
            <ac:spMk id="2" creationId="{0ABF6844-D9A4-4B1B-80A9-C5FF04652DA1}"/>
          </ac:spMkLst>
        </pc:spChg>
      </pc:sldChg>
      <pc:sldChg chg="modSp new del mod">
        <pc:chgData name="Annabelle Berry" userId="159a90cd-7791-4864-9c7a-89b77ad11732" providerId="ADAL" clId="{9F17762C-E346-41C3-807E-5D155422EDAE}" dt="2021-03-26T01:41:43.299" v="394" actId="47"/>
        <pc:sldMkLst>
          <pc:docMk/>
          <pc:sldMk cId="1136906436" sldId="259"/>
        </pc:sldMkLst>
        <pc:spChg chg="mod">
          <ac:chgData name="Annabelle Berry" userId="159a90cd-7791-4864-9c7a-89b77ad11732" providerId="ADAL" clId="{9F17762C-E346-41C3-807E-5D155422EDAE}" dt="2021-03-26T01:39:43.718" v="294" actId="20577"/>
          <ac:spMkLst>
            <pc:docMk/>
            <pc:sldMk cId="1136906436" sldId="259"/>
            <ac:spMk id="2" creationId="{4B90F01F-B2C5-4461-9400-28E5EC183E59}"/>
          </ac:spMkLst>
        </pc:spChg>
      </pc:sldChg>
      <pc:sldChg chg="modSp new del mod">
        <pc:chgData name="Annabelle Berry" userId="159a90cd-7791-4864-9c7a-89b77ad11732" providerId="ADAL" clId="{9F17762C-E346-41C3-807E-5D155422EDAE}" dt="2021-03-26T01:41:57.171" v="398" actId="47"/>
        <pc:sldMkLst>
          <pc:docMk/>
          <pc:sldMk cId="2368384548" sldId="260"/>
        </pc:sldMkLst>
        <pc:spChg chg="mod">
          <ac:chgData name="Annabelle Berry" userId="159a90cd-7791-4864-9c7a-89b77ad11732" providerId="ADAL" clId="{9F17762C-E346-41C3-807E-5D155422EDAE}" dt="2021-03-26T01:40:26.049" v="381" actId="20577"/>
          <ac:spMkLst>
            <pc:docMk/>
            <pc:sldMk cId="2368384548" sldId="260"/>
            <ac:spMk id="2" creationId="{76D1EFB1-CCD4-44C9-B940-B88A8250CA09}"/>
          </ac:spMkLst>
        </pc:spChg>
      </pc:sldChg>
      <pc:sldChg chg="new del">
        <pc:chgData name="Annabelle Berry" userId="159a90cd-7791-4864-9c7a-89b77ad11732" providerId="ADAL" clId="{9F17762C-E346-41C3-807E-5D155422EDAE}" dt="2021-03-26T01:40:48.796" v="383" actId="680"/>
        <pc:sldMkLst>
          <pc:docMk/>
          <pc:sldMk cId="1075054376" sldId="261"/>
        </pc:sldMkLst>
      </pc:sldChg>
      <pc:sldChg chg="new del">
        <pc:chgData name="Annabelle Berry" userId="159a90cd-7791-4864-9c7a-89b77ad11732" providerId="ADAL" clId="{9F17762C-E346-41C3-807E-5D155422EDAE}" dt="2021-03-26T01:40:57.967" v="386" actId="47"/>
        <pc:sldMkLst>
          <pc:docMk/>
          <pc:sldMk cId="2186037368" sldId="261"/>
        </pc:sldMkLst>
      </pc:sldChg>
      <pc:sldChg chg="delSp modSp new mod delDesignElem">
        <pc:chgData name="Annabelle Berry" userId="159a90cd-7791-4864-9c7a-89b77ad11732" providerId="ADAL" clId="{9F17762C-E346-41C3-807E-5D155422EDAE}" dt="2021-03-26T01:52:48.108" v="583"/>
        <pc:sldMkLst>
          <pc:docMk/>
          <pc:sldMk cId="416745566" sldId="262"/>
        </pc:sldMkLst>
        <pc:spChg chg="mod">
          <ac:chgData name="Annabelle Berry" userId="159a90cd-7791-4864-9c7a-89b77ad11732" providerId="ADAL" clId="{9F17762C-E346-41C3-807E-5D155422EDAE}" dt="2021-03-26T01:41:05.032" v="387"/>
          <ac:spMkLst>
            <pc:docMk/>
            <pc:sldMk cId="416745566" sldId="262"/>
            <ac:spMk id="2" creationId="{7559D782-2286-41A1-9616-8E9275D4E450}"/>
          </ac:spMkLst>
        </pc:spChg>
        <pc:spChg chg="del">
          <ac:chgData name="Annabelle Berry" userId="159a90cd-7791-4864-9c7a-89b77ad11732" providerId="ADAL" clId="{9F17762C-E346-41C3-807E-5D155422EDAE}" dt="2021-03-26T01:52:48.108" v="583"/>
          <ac:spMkLst>
            <pc:docMk/>
            <pc:sldMk cId="416745566" sldId="262"/>
            <ac:spMk id="10" creationId="{E4F17063-EDA4-417B-946F-BA357F3B390D}"/>
          </ac:spMkLst>
        </pc:spChg>
        <pc:spChg chg="del">
          <ac:chgData name="Annabelle Berry" userId="159a90cd-7791-4864-9c7a-89b77ad11732" providerId="ADAL" clId="{9F17762C-E346-41C3-807E-5D155422EDAE}" dt="2021-03-26T01:52:48.108" v="583"/>
          <ac:spMkLst>
            <pc:docMk/>
            <pc:sldMk cId="416745566" sldId="262"/>
            <ac:spMk id="12" creationId="{D36F3EEA-55D4-4677-80E7-92D00B8F343B}"/>
          </ac:spMkLst>
        </pc:spChg>
      </pc:sldChg>
      <pc:sldChg chg="modSp new mod">
        <pc:chgData name="Annabelle Berry" userId="159a90cd-7791-4864-9c7a-89b77ad11732" providerId="ADAL" clId="{9F17762C-E346-41C3-807E-5D155422EDAE}" dt="2021-03-26T01:52:48.108" v="583"/>
        <pc:sldMkLst>
          <pc:docMk/>
          <pc:sldMk cId="1696754199" sldId="263"/>
        </pc:sldMkLst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1696754199" sldId="263"/>
            <ac:spMk id="2" creationId="{52120DBE-A167-4D3A-B4F3-603BD1F82CB2}"/>
          </ac:spMkLst>
        </pc:spChg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1696754199" sldId="263"/>
            <ac:spMk id="3" creationId="{635117DE-3402-4A93-84E5-1E9E8EE79508}"/>
          </ac:spMkLst>
        </pc:spChg>
      </pc:sldChg>
      <pc:sldChg chg="new del">
        <pc:chgData name="Annabelle Berry" userId="159a90cd-7791-4864-9c7a-89b77ad11732" providerId="ADAL" clId="{9F17762C-E346-41C3-807E-5D155422EDAE}" dt="2021-03-26T01:41:24.386" v="390" actId="47"/>
        <pc:sldMkLst>
          <pc:docMk/>
          <pc:sldMk cId="3762556161" sldId="263"/>
        </pc:sldMkLst>
      </pc:sldChg>
      <pc:sldChg chg="modSp new mod">
        <pc:chgData name="Annabelle Berry" userId="159a90cd-7791-4864-9c7a-89b77ad11732" providerId="ADAL" clId="{9F17762C-E346-41C3-807E-5D155422EDAE}" dt="2021-03-26T01:52:48.108" v="583"/>
        <pc:sldMkLst>
          <pc:docMk/>
          <pc:sldMk cId="3057523285" sldId="264"/>
        </pc:sldMkLst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3057523285" sldId="264"/>
            <ac:spMk id="2" creationId="{17E62EBD-3268-48B1-AB2C-2206FB62DAC0}"/>
          </ac:spMkLst>
        </pc:spChg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3057523285" sldId="264"/>
            <ac:spMk id="3" creationId="{97BD5D32-24E3-4DBA-88F0-69AD3212A971}"/>
          </ac:spMkLst>
        </pc:spChg>
      </pc:sldChg>
      <pc:sldChg chg="modSp new mod">
        <pc:chgData name="Annabelle Berry" userId="159a90cd-7791-4864-9c7a-89b77ad11732" providerId="ADAL" clId="{9F17762C-E346-41C3-807E-5D155422EDAE}" dt="2021-03-26T01:52:48.108" v="583"/>
        <pc:sldMkLst>
          <pc:docMk/>
          <pc:sldMk cId="691359166" sldId="265"/>
        </pc:sldMkLst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691359166" sldId="265"/>
            <ac:spMk id="2" creationId="{72BA2796-179E-4D5C-8BB0-2B282EB3B1A8}"/>
          </ac:spMkLst>
        </pc:spChg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691359166" sldId="265"/>
            <ac:spMk id="3" creationId="{907D89B2-4EB7-4979-811D-AC646C457F4B}"/>
          </ac:spMkLst>
        </pc:spChg>
      </pc:sldChg>
      <pc:sldChg chg="modSp new mod">
        <pc:chgData name="Annabelle Berry" userId="159a90cd-7791-4864-9c7a-89b77ad11732" providerId="ADAL" clId="{9F17762C-E346-41C3-807E-5D155422EDAE}" dt="2021-03-26T01:52:48.108" v="583"/>
        <pc:sldMkLst>
          <pc:docMk/>
          <pc:sldMk cId="515378935" sldId="266"/>
        </pc:sldMkLst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515378935" sldId="266"/>
            <ac:spMk id="2" creationId="{BF343EFF-3A00-40A9-BFE1-5924EE6757D7}"/>
          </ac:spMkLst>
        </pc:spChg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515378935" sldId="266"/>
            <ac:spMk id="3" creationId="{12D7F0A7-3093-4DEE-9D08-B1A5F89FD277}"/>
          </ac:spMkLst>
        </pc:spChg>
      </pc:sldChg>
      <pc:sldChg chg="modSp new mod">
        <pc:chgData name="Annabelle Berry" userId="159a90cd-7791-4864-9c7a-89b77ad11732" providerId="ADAL" clId="{9F17762C-E346-41C3-807E-5D155422EDAE}" dt="2021-03-26T01:52:48.108" v="583"/>
        <pc:sldMkLst>
          <pc:docMk/>
          <pc:sldMk cId="4041229613" sldId="267"/>
        </pc:sldMkLst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4041229613" sldId="267"/>
            <ac:spMk id="2" creationId="{785C3F54-E982-4A6A-ACB0-CCEF5729B7A3}"/>
          </ac:spMkLst>
        </pc:spChg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4041229613" sldId="267"/>
            <ac:spMk id="3" creationId="{7F607224-5E6E-455F-AFB6-48C921AB1C78}"/>
          </ac:spMkLst>
        </pc:spChg>
      </pc:sldChg>
      <pc:sldChg chg="new del">
        <pc:chgData name="Annabelle Berry" userId="159a90cd-7791-4864-9c7a-89b77ad11732" providerId="ADAL" clId="{9F17762C-E346-41C3-807E-5D155422EDAE}" dt="2021-03-26T01:44:15.579" v="432" actId="47"/>
        <pc:sldMkLst>
          <pc:docMk/>
          <pc:sldMk cId="463321147" sldId="268"/>
        </pc:sldMkLst>
      </pc:sldChg>
      <pc:sldChg chg="modSp new mod">
        <pc:chgData name="Annabelle Berry" userId="159a90cd-7791-4864-9c7a-89b77ad11732" providerId="ADAL" clId="{9F17762C-E346-41C3-807E-5D155422EDAE}" dt="2021-03-26T01:52:48.108" v="583"/>
        <pc:sldMkLst>
          <pc:docMk/>
          <pc:sldMk cId="2217100024" sldId="268"/>
        </pc:sldMkLst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2217100024" sldId="268"/>
            <ac:spMk id="2" creationId="{380D379D-7603-40EE-BC6C-632448508CDB}"/>
          </ac:spMkLst>
        </pc:spChg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2217100024" sldId="268"/>
            <ac:spMk id="3" creationId="{7305A90F-6BC6-434A-92F6-2D25922D4932}"/>
          </ac:spMkLst>
        </pc:spChg>
      </pc:sldChg>
      <pc:sldChg chg="modSp new mod">
        <pc:chgData name="Annabelle Berry" userId="159a90cd-7791-4864-9c7a-89b77ad11732" providerId="ADAL" clId="{9F17762C-E346-41C3-807E-5D155422EDAE}" dt="2021-03-26T01:52:48.108" v="583"/>
        <pc:sldMkLst>
          <pc:docMk/>
          <pc:sldMk cId="2094261104" sldId="269"/>
        </pc:sldMkLst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2094261104" sldId="269"/>
            <ac:spMk id="2" creationId="{319CD190-DB1D-47FA-83CB-DC88E65D483A}"/>
          </ac:spMkLst>
        </pc:spChg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2094261104" sldId="269"/>
            <ac:spMk id="3" creationId="{4E6AB2BD-DA09-4B8E-9667-899189CD328C}"/>
          </ac:spMkLst>
        </pc:spChg>
      </pc:sldChg>
      <pc:sldChg chg="modSp new mod">
        <pc:chgData name="Annabelle Berry" userId="159a90cd-7791-4864-9c7a-89b77ad11732" providerId="ADAL" clId="{9F17762C-E346-41C3-807E-5D155422EDAE}" dt="2021-03-26T01:52:48.108" v="583"/>
        <pc:sldMkLst>
          <pc:docMk/>
          <pc:sldMk cId="1670505625" sldId="270"/>
        </pc:sldMkLst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1670505625" sldId="270"/>
            <ac:spMk id="2" creationId="{3A15EB4A-8854-4699-AA64-4C4431EF8062}"/>
          </ac:spMkLst>
        </pc:spChg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1670505625" sldId="270"/>
            <ac:spMk id="3" creationId="{6352C328-69E6-49C7-91BF-A77027E0E5BF}"/>
          </ac:spMkLst>
        </pc:spChg>
      </pc:sldChg>
      <pc:sldChg chg="modSp new mod">
        <pc:chgData name="Annabelle Berry" userId="159a90cd-7791-4864-9c7a-89b77ad11732" providerId="ADAL" clId="{9F17762C-E346-41C3-807E-5D155422EDAE}" dt="2021-03-26T01:52:48.108" v="583"/>
        <pc:sldMkLst>
          <pc:docMk/>
          <pc:sldMk cId="2998080504" sldId="271"/>
        </pc:sldMkLst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2998080504" sldId="271"/>
            <ac:spMk id="2" creationId="{615D6765-91F1-4801-BEB7-243A97F104C3}"/>
          </ac:spMkLst>
        </pc:spChg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2998080504" sldId="271"/>
            <ac:spMk id="3" creationId="{20299636-16BE-4CFE-8A5A-EB22BE42D1E8}"/>
          </ac:spMkLst>
        </pc:spChg>
      </pc:sldChg>
      <pc:sldChg chg="modSp new mod">
        <pc:chgData name="Annabelle Berry" userId="159a90cd-7791-4864-9c7a-89b77ad11732" providerId="ADAL" clId="{9F17762C-E346-41C3-807E-5D155422EDAE}" dt="2021-03-26T01:52:48.108" v="583"/>
        <pc:sldMkLst>
          <pc:docMk/>
          <pc:sldMk cId="559019981" sldId="272"/>
        </pc:sldMkLst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559019981" sldId="272"/>
            <ac:spMk id="2" creationId="{17B9C2B6-25EE-452F-9489-72A68C1261A8}"/>
          </ac:spMkLst>
        </pc:spChg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559019981" sldId="272"/>
            <ac:spMk id="3" creationId="{F05A05FD-95B0-4D7A-8C58-20A2CA5C3183}"/>
          </ac:spMkLst>
        </pc:spChg>
      </pc:sldChg>
      <pc:sldChg chg="modSp new mod">
        <pc:chgData name="Annabelle Berry" userId="159a90cd-7791-4864-9c7a-89b77ad11732" providerId="ADAL" clId="{9F17762C-E346-41C3-807E-5D155422EDAE}" dt="2021-03-26T01:52:48.108" v="583"/>
        <pc:sldMkLst>
          <pc:docMk/>
          <pc:sldMk cId="3467164941" sldId="273"/>
        </pc:sldMkLst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3467164941" sldId="273"/>
            <ac:spMk id="2" creationId="{81F79F27-AA85-43B1-A574-FECC4E79860C}"/>
          </ac:spMkLst>
        </pc:spChg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3467164941" sldId="273"/>
            <ac:spMk id="3" creationId="{216979BF-FBF4-41C5-8248-B6CE190BF678}"/>
          </ac:spMkLst>
        </pc:spChg>
      </pc:sldChg>
      <pc:sldChg chg="modSp new mod ord">
        <pc:chgData name="Annabelle Berry" userId="159a90cd-7791-4864-9c7a-89b77ad11732" providerId="ADAL" clId="{9F17762C-E346-41C3-807E-5D155422EDAE}" dt="2021-03-26T01:52:48.108" v="583"/>
        <pc:sldMkLst>
          <pc:docMk/>
          <pc:sldMk cId="114517683" sldId="274"/>
        </pc:sldMkLst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114517683" sldId="274"/>
            <ac:spMk id="2" creationId="{35573ABB-4F41-4C50-8D74-522990FAE021}"/>
          </ac:spMkLst>
        </pc:spChg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114517683" sldId="274"/>
            <ac:spMk id="3" creationId="{A7FD5152-BBD5-45CE-8C06-5384DF18FABE}"/>
          </ac:spMkLst>
        </pc:spChg>
      </pc:sldChg>
      <pc:sldChg chg="modSp new mod ord">
        <pc:chgData name="Annabelle Berry" userId="159a90cd-7791-4864-9c7a-89b77ad11732" providerId="ADAL" clId="{9F17762C-E346-41C3-807E-5D155422EDAE}" dt="2021-03-26T01:52:48.108" v="583"/>
        <pc:sldMkLst>
          <pc:docMk/>
          <pc:sldMk cId="2922031899" sldId="275"/>
        </pc:sldMkLst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2922031899" sldId="275"/>
            <ac:spMk id="2" creationId="{14CB0804-39A8-4C41-BD34-39E290C1E914}"/>
          </ac:spMkLst>
        </pc:spChg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2922031899" sldId="275"/>
            <ac:spMk id="3" creationId="{3D3FA4BE-E11D-4008-B8E6-961FA9F98BBA}"/>
          </ac:spMkLst>
        </pc:spChg>
      </pc:sldChg>
      <pc:sldChg chg="modSp new mod">
        <pc:chgData name="Annabelle Berry" userId="159a90cd-7791-4864-9c7a-89b77ad11732" providerId="ADAL" clId="{9F17762C-E346-41C3-807E-5D155422EDAE}" dt="2021-03-26T01:52:48.108" v="583"/>
        <pc:sldMkLst>
          <pc:docMk/>
          <pc:sldMk cId="767578839" sldId="276"/>
        </pc:sldMkLst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767578839" sldId="276"/>
            <ac:spMk id="2" creationId="{4ADDD547-0956-4479-8858-E1400D56B81F}"/>
          </ac:spMkLst>
        </pc:spChg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767578839" sldId="276"/>
            <ac:spMk id="3" creationId="{022D905F-06FA-4DDB-B411-99F6333C4AA6}"/>
          </ac:spMkLst>
        </pc:spChg>
      </pc:sldChg>
      <pc:sldChg chg="modSp new mod ord">
        <pc:chgData name="Annabelle Berry" userId="159a90cd-7791-4864-9c7a-89b77ad11732" providerId="ADAL" clId="{9F17762C-E346-41C3-807E-5D155422EDAE}" dt="2021-03-26T01:52:48.108" v="583"/>
        <pc:sldMkLst>
          <pc:docMk/>
          <pc:sldMk cId="1178390007" sldId="277"/>
        </pc:sldMkLst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1178390007" sldId="277"/>
            <ac:spMk id="2" creationId="{F4775B56-3859-4C9E-BAC2-749B9667255F}"/>
          </ac:spMkLst>
        </pc:spChg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1178390007" sldId="277"/>
            <ac:spMk id="3" creationId="{1890B46A-D8C9-41F1-B38E-E0D869BCE39B}"/>
          </ac:spMkLst>
        </pc:spChg>
      </pc:sldChg>
      <pc:sldChg chg="modSp new mod ord">
        <pc:chgData name="Annabelle Berry" userId="159a90cd-7791-4864-9c7a-89b77ad11732" providerId="ADAL" clId="{9F17762C-E346-41C3-807E-5D155422EDAE}" dt="2021-03-26T01:52:48.108" v="583"/>
        <pc:sldMkLst>
          <pc:docMk/>
          <pc:sldMk cId="158686491" sldId="278"/>
        </pc:sldMkLst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158686491" sldId="278"/>
            <ac:spMk id="2" creationId="{0C2F4031-A3D4-4BCB-ABE2-D94571214D9A}"/>
          </ac:spMkLst>
        </pc:spChg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158686491" sldId="278"/>
            <ac:spMk id="3" creationId="{63F9D71F-5C39-456E-B292-3BF2F497C4C7}"/>
          </ac:spMkLst>
        </pc:spChg>
      </pc:sldChg>
      <pc:sldChg chg="modSp new mod">
        <pc:chgData name="Annabelle Berry" userId="159a90cd-7791-4864-9c7a-89b77ad11732" providerId="ADAL" clId="{9F17762C-E346-41C3-807E-5D155422EDAE}" dt="2021-03-26T01:52:48.108" v="583"/>
        <pc:sldMkLst>
          <pc:docMk/>
          <pc:sldMk cId="163139377" sldId="279"/>
        </pc:sldMkLst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163139377" sldId="279"/>
            <ac:spMk id="2" creationId="{7297C038-B39F-4824-8D39-EA7F75B2CC72}"/>
          </ac:spMkLst>
        </pc:spChg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163139377" sldId="279"/>
            <ac:spMk id="3" creationId="{BB7087C0-D01D-4D78-BBD5-93A427DA885D}"/>
          </ac:spMkLst>
        </pc:spChg>
      </pc:sldChg>
      <pc:sldChg chg="modSp new mod ord">
        <pc:chgData name="Annabelle Berry" userId="159a90cd-7791-4864-9c7a-89b77ad11732" providerId="ADAL" clId="{9F17762C-E346-41C3-807E-5D155422EDAE}" dt="2021-03-26T01:52:48.108" v="583"/>
        <pc:sldMkLst>
          <pc:docMk/>
          <pc:sldMk cId="1537642912" sldId="280"/>
        </pc:sldMkLst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1537642912" sldId="280"/>
            <ac:spMk id="2" creationId="{85EBD8BC-F595-46A1-B25F-DE414F1AB185}"/>
          </ac:spMkLst>
        </pc:spChg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1537642912" sldId="280"/>
            <ac:spMk id="3" creationId="{4E634BF9-9C40-4762-A661-543F8A563975}"/>
          </ac:spMkLst>
        </pc:spChg>
      </pc:sldChg>
      <pc:sldChg chg="modSp new mod ord">
        <pc:chgData name="Annabelle Berry" userId="159a90cd-7791-4864-9c7a-89b77ad11732" providerId="ADAL" clId="{9F17762C-E346-41C3-807E-5D155422EDAE}" dt="2021-03-26T01:52:48.108" v="583"/>
        <pc:sldMkLst>
          <pc:docMk/>
          <pc:sldMk cId="2634460072" sldId="281"/>
        </pc:sldMkLst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2634460072" sldId="281"/>
            <ac:spMk id="2" creationId="{BF5C161A-82B3-4B80-A2B7-18BE7DB48004}"/>
          </ac:spMkLst>
        </pc:spChg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2634460072" sldId="281"/>
            <ac:spMk id="3" creationId="{DFD3340D-ECB2-464F-A773-D979861D7117}"/>
          </ac:spMkLst>
        </pc:spChg>
      </pc:sldChg>
      <pc:sldChg chg="modSp new mod">
        <pc:chgData name="Annabelle Berry" userId="159a90cd-7791-4864-9c7a-89b77ad11732" providerId="ADAL" clId="{9F17762C-E346-41C3-807E-5D155422EDAE}" dt="2021-03-26T01:52:48.108" v="583"/>
        <pc:sldMkLst>
          <pc:docMk/>
          <pc:sldMk cId="1476269000" sldId="282"/>
        </pc:sldMkLst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1476269000" sldId="282"/>
            <ac:spMk id="2" creationId="{2D2B3560-8790-4466-B7DA-D6CE59E49E21}"/>
          </ac:spMkLst>
        </pc:spChg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1476269000" sldId="282"/>
            <ac:spMk id="3" creationId="{730BA63C-3531-4B11-9F5A-FFED1EB6C4EC}"/>
          </ac:spMkLst>
        </pc:spChg>
      </pc:sldChg>
      <pc:sldChg chg="modSp new mod">
        <pc:chgData name="Annabelle Berry" userId="159a90cd-7791-4864-9c7a-89b77ad11732" providerId="ADAL" clId="{9F17762C-E346-41C3-807E-5D155422EDAE}" dt="2021-03-26T01:52:48.108" v="583"/>
        <pc:sldMkLst>
          <pc:docMk/>
          <pc:sldMk cId="1276570125" sldId="283"/>
        </pc:sldMkLst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1276570125" sldId="283"/>
            <ac:spMk id="2" creationId="{33A232C2-EDEB-4AC2-ADD7-5AE5905A3DE0}"/>
          </ac:spMkLst>
        </pc:spChg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1276570125" sldId="283"/>
            <ac:spMk id="3" creationId="{C029F53E-E50F-44DD-AD0C-200CE9578945}"/>
          </ac:spMkLst>
        </pc:spChg>
      </pc:sldChg>
      <pc:sldChg chg="modSp new mod">
        <pc:chgData name="Annabelle Berry" userId="159a90cd-7791-4864-9c7a-89b77ad11732" providerId="ADAL" clId="{9F17762C-E346-41C3-807E-5D155422EDAE}" dt="2021-03-26T01:52:48.108" v="583"/>
        <pc:sldMkLst>
          <pc:docMk/>
          <pc:sldMk cId="1936373876" sldId="284"/>
        </pc:sldMkLst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1936373876" sldId="284"/>
            <ac:spMk id="2" creationId="{9291521C-FAAC-4980-9B71-717C56FE30D0}"/>
          </ac:spMkLst>
        </pc:spChg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1936373876" sldId="284"/>
            <ac:spMk id="3" creationId="{0DCFC82F-CA47-4AA3-9EAC-04DE94FF2DEE}"/>
          </ac:spMkLst>
        </pc:spChg>
      </pc:sldChg>
      <pc:sldChg chg="modSp new mod">
        <pc:chgData name="Annabelle Berry" userId="159a90cd-7791-4864-9c7a-89b77ad11732" providerId="ADAL" clId="{9F17762C-E346-41C3-807E-5D155422EDAE}" dt="2021-03-26T01:52:48.108" v="583"/>
        <pc:sldMkLst>
          <pc:docMk/>
          <pc:sldMk cId="2179369697" sldId="285"/>
        </pc:sldMkLst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2179369697" sldId="285"/>
            <ac:spMk id="2" creationId="{86BB916E-F300-43DC-823D-3E9AF8CF21E1}"/>
          </ac:spMkLst>
        </pc:spChg>
        <pc:spChg chg="mod">
          <ac:chgData name="Annabelle Berry" userId="159a90cd-7791-4864-9c7a-89b77ad11732" providerId="ADAL" clId="{9F17762C-E346-41C3-807E-5D155422EDAE}" dt="2021-03-26T01:52:48.108" v="583"/>
          <ac:spMkLst>
            <pc:docMk/>
            <pc:sldMk cId="2179369697" sldId="285"/>
            <ac:spMk id="3" creationId="{FC0C3A27-02C7-4AD0-8DE8-D543599E3137}"/>
          </ac:spMkLst>
        </pc:spChg>
      </pc:sldChg>
      <pc:sldChg chg="addSp delSp modSp new mod modNotesTx">
        <pc:chgData name="Annabelle Berry" userId="159a90cd-7791-4864-9c7a-89b77ad11732" providerId="ADAL" clId="{9F17762C-E346-41C3-807E-5D155422EDAE}" dt="2021-03-26T02:05:07.446" v="667" actId="20577"/>
        <pc:sldMkLst>
          <pc:docMk/>
          <pc:sldMk cId="378910937" sldId="286"/>
        </pc:sldMkLst>
        <pc:spChg chg="del mod">
          <ac:chgData name="Annabelle Berry" userId="159a90cd-7791-4864-9c7a-89b77ad11732" providerId="ADAL" clId="{9F17762C-E346-41C3-807E-5D155422EDAE}" dt="2021-03-26T02:02:56.138" v="633" actId="478"/>
          <ac:spMkLst>
            <pc:docMk/>
            <pc:sldMk cId="378910937" sldId="286"/>
            <ac:spMk id="2" creationId="{6480D0DB-5EF8-4EB9-9DD5-42B5513E9D7B}"/>
          </ac:spMkLst>
        </pc:spChg>
        <pc:spChg chg="del">
          <ac:chgData name="Annabelle Berry" userId="159a90cd-7791-4864-9c7a-89b77ad11732" providerId="ADAL" clId="{9F17762C-E346-41C3-807E-5D155422EDAE}" dt="2021-03-26T01:51:15.347" v="574"/>
          <ac:spMkLst>
            <pc:docMk/>
            <pc:sldMk cId="378910937" sldId="286"/>
            <ac:spMk id="3" creationId="{0CF985AB-DD31-4A35-BE47-6FF0299E68BC}"/>
          </ac:spMkLst>
        </pc:spChg>
        <pc:spChg chg="del mod">
          <ac:chgData name="Annabelle Berry" userId="159a90cd-7791-4864-9c7a-89b77ad11732" providerId="ADAL" clId="{9F17762C-E346-41C3-807E-5D155422EDAE}" dt="2021-03-26T02:02:54.557" v="632" actId="478"/>
          <ac:spMkLst>
            <pc:docMk/>
            <pc:sldMk cId="378910937" sldId="286"/>
            <ac:spMk id="4" creationId="{C286AE25-CE8B-41FB-94D4-B332B95B336E}"/>
          </ac:spMkLst>
        </pc:spChg>
        <pc:graphicFrameChg chg="add mod">
          <ac:chgData name="Annabelle Berry" userId="159a90cd-7791-4864-9c7a-89b77ad11732" providerId="ADAL" clId="{9F17762C-E346-41C3-807E-5D155422EDAE}" dt="2021-03-26T02:03:06.310" v="635" actId="14100"/>
          <ac:graphicFrameMkLst>
            <pc:docMk/>
            <pc:sldMk cId="378910937" sldId="286"/>
            <ac:graphicFrameMk id="5" creationId="{90318C30-926E-4239-8C7C-BB3C8E676272}"/>
          </ac:graphicFrameMkLst>
        </pc:graphicFrameChg>
      </pc:sldChg>
      <pc:sldChg chg="addSp delSp modSp new del mod">
        <pc:chgData name="Annabelle Berry" userId="159a90cd-7791-4864-9c7a-89b77ad11732" providerId="ADAL" clId="{9F17762C-E346-41C3-807E-5D155422EDAE}" dt="2021-03-26T02:01:16.854" v="628" actId="47"/>
        <pc:sldMkLst>
          <pc:docMk/>
          <pc:sldMk cId="1848409369" sldId="287"/>
        </pc:sldMkLst>
        <pc:spChg chg="del">
          <ac:chgData name="Annabelle Berry" userId="159a90cd-7791-4864-9c7a-89b77ad11732" providerId="ADAL" clId="{9F17762C-E346-41C3-807E-5D155422EDAE}" dt="2021-03-26T01:51:42.438" v="577"/>
          <ac:spMkLst>
            <pc:docMk/>
            <pc:sldMk cId="1848409369" sldId="287"/>
            <ac:spMk id="3" creationId="{22790E3C-1155-4E05-AB12-3C91D1C776C8}"/>
          </ac:spMkLst>
        </pc:spChg>
        <pc:graphicFrameChg chg="add mod">
          <ac:chgData name="Annabelle Berry" userId="159a90cd-7791-4864-9c7a-89b77ad11732" providerId="ADAL" clId="{9F17762C-E346-41C3-807E-5D155422EDAE}" dt="2021-03-26T01:56:31.145" v="606"/>
          <ac:graphicFrameMkLst>
            <pc:docMk/>
            <pc:sldMk cId="1848409369" sldId="287"/>
            <ac:graphicFrameMk id="5" creationId="{EDBEE634-8A23-457B-9768-E9FA3E618E08}"/>
          </ac:graphicFrameMkLst>
        </pc:graphicFrameChg>
      </pc:sldChg>
      <pc:sldChg chg="new del">
        <pc:chgData name="Annabelle Berry" userId="159a90cd-7791-4864-9c7a-89b77ad11732" providerId="ADAL" clId="{9F17762C-E346-41C3-807E-5D155422EDAE}" dt="2021-03-26T01:52:27.492" v="579" actId="680"/>
        <pc:sldMkLst>
          <pc:docMk/>
          <pc:sldMk cId="883673474" sldId="288"/>
        </pc:sldMkLst>
      </pc:sldChg>
      <pc:sldChg chg="addSp delSp modSp new mod modNotesTx">
        <pc:chgData name="Annabelle Berry" userId="159a90cd-7791-4864-9c7a-89b77ad11732" providerId="ADAL" clId="{9F17762C-E346-41C3-807E-5D155422EDAE}" dt="2021-03-26T02:04:51.128" v="656" actId="5793"/>
        <pc:sldMkLst>
          <pc:docMk/>
          <pc:sldMk cId="4064386483" sldId="288"/>
        </pc:sldMkLst>
        <pc:spChg chg="del mod">
          <ac:chgData name="Annabelle Berry" userId="159a90cd-7791-4864-9c7a-89b77ad11732" providerId="ADAL" clId="{9F17762C-E346-41C3-807E-5D155422EDAE}" dt="2021-03-26T02:03:15.105" v="636" actId="478"/>
          <ac:spMkLst>
            <pc:docMk/>
            <pc:sldMk cId="4064386483" sldId="288"/>
            <ac:spMk id="2" creationId="{CAF282AB-69B6-41BF-96F0-D196E7AAA2F5}"/>
          </ac:spMkLst>
        </pc:spChg>
        <pc:spChg chg="del">
          <ac:chgData name="Annabelle Berry" userId="159a90cd-7791-4864-9c7a-89b77ad11732" providerId="ADAL" clId="{9F17762C-E346-41C3-807E-5D155422EDAE}" dt="2021-03-26T01:53:56.288" v="587"/>
          <ac:spMkLst>
            <pc:docMk/>
            <pc:sldMk cId="4064386483" sldId="288"/>
            <ac:spMk id="3" creationId="{0360F120-9B54-4862-AFF6-F7BBD6127B6A}"/>
          </ac:spMkLst>
        </pc:spChg>
        <pc:spChg chg="del">
          <ac:chgData name="Annabelle Berry" userId="159a90cd-7791-4864-9c7a-89b77ad11732" providerId="ADAL" clId="{9F17762C-E346-41C3-807E-5D155422EDAE}" dt="2021-03-26T02:03:19.211" v="638" actId="478"/>
          <ac:spMkLst>
            <pc:docMk/>
            <pc:sldMk cId="4064386483" sldId="288"/>
            <ac:spMk id="4" creationId="{808E32F9-04FA-494E-8E02-0370B06DEE06}"/>
          </ac:spMkLst>
        </pc:spChg>
        <pc:spChg chg="add del mod">
          <ac:chgData name="Annabelle Berry" userId="159a90cd-7791-4864-9c7a-89b77ad11732" providerId="ADAL" clId="{9F17762C-E346-41C3-807E-5D155422EDAE}" dt="2021-03-26T02:03:16.977" v="637" actId="478"/>
          <ac:spMkLst>
            <pc:docMk/>
            <pc:sldMk cId="4064386483" sldId="288"/>
            <ac:spMk id="7" creationId="{384D2A78-2F7F-45DE-BC0D-DFA6429B3809}"/>
          </ac:spMkLst>
        </pc:spChg>
        <pc:graphicFrameChg chg="add mod">
          <ac:chgData name="Annabelle Berry" userId="159a90cd-7791-4864-9c7a-89b77ad11732" providerId="ADAL" clId="{9F17762C-E346-41C3-807E-5D155422EDAE}" dt="2021-03-26T02:03:31.225" v="641" actId="14100"/>
          <ac:graphicFrameMkLst>
            <pc:docMk/>
            <pc:sldMk cId="4064386483" sldId="288"/>
            <ac:graphicFrameMk id="5" creationId="{13669A6D-33C3-47C8-90C6-56A8D13CE21A}"/>
          </ac:graphicFrameMkLst>
        </pc:graphicFrameChg>
      </pc:sldChg>
      <pc:sldChg chg="addSp delSp modSp new mod modNotesTx">
        <pc:chgData name="Annabelle Berry" userId="159a90cd-7791-4864-9c7a-89b77ad11732" providerId="ADAL" clId="{9F17762C-E346-41C3-807E-5D155422EDAE}" dt="2021-03-26T02:05:16.929" v="678" actId="5793"/>
        <pc:sldMkLst>
          <pc:docMk/>
          <pc:sldMk cId="3135010243" sldId="289"/>
        </pc:sldMkLst>
        <pc:spChg chg="mod">
          <ac:chgData name="Annabelle Berry" userId="159a90cd-7791-4864-9c7a-89b77ad11732" providerId="ADAL" clId="{9F17762C-E346-41C3-807E-5D155422EDAE}" dt="2021-03-26T02:01:27.049" v="630" actId="27636"/>
          <ac:spMkLst>
            <pc:docMk/>
            <pc:sldMk cId="3135010243" sldId="289"/>
            <ac:spMk id="2" creationId="{A2C98EDB-ADD3-49A4-99A0-D1A37D8428FF}"/>
          </ac:spMkLst>
        </pc:spChg>
        <pc:spChg chg="del">
          <ac:chgData name="Annabelle Berry" userId="159a90cd-7791-4864-9c7a-89b77ad11732" providerId="ADAL" clId="{9F17762C-E346-41C3-807E-5D155422EDAE}" dt="2021-03-26T02:00:46.355" v="623" actId="478"/>
          <ac:spMkLst>
            <pc:docMk/>
            <pc:sldMk cId="3135010243" sldId="289"/>
            <ac:spMk id="3" creationId="{CED4B36A-0742-4930-AEBC-BFCA89F04E92}"/>
          </ac:spMkLst>
        </pc:spChg>
        <pc:spChg chg="del">
          <ac:chgData name="Annabelle Berry" userId="159a90cd-7791-4864-9c7a-89b77ad11732" providerId="ADAL" clId="{9F17762C-E346-41C3-807E-5D155422EDAE}" dt="2021-03-26T02:00:32.762" v="622"/>
          <ac:spMkLst>
            <pc:docMk/>
            <pc:sldMk cId="3135010243" sldId="289"/>
            <ac:spMk id="4" creationId="{6FBB5CDC-03D3-4119-8B78-92FBA0100DE6}"/>
          </ac:spMkLst>
        </pc:spChg>
        <pc:spChg chg="del">
          <ac:chgData name="Annabelle Berry" userId="159a90cd-7791-4864-9c7a-89b77ad11732" providerId="ADAL" clId="{9F17762C-E346-41C3-807E-5D155422EDAE}" dt="2021-03-26T02:00:49.567" v="624" actId="478"/>
          <ac:spMkLst>
            <pc:docMk/>
            <pc:sldMk cId="3135010243" sldId="289"/>
            <ac:spMk id="5" creationId="{579914EB-4664-4CCE-AD2E-5B1AEBC41851}"/>
          </ac:spMkLst>
        </pc:spChg>
        <pc:spChg chg="del mod">
          <ac:chgData name="Annabelle Berry" userId="159a90cd-7791-4864-9c7a-89b77ad11732" providerId="ADAL" clId="{9F17762C-E346-41C3-807E-5D155422EDAE}" dt="2021-03-26T02:01:06.719" v="627"/>
          <ac:spMkLst>
            <pc:docMk/>
            <pc:sldMk cId="3135010243" sldId="289"/>
            <ac:spMk id="6" creationId="{D0B081E9-8C48-4367-B17C-16615BD9A6D7}"/>
          </ac:spMkLst>
        </pc:spChg>
        <pc:graphicFrameChg chg="add mod">
          <ac:chgData name="Annabelle Berry" userId="159a90cd-7791-4864-9c7a-89b77ad11732" providerId="ADAL" clId="{9F17762C-E346-41C3-807E-5D155422EDAE}" dt="2021-03-26T02:00:53.119" v="625" actId="14100"/>
          <ac:graphicFrameMkLst>
            <pc:docMk/>
            <pc:sldMk cId="3135010243" sldId="289"/>
            <ac:graphicFrameMk id="7" creationId="{22C8A57B-898F-4579-BD0A-3F26DC3B13F4}"/>
          </ac:graphicFrameMkLst>
        </pc:graphicFrameChg>
        <pc:picChg chg="add mod">
          <ac:chgData name="Annabelle Berry" userId="159a90cd-7791-4864-9c7a-89b77ad11732" providerId="ADAL" clId="{9F17762C-E346-41C3-807E-5D155422EDAE}" dt="2021-03-26T02:01:06.719" v="627"/>
          <ac:picMkLst>
            <pc:docMk/>
            <pc:sldMk cId="3135010243" sldId="289"/>
            <ac:picMk id="8" creationId="{987CB8DC-6DFA-47DD-9553-85DE161FB8D4}"/>
          </ac:picMkLst>
        </pc:picChg>
      </pc:sldChg>
      <pc:sldChg chg="modSp new mod">
        <pc:chgData name="Annabelle Berry" userId="159a90cd-7791-4864-9c7a-89b77ad11732" providerId="ADAL" clId="{9F17762C-E346-41C3-807E-5D155422EDAE}" dt="2021-03-26T02:18:48.160" v="1133" actId="20577"/>
        <pc:sldMkLst>
          <pc:docMk/>
          <pc:sldMk cId="940662214" sldId="290"/>
        </pc:sldMkLst>
        <pc:spChg chg="mod">
          <ac:chgData name="Annabelle Berry" userId="159a90cd-7791-4864-9c7a-89b77ad11732" providerId="ADAL" clId="{9F17762C-E346-41C3-807E-5D155422EDAE}" dt="2021-03-26T02:16:03.107" v="874" actId="20577"/>
          <ac:spMkLst>
            <pc:docMk/>
            <pc:sldMk cId="940662214" sldId="290"/>
            <ac:spMk id="2" creationId="{368B8283-BA33-4C83-95D8-AEE6A8789252}"/>
          </ac:spMkLst>
        </pc:spChg>
        <pc:spChg chg="mod">
          <ac:chgData name="Annabelle Berry" userId="159a90cd-7791-4864-9c7a-89b77ad11732" providerId="ADAL" clId="{9F17762C-E346-41C3-807E-5D155422EDAE}" dt="2021-03-26T02:18:48.160" v="1133" actId="20577"/>
          <ac:spMkLst>
            <pc:docMk/>
            <pc:sldMk cId="940662214" sldId="290"/>
            <ac:spMk id="3" creationId="{E52948DA-576B-4AC9-B5BB-F15E2860FB8C}"/>
          </ac:spMkLst>
        </pc:spChg>
      </pc:sldChg>
      <pc:sldChg chg="modSp new mod">
        <pc:chgData name="Annabelle Berry" userId="159a90cd-7791-4864-9c7a-89b77ad11732" providerId="ADAL" clId="{9F17762C-E346-41C3-807E-5D155422EDAE}" dt="2021-03-26T02:19:13.640" v="1195" actId="20577"/>
        <pc:sldMkLst>
          <pc:docMk/>
          <pc:sldMk cId="2513194737" sldId="291"/>
        </pc:sldMkLst>
        <pc:spChg chg="mod">
          <ac:chgData name="Annabelle Berry" userId="159a90cd-7791-4864-9c7a-89b77ad11732" providerId="ADAL" clId="{9F17762C-E346-41C3-807E-5D155422EDAE}" dt="2021-03-26T02:18:17.482" v="1102" actId="5793"/>
          <ac:spMkLst>
            <pc:docMk/>
            <pc:sldMk cId="2513194737" sldId="291"/>
            <ac:spMk id="2" creationId="{76B2A463-52AC-4596-9E85-F3FF311B29F2}"/>
          </ac:spMkLst>
        </pc:spChg>
        <pc:spChg chg="mod">
          <ac:chgData name="Annabelle Berry" userId="159a90cd-7791-4864-9c7a-89b77ad11732" providerId="ADAL" clId="{9F17762C-E346-41C3-807E-5D155422EDAE}" dt="2021-03-26T02:19:13.640" v="1195" actId="20577"/>
          <ac:spMkLst>
            <pc:docMk/>
            <pc:sldMk cId="2513194737" sldId="291"/>
            <ac:spMk id="3" creationId="{394AC7C7-665F-464B-B9C6-1788607FDBF4}"/>
          </ac:spMkLst>
        </pc:spChg>
      </pc:sldChg>
      <pc:sldChg chg="addSp delSp modSp new mod">
        <pc:chgData name="Annabelle Berry" userId="159a90cd-7791-4864-9c7a-89b77ad11732" providerId="ADAL" clId="{9F17762C-E346-41C3-807E-5D155422EDAE}" dt="2021-03-29T01:18:23.785" v="1895" actId="20577"/>
        <pc:sldMkLst>
          <pc:docMk/>
          <pc:sldMk cId="2394086585" sldId="292"/>
        </pc:sldMkLst>
        <pc:spChg chg="mod">
          <ac:chgData name="Annabelle Berry" userId="159a90cd-7791-4864-9c7a-89b77ad11732" providerId="ADAL" clId="{9F17762C-E346-41C3-807E-5D155422EDAE}" dt="2021-03-29T00:50:45.141" v="1225" actId="5793"/>
          <ac:spMkLst>
            <pc:docMk/>
            <pc:sldMk cId="2394086585" sldId="292"/>
            <ac:spMk id="2" creationId="{CFBC0627-601D-44F8-887F-972FE24C5A22}"/>
          </ac:spMkLst>
        </pc:spChg>
        <pc:spChg chg="del mod">
          <ac:chgData name="Annabelle Berry" userId="159a90cd-7791-4864-9c7a-89b77ad11732" providerId="ADAL" clId="{9F17762C-E346-41C3-807E-5D155422EDAE}" dt="2021-03-29T00:54:35.087" v="1285"/>
          <ac:spMkLst>
            <pc:docMk/>
            <pc:sldMk cId="2394086585" sldId="292"/>
            <ac:spMk id="3" creationId="{E55109E6-65D5-4C22-A095-AFD48D1494E2}"/>
          </ac:spMkLst>
        </pc:spChg>
        <pc:spChg chg="add mod">
          <ac:chgData name="Annabelle Berry" userId="159a90cd-7791-4864-9c7a-89b77ad11732" providerId="ADAL" clId="{9F17762C-E346-41C3-807E-5D155422EDAE}" dt="2021-03-29T01:10:44.668" v="1812" actId="1076"/>
          <ac:spMkLst>
            <pc:docMk/>
            <pc:sldMk cId="2394086585" sldId="292"/>
            <ac:spMk id="5" creationId="{6C5EFB01-9F27-4A59-BA3B-3C5CBAF77D57}"/>
          </ac:spMkLst>
        </pc:spChg>
        <pc:spChg chg="add mod">
          <ac:chgData name="Annabelle Berry" userId="159a90cd-7791-4864-9c7a-89b77ad11732" providerId="ADAL" clId="{9F17762C-E346-41C3-807E-5D155422EDAE}" dt="2021-03-29T01:11:50.352" v="1884" actId="1076"/>
          <ac:spMkLst>
            <pc:docMk/>
            <pc:sldMk cId="2394086585" sldId="292"/>
            <ac:spMk id="8" creationId="{EFA6E1BA-D613-4219-969A-E830C37F3ACB}"/>
          </ac:spMkLst>
        </pc:spChg>
        <pc:spChg chg="add del mod">
          <ac:chgData name="Annabelle Berry" userId="159a90cd-7791-4864-9c7a-89b77ad11732" providerId="ADAL" clId="{9F17762C-E346-41C3-807E-5D155422EDAE}" dt="2021-03-29T01:08:19.067" v="1545"/>
          <ac:spMkLst>
            <pc:docMk/>
            <pc:sldMk cId="2394086585" sldId="292"/>
            <ac:spMk id="9" creationId="{59A32AF4-5F81-43F8-96FF-ED1EAA089F6D}"/>
          </ac:spMkLst>
        </pc:spChg>
        <pc:spChg chg="add mod">
          <ac:chgData name="Annabelle Berry" userId="159a90cd-7791-4864-9c7a-89b77ad11732" providerId="ADAL" clId="{9F17762C-E346-41C3-807E-5D155422EDAE}" dt="2021-03-29T01:18:23.785" v="1895" actId="20577"/>
          <ac:spMkLst>
            <pc:docMk/>
            <pc:sldMk cId="2394086585" sldId="292"/>
            <ac:spMk id="10" creationId="{CFEC152C-C2F7-4FF1-9E85-06DFE0D49226}"/>
          </ac:spMkLst>
        </pc:spChg>
        <pc:graphicFrameChg chg="add mod">
          <ac:chgData name="Annabelle Berry" userId="159a90cd-7791-4864-9c7a-89b77ad11732" providerId="ADAL" clId="{9F17762C-E346-41C3-807E-5D155422EDAE}" dt="2021-03-29T00:56:45.525" v="1353"/>
          <ac:graphicFrameMkLst>
            <pc:docMk/>
            <pc:sldMk cId="2394086585" sldId="292"/>
            <ac:graphicFrameMk id="4" creationId="{CE8A5264-9C3A-4D3B-994C-13DE9FE09F87}"/>
          </ac:graphicFrameMkLst>
        </pc:graphicFrameChg>
        <pc:graphicFrameChg chg="add mod">
          <ac:chgData name="Annabelle Berry" userId="159a90cd-7791-4864-9c7a-89b77ad11732" providerId="ADAL" clId="{9F17762C-E346-41C3-807E-5D155422EDAE}" dt="2021-03-29T01:12:14.584" v="1888" actId="1076"/>
          <ac:graphicFrameMkLst>
            <pc:docMk/>
            <pc:sldMk cId="2394086585" sldId="292"/>
            <ac:graphicFrameMk id="6" creationId="{21DB79CA-F42A-4F76-A302-349DA77A0C47}"/>
          </ac:graphicFrameMkLst>
        </pc:graphicFrameChg>
        <pc:graphicFrameChg chg="add mod">
          <ac:chgData name="Annabelle Berry" userId="159a90cd-7791-4864-9c7a-89b77ad11732" providerId="ADAL" clId="{9F17762C-E346-41C3-807E-5D155422EDAE}" dt="2021-03-29T00:59:47.301" v="1454" actId="14100"/>
          <ac:graphicFrameMkLst>
            <pc:docMk/>
            <pc:sldMk cId="2394086585" sldId="292"/>
            <ac:graphicFrameMk id="7" creationId="{0D71E7FB-910C-4015-AA06-1347D933E056}"/>
          </ac:graphicFrameMkLst>
        </pc:graphicFrameChg>
      </pc:sldChg>
      <pc:sldChg chg="modSp new mod">
        <pc:chgData name="Annabelle Berry" userId="159a90cd-7791-4864-9c7a-89b77ad11732" providerId="ADAL" clId="{9F17762C-E346-41C3-807E-5D155422EDAE}" dt="2021-03-29T00:51:23.457" v="1278" actId="5793"/>
        <pc:sldMkLst>
          <pc:docMk/>
          <pc:sldMk cId="4084900770" sldId="293"/>
        </pc:sldMkLst>
        <pc:spChg chg="mod">
          <ac:chgData name="Annabelle Berry" userId="159a90cd-7791-4864-9c7a-89b77ad11732" providerId="ADAL" clId="{9F17762C-E346-41C3-807E-5D155422EDAE}" dt="2021-03-29T00:51:23.457" v="1278" actId="5793"/>
          <ac:spMkLst>
            <pc:docMk/>
            <pc:sldMk cId="4084900770" sldId="293"/>
            <ac:spMk id="2" creationId="{91E755DD-A049-494B-A4A9-5BDF6D18F649}"/>
          </ac:spMkLst>
        </pc:spChg>
      </pc:sldChg>
      <pc:sldChg chg="modSp new mod">
        <pc:chgData name="Annabelle Berry" userId="159a90cd-7791-4864-9c7a-89b77ad11732" providerId="ADAL" clId="{9F17762C-E346-41C3-807E-5D155422EDAE}" dt="2021-04-01T05:57:57.154" v="2559" actId="20577"/>
        <pc:sldMkLst>
          <pc:docMk/>
          <pc:sldMk cId="1521866117" sldId="295"/>
        </pc:sldMkLst>
        <pc:spChg chg="mod">
          <ac:chgData name="Annabelle Berry" userId="159a90cd-7791-4864-9c7a-89b77ad11732" providerId="ADAL" clId="{9F17762C-E346-41C3-807E-5D155422EDAE}" dt="2021-04-01T05:45:14.332" v="2067" actId="313"/>
          <ac:spMkLst>
            <pc:docMk/>
            <pc:sldMk cId="1521866117" sldId="295"/>
            <ac:spMk id="2" creationId="{2283E118-695B-44CB-AB12-BE7DECAD3CC7}"/>
          </ac:spMkLst>
        </pc:spChg>
        <pc:spChg chg="mod">
          <ac:chgData name="Annabelle Berry" userId="159a90cd-7791-4864-9c7a-89b77ad11732" providerId="ADAL" clId="{9F17762C-E346-41C3-807E-5D155422EDAE}" dt="2021-04-01T05:57:57.154" v="2559" actId="20577"/>
          <ac:spMkLst>
            <pc:docMk/>
            <pc:sldMk cId="1521866117" sldId="295"/>
            <ac:spMk id="3" creationId="{C106EC4C-E512-40AF-99C8-8374D8936F21}"/>
          </ac:spMkLst>
        </pc:spChg>
      </pc:sldChg>
      <pc:sldChg chg="new del">
        <pc:chgData name="Annabelle Berry" userId="159a90cd-7791-4864-9c7a-89b77ad11732" providerId="ADAL" clId="{9F17762C-E346-41C3-807E-5D155422EDAE}" dt="2021-03-29T00:53:38.906" v="1281" actId="680"/>
        <pc:sldMkLst>
          <pc:docMk/>
          <pc:sldMk cId="2759049783" sldId="295"/>
        </pc:sldMkLst>
      </pc:sldChg>
      <pc:sldChg chg="new del">
        <pc:chgData name="Annabelle Berry" userId="159a90cd-7791-4864-9c7a-89b77ad11732" providerId="ADAL" clId="{9F17762C-E346-41C3-807E-5D155422EDAE}" dt="2021-03-29T00:53:52.426" v="1283" actId="680"/>
        <pc:sldMkLst>
          <pc:docMk/>
          <pc:sldMk cId="3330892351" sldId="295"/>
        </pc:sldMkLst>
      </pc:sldChg>
      <pc:sldChg chg="modSp new mod">
        <pc:chgData name="Annabelle Berry" userId="159a90cd-7791-4864-9c7a-89b77ad11732" providerId="ADAL" clId="{9F17762C-E346-41C3-807E-5D155422EDAE}" dt="2021-04-01T05:54:45.047" v="2323" actId="20577"/>
        <pc:sldMkLst>
          <pc:docMk/>
          <pc:sldMk cId="2875064281" sldId="296"/>
        </pc:sldMkLst>
        <pc:spChg chg="mod">
          <ac:chgData name="Annabelle Berry" userId="159a90cd-7791-4864-9c7a-89b77ad11732" providerId="ADAL" clId="{9F17762C-E346-41C3-807E-5D155422EDAE}" dt="2021-04-01T05:44:22.129" v="2010" actId="20577"/>
          <ac:spMkLst>
            <pc:docMk/>
            <pc:sldMk cId="2875064281" sldId="296"/>
            <ac:spMk id="2" creationId="{94D86154-2D83-4C04-8152-D63921AC36C3}"/>
          </ac:spMkLst>
        </pc:spChg>
        <pc:spChg chg="mod">
          <ac:chgData name="Annabelle Berry" userId="159a90cd-7791-4864-9c7a-89b77ad11732" providerId="ADAL" clId="{9F17762C-E346-41C3-807E-5D155422EDAE}" dt="2021-04-01T05:54:45.047" v="2323" actId="20577"/>
          <ac:spMkLst>
            <pc:docMk/>
            <pc:sldMk cId="2875064281" sldId="296"/>
            <ac:spMk id="3" creationId="{133B7DE4-04FD-41FD-A0D7-38EBBFCCB4A7}"/>
          </ac:spMkLst>
        </pc:spChg>
      </pc:sldChg>
      <pc:sldChg chg="modSp new mod">
        <pc:chgData name="Annabelle Berry" userId="159a90cd-7791-4864-9c7a-89b77ad11732" providerId="ADAL" clId="{9F17762C-E346-41C3-807E-5D155422EDAE}" dt="2021-04-01T05:58:04.619" v="2560" actId="5793"/>
        <pc:sldMkLst>
          <pc:docMk/>
          <pc:sldMk cId="2159354469" sldId="297"/>
        </pc:sldMkLst>
        <pc:spChg chg="mod">
          <ac:chgData name="Annabelle Berry" userId="159a90cd-7791-4864-9c7a-89b77ad11732" providerId="ADAL" clId="{9F17762C-E346-41C3-807E-5D155422EDAE}" dt="2021-04-01T05:44:50.971" v="2066" actId="20577"/>
          <ac:spMkLst>
            <pc:docMk/>
            <pc:sldMk cId="2159354469" sldId="297"/>
            <ac:spMk id="2" creationId="{61CD503F-AEC8-4586-AC75-A1E7BF41DE4E}"/>
          </ac:spMkLst>
        </pc:spChg>
        <pc:spChg chg="mod">
          <ac:chgData name="Annabelle Berry" userId="159a90cd-7791-4864-9c7a-89b77ad11732" providerId="ADAL" clId="{9F17762C-E346-41C3-807E-5D155422EDAE}" dt="2021-04-01T05:58:04.619" v="2560" actId="5793"/>
          <ac:spMkLst>
            <pc:docMk/>
            <pc:sldMk cId="2159354469" sldId="297"/>
            <ac:spMk id="3" creationId="{1170A7E4-CB5B-4809-8068-BAE73428CD13}"/>
          </ac:spMkLst>
        </pc:spChg>
      </pc:sldChg>
    </pc:docChg>
  </pc:docChgLst>
  <pc:docChgLst>
    <pc:chgData name="Sashana Burling" userId="S::l24burls@allsaints.wa.edu.au::508cfa90-b5dc-46fb-8a10-5f613d692237" providerId="AD" clId="Web-{CA0DA1F7-6B0F-9228-00C9-C2C914E2698B}"/>
    <pc:docChg chg="modSld addMainMaster delMainMaster">
      <pc:chgData name="Sashana Burling" userId="S::l24burls@allsaints.wa.edu.au::508cfa90-b5dc-46fb-8a10-5f613d692237" providerId="AD" clId="Web-{CA0DA1F7-6B0F-9228-00C9-C2C914E2698B}" dt="2021-04-01T06:10:32.338" v="118"/>
      <pc:docMkLst>
        <pc:docMk/>
      </pc:docMkLst>
      <pc:sldChg chg="addSp delSp modSp mod modClrScheme delDesignElem chgLayout">
        <pc:chgData name="Sashana Burling" userId="S::l24burls@allsaints.wa.edu.au::508cfa90-b5dc-46fb-8a10-5f613d692237" providerId="AD" clId="Web-{CA0DA1F7-6B0F-9228-00C9-C2C914E2698B}" dt="2021-04-01T06:10:32.338" v="118"/>
        <pc:sldMkLst>
          <pc:docMk/>
          <pc:sldMk cId="3224838953" sldId="256"/>
        </pc:sldMkLst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3224838953" sldId="256"/>
            <ac:spMk id="2" creationId="{674DA9DA-0B06-483D-A91D-9CDA1591F4B8}"/>
          </ac:spMkLst>
        </pc:spChg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3224838953" sldId="256"/>
            <ac:spMk id="3" creationId="{BB8985AA-0E78-47C4-81C4-81AA122FACB0}"/>
          </ac:spMkLst>
        </pc:spChg>
        <pc:spChg chg="add del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3224838953" sldId="256"/>
            <ac:spMk id="11" creationId="{71B2258F-86CA-4D4D-8270-BC05FCDEBFB3}"/>
          </ac:spMkLst>
        </pc:spChg>
      </pc:sldChg>
      <pc:sldChg chg="addSp delSp modSp mod modClrScheme delDesignElem chgLayout">
        <pc:chgData name="Sashana Burling" userId="S::l24burls@allsaints.wa.edu.au::508cfa90-b5dc-46fb-8a10-5f613d692237" providerId="AD" clId="Web-{CA0DA1F7-6B0F-9228-00C9-C2C914E2698B}" dt="2021-04-01T06:10:32.338" v="118"/>
        <pc:sldMkLst>
          <pc:docMk/>
          <pc:sldMk cId="99759941" sldId="257"/>
        </pc:sldMkLst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99759941" sldId="257"/>
            <ac:spMk id="2" creationId="{045779FC-53CE-45EB-A01B-178D8EF6E723}"/>
          </ac:spMkLst>
        </pc:spChg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99759941" sldId="257"/>
            <ac:spMk id="3" creationId="{9653625E-9D45-4CBE-823A-BD07B4842FCD}"/>
          </ac:spMkLst>
        </pc:spChg>
        <pc:spChg chg="add del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99759941" sldId="257"/>
            <ac:spMk id="7" creationId="{8F23F8A3-8FD7-4779-8323-FDC26BE99889}"/>
          </ac:spMkLst>
        </pc:spChg>
        <pc:spChg chg="add del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99759941" sldId="257"/>
            <ac:spMk id="8" creationId="{F605C4CC-A25C-416F-8333-7CB7DC97D870}"/>
          </ac:spMkLst>
        </pc:spChg>
      </pc:sldChg>
      <pc:sldChg chg="addSp delSp modSp mod modClrScheme delDesignElem chgLayout">
        <pc:chgData name="Sashana Burling" userId="S::l24burls@allsaints.wa.edu.au::508cfa90-b5dc-46fb-8a10-5f613d692237" providerId="AD" clId="Web-{CA0DA1F7-6B0F-9228-00C9-C2C914E2698B}" dt="2021-04-01T06:10:32.338" v="118"/>
        <pc:sldMkLst>
          <pc:docMk/>
          <pc:sldMk cId="416745566" sldId="262"/>
        </pc:sldMkLst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416745566" sldId="262"/>
            <ac:spMk id="2" creationId="{7559D782-2286-41A1-9616-8E9275D4E450}"/>
          </ac:spMkLst>
        </pc:spChg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416745566" sldId="262"/>
            <ac:spMk id="3" creationId="{A9196E83-E41A-483F-ABEE-F6F510AA098A}"/>
          </ac:spMkLst>
        </pc:spChg>
        <pc:spChg chg="add del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416745566" sldId="262"/>
            <ac:spMk id="9" creationId="{5A59F003-E00A-43F9-91DC-CC54E3B87466}"/>
          </ac:spMkLst>
        </pc:spChg>
        <pc:spChg chg="add del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416745566" sldId="262"/>
            <ac:spMk id="11" creationId="{D74A4382-E3AD-430A-9A1F-DFA3E0E77A7D}"/>
          </ac:spMkLst>
        </pc:spChg>
        <pc:spChg chg="add del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416745566" sldId="262"/>
            <ac:spMk id="13" creationId="{79F40191-0F44-4FD1-82CC-ACB507C14BE6}"/>
          </ac:spMkLst>
        </pc:spChg>
      </pc:sldChg>
      <pc:sldChg chg="addSp delSp modSp mod modClrScheme delDesignElem chgLayout">
        <pc:chgData name="Sashana Burling" userId="S::l24burls@allsaints.wa.edu.au::508cfa90-b5dc-46fb-8a10-5f613d692237" providerId="AD" clId="Web-{CA0DA1F7-6B0F-9228-00C9-C2C914E2698B}" dt="2021-04-01T06:10:32.338" v="118"/>
        <pc:sldMkLst>
          <pc:docMk/>
          <pc:sldMk cId="1696754199" sldId="263"/>
        </pc:sldMkLst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1696754199" sldId="263"/>
            <ac:spMk id="2" creationId="{52120DBE-A167-4D3A-B4F3-603BD1F82CB2}"/>
          </ac:spMkLst>
        </pc:spChg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1696754199" sldId="263"/>
            <ac:spMk id="3" creationId="{635117DE-3402-4A93-84E5-1E9E8EE79508}"/>
          </ac:spMkLst>
        </pc:spChg>
        <pc:spChg chg="add del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1696754199" sldId="263"/>
            <ac:spMk id="9" creationId="{71B2258F-86CA-4D4D-8270-BC05FCDEBFB3}"/>
          </ac:spMkLst>
        </pc:spChg>
      </pc:sldChg>
      <pc:sldChg chg="addSp delSp modSp mod modClrScheme delDesignElem chgLayout">
        <pc:chgData name="Sashana Burling" userId="S::l24burls@allsaints.wa.edu.au::508cfa90-b5dc-46fb-8a10-5f613d692237" providerId="AD" clId="Web-{CA0DA1F7-6B0F-9228-00C9-C2C914E2698B}" dt="2021-04-01T06:10:32.338" v="118"/>
        <pc:sldMkLst>
          <pc:docMk/>
          <pc:sldMk cId="3057523285" sldId="264"/>
        </pc:sldMkLst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3057523285" sldId="264"/>
            <ac:spMk id="2" creationId="{17E62EBD-3268-48B1-AB2C-2206FB62DAC0}"/>
          </ac:spMkLst>
        </pc:spChg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3057523285" sldId="264"/>
            <ac:spMk id="3" creationId="{97BD5D32-24E3-4DBA-88F0-69AD3212A971}"/>
          </ac:spMkLst>
        </pc:spChg>
        <pc:spChg chg="add del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3057523285" sldId="264"/>
            <ac:spMk id="9" creationId="{87CC2527-562A-4F69-B487-4371E5B243E7}"/>
          </ac:spMkLst>
        </pc:spChg>
        <pc:cxnChg chg="add del">
          <ac:chgData name="Sashana Burling" userId="S::l24burls@allsaints.wa.edu.au::508cfa90-b5dc-46fb-8a10-5f613d692237" providerId="AD" clId="Web-{CA0DA1F7-6B0F-9228-00C9-C2C914E2698B}" dt="2021-04-01T06:10:32.338" v="118"/>
          <ac:cxnSpMkLst>
            <pc:docMk/>
            <pc:sldMk cId="3057523285" sldId="264"/>
            <ac:cxnSpMk id="11" creationId="{BCDAEC91-5BCE-4B55-9CC0-43EF94CB734B}"/>
          </ac:cxnSpMkLst>
        </pc:cxnChg>
      </pc:sldChg>
      <pc:sldChg chg="addSp delSp modSp mod modClrScheme delDesignElem chgLayout">
        <pc:chgData name="Sashana Burling" userId="S::l24burls@allsaints.wa.edu.au::508cfa90-b5dc-46fb-8a10-5f613d692237" providerId="AD" clId="Web-{CA0DA1F7-6B0F-9228-00C9-C2C914E2698B}" dt="2021-04-01T06:10:32.338" v="118"/>
        <pc:sldMkLst>
          <pc:docMk/>
          <pc:sldMk cId="515378935" sldId="266"/>
        </pc:sldMkLst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515378935" sldId="266"/>
            <ac:spMk id="2" creationId="{BF343EFF-3A00-40A9-BFE1-5924EE6757D7}"/>
          </ac:spMkLst>
        </pc:spChg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515378935" sldId="266"/>
            <ac:spMk id="3" creationId="{12D7F0A7-3093-4DEE-9D08-B1A5F89FD277}"/>
          </ac:spMkLst>
        </pc:spChg>
        <pc:spChg chg="add del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515378935" sldId="266"/>
            <ac:spMk id="8" creationId="{C475749F-F487-4EFB-ABC7-C1359590EB76}"/>
          </ac:spMkLst>
        </pc:spChg>
        <pc:spChg chg="add del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515378935" sldId="266"/>
            <ac:spMk id="10" creationId="{16D6FAA8-41A5-46EA-A8AB-E9D2754A6F32}"/>
          </ac:spMkLst>
        </pc:spChg>
      </pc:sldChg>
      <pc:sldChg chg="addSp delSp modSp mod modClrScheme delDesignElem chgLayout">
        <pc:chgData name="Sashana Burling" userId="S::l24burls@allsaints.wa.edu.au::508cfa90-b5dc-46fb-8a10-5f613d692237" providerId="AD" clId="Web-{CA0DA1F7-6B0F-9228-00C9-C2C914E2698B}" dt="2021-04-01T06:10:32.338" v="118"/>
        <pc:sldMkLst>
          <pc:docMk/>
          <pc:sldMk cId="4041229613" sldId="267"/>
        </pc:sldMkLst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4041229613" sldId="267"/>
            <ac:spMk id="2" creationId="{785C3F54-E982-4A6A-ACB0-CCEF5729B7A3}"/>
          </ac:spMkLst>
        </pc:spChg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4041229613" sldId="267"/>
            <ac:spMk id="3" creationId="{7F607224-5E6E-455F-AFB6-48C921AB1C78}"/>
          </ac:spMkLst>
        </pc:spChg>
        <pc:spChg chg="add del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4041229613" sldId="267"/>
            <ac:spMk id="8" creationId="{C475749F-F487-4EFB-ABC7-C1359590EB76}"/>
          </ac:spMkLst>
        </pc:spChg>
        <pc:spChg chg="add del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4041229613" sldId="267"/>
            <ac:spMk id="10" creationId="{16D6FAA8-41A5-46EA-A8AB-E9D2754A6F32}"/>
          </ac:spMkLst>
        </pc:spChg>
      </pc:sldChg>
      <pc:sldChg chg="addSp delSp modSp mod modClrScheme delDesignElem chgLayout">
        <pc:chgData name="Sashana Burling" userId="S::l24burls@allsaints.wa.edu.au::508cfa90-b5dc-46fb-8a10-5f613d692237" providerId="AD" clId="Web-{CA0DA1F7-6B0F-9228-00C9-C2C914E2698B}" dt="2021-04-01T06:10:32.338" v="118"/>
        <pc:sldMkLst>
          <pc:docMk/>
          <pc:sldMk cId="2217100024" sldId="268"/>
        </pc:sldMkLst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2217100024" sldId="268"/>
            <ac:spMk id="2" creationId="{380D379D-7603-40EE-BC6C-632448508CDB}"/>
          </ac:spMkLst>
        </pc:spChg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2217100024" sldId="268"/>
            <ac:spMk id="3" creationId="{7305A90F-6BC6-434A-92F6-2D25922D4932}"/>
          </ac:spMkLst>
        </pc:spChg>
        <pc:spChg chg="add del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2217100024" sldId="268"/>
            <ac:spMk id="8" creationId="{C475749F-F487-4EFB-ABC7-C1359590EB76}"/>
          </ac:spMkLst>
        </pc:spChg>
        <pc:spChg chg="add del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2217100024" sldId="268"/>
            <ac:spMk id="10" creationId="{16D6FAA8-41A5-46EA-A8AB-E9D2754A6F32}"/>
          </ac:spMkLst>
        </pc:spChg>
      </pc:sldChg>
      <pc:sldChg chg="addSp delSp modSp mod modClrScheme delDesignElem chgLayout">
        <pc:chgData name="Sashana Burling" userId="S::l24burls@allsaints.wa.edu.au::508cfa90-b5dc-46fb-8a10-5f613d692237" providerId="AD" clId="Web-{CA0DA1F7-6B0F-9228-00C9-C2C914E2698B}" dt="2021-04-01T06:10:32.338" v="118"/>
        <pc:sldMkLst>
          <pc:docMk/>
          <pc:sldMk cId="2094261104" sldId="269"/>
        </pc:sldMkLst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2094261104" sldId="269"/>
            <ac:spMk id="2" creationId="{319CD190-DB1D-47FA-83CB-DC88E65D483A}"/>
          </ac:spMkLst>
        </pc:spChg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2094261104" sldId="269"/>
            <ac:spMk id="3" creationId="{4E6AB2BD-DA09-4B8E-9667-899189CD328C}"/>
          </ac:spMkLst>
        </pc:spChg>
        <pc:spChg chg="add del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2094261104" sldId="269"/>
            <ac:spMk id="8" creationId="{C475749F-F487-4EFB-ABC7-C1359590EB76}"/>
          </ac:spMkLst>
        </pc:spChg>
        <pc:spChg chg="add del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2094261104" sldId="269"/>
            <ac:spMk id="10" creationId="{16D6FAA8-41A5-46EA-A8AB-E9D2754A6F32}"/>
          </ac:spMkLst>
        </pc:spChg>
      </pc:sldChg>
      <pc:sldChg chg="addSp delSp modSp mod modClrScheme delDesignElem chgLayout">
        <pc:chgData name="Sashana Burling" userId="S::l24burls@allsaints.wa.edu.au::508cfa90-b5dc-46fb-8a10-5f613d692237" providerId="AD" clId="Web-{CA0DA1F7-6B0F-9228-00C9-C2C914E2698B}" dt="2021-04-01T06:10:32.338" v="118"/>
        <pc:sldMkLst>
          <pc:docMk/>
          <pc:sldMk cId="1670505625" sldId="270"/>
        </pc:sldMkLst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1670505625" sldId="270"/>
            <ac:spMk id="2" creationId="{3A15EB4A-8854-4699-AA64-4C4431EF8062}"/>
          </ac:spMkLst>
        </pc:spChg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1670505625" sldId="270"/>
            <ac:spMk id="3" creationId="{6352C328-69E6-49C7-91BF-A77027E0E5BF}"/>
          </ac:spMkLst>
        </pc:spChg>
        <pc:spChg chg="add del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1670505625" sldId="270"/>
            <ac:spMk id="8" creationId="{C475749F-F487-4EFB-ABC7-C1359590EB76}"/>
          </ac:spMkLst>
        </pc:spChg>
        <pc:spChg chg="add del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1670505625" sldId="270"/>
            <ac:spMk id="10" creationId="{16D6FAA8-41A5-46EA-A8AB-E9D2754A6F32}"/>
          </ac:spMkLst>
        </pc:spChg>
      </pc:sldChg>
      <pc:sldChg chg="addSp delSp modSp mod modClrScheme delDesignElem chgLayout">
        <pc:chgData name="Sashana Burling" userId="S::l24burls@allsaints.wa.edu.au::508cfa90-b5dc-46fb-8a10-5f613d692237" providerId="AD" clId="Web-{CA0DA1F7-6B0F-9228-00C9-C2C914E2698B}" dt="2021-04-01T06:10:32.338" v="118"/>
        <pc:sldMkLst>
          <pc:docMk/>
          <pc:sldMk cId="559019981" sldId="272"/>
        </pc:sldMkLst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559019981" sldId="272"/>
            <ac:spMk id="2" creationId="{17B9C2B6-25EE-452F-9489-72A68C1261A8}"/>
          </ac:spMkLst>
        </pc:spChg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559019981" sldId="272"/>
            <ac:spMk id="3" creationId="{F05A05FD-95B0-4D7A-8C58-20A2CA5C3183}"/>
          </ac:spMkLst>
        </pc:spChg>
        <pc:spChg chg="add del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559019981" sldId="272"/>
            <ac:spMk id="8" creationId="{C475749F-F487-4EFB-ABC7-C1359590EB76}"/>
          </ac:spMkLst>
        </pc:spChg>
        <pc:spChg chg="add del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559019981" sldId="272"/>
            <ac:spMk id="10" creationId="{16D6FAA8-41A5-46EA-A8AB-E9D2754A6F32}"/>
          </ac:spMkLst>
        </pc:spChg>
      </pc:sldChg>
      <pc:sldChg chg="addSp delSp modSp mod modClrScheme delDesignElem chgLayout">
        <pc:chgData name="Sashana Burling" userId="S::l24burls@allsaints.wa.edu.au::508cfa90-b5dc-46fb-8a10-5f613d692237" providerId="AD" clId="Web-{CA0DA1F7-6B0F-9228-00C9-C2C914E2698B}" dt="2021-04-01T06:10:32.338" v="118"/>
        <pc:sldMkLst>
          <pc:docMk/>
          <pc:sldMk cId="3467164941" sldId="273"/>
        </pc:sldMkLst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3467164941" sldId="273"/>
            <ac:spMk id="2" creationId="{81F79F27-AA85-43B1-A574-FECC4E79860C}"/>
          </ac:spMkLst>
        </pc:spChg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3467164941" sldId="273"/>
            <ac:spMk id="3" creationId="{216979BF-FBF4-41C5-8248-B6CE190BF678}"/>
          </ac:spMkLst>
        </pc:spChg>
        <pc:spChg chg="add del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3467164941" sldId="273"/>
            <ac:spMk id="8" creationId="{C475749F-F487-4EFB-ABC7-C1359590EB76}"/>
          </ac:spMkLst>
        </pc:spChg>
        <pc:spChg chg="add del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3467164941" sldId="273"/>
            <ac:spMk id="10" creationId="{16D6FAA8-41A5-46EA-A8AB-E9D2754A6F32}"/>
          </ac:spMkLst>
        </pc:spChg>
      </pc:sldChg>
      <pc:sldChg chg="addSp delSp modSp mod modClrScheme delDesignElem chgLayout">
        <pc:chgData name="Sashana Burling" userId="S::l24burls@allsaints.wa.edu.au::508cfa90-b5dc-46fb-8a10-5f613d692237" providerId="AD" clId="Web-{CA0DA1F7-6B0F-9228-00C9-C2C914E2698B}" dt="2021-04-01T06:10:32.338" v="118"/>
        <pc:sldMkLst>
          <pc:docMk/>
          <pc:sldMk cId="2922031899" sldId="275"/>
        </pc:sldMkLst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2922031899" sldId="275"/>
            <ac:spMk id="2" creationId="{14CB0804-39A8-4C41-BD34-39E290C1E914}"/>
          </ac:spMkLst>
        </pc:spChg>
        <pc:spChg chg="add del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2922031899" sldId="275"/>
            <ac:spMk id="8" creationId="{FB5B0058-AF13-4859-B429-4EDDE2A26F7F}"/>
          </ac:spMkLst>
        </pc:spChg>
        <pc:cxnChg chg="add del">
          <ac:chgData name="Sashana Burling" userId="S::l24burls@allsaints.wa.edu.au::508cfa90-b5dc-46fb-8a10-5f613d692237" providerId="AD" clId="Web-{CA0DA1F7-6B0F-9228-00C9-C2C914E2698B}" dt="2021-04-01T06:10:32.338" v="118"/>
          <ac:cxnSpMkLst>
            <pc:docMk/>
            <pc:sldMk cId="2922031899" sldId="275"/>
            <ac:cxnSpMk id="10" creationId="{EC4521DE-248E-440D-AAD6-FD9E7D34B3BF}"/>
          </ac:cxnSpMkLst>
        </pc:cxnChg>
        <pc:cxnChg chg="add del">
          <ac:chgData name="Sashana Burling" userId="S::l24burls@allsaints.wa.edu.au::508cfa90-b5dc-46fb-8a10-5f613d692237" providerId="AD" clId="Web-{CA0DA1F7-6B0F-9228-00C9-C2C914E2698B}" dt="2021-04-01T06:10:32.338" v="118"/>
          <ac:cxnSpMkLst>
            <pc:docMk/>
            <pc:sldMk cId="2922031899" sldId="275"/>
            <ac:cxnSpMk id="12" creationId="{442C13FA-4C0F-42D0-9626-5BA6040D8C31}"/>
          </ac:cxnSpMkLst>
        </pc:cxnChg>
      </pc:sldChg>
      <pc:sldChg chg="addSp delSp modSp mod modClrScheme delDesignElem chgLayout">
        <pc:chgData name="Sashana Burling" userId="S::l24burls@allsaints.wa.edu.au::508cfa90-b5dc-46fb-8a10-5f613d692237" providerId="AD" clId="Web-{CA0DA1F7-6B0F-9228-00C9-C2C914E2698B}" dt="2021-04-01T06:10:32.338" v="118"/>
        <pc:sldMkLst>
          <pc:docMk/>
          <pc:sldMk cId="158686491" sldId="278"/>
        </pc:sldMkLst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158686491" sldId="278"/>
            <ac:spMk id="2" creationId="{0C2F4031-A3D4-4BCB-ABE2-D94571214D9A}"/>
          </ac:spMkLst>
        </pc:spChg>
        <pc:spChg chg="add del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158686491" sldId="278"/>
            <ac:spMk id="8" creationId="{FB5B0058-AF13-4859-B429-4EDDE2A26F7F}"/>
          </ac:spMkLst>
        </pc:spChg>
        <pc:spChg chg="add del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158686491" sldId="278"/>
            <ac:spMk id="10" creationId="{81BD432D-FAB3-4B5D-BF27-4DA7C75B3238}"/>
          </ac:spMkLst>
        </pc:spChg>
        <pc:cxnChg chg="add del">
          <ac:chgData name="Sashana Burling" userId="S::l24burls@allsaints.wa.edu.au::508cfa90-b5dc-46fb-8a10-5f613d692237" providerId="AD" clId="Web-{CA0DA1F7-6B0F-9228-00C9-C2C914E2698B}" dt="2021-04-01T06:10:32.338" v="118"/>
          <ac:cxnSpMkLst>
            <pc:docMk/>
            <pc:sldMk cId="158686491" sldId="278"/>
            <ac:cxnSpMk id="12" creationId="{E6D6B450-4278-45B8-88C7-C061710E3C7E}"/>
          </ac:cxnSpMkLst>
        </pc:cxnChg>
        <pc:cxnChg chg="add del">
          <ac:chgData name="Sashana Burling" userId="S::l24burls@allsaints.wa.edu.au::508cfa90-b5dc-46fb-8a10-5f613d692237" providerId="AD" clId="Web-{CA0DA1F7-6B0F-9228-00C9-C2C914E2698B}" dt="2021-04-01T06:10:32.338" v="118"/>
          <ac:cxnSpMkLst>
            <pc:docMk/>
            <pc:sldMk cId="158686491" sldId="278"/>
            <ac:cxnSpMk id="14" creationId="{74234A4C-A256-4139-A5F4-27078F0D6796}"/>
          </ac:cxnSpMkLst>
        </pc:cxnChg>
      </pc:sldChg>
      <pc:sldChg chg="addSp delSp modSp mod modClrScheme delDesignElem chgLayout">
        <pc:chgData name="Sashana Burling" userId="S::l24burls@allsaints.wa.edu.au::508cfa90-b5dc-46fb-8a10-5f613d692237" providerId="AD" clId="Web-{CA0DA1F7-6B0F-9228-00C9-C2C914E2698B}" dt="2021-04-01T06:10:32.338" v="118"/>
        <pc:sldMkLst>
          <pc:docMk/>
          <pc:sldMk cId="2634460072" sldId="281"/>
        </pc:sldMkLst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2634460072" sldId="281"/>
            <ac:spMk id="2" creationId="{BF5C161A-82B3-4B80-A2B7-18BE7DB48004}"/>
          </ac:spMkLst>
        </pc:spChg>
        <pc:spChg chg="add del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2634460072" sldId="281"/>
            <ac:spMk id="8" creationId="{FB5B0058-AF13-4859-B429-4EDDE2A26F7F}"/>
          </ac:spMkLst>
        </pc:spChg>
        <pc:cxnChg chg="add del">
          <ac:chgData name="Sashana Burling" userId="S::l24burls@allsaints.wa.edu.au::508cfa90-b5dc-46fb-8a10-5f613d692237" providerId="AD" clId="Web-{CA0DA1F7-6B0F-9228-00C9-C2C914E2698B}" dt="2021-04-01T06:10:32.338" v="118"/>
          <ac:cxnSpMkLst>
            <pc:docMk/>
            <pc:sldMk cId="2634460072" sldId="281"/>
            <ac:cxnSpMk id="10" creationId="{EC4521DE-248E-440D-AAD6-FD9E7D34B3BF}"/>
          </ac:cxnSpMkLst>
        </pc:cxnChg>
        <pc:cxnChg chg="add del">
          <ac:chgData name="Sashana Burling" userId="S::l24burls@allsaints.wa.edu.au::508cfa90-b5dc-46fb-8a10-5f613d692237" providerId="AD" clId="Web-{CA0DA1F7-6B0F-9228-00C9-C2C914E2698B}" dt="2021-04-01T06:10:32.338" v="118"/>
          <ac:cxnSpMkLst>
            <pc:docMk/>
            <pc:sldMk cId="2634460072" sldId="281"/>
            <ac:cxnSpMk id="12" creationId="{442C13FA-4C0F-42D0-9626-5BA6040D8C31}"/>
          </ac:cxnSpMkLst>
        </pc:cxnChg>
      </pc:sldChg>
      <pc:sldChg chg="addSp delSp modSp mod modClrScheme delDesignElem chgLayout">
        <pc:chgData name="Sashana Burling" userId="S::l24burls@allsaints.wa.edu.au::508cfa90-b5dc-46fb-8a10-5f613d692237" providerId="AD" clId="Web-{CA0DA1F7-6B0F-9228-00C9-C2C914E2698B}" dt="2021-04-01T06:10:32.338" v="118"/>
        <pc:sldMkLst>
          <pc:docMk/>
          <pc:sldMk cId="1276570125" sldId="283"/>
        </pc:sldMkLst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1276570125" sldId="283"/>
            <ac:spMk id="2" creationId="{33A232C2-EDEB-4AC2-ADD7-5AE5905A3DE0}"/>
          </ac:spMkLst>
        </pc:spChg>
        <pc:spChg chg="add del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1276570125" sldId="283"/>
            <ac:spMk id="8" creationId="{FB5B0058-AF13-4859-B429-4EDDE2A26F7F}"/>
          </ac:spMkLst>
        </pc:spChg>
        <pc:spChg chg="add del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1276570125" sldId="283"/>
            <ac:spMk id="10" creationId="{81BD432D-FAB3-4B5D-BF27-4DA7C75B3238}"/>
          </ac:spMkLst>
        </pc:spChg>
        <pc:cxnChg chg="add del">
          <ac:chgData name="Sashana Burling" userId="S::l24burls@allsaints.wa.edu.au::508cfa90-b5dc-46fb-8a10-5f613d692237" providerId="AD" clId="Web-{CA0DA1F7-6B0F-9228-00C9-C2C914E2698B}" dt="2021-04-01T06:10:32.338" v="118"/>
          <ac:cxnSpMkLst>
            <pc:docMk/>
            <pc:sldMk cId="1276570125" sldId="283"/>
            <ac:cxnSpMk id="12" creationId="{E6D6B450-4278-45B8-88C7-C061710E3C7E}"/>
          </ac:cxnSpMkLst>
        </pc:cxnChg>
        <pc:cxnChg chg="add del">
          <ac:chgData name="Sashana Burling" userId="S::l24burls@allsaints.wa.edu.au::508cfa90-b5dc-46fb-8a10-5f613d692237" providerId="AD" clId="Web-{CA0DA1F7-6B0F-9228-00C9-C2C914E2698B}" dt="2021-04-01T06:10:32.338" v="118"/>
          <ac:cxnSpMkLst>
            <pc:docMk/>
            <pc:sldMk cId="1276570125" sldId="283"/>
            <ac:cxnSpMk id="14" creationId="{74234A4C-A256-4139-A5F4-27078F0D6796}"/>
          </ac:cxnSpMkLst>
        </pc:cxnChg>
      </pc:sldChg>
      <pc:sldChg chg="modSp mod modClrScheme chgLayout">
        <pc:chgData name="Sashana Burling" userId="S::l24burls@allsaints.wa.edu.au::508cfa90-b5dc-46fb-8a10-5f613d692237" providerId="AD" clId="Web-{CA0DA1F7-6B0F-9228-00C9-C2C914E2698B}" dt="2021-04-01T06:10:32.338" v="118"/>
        <pc:sldMkLst>
          <pc:docMk/>
          <pc:sldMk cId="378910937" sldId="286"/>
        </pc:sldMkLst>
        <pc:graphicFrameChg chg="mod ord">
          <ac:chgData name="Sashana Burling" userId="S::l24burls@allsaints.wa.edu.au::508cfa90-b5dc-46fb-8a10-5f613d692237" providerId="AD" clId="Web-{CA0DA1F7-6B0F-9228-00C9-C2C914E2698B}" dt="2021-04-01T06:10:32.338" v="118"/>
          <ac:graphicFrameMkLst>
            <pc:docMk/>
            <pc:sldMk cId="378910937" sldId="286"/>
            <ac:graphicFrameMk id="5" creationId="{90318C30-926E-4239-8C7C-BB3C8E676272}"/>
          </ac:graphicFrameMkLst>
        </pc:graphicFrameChg>
      </pc:sldChg>
      <pc:sldChg chg="modSp mod modClrScheme chgLayout">
        <pc:chgData name="Sashana Burling" userId="S::l24burls@allsaints.wa.edu.au::508cfa90-b5dc-46fb-8a10-5f613d692237" providerId="AD" clId="Web-{CA0DA1F7-6B0F-9228-00C9-C2C914E2698B}" dt="2021-04-01T06:10:32.338" v="118"/>
        <pc:sldMkLst>
          <pc:docMk/>
          <pc:sldMk cId="4064386483" sldId="288"/>
        </pc:sldMkLst>
        <pc:graphicFrameChg chg="mod ord">
          <ac:chgData name="Sashana Burling" userId="S::l24burls@allsaints.wa.edu.au::508cfa90-b5dc-46fb-8a10-5f613d692237" providerId="AD" clId="Web-{CA0DA1F7-6B0F-9228-00C9-C2C914E2698B}" dt="2021-04-01T06:10:32.338" v="118"/>
          <ac:graphicFrameMkLst>
            <pc:docMk/>
            <pc:sldMk cId="4064386483" sldId="288"/>
            <ac:graphicFrameMk id="5" creationId="{13669A6D-33C3-47C8-90C6-56A8D13CE21A}"/>
          </ac:graphicFrameMkLst>
        </pc:graphicFrameChg>
      </pc:sldChg>
      <pc:sldChg chg="modSp mod modClrScheme chgLayout">
        <pc:chgData name="Sashana Burling" userId="S::l24burls@allsaints.wa.edu.au::508cfa90-b5dc-46fb-8a10-5f613d692237" providerId="AD" clId="Web-{CA0DA1F7-6B0F-9228-00C9-C2C914E2698B}" dt="2021-04-01T06:10:32.338" v="118"/>
        <pc:sldMkLst>
          <pc:docMk/>
          <pc:sldMk cId="3135010243" sldId="289"/>
        </pc:sldMkLst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3135010243" sldId="289"/>
            <ac:spMk id="2" creationId="{A2C98EDB-ADD3-49A4-99A0-D1A37D8428FF}"/>
          </ac:spMkLst>
        </pc:spChg>
        <pc:graphicFrameChg chg="mod ord">
          <ac:chgData name="Sashana Burling" userId="S::l24burls@allsaints.wa.edu.au::508cfa90-b5dc-46fb-8a10-5f613d692237" providerId="AD" clId="Web-{CA0DA1F7-6B0F-9228-00C9-C2C914E2698B}" dt="2021-04-01T06:10:32.338" v="118"/>
          <ac:graphicFrameMkLst>
            <pc:docMk/>
            <pc:sldMk cId="3135010243" sldId="289"/>
            <ac:graphicFrameMk id="7" creationId="{22C8A57B-898F-4579-BD0A-3F26DC3B13F4}"/>
          </ac:graphicFrameMkLst>
        </pc:graphicFrameChg>
        <pc:picChg chg="mod ord">
          <ac:chgData name="Sashana Burling" userId="S::l24burls@allsaints.wa.edu.au::508cfa90-b5dc-46fb-8a10-5f613d692237" providerId="AD" clId="Web-{CA0DA1F7-6B0F-9228-00C9-C2C914E2698B}" dt="2021-04-01T06:10:32.338" v="118"/>
          <ac:picMkLst>
            <pc:docMk/>
            <pc:sldMk cId="3135010243" sldId="289"/>
            <ac:picMk id="8" creationId="{987CB8DC-6DFA-47DD-9553-85DE161FB8D4}"/>
          </ac:picMkLst>
        </pc:picChg>
      </pc:sldChg>
      <pc:sldChg chg="modSp mod modClrScheme chgLayout">
        <pc:chgData name="Sashana Burling" userId="S::l24burls@allsaints.wa.edu.au::508cfa90-b5dc-46fb-8a10-5f613d692237" providerId="AD" clId="Web-{CA0DA1F7-6B0F-9228-00C9-C2C914E2698B}" dt="2021-04-01T06:10:32.338" v="118"/>
        <pc:sldMkLst>
          <pc:docMk/>
          <pc:sldMk cId="940662214" sldId="290"/>
        </pc:sldMkLst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940662214" sldId="290"/>
            <ac:spMk id="2" creationId="{368B8283-BA33-4C83-95D8-AEE6A8789252}"/>
          </ac:spMkLst>
        </pc:spChg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940662214" sldId="290"/>
            <ac:spMk id="3" creationId="{E52948DA-576B-4AC9-B5BB-F15E2860FB8C}"/>
          </ac:spMkLst>
        </pc:spChg>
      </pc:sldChg>
      <pc:sldChg chg="modSp mod modClrScheme chgLayout">
        <pc:chgData name="Sashana Burling" userId="S::l24burls@allsaints.wa.edu.au::508cfa90-b5dc-46fb-8a10-5f613d692237" providerId="AD" clId="Web-{CA0DA1F7-6B0F-9228-00C9-C2C914E2698B}" dt="2021-04-01T06:10:32.338" v="118"/>
        <pc:sldMkLst>
          <pc:docMk/>
          <pc:sldMk cId="2513194737" sldId="291"/>
        </pc:sldMkLst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2513194737" sldId="291"/>
            <ac:spMk id="2" creationId="{76B2A463-52AC-4596-9E85-F3FF311B29F2}"/>
          </ac:spMkLst>
        </pc:spChg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2513194737" sldId="291"/>
            <ac:spMk id="3" creationId="{394AC7C7-665F-464B-B9C6-1788607FDBF4}"/>
          </ac:spMkLst>
        </pc:spChg>
      </pc:sldChg>
      <pc:sldChg chg="modSp mod modClrScheme chgLayout">
        <pc:chgData name="Sashana Burling" userId="S::l24burls@allsaints.wa.edu.au::508cfa90-b5dc-46fb-8a10-5f613d692237" providerId="AD" clId="Web-{CA0DA1F7-6B0F-9228-00C9-C2C914E2698B}" dt="2021-04-01T06:10:32.338" v="118"/>
        <pc:sldMkLst>
          <pc:docMk/>
          <pc:sldMk cId="2394086585" sldId="292"/>
        </pc:sldMkLst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2394086585" sldId="292"/>
            <ac:spMk id="2" creationId="{CFBC0627-601D-44F8-887F-972FE24C5A22}"/>
          </ac:spMkLst>
        </pc:spChg>
        <pc:graphicFrameChg chg="mod ord">
          <ac:chgData name="Sashana Burling" userId="S::l24burls@allsaints.wa.edu.au::508cfa90-b5dc-46fb-8a10-5f613d692237" providerId="AD" clId="Web-{CA0DA1F7-6B0F-9228-00C9-C2C914E2698B}" dt="2021-04-01T06:10:32.338" v="118"/>
          <ac:graphicFrameMkLst>
            <pc:docMk/>
            <pc:sldMk cId="2394086585" sldId="292"/>
            <ac:graphicFrameMk id="4" creationId="{CE8A5264-9C3A-4D3B-994C-13DE9FE09F87}"/>
          </ac:graphicFrameMkLst>
        </pc:graphicFrameChg>
      </pc:sldChg>
      <pc:sldChg chg="modSp mod modClrScheme chgLayout">
        <pc:chgData name="Sashana Burling" userId="S::l24burls@allsaints.wa.edu.au::508cfa90-b5dc-46fb-8a10-5f613d692237" providerId="AD" clId="Web-{CA0DA1F7-6B0F-9228-00C9-C2C914E2698B}" dt="2021-04-01T06:10:32.338" v="118"/>
        <pc:sldMkLst>
          <pc:docMk/>
          <pc:sldMk cId="4084900770" sldId="293"/>
        </pc:sldMkLst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4084900770" sldId="293"/>
            <ac:spMk id="2" creationId="{91E755DD-A049-494B-A4A9-5BDF6D18F649}"/>
          </ac:spMkLst>
        </pc:spChg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4084900770" sldId="293"/>
            <ac:spMk id="3" creationId="{F01C6E23-C59E-47D2-8117-8BEB16C27E78}"/>
          </ac:spMkLst>
        </pc:spChg>
      </pc:sldChg>
      <pc:sldChg chg="modSp mod modClrScheme chgLayout">
        <pc:chgData name="Sashana Burling" userId="S::l24burls@allsaints.wa.edu.au::508cfa90-b5dc-46fb-8a10-5f613d692237" providerId="AD" clId="Web-{CA0DA1F7-6B0F-9228-00C9-C2C914E2698B}" dt="2021-04-01T06:10:32.338" v="118"/>
        <pc:sldMkLst>
          <pc:docMk/>
          <pc:sldMk cId="482091123" sldId="294"/>
        </pc:sldMkLst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482091123" sldId="294"/>
            <ac:spMk id="2" creationId="{DEA5E68C-8821-4120-9518-A53349550213}"/>
          </ac:spMkLst>
        </pc:spChg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482091123" sldId="294"/>
            <ac:spMk id="3" creationId="{2F4CCCE6-9497-4BD8-9638-A73C063A6BDE}"/>
          </ac:spMkLst>
        </pc:spChg>
      </pc:sldChg>
      <pc:sldChg chg="modSp mod modClrScheme chgLayout">
        <pc:chgData name="Sashana Burling" userId="S::l24burls@allsaints.wa.edu.au::508cfa90-b5dc-46fb-8a10-5f613d692237" providerId="AD" clId="Web-{CA0DA1F7-6B0F-9228-00C9-C2C914E2698B}" dt="2021-04-01T06:10:32.338" v="118"/>
        <pc:sldMkLst>
          <pc:docMk/>
          <pc:sldMk cId="1521866117" sldId="295"/>
        </pc:sldMkLst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1521866117" sldId="295"/>
            <ac:spMk id="2" creationId="{2283E118-695B-44CB-AB12-BE7DECAD3CC7}"/>
          </ac:spMkLst>
        </pc:spChg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1521866117" sldId="295"/>
            <ac:spMk id="3" creationId="{C106EC4C-E512-40AF-99C8-8374D8936F21}"/>
          </ac:spMkLst>
        </pc:spChg>
      </pc:sldChg>
      <pc:sldChg chg="modSp mod modClrScheme chgLayout">
        <pc:chgData name="Sashana Burling" userId="S::l24burls@allsaints.wa.edu.au::508cfa90-b5dc-46fb-8a10-5f613d692237" providerId="AD" clId="Web-{CA0DA1F7-6B0F-9228-00C9-C2C914E2698B}" dt="2021-04-01T06:10:32.338" v="118"/>
        <pc:sldMkLst>
          <pc:docMk/>
          <pc:sldMk cId="2875064281" sldId="296"/>
        </pc:sldMkLst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2875064281" sldId="296"/>
            <ac:spMk id="2" creationId="{94D86154-2D83-4C04-8152-D63921AC36C3}"/>
          </ac:spMkLst>
        </pc:spChg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2875064281" sldId="296"/>
            <ac:spMk id="3" creationId="{133B7DE4-04FD-41FD-A0D7-38EBBFCCB4A7}"/>
          </ac:spMkLst>
        </pc:spChg>
      </pc:sldChg>
      <pc:sldChg chg="modSp mod modClrScheme chgLayout">
        <pc:chgData name="Sashana Burling" userId="S::l24burls@allsaints.wa.edu.au::508cfa90-b5dc-46fb-8a10-5f613d692237" providerId="AD" clId="Web-{CA0DA1F7-6B0F-9228-00C9-C2C914E2698B}" dt="2021-04-01T06:10:32.338" v="118"/>
        <pc:sldMkLst>
          <pc:docMk/>
          <pc:sldMk cId="2159354469" sldId="297"/>
        </pc:sldMkLst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2159354469" sldId="297"/>
            <ac:spMk id="2" creationId="{61CD503F-AEC8-4586-AC75-A1E7BF41DE4E}"/>
          </ac:spMkLst>
        </pc:spChg>
        <pc:spChg chg="mod ord">
          <ac:chgData name="Sashana Burling" userId="S::l24burls@allsaints.wa.edu.au::508cfa90-b5dc-46fb-8a10-5f613d692237" providerId="AD" clId="Web-{CA0DA1F7-6B0F-9228-00C9-C2C914E2698B}" dt="2021-04-01T06:10:32.338" v="118"/>
          <ac:spMkLst>
            <pc:docMk/>
            <pc:sldMk cId="2159354469" sldId="297"/>
            <ac:spMk id="3" creationId="{1170A7E4-CB5B-4809-8068-BAE73428CD13}"/>
          </ac:spMkLst>
        </pc:spChg>
      </pc:sldChg>
      <pc:sldMasterChg chg="add del addSldLayout delSldLayout">
        <pc:chgData name="Sashana Burling" userId="S::l24burls@allsaints.wa.edu.au::508cfa90-b5dc-46fb-8a10-5f613d692237" providerId="AD" clId="Web-{CA0DA1F7-6B0F-9228-00C9-C2C914E2698B}" dt="2021-04-01T06:10:32.338" v="118"/>
        <pc:sldMasterMkLst>
          <pc:docMk/>
          <pc:sldMasterMk cId="3947488129" sldId="2147483648"/>
        </pc:sldMasterMkLst>
        <pc:sldLayoutChg chg="add del">
          <pc:chgData name="Sashana Burling" userId="S::l24burls@allsaints.wa.edu.au::508cfa90-b5dc-46fb-8a10-5f613d692237" providerId="AD" clId="Web-{CA0DA1F7-6B0F-9228-00C9-C2C914E2698B}" dt="2021-04-01T06:10:32.338" v="118"/>
          <pc:sldLayoutMkLst>
            <pc:docMk/>
            <pc:sldMasterMk cId="3947488129" sldId="2147483648"/>
            <pc:sldLayoutMk cId="50528062" sldId="2147483649"/>
          </pc:sldLayoutMkLst>
        </pc:sldLayoutChg>
        <pc:sldLayoutChg chg="add del">
          <pc:chgData name="Sashana Burling" userId="S::l24burls@allsaints.wa.edu.au::508cfa90-b5dc-46fb-8a10-5f613d692237" providerId="AD" clId="Web-{CA0DA1F7-6B0F-9228-00C9-C2C914E2698B}" dt="2021-04-01T06:10:32.338" v="118"/>
          <pc:sldLayoutMkLst>
            <pc:docMk/>
            <pc:sldMasterMk cId="3947488129" sldId="2147483648"/>
            <pc:sldLayoutMk cId="331964606" sldId="2147483650"/>
          </pc:sldLayoutMkLst>
        </pc:sldLayoutChg>
        <pc:sldLayoutChg chg="add del">
          <pc:chgData name="Sashana Burling" userId="S::l24burls@allsaints.wa.edu.au::508cfa90-b5dc-46fb-8a10-5f613d692237" providerId="AD" clId="Web-{CA0DA1F7-6B0F-9228-00C9-C2C914E2698B}" dt="2021-04-01T06:10:32.338" v="118"/>
          <pc:sldLayoutMkLst>
            <pc:docMk/>
            <pc:sldMasterMk cId="3947488129" sldId="2147483648"/>
            <pc:sldLayoutMk cId="93981611" sldId="2147483651"/>
          </pc:sldLayoutMkLst>
        </pc:sldLayoutChg>
        <pc:sldLayoutChg chg="add del">
          <pc:chgData name="Sashana Burling" userId="S::l24burls@allsaints.wa.edu.au::508cfa90-b5dc-46fb-8a10-5f613d692237" providerId="AD" clId="Web-{CA0DA1F7-6B0F-9228-00C9-C2C914E2698B}" dt="2021-04-01T06:10:32.338" v="118"/>
          <pc:sldLayoutMkLst>
            <pc:docMk/>
            <pc:sldMasterMk cId="3947488129" sldId="2147483648"/>
            <pc:sldLayoutMk cId="402211425" sldId="2147483652"/>
          </pc:sldLayoutMkLst>
        </pc:sldLayoutChg>
        <pc:sldLayoutChg chg="add del">
          <pc:chgData name="Sashana Burling" userId="S::l24burls@allsaints.wa.edu.au::508cfa90-b5dc-46fb-8a10-5f613d692237" providerId="AD" clId="Web-{CA0DA1F7-6B0F-9228-00C9-C2C914E2698B}" dt="2021-04-01T06:10:32.338" v="118"/>
          <pc:sldLayoutMkLst>
            <pc:docMk/>
            <pc:sldMasterMk cId="3947488129" sldId="2147483648"/>
            <pc:sldLayoutMk cId="4081040917" sldId="2147483653"/>
          </pc:sldLayoutMkLst>
        </pc:sldLayoutChg>
        <pc:sldLayoutChg chg="add del">
          <pc:chgData name="Sashana Burling" userId="S::l24burls@allsaints.wa.edu.au::508cfa90-b5dc-46fb-8a10-5f613d692237" providerId="AD" clId="Web-{CA0DA1F7-6B0F-9228-00C9-C2C914E2698B}" dt="2021-04-01T06:10:32.338" v="118"/>
          <pc:sldLayoutMkLst>
            <pc:docMk/>
            <pc:sldMasterMk cId="3947488129" sldId="2147483648"/>
            <pc:sldLayoutMk cId="3280541996" sldId="2147483654"/>
          </pc:sldLayoutMkLst>
        </pc:sldLayoutChg>
        <pc:sldLayoutChg chg="add del">
          <pc:chgData name="Sashana Burling" userId="S::l24burls@allsaints.wa.edu.au::508cfa90-b5dc-46fb-8a10-5f613d692237" providerId="AD" clId="Web-{CA0DA1F7-6B0F-9228-00C9-C2C914E2698B}" dt="2021-04-01T06:10:32.338" v="118"/>
          <pc:sldLayoutMkLst>
            <pc:docMk/>
            <pc:sldMasterMk cId="3947488129" sldId="2147483648"/>
            <pc:sldLayoutMk cId="1205041633" sldId="2147483655"/>
          </pc:sldLayoutMkLst>
        </pc:sldLayoutChg>
        <pc:sldLayoutChg chg="add del">
          <pc:chgData name="Sashana Burling" userId="S::l24burls@allsaints.wa.edu.au::508cfa90-b5dc-46fb-8a10-5f613d692237" providerId="AD" clId="Web-{CA0DA1F7-6B0F-9228-00C9-C2C914E2698B}" dt="2021-04-01T06:10:32.338" v="118"/>
          <pc:sldLayoutMkLst>
            <pc:docMk/>
            <pc:sldMasterMk cId="3947488129" sldId="2147483648"/>
            <pc:sldLayoutMk cId="1116802522" sldId="2147483656"/>
          </pc:sldLayoutMkLst>
        </pc:sldLayoutChg>
        <pc:sldLayoutChg chg="add del">
          <pc:chgData name="Sashana Burling" userId="S::l24burls@allsaints.wa.edu.au::508cfa90-b5dc-46fb-8a10-5f613d692237" providerId="AD" clId="Web-{CA0DA1F7-6B0F-9228-00C9-C2C914E2698B}" dt="2021-04-01T06:10:32.338" v="118"/>
          <pc:sldLayoutMkLst>
            <pc:docMk/>
            <pc:sldMasterMk cId="3947488129" sldId="2147483648"/>
            <pc:sldLayoutMk cId="1087458782" sldId="2147483657"/>
          </pc:sldLayoutMkLst>
        </pc:sldLayoutChg>
        <pc:sldLayoutChg chg="add del">
          <pc:chgData name="Sashana Burling" userId="S::l24burls@allsaints.wa.edu.au::508cfa90-b5dc-46fb-8a10-5f613d692237" providerId="AD" clId="Web-{CA0DA1F7-6B0F-9228-00C9-C2C914E2698B}" dt="2021-04-01T06:10:32.338" v="118"/>
          <pc:sldLayoutMkLst>
            <pc:docMk/>
            <pc:sldMasterMk cId="3947488129" sldId="2147483648"/>
            <pc:sldLayoutMk cId="4234347298" sldId="2147483658"/>
          </pc:sldLayoutMkLst>
        </pc:sldLayoutChg>
        <pc:sldLayoutChg chg="add del">
          <pc:chgData name="Sashana Burling" userId="S::l24burls@allsaints.wa.edu.au::508cfa90-b5dc-46fb-8a10-5f613d692237" providerId="AD" clId="Web-{CA0DA1F7-6B0F-9228-00C9-C2C914E2698B}" dt="2021-04-01T06:10:32.338" v="118"/>
          <pc:sldLayoutMkLst>
            <pc:docMk/>
            <pc:sldMasterMk cId="3947488129" sldId="2147483648"/>
            <pc:sldLayoutMk cId="1740399342" sldId="2147483659"/>
          </pc:sldLayoutMkLst>
        </pc:sldLayoutChg>
      </pc:sldMasterChg>
      <pc:sldMasterChg chg="add del addSldLayout delSldLayout modSldLayout">
        <pc:chgData name="Sashana Burling" userId="S::l24burls@allsaints.wa.edu.au::508cfa90-b5dc-46fb-8a10-5f613d692237" providerId="AD" clId="Web-{CA0DA1F7-6B0F-9228-00C9-C2C914E2698B}" dt="2021-04-01T06:10:32.338" v="118"/>
        <pc:sldMasterMkLst>
          <pc:docMk/>
          <pc:sldMasterMk cId="1864022448" sldId="2147483660"/>
        </pc:sldMasterMkLst>
        <pc:sldLayoutChg chg="add del mod replId">
          <pc:chgData name="Sashana Burling" userId="S::l24burls@allsaints.wa.edu.au::508cfa90-b5dc-46fb-8a10-5f613d692237" providerId="AD" clId="Web-{CA0DA1F7-6B0F-9228-00C9-C2C914E2698B}" dt="2021-04-01T06:10:32.338" v="118"/>
          <pc:sldLayoutMkLst>
            <pc:docMk/>
            <pc:sldMasterMk cId="1864022448" sldId="2147483660"/>
            <pc:sldLayoutMk cId="1249447685" sldId="2147483661"/>
          </pc:sldLayoutMkLst>
        </pc:sldLayoutChg>
        <pc:sldLayoutChg chg="add del mod replId">
          <pc:chgData name="Sashana Burling" userId="S::l24burls@allsaints.wa.edu.au::508cfa90-b5dc-46fb-8a10-5f613d692237" providerId="AD" clId="Web-{CA0DA1F7-6B0F-9228-00C9-C2C914E2698B}" dt="2021-04-01T06:10:32.338" v="118"/>
          <pc:sldLayoutMkLst>
            <pc:docMk/>
            <pc:sldMasterMk cId="1864022448" sldId="2147483660"/>
            <pc:sldLayoutMk cId="3541948702" sldId="2147483662"/>
          </pc:sldLayoutMkLst>
        </pc:sldLayoutChg>
        <pc:sldLayoutChg chg="add del mod replId">
          <pc:chgData name="Sashana Burling" userId="S::l24burls@allsaints.wa.edu.au::508cfa90-b5dc-46fb-8a10-5f613d692237" providerId="AD" clId="Web-{CA0DA1F7-6B0F-9228-00C9-C2C914E2698B}" dt="2021-04-01T06:10:32.338" v="118"/>
          <pc:sldLayoutMkLst>
            <pc:docMk/>
            <pc:sldMasterMk cId="1864022448" sldId="2147483660"/>
            <pc:sldLayoutMk cId="558416457" sldId="2147483663"/>
          </pc:sldLayoutMkLst>
        </pc:sldLayoutChg>
        <pc:sldLayoutChg chg="add del mod replId">
          <pc:chgData name="Sashana Burling" userId="S::l24burls@allsaints.wa.edu.au::508cfa90-b5dc-46fb-8a10-5f613d692237" providerId="AD" clId="Web-{CA0DA1F7-6B0F-9228-00C9-C2C914E2698B}" dt="2021-04-01T06:10:32.338" v="118"/>
          <pc:sldLayoutMkLst>
            <pc:docMk/>
            <pc:sldMasterMk cId="1864022448" sldId="2147483660"/>
            <pc:sldLayoutMk cId="4045971564" sldId="2147483664"/>
          </pc:sldLayoutMkLst>
        </pc:sldLayoutChg>
        <pc:sldLayoutChg chg="add del mod replId">
          <pc:chgData name="Sashana Burling" userId="S::l24burls@allsaints.wa.edu.au::508cfa90-b5dc-46fb-8a10-5f613d692237" providerId="AD" clId="Web-{CA0DA1F7-6B0F-9228-00C9-C2C914E2698B}" dt="2021-04-01T06:10:32.338" v="118"/>
          <pc:sldLayoutMkLst>
            <pc:docMk/>
            <pc:sldMasterMk cId="1864022448" sldId="2147483660"/>
            <pc:sldLayoutMk cId="1844108061" sldId="2147483665"/>
          </pc:sldLayoutMkLst>
        </pc:sldLayoutChg>
        <pc:sldLayoutChg chg="add del mod replId">
          <pc:chgData name="Sashana Burling" userId="S::l24burls@allsaints.wa.edu.au::508cfa90-b5dc-46fb-8a10-5f613d692237" providerId="AD" clId="Web-{CA0DA1F7-6B0F-9228-00C9-C2C914E2698B}" dt="2021-04-01T06:10:32.338" v="118"/>
          <pc:sldLayoutMkLst>
            <pc:docMk/>
            <pc:sldMasterMk cId="1864022448" sldId="2147483660"/>
            <pc:sldLayoutMk cId="196452425" sldId="2147483666"/>
          </pc:sldLayoutMkLst>
        </pc:sldLayoutChg>
        <pc:sldLayoutChg chg="add del mod replId">
          <pc:chgData name="Sashana Burling" userId="S::l24burls@allsaints.wa.edu.au::508cfa90-b5dc-46fb-8a10-5f613d692237" providerId="AD" clId="Web-{CA0DA1F7-6B0F-9228-00C9-C2C914E2698B}" dt="2021-04-01T06:10:32.338" v="118"/>
          <pc:sldLayoutMkLst>
            <pc:docMk/>
            <pc:sldMasterMk cId="1864022448" sldId="2147483660"/>
            <pc:sldLayoutMk cId="919409877" sldId="2147483667"/>
          </pc:sldLayoutMkLst>
        </pc:sldLayoutChg>
        <pc:sldLayoutChg chg="add del mod replId">
          <pc:chgData name="Sashana Burling" userId="S::l24burls@allsaints.wa.edu.au::508cfa90-b5dc-46fb-8a10-5f613d692237" providerId="AD" clId="Web-{CA0DA1F7-6B0F-9228-00C9-C2C914E2698B}" dt="2021-04-01T06:10:32.338" v="118"/>
          <pc:sldLayoutMkLst>
            <pc:docMk/>
            <pc:sldMasterMk cId="1864022448" sldId="2147483660"/>
            <pc:sldLayoutMk cId="1634467059" sldId="2147483668"/>
          </pc:sldLayoutMkLst>
        </pc:sldLayoutChg>
        <pc:sldLayoutChg chg="add del mod replId">
          <pc:chgData name="Sashana Burling" userId="S::l24burls@allsaints.wa.edu.au::508cfa90-b5dc-46fb-8a10-5f613d692237" providerId="AD" clId="Web-{CA0DA1F7-6B0F-9228-00C9-C2C914E2698B}" dt="2021-04-01T06:10:32.338" v="118"/>
          <pc:sldLayoutMkLst>
            <pc:docMk/>
            <pc:sldMasterMk cId="1864022448" sldId="2147483660"/>
            <pc:sldLayoutMk cId="3660719480" sldId="2147483669"/>
          </pc:sldLayoutMkLst>
        </pc:sldLayoutChg>
        <pc:sldLayoutChg chg="add del mod replId">
          <pc:chgData name="Sashana Burling" userId="S::l24burls@allsaints.wa.edu.au::508cfa90-b5dc-46fb-8a10-5f613d692237" providerId="AD" clId="Web-{CA0DA1F7-6B0F-9228-00C9-C2C914E2698B}" dt="2021-04-01T06:10:32.338" v="118"/>
          <pc:sldLayoutMkLst>
            <pc:docMk/>
            <pc:sldMasterMk cId="1864022448" sldId="2147483660"/>
            <pc:sldLayoutMk cId="2241336856" sldId="2147483670"/>
          </pc:sldLayoutMkLst>
        </pc:sldLayoutChg>
        <pc:sldLayoutChg chg="add del mod replId">
          <pc:chgData name="Sashana Burling" userId="S::l24burls@allsaints.wa.edu.au::508cfa90-b5dc-46fb-8a10-5f613d692237" providerId="AD" clId="Web-{CA0DA1F7-6B0F-9228-00C9-C2C914E2698B}" dt="2021-04-01T06:10:32.338" v="118"/>
          <pc:sldLayoutMkLst>
            <pc:docMk/>
            <pc:sldMasterMk cId="1864022448" sldId="2147483660"/>
            <pc:sldLayoutMk cId="2958011573" sldId="2147483671"/>
          </pc:sldLayoutMkLst>
        </pc:sldLayoutChg>
        <pc:sldLayoutChg chg="add del mod replId">
          <pc:chgData name="Sashana Burling" userId="S::l24burls@allsaints.wa.edu.au::508cfa90-b5dc-46fb-8a10-5f613d692237" providerId="AD" clId="Web-{CA0DA1F7-6B0F-9228-00C9-C2C914E2698B}" dt="2021-04-01T06:10:32.338" v="118"/>
          <pc:sldLayoutMkLst>
            <pc:docMk/>
            <pc:sldMasterMk cId="1864022448" sldId="2147483660"/>
            <pc:sldLayoutMk cId="2322651825" sldId="2147483672"/>
          </pc:sldLayoutMkLst>
        </pc:sldLayoutChg>
        <pc:sldLayoutChg chg="add del mod replId">
          <pc:chgData name="Sashana Burling" userId="S::l24burls@allsaints.wa.edu.au::508cfa90-b5dc-46fb-8a10-5f613d692237" providerId="AD" clId="Web-{CA0DA1F7-6B0F-9228-00C9-C2C914E2698B}" dt="2021-04-01T06:10:32.338" v="118"/>
          <pc:sldLayoutMkLst>
            <pc:docMk/>
            <pc:sldMasterMk cId="1864022448" sldId="2147483660"/>
            <pc:sldLayoutMk cId="4077621849" sldId="2147483673"/>
          </pc:sldLayoutMkLst>
        </pc:sldLayoutChg>
        <pc:sldLayoutChg chg="add del mod replId">
          <pc:chgData name="Sashana Burling" userId="S::l24burls@allsaints.wa.edu.au::508cfa90-b5dc-46fb-8a10-5f613d692237" providerId="AD" clId="Web-{CA0DA1F7-6B0F-9228-00C9-C2C914E2698B}" dt="2021-04-01T06:10:32.338" v="118"/>
          <pc:sldLayoutMkLst>
            <pc:docMk/>
            <pc:sldMasterMk cId="1864022448" sldId="2147483660"/>
            <pc:sldLayoutMk cId="3060575172" sldId="2147483674"/>
          </pc:sldLayoutMkLst>
        </pc:sldLayoutChg>
        <pc:sldLayoutChg chg="add del mod replId">
          <pc:chgData name="Sashana Burling" userId="S::l24burls@allsaints.wa.edu.au::508cfa90-b5dc-46fb-8a10-5f613d692237" providerId="AD" clId="Web-{CA0DA1F7-6B0F-9228-00C9-C2C914E2698B}" dt="2021-04-01T06:10:32.338" v="118"/>
          <pc:sldLayoutMkLst>
            <pc:docMk/>
            <pc:sldMasterMk cId="1864022448" sldId="2147483660"/>
            <pc:sldLayoutMk cId="4183182643" sldId="2147483675"/>
          </pc:sldLayoutMkLst>
        </pc:sldLayoutChg>
        <pc:sldLayoutChg chg="add del mod replId">
          <pc:chgData name="Sashana Burling" userId="S::l24burls@allsaints.wa.edu.au::508cfa90-b5dc-46fb-8a10-5f613d692237" providerId="AD" clId="Web-{CA0DA1F7-6B0F-9228-00C9-C2C914E2698B}" dt="2021-04-01T06:10:32.338" v="118"/>
          <pc:sldLayoutMkLst>
            <pc:docMk/>
            <pc:sldMasterMk cId="1864022448" sldId="2147483660"/>
            <pc:sldLayoutMk cId="3538792476" sldId="2147483676"/>
          </pc:sldLayoutMkLst>
        </pc:sldLayoutChg>
        <pc:sldLayoutChg chg="add del mod replId">
          <pc:chgData name="Sashana Burling" userId="S::l24burls@allsaints.wa.edu.au::508cfa90-b5dc-46fb-8a10-5f613d692237" providerId="AD" clId="Web-{CA0DA1F7-6B0F-9228-00C9-C2C914E2698B}" dt="2021-04-01T06:10:32.338" v="118"/>
          <pc:sldLayoutMkLst>
            <pc:docMk/>
            <pc:sldMasterMk cId="1864022448" sldId="2147483660"/>
            <pc:sldLayoutMk cId="1494435953" sldId="2147483677"/>
          </pc:sldLayoutMkLst>
        </pc:sldLayoutChg>
      </pc:sldMasterChg>
    </pc:docChg>
  </pc:docChgLst>
  <pc:docChgLst>
    <pc:chgData name="Sashana Burling" userId="S::l24burls@allsaints.wa.edu.au::508cfa90-b5dc-46fb-8a10-5f613d692237" providerId="AD" clId="Web-{180DD398-E205-2939-593F-1E3116C40491}"/>
    <pc:docChg chg="modSld">
      <pc:chgData name="Sashana Burling" userId="S::l24burls@allsaints.wa.edu.au::508cfa90-b5dc-46fb-8a10-5f613d692237" providerId="AD" clId="Web-{180DD398-E205-2939-593F-1E3116C40491}" dt="2021-03-29T01:01:16.676" v="122" actId="20577"/>
      <pc:docMkLst>
        <pc:docMk/>
      </pc:docMkLst>
      <pc:sldChg chg="modSp">
        <pc:chgData name="Sashana Burling" userId="S::l24burls@allsaints.wa.edu.au::508cfa90-b5dc-46fb-8a10-5f613d692237" providerId="AD" clId="Web-{180DD398-E205-2939-593F-1E3116C40491}" dt="2021-03-29T01:01:16.676" v="122" actId="20577"/>
        <pc:sldMkLst>
          <pc:docMk/>
          <pc:sldMk cId="4084900770" sldId="293"/>
        </pc:sldMkLst>
        <pc:spChg chg="mod">
          <ac:chgData name="Sashana Burling" userId="S::l24burls@allsaints.wa.edu.au::508cfa90-b5dc-46fb-8a10-5f613d692237" providerId="AD" clId="Web-{180DD398-E205-2939-593F-1E3116C40491}" dt="2021-03-29T00:51:52.765" v="6" actId="20577"/>
          <ac:spMkLst>
            <pc:docMk/>
            <pc:sldMk cId="4084900770" sldId="293"/>
            <ac:spMk id="2" creationId="{91E755DD-A049-494B-A4A9-5BDF6D18F649}"/>
          </ac:spMkLst>
        </pc:spChg>
        <pc:spChg chg="mod">
          <ac:chgData name="Sashana Burling" userId="S::l24burls@allsaints.wa.edu.au::508cfa90-b5dc-46fb-8a10-5f613d692237" providerId="AD" clId="Web-{180DD398-E205-2939-593F-1E3116C40491}" dt="2021-03-29T01:01:16.676" v="122" actId="20577"/>
          <ac:spMkLst>
            <pc:docMk/>
            <pc:sldMk cId="4084900770" sldId="293"/>
            <ac:spMk id="3" creationId="{F01C6E23-C59E-47D2-8117-8BEB16C27E78}"/>
          </ac:spMkLst>
        </pc:spChg>
      </pc:sldChg>
      <pc:sldChg chg="modSp">
        <pc:chgData name="Sashana Burling" userId="S::l24burls@allsaints.wa.edu.au::508cfa90-b5dc-46fb-8a10-5f613d692237" providerId="AD" clId="Web-{180DD398-E205-2939-593F-1E3116C40491}" dt="2021-03-29T00:51:56.594" v="7" actId="20577"/>
        <pc:sldMkLst>
          <pc:docMk/>
          <pc:sldMk cId="482091123" sldId="294"/>
        </pc:sldMkLst>
        <pc:spChg chg="mod">
          <ac:chgData name="Sashana Burling" userId="S::l24burls@allsaints.wa.edu.au::508cfa90-b5dc-46fb-8a10-5f613d692237" providerId="AD" clId="Web-{180DD398-E205-2939-593F-1E3116C40491}" dt="2021-03-29T00:51:56.594" v="7" actId="20577"/>
          <ac:spMkLst>
            <pc:docMk/>
            <pc:sldMk cId="482091123" sldId="294"/>
            <ac:spMk id="2" creationId="{DEA5E68C-8821-4120-9518-A53349550213}"/>
          </ac:spMkLst>
        </pc:spChg>
      </pc:sldChg>
    </pc:docChg>
  </pc:docChgLst>
  <pc:docChgLst>
    <pc:chgData name="Guest User" userId="S::urn:spo:anon#a0f0be1b0a04d2d408cb6483db1d738a91216707215fd632dde174c1fedee5d4::" providerId="AD" clId="Web-{8C724FF9-D0A3-74FE-5853-CB38159230D4}"/>
    <pc:docChg chg="modSld addMainMaster delMainMaster">
      <pc:chgData name="Guest User" userId="S::urn:spo:anon#a0f0be1b0a04d2d408cb6483db1d738a91216707215fd632dde174c1fedee5d4::" providerId="AD" clId="Web-{8C724FF9-D0A3-74FE-5853-CB38159230D4}" dt="2021-03-26T02:07:18.985" v="69" actId="20577"/>
      <pc:docMkLst>
        <pc:docMk/>
      </pc:docMkLst>
      <pc:sldChg chg="addSp delSp modSp mod setBg modClrScheme addAnim delAnim setClrOvrMap chgLayout">
        <pc:chgData name="Guest User" userId="S::urn:spo:anon#a0f0be1b0a04d2d408cb6483db1d738a91216707215fd632dde174c1fedee5d4::" providerId="AD" clId="Web-{8C724FF9-D0A3-74FE-5853-CB38159230D4}" dt="2021-03-26T02:07:18.985" v="69" actId="20577"/>
        <pc:sldMkLst>
          <pc:docMk/>
          <pc:sldMk cId="3224838953" sldId="256"/>
        </pc:sldMkLst>
        <pc:spChg chg="mod ord">
          <ac:chgData name="Guest User" userId="S::urn:spo:anon#a0f0be1b0a04d2d408cb6483db1d738a91216707215fd632dde174c1fedee5d4::" providerId="AD" clId="Web-{8C724FF9-D0A3-74FE-5853-CB38159230D4}" dt="2021-03-26T02:07:18.985" v="69" actId="20577"/>
          <ac:spMkLst>
            <pc:docMk/>
            <pc:sldMk cId="3224838953" sldId="256"/>
            <ac:spMk id="2" creationId="{674DA9DA-0B06-483D-A91D-9CDA1591F4B8}"/>
          </ac:spMkLst>
        </pc:spChg>
        <pc:spChg chg="mod ord">
          <ac:chgData name="Guest User" userId="S::urn:spo:anon#a0f0be1b0a04d2d408cb6483db1d738a91216707215fd632dde174c1fedee5d4::" providerId="AD" clId="Web-{8C724FF9-D0A3-74FE-5853-CB38159230D4}" dt="2021-03-26T01:53:22.650" v="26"/>
          <ac:spMkLst>
            <pc:docMk/>
            <pc:sldMk cId="3224838953" sldId="256"/>
            <ac:spMk id="3" creationId="{BB8985AA-0E78-47C4-81C4-81AA122FACB0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1:51.352" v="7"/>
          <ac:spMkLst>
            <pc:docMk/>
            <pc:sldMk cId="3224838953" sldId="256"/>
            <ac:spMk id="7" creationId="{C885E190-58DD-42DD-A4A8-401E15C92A52}"/>
          </ac:spMkLst>
        </pc:spChg>
        <pc:spChg chg="add del">
          <ac:chgData name="Guest User" userId="S::urn:spo:anon#a0f0be1b0a04d2d408cb6483db1d738a91216707215fd632dde174c1fedee5d4::" providerId="AD" clId="Web-{8C724FF9-D0A3-74FE-5853-CB38159230D4}" dt="2021-03-26T01:51:51.274" v="6"/>
          <ac:spMkLst>
            <pc:docMk/>
            <pc:sldMk cId="3224838953" sldId="256"/>
            <ac:spMk id="9" creationId="{A4322390-8B58-46BE-88EB-D9FD30C08743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3:22.650" v="26"/>
          <ac:spMkLst>
            <pc:docMk/>
            <pc:sldMk cId="3224838953" sldId="256"/>
            <ac:spMk id="11" creationId="{71B2258F-86CA-4D4D-8270-BC05FCDEBFB3}"/>
          </ac:spMkLst>
        </pc:spChg>
        <pc:picChg chg="add del">
          <ac:chgData name="Guest User" userId="S::urn:spo:anon#a0f0be1b0a04d2d408cb6483db1d738a91216707215fd632dde174c1fedee5d4::" providerId="AD" clId="Web-{8C724FF9-D0A3-74FE-5853-CB38159230D4}" dt="2021-03-26T01:51:51.274" v="6"/>
          <ac:picMkLst>
            <pc:docMk/>
            <pc:sldMk cId="3224838953" sldId="256"/>
            <ac:picMk id="5" creationId="{06437B9E-5224-4609-BC11-811D9ED38446}"/>
          </ac:picMkLst>
        </pc:picChg>
        <pc:picChg chg="add mod">
          <ac:chgData name="Guest User" userId="S::urn:spo:anon#a0f0be1b0a04d2d408cb6483db1d738a91216707215fd632dde174c1fedee5d4::" providerId="AD" clId="Web-{8C724FF9-D0A3-74FE-5853-CB38159230D4}" dt="2021-03-26T01:53:22.650" v="26"/>
          <ac:picMkLst>
            <pc:docMk/>
            <pc:sldMk cId="3224838953" sldId="256"/>
            <ac:picMk id="6" creationId="{6904FBE8-A36F-44D0-91EC-3B1B1219EC11}"/>
          </ac:picMkLst>
        </pc:picChg>
      </pc:sldChg>
      <pc:sldChg chg="addSp delSp modSp mod setBg modClrScheme setClrOvrMap chgLayout">
        <pc:chgData name="Guest User" userId="S::urn:spo:anon#a0f0be1b0a04d2d408cb6483db1d738a91216707215fd632dde174c1fedee5d4::" providerId="AD" clId="Web-{8C724FF9-D0A3-74FE-5853-CB38159230D4}" dt="2021-03-26T01:53:17.181" v="25"/>
        <pc:sldMkLst>
          <pc:docMk/>
          <pc:sldMk cId="99759941" sldId="257"/>
        </pc:sldMkLst>
        <pc:spChg chg="mod ord">
          <ac:chgData name="Guest User" userId="S::urn:spo:anon#a0f0be1b0a04d2d408cb6483db1d738a91216707215fd632dde174c1fedee5d4::" providerId="AD" clId="Web-{8C724FF9-D0A3-74FE-5853-CB38159230D4}" dt="2021-03-26T01:53:17.181" v="25"/>
          <ac:spMkLst>
            <pc:docMk/>
            <pc:sldMk cId="99759941" sldId="257"/>
            <ac:spMk id="2" creationId="{045779FC-53CE-45EB-A01B-178D8EF6E723}"/>
          </ac:spMkLst>
        </pc:spChg>
        <pc:spChg chg="mod ord">
          <ac:chgData name="Guest User" userId="S::urn:spo:anon#a0f0be1b0a04d2d408cb6483db1d738a91216707215fd632dde174c1fedee5d4::" providerId="AD" clId="Web-{8C724FF9-D0A3-74FE-5853-CB38159230D4}" dt="2021-03-26T01:53:17.181" v="25"/>
          <ac:spMkLst>
            <pc:docMk/>
            <pc:sldMk cId="99759941" sldId="257"/>
            <ac:spMk id="3" creationId="{9653625E-9D45-4CBE-823A-BD07B4842FCD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3:17.181" v="25"/>
          <ac:spMkLst>
            <pc:docMk/>
            <pc:sldMk cId="99759941" sldId="257"/>
            <ac:spMk id="7" creationId="{8F23F8A3-8FD7-4779-8323-FDC26BE99889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3:17.181" v="25"/>
          <ac:spMkLst>
            <pc:docMk/>
            <pc:sldMk cId="99759941" sldId="257"/>
            <ac:spMk id="8" creationId="{F605C4CC-A25C-416F-8333-7CB7DC97D870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2:07.930" v="8"/>
          <ac:spMkLst>
            <pc:docMk/>
            <pc:sldMk cId="99759941" sldId="257"/>
            <ac:spMk id="9" creationId="{A26E2FAE-FA60-497B-B2CB-7702C6FF3A3F}"/>
          </ac:spMkLst>
        </pc:spChg>
        <pc:spChg chg="add del">
          <ac:chgData name="Guest User" userId="S::urn:spo:anon#a0f0be1b0a04d2d408cb6483db1d738a91216707215fd632dde174c1fedee5d4::" providerId="AD" clId="Web-{8C724FF9-D0A3-74FE-5853-CB38159230D4}" dt="2021-03-26T01:53:17.181" v="24"/>
          <ac:spMkLst>
            <pc:docMk/>
            <pc:sldMk cId="99759941" sldId="257"/>
            <ac:spMk id="10" creationId="{9AA72BD9-2C5A-4EDC-931F-5AA08EACA0F3}"/>
          </ac:spMkLst>
        </pc:spChg>
        <pc:spChg chg="add del">
          <ac:chgData name="Guest User" userId="S::urn:spo:anon#a0f0be1b0a04d2d408cb6483db1d738a91216707215fd632dde174c1fedee5d4::" providerId="AD" clId="Web-{8C724FF9-D0A3-74FE-5853-CB38159230D4}" dt="2021-03-26T01:53:17.181" v="24"/>
          <ac:spMkLst>
            <pc:docMk/>
            <pc:sldMk cId="99759941" sldId="257"/>
            <ac:spMk id="12" creationId="{DD3981AC-7B61-4947-BCF3-F7AA7FA385B9}"/>
          </ac:spMkLst>
        </pc:spChg>
        <pc:spChg chg="add del">
          <ac:chgData name="Guest User" userId="S::urn:spo:anon#a0f0be1b0a04d2d408cb6483db1d738a91216707215fd632dde174c1fedee5d4::" providerId="AD" clId="Web-{8C724FF9-D0A3-74FE-5853-CB38159230D4}" dt="2021-03-26T01:53:17.181" v="24"/>
          <ac:spMkLst>
            <pc:docMk/>
            <pc:sldMk cId="99759941" sldId="257"/>
            <ac:spMk id="14" creationId="{55D4142C-5077-457F-A6AD-3FECFDB39685}"/>
          </ac:spMkLst>
        </pc:spChg>
        <pc:spChg chg="add del">
          <ac:chgData name="Guest User" userId="S::urn:spo:anon#a0f0be1b0a04d2d408cb6483db1d738a91216707215fd632dde174c1fedee5d4::" providerId="AD" clId="Web-{8C724FF9-D0A3-74FE-5853-CB38159230D4}" dt="2021-03-26T01:53:17.181" v="24"/>
          <ac:spMkLst>
            <pc:docMk/>
            <pc:sldMk cId="99759941" sldId="257"/>
            <ac:spMk id="16" creationId="{7A5F0580-5EE9-419F-96EE-B6529EF6E7D0}"/>
          </ac:spMkLst>
        </pc:spChg>
        <pc:picChg chg="add mod ord">
          <ac:chgData name="Guest User" userId="S::urn:spo:anon#a0f0be1b0a04d2d408cb6483db1d738a91216707215fd632dde174c1fedee5d4::" providerId="AD" clId="Web-{8C724FF9-D0A3-74FE-5853-CB38159230D4}" dt="2021-03-26T01:53:17.181" v="25"/>
          <ac:picMkLst>
            <pc:docMk/>
            <pc:sldMk cId="99759941" sldId="257"/>
            <ac:picMk id="5" creationId="{94C948A1-78C1-42E5-850D-E6710D328E24}"/>
          </ac:picMkLst>
        </pc:picChg>
      </pc:sldChg>
      <pc:sldChg chg="addSp delSp modSp mod setBg modClrScheme addAnim setClrOvrMap chgLayout">
        <pc:chgData name="Guest User" userId="S::urn:spo:anon#a0f0be1b0a04d2d408cb6483db1d738a91216707215fd632dde174c1fedee5d4::" providerId="AD" clId="Web-{8C724FF9-D0A3-74FE-5853-CB38159230D4}" dt="2021-03-26T01:53:05.775" v="22"/>
        <pc:sldMkLst>
          <pc:docMk/>
          <pc:sldMk cId="416745566" sldId="262"/>
        </pc:sldMkLst>
        <pc:spChg chg="mod ord">
          <ac:chgData name="Guest User" userId="S::urn:spo:anon#a0f0be1b0a04d2d408cb6483db1d738a91216707215fd632dde174c1fedee5d4::" providerId="AD" clId="Web-{8C724FF9-D0A3-74FE-5853-CB38159230D4}" dt="2021-03-26T01:53:05.775" v="22"/>
          <ac:spMkLst>
            <pc:docMk/>
            <pc:sldMk cId="416745566" sldId="262"/>
            <ac:spMk id="2" creationId="{7559D782-2286-41A1-9616-8E9275D4E450}"/>
          </ac:spMkLst>
        </pc:spChg>
        <pc:spChg chg="mod ord">
          <ac:chgData name="Guest User" userId="S::urn:spo:anon#a0f0be1b0a04d2d408cb6483db1d738a91216707215fd632dde174c1fedee5d4::" providerId="AD" clId="Web-{8C724FF9-D0A3-74FE-5853-CB38159230D4}" dt="2021-03-26T01:53:05.775" v="22"/>
          <ac:spMkLst>
            <pc:docMk/>
            <pc:sldMk cId="416745566" sldId="262"/>
            <ac:spMk id="3" creationId="{A9196E83-E41A-483F-ABEE-F6F510AA098A}"/>
          </ac:spMkLst>
        </pc:spChg>
        <pc:spChg chg="add del mod">
          <ac:chgData name="Guest User" userId="S::urn:spo:anon#a0f0be1b0a04d2d408cb6483db1d738a91216707215fd632dde174c1fedee5d4::" providerId="AD" clId="Web-{8C724FF9-D0A3-74FE-5853-CB38159230D4}" dt="2021-03-26T01:53:01.978" v="21"/>
          <ac:spMkLst>
            <pc:docMk/>
            <pc:sldMk cId="416745566" sldId="262"/>
            <ac:spMk id="5" creationId="{FD9E1FE0-74ED-44B1-AC9F-FB2FB61840E6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3:05.775" v="22"/>
          <ac:spMkLst>
            <pc:docMk/>
            <pc:sldMk cId="416745566" sldId="262"/>
            <ac:spMk id="9" creationId="{5A59F003-E00A-43F9-91DC-CC54E3B87466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2:36.993" v="13"/>
          <ac:spMkLst>
            <pc:docMk/>
            <pc:sldMk cId="416745566" sldId="262"/>
            <ac:spMk id="10" creationId="{E4F17063-EDA4-417B-946F-BA357F3B390D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3:05.775" v="22"/>
          <ac:spMkLst>
            <pc:docMk/>
            <pc:sldMk cId="416745566" sldId="262"/>
            <ac:spMk id="11" creationId="{D74A4382-E3AD-430A-9A1F-DFA3E0E77A7D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2:36.993" v="13"/>
          <ac:spMkLst>
            <pc:docMk/>
            <pc:sldMk cId="416745566" sldId="262"/>
            <ac:spMk id="12" creationId="{D36F3EEA-55D4-4677-80E7-92D00B8F343B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3:05.775" v="22"/>
          <ac:spMkLst>
            <pc:docMk/>
            <pc:sldMk cId="416745566" sldId="262"/>
            <ac:spMk id="13" creationId="{79F40191-0F44-4FD1-82CC-ACB507C14BE6}"/>
          </ac:spMkLst>
        </pc:spChg>
        <pc:picChg chg="add mod ord">
          <ac:chgData name="Guest User" userId="S::urn:spo:anon#a0f0be1b0a04d2d408cb6483db1d738a91216707215fd632dde174c1fedee5d4::" providerId="AD" clId="Web-{8C724FF9-D0A3-74FE-5853-CB38159230D4}" dt="2021-03-26T01:53:05.775" v="22"/>
          <ac:picMkLst>
            <pc:docMk/>
            <pc:sldMk cId="416745566" sldId="262"/>
            <ac:picMk id="4" creationId="{6A8546CD-6ADF-4299-892B-D9C86C385A2B}"/>
          </ac:picMkLst>
        </pc:picChg>
      </pc:sldChg>
      <pc:sldChg chg="addSp modSp mod setBg modClrScheme addAnim setClrOvrMap chgLayout">
        <pc:chgData name="Guest User" userId="S::urn:spo:anon#a0f0be1b0a04d2d408cb6483db1d738a91216707215fd632dde174c1fedee5d4::" providerId="AD" clId="Web-{8C724FF9-D0A3-74FE-5853-CB38159230D4}" dt="2021-03-26T01:55:49.870" v="38"/>
        <pc:sldMkLst>
          <pc:docMk/>
          <pc:sldMk cId="1696754199" sldId="263"/>
        </pc:sldMkLst>
        <pc:spChg chg="mod ord">
          <ac:chgData name="Guest User" userId="S::urn:spo:anon#a0f0be1b0a04d2d408cb6483db1d738a91216707215fd632dde174c1fedee5d4::" providerId="AD" clId="Web-{8C724FF9-D0A3-74FE-5853-CB38159230D4}" dt="2021-03-26T01:55:49.870" v="37"/>
          <ac:spMkLst>
            <pc:docMk/>
            <pc:sldMk cId="1696754199" sldId="263"/>
            <ac:spMk id="2" creationId="{52120DBE-A167-4D3A-B4F3-603BD1F82CB2}"/>
          </ac:spMkLst>
        </pc:spChg>
        <pc:spChg chg="mod ord">
          <ac:chgData name="Guest User" userId="S::urn:spo:anon#a0f0be1b0a04d2d408cb6483db1d738a91216707215fd632dde174c1fedee5d4::" providerId="AD" clId="Web-{8C724FF9-D0A3-74FE-5853-CB38159230D4}" dt="2021-03-26T01:55:49.870" v="37"/>
          <ac:spMkLst>
            <pc:docMk/>
            <pc:sldMk cId="1696754199" sldId="263"/>
            <ac:spMk id="3" creationId="{635117DE-3402-4A93-84E5-1E9E8EE79508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5:49.870" v="37"/>
          <ac:spMkLst>
            <pc:docMk/>
            <pc:sldMk cId="1696754199" sldId="263"/>
            <ac:spMk id="9" creationId="{71B2258F-86CA-4D4D-8270-BC05FCDEBFB3}"/>
          </ac:spMkLst>
        </pc:spChg>
        <pc:picChg chg="add mod ord">
          <ac:chgData name="Guest User" userId="S::urn:spo:anon#a0f0be1b0a04d2d408cb6483db1d738a91216707215fd632dde174c1fedee5d4::" providerId="AD" clId="Web-{8C724FF9-D0A3-74FE-5853-CB38159230D4}" dt="2021-03-26T01:55:49.870" v="37"/>
          <ac:picMkLst>
            <pc:docMk/>
            <pc:sldMk cId="1696754199" sldId="263"/>
            <ac:picMk id="4" creationId="{26F43BD4-03A2-4653-8A03-CC2DBD7BA5E1}"/>
          </ac:picMkLst>
        </pc:picChg>
      </pc:sldChg>
      <pc:sldChg chg="addSp modSp mod setBg modClrScheme addAnim chgLayout">
        <pc:chgData name="Guest User" userId="S::urn:spo:anon#a0f0be1b0a04d2d408cb6483db1d738a91216707215fd632dde174c1fedee5d4::" providerId="AD" clId="Web-{8C724FF9-D0A3-74FE-5853-CB38159230D4}" dt="2021-03-26T01:57:45.386" v="48"/>
        <pc:sldMkLst>
          <pc:docMk/>
          <pc:sldMk cId="3057523285" sldId="264"/>
        </pc:sldMkLst>
        <pc:spChg chg="mod ord">
          <ac:chgData name="Guest User" userId="S::urn:spo:anon#a0f0be1b0a04d2d408cb6483db1d738a91216707215fd632dde174c1fedee5d4::" providerId="AD" clId="Web-{8C724FF9-D0A3-74FE-5853-CB38159230D4}" dt="2021-03-26T01:57:45.386" v="47"/>
          <ac:spMkLst>
            <pc:docMk/>
            <pc:sldMk cId="3057523285" sldId="264"/>
            <ac:spMk id="2" creationId="{17E62EBD-3268-48B1-AB2C-2206FB62DAC0}"/>
          </ac:spMkLst>
        </pc:spChg>
        <pc:spChg chg="mod ord">
          <ac:chgData name="Guest User" userId="S::urn:spo:anon#a0f0be1b0a04d2d408cb6483db1d738a91216707215fd632dde174c1fedee5d4::" providerId="AD" clId="Web-{8C724FF9-D0A3-74FE-5853-CB38159230D4}" dt="2021-03-26T01:57:45.386" v="47"/>
          <ac:spMkLst>
            <pc:docMk/>
            <pc:sldMk cId="3057523285" sldId="264"/>
            <ac:spMk id="3" creationId="{97BD5D32-24E3-4DBA-88F0-69AD3212A971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7:45.386" v="47"/>
          <ac:spMkLst>
            <pc:docMk/>
            <pc:sldMk cId="3057523285" sldId="264"/>
            <ac:spMk id="9" creationId="{87CC2527-562A-4F69-B487-4371E5B243E7}"/>
          </ac:spMkLst>
        </pc:spChg>
        <pc:picChg chg="add mod ord">
          <ac:chgData name="Guest User" userId="S::urn:spo:anon#a0f0be1b0a04d2d408cb6483db1d738a91216707215fd632dde174c1fedee5d4::" providerId="AD" clId="Web-{8C724FF9-D0A3-74FE-5853-CB38159230D4}" dt="2021-03-26T01:57:45.386" v="47"/>
          <ac:picMkLst>
            <pc:docMk/>
            <pc:sldMk cId="3057523285" sldId="264"/>
            <ac:picMk id="4" creationId="{289E0C9F-B44D-4959-A137-E32519CDC98A}"/>
          </ac:picMkLst>
        </pc:picChg>
        <pc:cxnChg chg="add">
          <ac:chgData name="Guest User" userId="S::urn:spo:anon#a0f0be1b0a04d2d408cb6483db1d738a91216707215fd632dde174c1fedee5d4::" providerId="AD" clId="Web-{8C724FF9-D0A3-74FE-5853-CB38159230D4}" dt="2021-03-26T01:57:45.386" v="47"/>
          <ac:cxnSpMkLst>
            <pc:docMk/>
            <pc:sldMk cId="3057523285" sldId="264"/>
            <ac:cxnSpMk id="11" creationId="{BCDAEC91-5BCE-4B55-9CC0-43EF94CB734B}"/>
          </ac:cxnSpMkLst>
        </pc:cxnChg>
      </pc:sldChg>
      <pc:sldChg chg="addSp modSp mod setBg modClrScheme chgLayout">
        <pc:chgData name="Guest User" userId="S::urn:spo:anon#a0f0be1b0a04d2d408cb6483db1d738a91216707215fd632dde174c1fedee5d4::" providerId="AD" clId="Web-{8C724FF9-D0A3-74FE-5853-CB38159230D4}" dt="2021-03-26T01:53:31.556" v="29"/>
        <pc:sldMkLst>
          <pc:docMk/>
          <pc:sldMk cId="691359166" sldId="265"/>
        </pc:sldMkLst>
        <pc:spChg chg="mod ord">
          <ac:chgData name="Guest User" userId="S::urn:spo:anon#a0f0be1b0a04d2d408cb6483db1d738a91216707215fd632dde174c1fedee5d4::" providerId="AD" clId="Web-{8C724FF9-D0A3-74FE-5853-CB38159230D4}" dt="2021-03-26T01:53:31.556" v="29"/>
          <ac:spMkLst>
            <pc:docMk/>
            <pc:sldMk cId="691359166" sldId="265"/>
            <ac:spMk id="2" creationId="{72BA2796-179E-4D5C-8BB0-2B282EB3B1A8}"/>
          </ac:spMkLst>
        </pc:spChg>
        <pc:spChg chg="mod ord">
          <ac:chgData name="Guest User" userId="S::urn:spo:anon#a0f0be1b0a04d2d408cb6483db1d738a91216707215fd632dde174c1fedee5d4::" providerId="AD" clId="Web-{8C724FF9-D0A3-74FE-5853-CB38159230D4}" dt="2021-03-26T01:53:31.556" v="29"/>
          <ac:spMkLst>
            <pc:docMk/>
            <pc:sldMk cId="691359166" sldId="265"/>
            <ac:spMk id="3" creationId="{907D89B2-4EB7-4979-811D-AC646C457F4B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3:31.556" v="29"/>
          <ac:spMkLst>
            <pc:docMk/>
            <pc:sldMk cId="691359166" sldId="265"/>
            <ac:spMk id="8" creationId="{C475749F-F487-4EFB-ABC7-C1359590EB76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3:31.556" v="29"/>
          <ac:spMkLst>
            <pc:docMk/>
            <pc:sldMk cId="691359166" sldId="265"/>
            <ac:spMk id="10" creationId="{16D6FAA8-41A5-46EA-A8AB-E9D2754A6F32}"/>
          </ac:spMkLst>
        </pc:spChg>
      </pc:sldChg>
      <pc:sldChg chg="addSp modSp mod setBg modClrScheme chgLayout">
        <pc:chgData name="Guest User" userId="S::urn:spo:anon#a0f0be1b0a04d2d408cb6483db1d738a91216707215fd632dde174c1fedee5d4::" providerId="AD" clId="Web-{8C724FF9-D0A3-74FE-5853-CB38159230D4}" dt="2021-03-26T01:53:36.650" v="30"/>
        <pc:sldMkLst>
          <pc:docMk/>
          <pc:sldMk cId="515378935" sldId="266"/>
        </pc:sldMkLst>
        <pc:spChg chg="mod ord">
          <ac:chgData name="Guest User" userId="S::urn:spo:anon#a0f0be1b0a04d2d408cb6483db1d738a91216707215fd632dde174c1fedee5d4::" providerId="AD" clId="Web-{8C724FF9-D0A3-74FE-5853-CB38159230D4}" dt="2021-03-26T01:53:36.650" v="30"/>
          <ac:spMkLst>
            <pc:docMk/>
            <pc:sldMk cId="515378935" sldId="266"/>
            <ac:spMk id="2" creationId="{BF343EFF-3A00-40A9-BFE1-5924EE6757D7}"/>
          </ac:spMkLst>
        </pc:spChg>
        <pc:spChg chg="mod ord">
          <ac:chgData name="Guest User" userId="S::urn:spo:anon#a0f0be1b0a04d2d408cb6483db1d738a91216707215fd632dde174c1fedee5d4::" providerId="AD" clId="Web-{8C724FF9-D0A3-74FE-5853-CB38159230D4}" dt="2021-03-26T01:53:36.650" v="30"/>
          <ac:spMkLst>
            <pc:docMk/>
            <pc:sldMk cId="515378935" sldId="266"/>
            <ac:spMk id="3" creationId="{12D7F0A7-3093-4DEE-9D08-B1A5F89FD277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3:36.650" v="30"/>
          <ac:spMkLst>
            <pc:docMk/>
            <pc:sldMk cId="515378935" sldId="266"/>
            <ac:spMk id="8" creationId="{C475749F-F487-4EFB-ABC7-C1359590EB76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3:36.650" v="30"/>
          <ac:spMkLst>
            <pc:docMk/>
            <pc:sldMk cId="515378935" sldId="266"/>
            <ac:spMk id="10" creationId="{16D6FAA8-41A5-46EA-A8AB-E9D2754A6F32}"/>
          </ac:spMkLst>
        </pc:spChg>
      </pc:sldChg>
      <pc:sldChg chg="addSp modSp mod setBg modClrScheme chgLayout">
        <pc:chgData name="Guest User" userId="S::urn:spo:anon#a0f0be1b0a04d2d408cb6483db1d738a91216707215fd632dde174c1fedee5d4::" providerId="AD" clId="Web-{8C724FF9-D0A3-74FE-5853-CB38159230D4}" dt="2021-03-26T01:53:56.197" v="31"/>
        <pc:sldMkLst>
          <pc:docMk/>
          <pc:sldMk cId="4041229613" sldId="267"/>
        </pc:sldMkLst>
        <pc:spChg chg="mod ord">
          <ac:chgData name="Guest User" userId="S::urn:spo:anon#a0f0be1b0a04d2d408cb6483db1d738a91216707215fd632dde174c1fedee5d4::" providerId="AD" clId="Web-{8C724FF9-D0A3-74FE-5853-CB38159230D4}" dt="2021-03-26T01:53:56.197" v="31"/>
          <ac:spMkLst>
            <pc:docMk/>
            <pc:sldMk cId="4041229613" sldId="267"/>
            <ac:spMk id="2" creationId="{785C3F54-E982-4A6A-ACB0-CCEF5729B7A3}"/>
          </ac:spMkLst>
        </pc:spChg>
        <pc:spChg chg="mod ord">
          <ac:chgData name="Guest User" userId="S::urn:spo:anon#a0f0be1b0a04d2d408cb6483db1d738a91216707215fd632dde174c1fedee5d4::" providerId="AD" clId="Web-{8C724FF9-D0A3-74FE-5853-CB38159230D4}" dt="2021-03-26T01:53:56.197" v="31"/>
          <ac:spMkLst>
            <pc:docMk/>
            <pc:sldMk cId="4041229613" sldId="267"/>
            <ac:spMk id="3" creationId="{7F607224-5E6E-455F-AFB6-48C921AB1C78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3:56.197" v="31"/>
          <ac:spMkLst>
            <pc:docMk/>
            <pc:sldMk cId="4041229613" sldId="267"/>
            <ac:spMk id="8" creationId="{C475749F-F487-4EFB-ABC7-C1359590EB76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3:56.197" v="31"/>
          <ac:spMkLst>
            <pc:docMk/>
            <pc:sldMk cId="4041229613" sldId="267"/>
            <ac:spMk id="10" creationId="{16D6FAA8-41A5-46EA-A8AB-E9D2754A6F32}"/>
          </ac:spMkLst>
        </pc:spChg>
      </pc:sldChg>
      <pc:sldChg chg="addSp modSp mod setBg modClrScheme chgLayout">
        <pc:chgData name="Guest User" userId="S::urn:spo:anon#a0f0be1b0a04d2d408cb6483db1d738a91216707215fd632dde174c1fedee5d4::" providerId="AD" clId="Web-{8C724FF9-D0A3-74FE-5853-CB38159230D4}" dt="2021-03-26T01:56:01.276" v="39"/>
        <pc:sldMkLst>
          <pc:docMk/>
          <pc:sldMk cId="2217100024" sldId="268"/>
        </pc:sldMkLst>
        <pc:spChg chg="mod ord">
          <ac:chgData name="Guest User" userId="S::urn:spo:anon#a0f0be1b0a04d2d408cb6483db1d738a91216707215fd632dde174c1fedee5d4::" providerId="AD" clId="Web-{8C724FF9-D0A3-74FE-5853-CB38159230D4}" dt="2021-03-26T01:56:01.276" v="39"/>
          <ac:spMkLst>
            <pc:docMk/>
            <pc:sldMk cId="2217100024" sldId="268"/>
            <ac:spMk id="2" creationId="{380D379D-7603-40EE-BC6C-632448508CDB}"/>
          </ac:spMkLst>
        </pc:spChg>
        <pc:spChg chg="mod ord">
          <ac:chgData name="Guest User" userId="S::urn:spo:anon#a0f0be1b0a04d2d408cb6483db1d738a91216707215fd632dde174c1fedee5d4::" providerId="AD" clId="Web-{8C724FF9-D0A3-74FE-5853-CB38159230D4}" dt="2021-03-26T01:56:01.276" v="39"/>
          <ac:spMkLst>
            <pc:docMk/>
            <pc:sldMk cId="2217100024" sldId="268"/>
            <ac:spMk id="3" creationId="{7305A90F-6BC6-434A-92F6-2D25922D4932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6:01.276" v="39"/>
          <ac:spMkLst>
            <pc:docMk/>
            <pc:sldMk cId="2217100024" sldId="268"/>
            <ac:spMk id="8" creationId="{C475749F-F487-4EFB-ABC7-C1359590EB76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6:01.276" v="39"/>
          <ac:spMkLst>
            <pc:docMk/>
            <pc:sldMk cId="2217100024" sldId="268"/>
            <ac:spMk id="10" creationId="{16D6FAA8-41A5-46EA-A8AB-E9D2754A6F32}"/>
          </ac:spMkLst>
        </pc:spChg>
      </pc:sldChg>
      <pc:sldChg chg="addSp modSp mod setBg modClrScheme chgLayout">
        <pc:chgData name="Guest User" userId="S::urn:spo:anon#a0f0be1b0a04d2d408cb6483db1d738a91216707215fd632dde174c1fedee5d4::" providerId="AD" clId="Web-{8C724FF9-D0A3-74FE-5853-CB38159230D4}" dt="2021-03-26T01:56:14.589" v="40"/>
        <pc:sldMkLst>
          <pc:docMk/>
          <pc:sldMk cId="2094261104" sldId="269"/>
        </pc:sldMkLst>
        <pc:spChg chg="mod ord">
          <ac:chgData name="Guest User" userId="S::urn:spo:anon#a0f0be1b0a04d2d408cb6483db1d738a91216707215fd632dde174c1fedee5d4::" providerId="AD" clId="Web-{8C724FF9-D0A3-74FE-5853-CB38159230D4}" dt="2021-03-26T01:56:14.589" v="40"/>
          <ac:spMkLst>
            <pc:docMk/>
            <pc:sldMk cId="2094261104" sldId="269"/>
            <ac:spMk id="2" creationId="{319CD190-DB1D-47FA-83CB-DC88E65D483A}"/>
          </ac:spMkLst>
        </pc:spChg>
        <pc:spChg chg="mod ord">
          <ac:chgData name="Guest User" userId="S::urn:spo:anon#a0f0be1b0a04d2d408cb6483db1d738a91216707215fd632dde174c1fedee5d4::" providerId="AD" clId="Web-{8C724FF9-D0A3-74FE-5853-CB38159230D4}" dt="2021-03-26T01:56:14.589" v="40"/>
          <ac:spMkLst>
            <pc:docMk/>
            <pc:sldMk cId="2094261104" sldId="269"/>
            <ac:spMk id="3" creationId="{4E6AB2BD-DA09-4B8E-9667-899189CD328C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6:14.589" v="40"/>
          <ac:spMkLst>
            <pc:docMk/>
            <pc:sldMk cId="2094261104" sldId="269"/>
            <ac:spMk id="8" creationId="{C475749F-F487-4EFB-ABC7-C1359590EB76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6:14.589" v="40"/>
          <ac:spMkLst>
            <pc:docMk/>
            <pc:sldMk cId="2094261104" sldId="269"/>
            <ac:spMk id="10" creationId="{16D6FAA8-41A5-46EA-A8AB-E9D2754A6F32}"/>
          </ac:spMkLst>
        </pc:spChg>
      </pc:sldChg>
      <pc:sldChg chg="addSp modSp mod setBg modClrScheme chgLayout">
        <pc:chgData name="Guest User" userId="S::urn:spo:anon#a0f0be1b0a04d2d408cb6483db1d738a91216707215fd632dde174c1fedee5d4::" providerId="AD" clId="Web-{8C724FF9-D0A3-74FE-5853-CB38159230D4}" dt="2021-03-26T01:56:25.073" v="41"/>
        <pc:sldMkLst>
          <pc:docMk/>
          <pc:sldMk cId="1670505625" sldId="270"/>
        </pc:sldMkLst>
        <pc:spChg chg="mod ord">
          <ac:chgData name="Guest User" userId="S::urn:spo:anon#a0f0be1b0a04d2d408cb6483db1d738a91216707215fd632dde174c1fedee5d4::" providerId="AD" clId="Web-{8C724FF9-D0A3-74FE-5853-CB38159230D4}" dt="2021-03-26T01:56:25.073" v="41"/>
          <ac:spMkLst>
            <pc:docMk/>
            <pc:sldMk cId="1670505625" sldId="270"/>
            <ac:spMk id="2" creationId="{3A15EB4A-8854-4699-AA64-4C4431EF8062}"/>
          </ac:spMkLst>
        </pc:spChg>
        <pc:spChg chg="mod ord">
          <ac:chgData name="Guest User" userId="S::urn:spo:anon#a0f0be1b0a04d2d408cb6483db1d738a91216707215fd632dde174c1fedee5d4::" providerId="AD" clId="Web-{8C724FF9-D0A3-74FE-5853-CB38159230D4}" dt="2021-03-26T01:56:25.073" v="41"/>
          <ac:spMkLst>
            <pc:docMk/>
            <pc:sldMk cId="1670505625" sldId="270"/>
            <ac:spMk id="3" creationId="{6352C328-69E6-49C7-91BF-A77027E0E5BF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6:25.073" v="41"/>
          <ac:spMkLst>
            <pc:docMk/>
            <pc:sldMk cId="1670505625" sldId="270"/>
            <ac:spMk id="8" creationId="{C475749F-F487-4EFB-ABC7-C1359590EB76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6:25.073" v="41"/>
          <ac:spMkLst>
            <pc:docMk/>
            <pc:sldMk cId="1670505625" sldId="270"/>
            <ac:spMk id="10" creationId="{16D6FAA8-41A5-46EA-A8AB-E9D2754A6F32}"/>
          </ac:spMkLst>
        </pc:spChg>
      </pc:sldChg>
      <pc:sldChg chg="addSp modSp mod setBg modClrScheme chgLayout">
        <pc:chgData name="Guest User" userId="S::urn:spo:anon#a0f0be1b0a04d2d408cb6483db1d738a91216707215fd632dde174c1fedee5d4::" providerId="AD" clId="Web-{8C724FF9-D0A3-74FE-5853-CB38159230D4}" dt="2021-03-26T01:57:52.105" v="49"/>
        <pc:sldMkLst>
          <pc:docMk/>
          <pc:sldMk cId="2998080504" sldId="271"/>
        </pc:sldMkLst>
        <pc:spChg chg="mod ord">
          <ac:chgData name="Guest User" userId="S::urn:spo:anon#a0f0be1b0a04d2d408cb6483db1d738a91216707215fd632dde174c1fedee5d4::" providerId="AD" clId="Web-{8C724FF9-D0A3-74FE-5853-CB38159230D4}" dt="2021-03-26T01:57:52.105" v="49"/>
          <ac:spMkLst>
            <pc:docMk/>
            <pc:sldMk cId="2998080504" sldId="271"/>
            <ac:spMk id="2" creationId="{615D6765-91F1-4801-BEB7-243A97F104C3}"/>
          </ac:spMkLst>
        </pc:spChg>
        <pc:spChg chg="mod ord">
          <ac:chgData name="Guest User" userId="S::urn:spo:anon#a0f0be1b0a04d2d408cb6483db1d738a91216707215fd632dde174c1fedee5d4::" providerId="AD" clId="Web-{8C724FF9-D0A3-74FE-5853-CB38159230D4}" dt="2021-03-26T01:57:52.105" v="49"/>
          <ac:spMkLst>
            <pc:docMk/>
            <pc:sldMk cId="2998080504" sldId="271"/>
            <ac:spMk id="3" creationId="{20299636-16BE-4CFE-8A5A-EB22BE42D1E8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7:52.105" v="49"/>
          <ac:spMkLst>
            <pc:docMk/>
            <pc:sldMk cId="2998080504" sldId="271"/>
            <ac:spMk id="8" creationId="{C475749F-F487-4EFB-ABC7-C1359590EB76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7:52.105" v="49"/>
          <ac:spMkLst>
            <pc:docMk/>
            <pc:sldMk cId="2998080504" sldId="271"/>
            <ac:spMk id="10" creationId="{16D6FAA8-41A5-46EA-A8AB-E9D2754A6F32}"/>
          </ac:spMkLst>
        </pc:spChg>
      </pc:sldChg>
      <pc:sldChg chg="addSp modSp mod setBg modClrScheme chgLayout">
        <pc:chgData name="Guest User" userId="S::urn:spo:anon#a0f0be1b0a04d2d408cb6483db1d738a91216707215fd632dde174c1fedee5d4::" providerId="AD" clId="Web-{8C724FF9-D0A3-74FE-5853-CB38159230D4}" dt="2021-03-26T01:57:55.168" v="50"/>
        <pc:sldMkLst>
          <pc:docMk/>
          <pc:sldMk cId="559019981" sldId="272"/>
        </pc:sldMkLst>
        <pc:spChg chg="mod ord">
          <ac:chgData name="Guest User" userId="S::urn:spo:anon#a0f0be1b0a04d2d408cb6483db1d738a91216707215fd632dde174c1fedee5d4::" providerId="AD" clId="Web-{8C724FF9-D0A3-74FE-5853-CB38159230D4}" dt="2021-03-26T01:57:55.168" v="50"/>
          <ac:spMkLst>
            <pc:docMk/>
            <pc:sldMk cId="559019981" sldId="272"/>
            <ac:spMk id="2" creationId="{17B9C2B6-25EE-452F-9489-72A68C1261A8}"/>
          </ac:spMkLst>
        </pc:spChg>
        <pc:spChg chg="mod ord">
          <ac:chgData name="Guest User" userId="S::urn:spo:anon#a0f0be1b0a04d2d408cb6483db1d738a91216707215fd632dde174c1fedee5d4::" providerId="AD" clId="Web-{8C724FF9-D0A3-74FE-5853-CB38159230D4}" dt="2021-03-26T01:57:55.168" v="50"/>
          <ac:spMkLst>
            <pc:docMk/>
            <pc:sldMk cId="559019981" sldId="272"/>
            <ac:spMk id="3" creationId="{F05A05FD-95B0-4D7A-8C58-20A2CA5C3183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7:55.168" v="50"/>
          <ac:spMkLst>
            <pc:docMk/>
            <pc:sldMk cId="559019981" sldId="272"/>
            <ac:spMk id="8" creationId="{C475749F-F487-4EFB-ABC7-C1359590EB76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7:55.168" v="50"/>
          <ac:spMkLst>
            <pc:docMk/>
            <pc:sldMk cId="559019981" sldId="272"/>
            <ac:spMk id="10" creationId="{16D6FAA8-41A5-46EA-A8AB-E9D2754A6F32}"/>
          </ac:spMkLst>
        </pc:spChg>
      </pc:sldChg>
      <pc:sldChg chg="addSp modSp mod setBg modClrScheme chgLayout">
        <pc:chgData name="Guest User" userId="S::urn:spo:anon#a0f0be1b0a04d2d408cb6483db1d738a91216707215fd632dde174c1fedee5d4::" providerId="AD" clId="Web-{8C724FF9-D0A3-74FE-5853-CB38159230D4}" dt="2021-03-26T01:58:09.277" v="51"/>
        <pc:sldMkLst>
          <pc:docMk/>
          <pc:sldMk cId="3467164941" sldId="273"/>
        </pc:sldMkLst>
        <pc:spChg chg="mod ord">
          <ac:chgData name="Guest User" userId="S::urn:spo:anon#a0f0be1b0a04d2d408cb6483db1d738a91216707215fd632dde174c1fedee5d4::" providerId="AD" clId="Web-{8C724FF9-D0A3-74FE-5853-CB38159230D4}" dt="2021-03-26T01:58:09.277" v="51"/>
          <ac:spMkLst>
            <pc:docMk/>
            <pc:sldMk cId="3467164941" sldId="273"/>
            <ac:spMk id="2" creationId="{81F79F27-AA85-43B1-A574-FECC4E79860C}"/>
          </ac:spMkLst>
        </pc:spChg>
        <pc:spChg chg="mod ord">
          <ac:chgData name="Guest User" userId="S::urn:spo:anon#a0f0be1b0a04d2d408cb6483db1d738a91216707215fd632dde174c1fedee5d4::" providerId="AD" clId="Web-{8C724FF9-D0A3-74FE-5853-CB38159230D4}" dt="2021-03-26T01:58:09.277" v="51"/>
          <ac:spMkLst>
            <pc:docMk/>
            <pc:sldMk cId="3467164941" sldId="273"/>
            <ac:spMk id="3" creationId="{216979BF-FBF4-41C5-8248-B6CE190BF678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8:09.277" v="51"/>
          <ac:spMkLst>
            <pc:docMk/>
            <pc:sldMk cId="3467164941" sldId="273"/>
            <ac:spMk id="8" creationId="{C475749F-F487-4EFB-ABC7-C1359590EB76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8:09.277" v="51"/>
          <ac:spMkLst>
            <pc:docMk/>
            <pc:sldMk cId="3467164941" sldId="273"/>
            <ac:spMk id="10" creationId="{16D6FAA8-41A5-46EA-A8AB-E9D2754A6F32}"/>
          </ac:spMkLst>
        </pc:spChg>
      </pc:sldChg>
      <pc:sldChg chg="addSp modSp mod setBg modClrScheme chgLayout">
        <pc:chgData name="Guest User" userId="S::urn:spo:anon#a0f0be1b0a04d2d408cb6483db1d738a91216707215fd632dde174c1fedee5d4::" providerId="AD" clId="Web-{8C724FF9-D0A3-74FE-5853-CB38159230D4}" dt="2021-03-26T01:54:30.854" v="32"/>
        <pc:sldMkLst>
          <pc:docMk/>
          <pc:sldMk cId="114517683" sldId="274"/>
        </pc:sldMkLst>
        <pc:spChg chg="mod ord">
          <ac:chgData name="Guest User" userId="S::urn:spo:anon#a0f0be1b0a04d2d408cb6483db1d738a91216707215fd632dde174c1fedee5d4::" providerId="AD" clId="Web-{8C724FF9-D0A3-74FE-5853-CB38159230D4}" dt="2021-03-26T01:54:30.854" v="32"/>
          <ac:spMkLst>
            <pc:docMk/>
            <pc:sldMk cId="114517683" sldId="274"/>
            <ac:spMk id="2" creationId="{35573ABB-4F41-4C50-8D74-522990FAE021}"/>
          </ac:spMkLst>
        </pc:spChg>
        <pc:spChg chg="mod ord">
          <ac:chgData name="Guest User" userId="S::urn:spo:anon#a0f0be1b0a04d2d408cb6483db1d738a91216707215fd632dde174c1fedee5d4::" providerId="AD" clId="Web-{8C724FF9-D0A3-74FE-5853-CB38159230D4}" dt="2021-03-26T01:54:30.854" v="32"/>
          <ac:spMkLst>
            <pc:docMk/>
            <pc:sldMk cId="114517683" sldId="274"/>
            <ac:spMk id="3" creationId="{A7FD5152-BBD5-45CE-8C06-5384DF18FABE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4:30.854" v="32"/>
          <ac:spMkLst>
            <pc:docMk/>
            <pc:sldMk cId="114517683" sldId="274"/>
            <ac:spMk id="8" creationId="{FB5B0058-AF13-4859-B429-4EDDE2A26F7F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4:30.854" v="32"/>
          <ac:spMkLst>
            <pc:docMk/>
            <pc:sldMk cId="114517683" sldId="274"/>
            <ac:spMk id="10" creationId="{81BD432D-FAB3-4B5D-BF27-4DA7C75B3238}"/>
          </ac:spMkLst>
        </pc:spChg>
        <pc:cxnChg chg="add">
          <ac:chgData name="Guest User" userId="S::urn:spo:anon#a0f0be1b0a04d2d408cb6483db1d738a91216707215fd632dde174c1fedee5d4::" providerId="AD" clId="Web-{8C724FF9-D0A3-74FE-5853-CB38159230D4}" dt="2021-03-26T01:54:30.854" v="32"/>
          <ac:cxnSpMkLst>
            <pc:docMk/>
            <pc:sldMk cId="114517683" sldId="274"/>
            <ac:cxnSpMk id="12" creationId="{E6D6B450-4278-45B8-88C7-C061710E3C7E}"/>
          </ac:cxnSpMkLst>
        </pc:cxnChg>
        <pc:cxnChg chg="add">
          <ac:chgData name="Guest User" userId="S::urn:spo:anon#a0f0be1b0a04d2d408cb6483db1d738a91216707215fd632dde174c1fedee5d4::" providerId="AD" clId="Web-{8C724FF9-D0A3-74FE-5853-CB38159230D4}" dt="2021-03-26T01:54:30.854" v="32"/>
          <ac:cxnSpMkLst>
            <pc:docMk/>
            <pc:sldMk cId="114517683" sldId="274"/>
            <ac:cxnSpMk id="14" creationId="{74234A4C-A256-4139-A5F4-27078F0D6796}"/>
          </ac:cxnSpMkLst>
        </pc:cxnChg>
      </pc:sldChg>
      <pc:sldChg chg="addSp modSp mod setBg modClrScheme chgLayout">
        <pc:chgData name="Guest User" userId="S::urn:spo:anon#a0f0be1b0a04d2d408cb6483db1d738a91216707215fd632dde174c1fedee5d4::" providerId="AD" clId="Web-{8C724FF9-D0A3-74FE-5853-CB38159230D4}" dt="2021-03-26T01:56:34.089" v="42"/>
        <pc:sldMkLst>
          <pc:docMk/>
          <pc:sldMk cId="2922031899" sldId="275"/>
        </pc:sldMkLst>
        <pc:spChg chg="mod ord">
          <ac:chgData name="Guest User" userId="S::urn:spo:anon#a0f0be1b0a04d2d408cb6483db1d738a91216707215fd632dde174c1fedee5d4::" providerId="AD" clId="Web-{8C724FF9-D0A3-74FE-5853-CB38159230D4}" dt="2021-03-26T01:56:34.089" v="42"/>
          <ac:spMkLst>
            <pc:docMk/>
            <pc:sldMk cId="2922031899" sldId="275"/>
            <ac:spMk id="2" creationId="{14CB0804-39A8-4C41-BD34-39E290C1E914}"/>
          </ac:spMkLst>
        </pc:spChg>
        <pc:spChg chg="mod ord">
          <ac:chgData name="Guest User" userId="S::urn:spo:anon#a0f0be1b0a04d2d408cb6483db1d738a91216707215fd632dde174c1fedee5d4::" providerId="AD" clId="Web-{8C724FF9-D0A3-74FE-5853-CB38159230D4}" dt="2021-03-26T01:56:34.089" v="42"/>
          <ac:spMkLst>
            <pc:docMk/>
            <pc:sldMk cId="2922031899" sldId="275"/>
            <ac:spMk id="3" creationId="{3D3FA4BE-E11D-4008-B8E6-961FA9F98BBA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6:34.089" v="42"/>
          <ac:spMkLst>
            <pc:docMk/>
            <pc:sldMk cId="2922031899" sldId="275"/>
            <ac:spMk id="8" creationId="{FB5B0058-AF13-4859-B429-4EDDE2A26F7F}"/>
          </ac:spMkLst>
        </pc:spChg>
        <pc:cxnChg chg="add">
          <ac:chgData name="Guest User" userId="S::urn:spo:anon#a0f0be1b0a04d2d408cb6483db1d738a91216707215fd632dde174c1fedee5d4::" providerId="AD" clId="Web-{8C724FF9-D0A3-74FE-5853-CB38159230D4}" dt="2021-03-26T01:56:34.089" v="42"/>
          <ac:cxnSpMkLst>
            <pc:docMk/>
            <pc:sldMk cId="2922031899" sldId="275"/>
            <ac:cxnSpMk id="10" creationId="{EC4521DE-248E-440D-AAD6-FD9E7D34B3BF}"/>
          </ac:cxnSpMkLst>
        </pc:cxnChg>
        <pc:cxnChg chg="add">
          <ac:chgData name="Guest User" userId="S::urn:spo:anon#a0f0be1b0a04d2d408cb6483db1d738a91216707215fd632dde174c1fedee5d4::" providerId="AD" clId="Web-{8C724FF9-D0A3-74FE-5853-CB38159230D4}" dt="2021-03-26T01:56:34.089" v="42"/>
          <ac:cxnSpMkLst>
            <pc:docMk/>
            <pc:sldMk cId="2922031899" sldId="275"/>
            <ac:cxnSpMk id="12" creationId="{442C13FA-4C0F-42D0-9626-5BA6040D8C31}"/>
          </ac:cxnSpMkLst>
        </pc:cxnChg>
      </pc:sldChg>
      <pc:sldChg chg="addSp modSp mod setBg modClrScheme chgLayout">
        <pc:chgData name="Guest User" userId="S::urn:spo:anon#a0f0be1b0a04d2d408cb6483db1d738a91216707215fd632dde174c1fedee5d4::" providerId="AD" clId="Web-{8C724FF9-D0A3-74FE-5853-CB38159230D4}" dt="2021-03-26T01:58:29.746" v="52"/>
        <pc:sldMkLst>
          <pc:docMk/>
          <pc:sldMk cId="767578839" sldId="276"/>
        </pc:sldMkLst>
        <pc:spChg chg="mod ord">
          <ac:chgData name="Guest User" userId="S::urn:spo:anon#a0f0be1b0a04d2d408cb6483db1d738a91216707215fd632dde174c1fedee5d4::" providerId="AD" clId="Web-{8C724FF9-D0A3-74FE-5853-CB38159230D4}" dt="2021-03-26T01:58:29.746" v="52"/>
          <ac:spMkLst>
            <pc:docMk/>
            <pc:sldMk cId="767578839" sldId="276"/>
            <ac:spMk id="2" creationId="{4ADDD547-0956-4479-8858-E1400D56B81F}"/>
          </ac:spMkLst>
        </pc:spChg>
        <pc:spChg chg="mod ord">
          <ac:chgData name="Guest User" userId="S::urn:spo:anon#a0f0be1b0a04d2d408cb6483db1d738a91216707215fd632dde174c1fedee5d4::" providerId="AD" clId="Web-{8C724FF9-D0A3-74FE-5853-CB38159230D4}" dt="2021-03-26T01:58:29.746" v="52"/>
          <ac:spMkLst>
            <pc:docMk/>
            <pc:sldMk cId="767578839" sldId="276"/>
            <ac:spMk id="3" creationId="{022D905F-06FA-4DDB-B411-99F6333C4AA6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8:29.746" v="52"/>
          <ac:spMkLst>
            <pc:docMk/>
            <pc:sldMk cId="767578839" sldId="276"/>
            <ac:spMk id="8" creationId="{FB5B0058-AF13-4859-B429-4EDDE2A26F7F}"/>
          </ac:spMkLst>
        </pc:spChg>
        <pc:cxnChg chg="add">
          <ac:chgData name="Guest User" userId="S::urn:spo:anon#a0f0be1b0a04d2d408cb6483db1d738a91216707215fd632dde174c1fedee5d4::" providerId="AD" clId="Web-{8C724FF9-D0A3-74FE-5853-CB38159230D4}" dt="2021-03-26T01:58:29.746" v="52"/>
          <ac:cxnSpMkLst>
            <pc:docMk/>
            <pc:sldMk cId="767578839" sldId="276"/>
            <ac:cxnSpMk id="10" creationId="{EC4521DE-248E-440D-AAD6-FD9E7D34B3BF}"/>
          </ac:cxnSpMkLst>
        </pc:cxnChg>
        <pc:cxnChg chg="add">
          <ac:chgData name="Guest User" userId="S::urn:spo:anon#a0f0be1b0a04d2d408cb6483db1d738a91216707215fd632dde174c1fedee5d4::" providerId="AD" clId="Web-{8C724FF9-D0A3-74FE-5853-CB38159230D4}" dt="2021-03-26T01:58:29.746" v="52"/>
          <ac:cxnSpMkLst>
            <pc:docMk/>
            <pc:sldMk cId="767578839" sldId="276"/>
            <ac:cxnSpMk id="12" creationId="{442C13FA-4C0F-42D0-9626-5BA6040D8C31}"/>
          </ac:cxnSpMkLst>
        </pc:cxnChg>
      </pc:sldChg>
      <pc:sldChg chg="addSp modSp mod setBg modClrScheme chgLayout">
        <pc:chgData name="Guest User" userId="S::urn:spo:anon#a0f0be1b0a04d2d408cb6483db1d738a91216707215fd632dde174c1fedee5d4::" providerId="AD" clId="Web-{8C724FF9-D0A3-74FE-5853-CB38159230D4}" dt="2021-03-26T01:54:45.963" v="33"/>
        <pc:sldMkLst>
          <pc:docMk/>
          <pc:sldMk cId="1178390007" sldId="277"/>
        </pc:sldMkLst>
        <pc:spChg chg="mod ord">
          <ac:chgData name="Guest User" userId="S::urn:spo:anon#a0f0be1b0a04d2d408cb6483db1d738a91216707215fd632dde174c1fedee5d4::" providerId="AD" clId="Web-{8C724FF9-D0A3-74FE-5853-CB38159230D4}" dt="2021-03-26T01:54:45.963" v="33"/>
          <ac:spMkLst>
            <pc:docMk/>
            <pc:sldMk cId="1178390007" sldId="277"/>
            <ac:spMk id="2" creationId="{F4775B56-3859-4C9E-BAC2-749B9667255F}"/>
          </ac:spMkLst>
        </pc:spChg>
        <pc:spChg chg="mod ord">
          <ac:chgData name="Guest User" userId="S::urn:spo:anon#a0f0be1b0a04d2d408cb6483db1d738a91216707215fd632dde174c1fedee5d4::" providerId="AD" clId="Web-{8C724FF9-D0A3-74FE-5853-CB38159230D4}" dt="2021-03-26T01:54:45.963" v="33"/>
          <ac:spMkLst>
            <pc:docMk/>
            <pc:sldMk cId="1178390007" sldId="277"/>
            <ac:spMk id="3" creationId="{1890B46A-D8C9-41F1-B38E-E0D869BCE39B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4:45.963" v="33"/>
          <ac:spMkLst>
            <pc:docMk/>
            <pc:sldMk cId="1178390007" sldId="277"/>
            <ac:spMk id="8" creationId="{FB5B0058-AF13-4859-B429-4EDDE2A26F7F}"/>
          </ac:spMkLst>
        </pc:spChg>
        <pc:cxnChg chg="add">
          <ac:chgData name="Guest User" userId="S::urn:spo:anon#a0f0be1b0a04d2d408cb6483db1d738a91216707215fd632dde174c1fedee5d4::" providerId="AD" clId="Web-{8C724FF9-D0A3-74FE-5853-CB38159230D4}" dt="2021-03-26T01:54:45.963" v="33"/>
          <ac:cxnSpMkLst>
            <pc:docMk/>
            <pc:sldMk cId="1178390007" sldId="277"/>
            <ac:cxnSpMk id="10" creationId="{EC4521DE-248E-440D-AAD6-FD9E7D34B3BF}"/>
          </ac:cxnSpMkLst>
        </pc:cxnChg>
        <pc:cxnChg chg="add">
          <ac:chgData name="Guest User" userId="S::urn:spo:anon#a0f0be1b0a04d2d408cb6483db1d738a91216707215fd632dde174c1fedee5d4::" providerId="AD" clId="Web-{8C724FF9-D0A3-74FE-5853-CB38159230D4}" dt="2021-03-26T01:54:45.963" v="33"/>
          <ac:cxnSpMkLst>
            <pc:docMk/>
            <pc:sldMk cId="1178390007" sldId="277"/>
            <ac:cxnSpMk id="12" creationId="{442C13FA-4C0F-42D0-9626-5BA6040D8C31}"/>
          </ac:cxnSpMkLst>
        </pc:cxnChg>
      </pc:sldChg>
      <pc:sldChg chg="addSp modSp mod setBg modClrScheme chgLayout">
        <pc:chgData name="Guest User" userId="S::urn:spo:anon#a0f0be1b0a04d2d408cb6483db1d738a91216707215fd632dde174c1fedee5d4::" providerId="AD" clId="Web-{8C724FF9-D0A3-74FE-5853-CB38159230D4}" dt="2021-03-26T01:56:48.511" v="43"/>
        <pc:sldMkLst>
          <pc:docMk/>
          <pc:sldMk cId="158686491" sldId="278"/>
        </pc:sldMkLst>
        <pc:spChg chg="mod ord">
          <ac:chgData name="Guest User" userId="S::urn:spo:anon#a0f0be1b0a04d2d408cb6483db1d738a91216707215fd632dde174c1fedee5d4::" providerId="AD" clId="Web-{8C724FF9-D0A3-74FE-5853-CB38159230D4}" dt="2021-03-26T01:56:48.511" v="43"/>
          <ac:spMkLst>
            <pc:docMk/>
            <pc:sldMk cId="158686491" sldId="278"/>
            <ac:spMk id="2" creationId="{0C2F4031-A3D4-4BCB-ABE2-D94571214D9A}"/>
          </ac:spMkLst>
        </pc:spChg>
        <pc:spChg chg="mod ord">
          <ac:chgData name="Guest User" userId="S::urn:spo:anon#a0f0be1b0a04d2d408cb6483db1d738a91216707215fd632dde174c1fedee5d4::" providerId="AD" clId="Web-{8C724FF9-D0A3-74FE-5853-CB38159230D4}" dt="2021-03-26T01:56:48.511" v="43"/>
          <ac:spMkLst>
            <pc:docMk/>
            <pc:sldMk cId="158686491" sldId="278"/>
            <ac:spMk id="3" creationId="{63F9D71F-5C39-456E-B292-3BF2F497C4C7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6:48.511" v="43"/>
          <ac:spMkLst>
            <pc:docMk/>
            <pc:sldMk cId="158686491" sldId="278"/>
            <ac:spMk id="8" creationId="{FB5B0058-AF13-4859-B429-4EDDE2A26F7F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6:48.511" v="43"/>
          <ac:spMkLst>
            <pc:docMk/>
            <pc:sldMk cId="158686491" sldId="278"/>
            <ac:spMk id="10" creationId="{81BD432D-FAB3-4B5D-BF27-4DA7C75B3238}"/>
          </ac:spMkLst>
        </pc:spChg>
        <pc:cxnChg chg="add">
          <ac:chgData name="Guest User" userId="S::urn:spo:anon#a0f0be1b0a04d2d408cb6483db1d738a91216707215fd632dde174c1fedee5d4::" providerId="AD" clId="Web-{8C724FF9-D0A3-74FE-5853-CB38159230D4}" dt="2021-03-26T01:56:48.511" v="43"/>
          <ac:cxnSpMkLst>
            <pc:docMk/>
            <pc:sldMk cId="158686491" sldId="278"/>
            <ac:cxnSpMk id="12" creationId="{E6D6B450-4278-45B8-88C7-C061710E3C7E}"/>
          </ac:cxnSpMkLst>
        </pc:cxnChg>
        <pc:cxnChg chg="add">
          <ac:chgData name="Guest User" userId="S::urn:spo:anon#a0f0be1b0a04d2d408cb6483db1d738a91216707215fd632dde174c1fedee5d4::" providerId="AD" clId="Web-{8C724FF9-D0A3-74FE-5853-CB38159230D4}" dt="2021-03-26T01:56:48.511" v="43"/>
          <ac:cxnSpMkLst>
            <pc:docMk/>
            <pc:sldMk cId="158686491" sldId="278"/>
            <ac:cxnSpMk id="14" creationId="{74234A4C-A256-4139-A5F4-27078F0D6796}"/>
          </ac:cxnSpMkLst>
        </pc:cxnChg>
      </pc:sldChg>
      <pc:sldChg chg="addSp modSp mod setBg modClrScheme chgLayout">
        <pc:chgData name="Guest User" userId="S::urn:spo:anon#a0f0be1b0a04d2d408cb6483db1d738a91216707215fd632dde174c1fedee5d4::" providerId="AD" clId="Web-{8C724FF9-D0A3-74FE-5853-CB38159230D4}" dt="2021-03-26T01:58:53.168" v="53"/>
        <pc:sldMkLst>
          <pc:docMk/>
          <pc:sldMk cId="163139377" sldId="279"/>
        </pc:sldMkLst>
        <pc:spChg chg="mod ord">
          <ac:chgData name="Guest User" userId="S::urn:spo:anon#a0f0be1b0a04d2d408cb6483db1d738a91216707215fd632dde174c1fedee5d4::" providerId="AD" clId="Web-{8C724FF9-D0A3-74FE-5853-CB38159230D4}" dt="2021-03-26T01:58:53.168" v="53"/>
          <ac:spMkLst>
            <pc:docMk/>
            <pc:sldMk cId="163139377" sldId="279"/>
            <ac:spMk id="2" creationId="{7297C038-B39F-4824-8D39-EA7F75B2CC72}"/>
          </ac:spMkLst>
        </pc:spChg>
        <pc:spChg chg="mod ord">
          <ac:chgData name="Guest User" userId="S::urn:spo:anon#a0f0be1b0a04d2d408cb6483db1d738a91216707215fd632dde174c1fedee5d4::" providerId="AD" clId="Web-{8C724FF9-D0A3-74FE-5853-CB38159230D4}" dt="2021-03-26T01:58:53.168" v="53"/>
          <ac:spMkLst>
            <pc:docMk/>
            <pc:sldMk cId="163139377" sldId="279"/>
            <ac:spMk id="3" creationId="{BB7087C0-D01D-4D78-BBD5-93A427DA885D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8:53.168" v="53"/>
          <ac:spMkLst>
            <pc:docMk/>
            <pc:sldMk cId="163139377" sldId="279"/>
            <ac:spMk id="8" creationId="{FB5B0058-AF13-4859-B429-4EDDE2A26F7F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8:53.168" v="53"/>
          <ac:spMkLst>
            <pc:docMk/>
            <pc:sldMk cId="163139377" sldId="279"/>
            <ac:spMk id="10" creationId="{81BD432D-FAB3-4B5D-BF27-4DA7C75B3238}"/>
          </ac:spMkLst>
        </pc:spChg>
        <pc:cxnChg chg="add">
          <ac:chgData name="Guest User" userId="S::urn:spo:anon#a0f0be1b0a04d2d408cb6483db1d738a91216707215fd632dde174c1fedee5d4::" providerId="AD" clId="Web-{8C724FF9-D0A3-74FE-5853-CB38159230D4}" dt="2021-03-26T01:58:53.168" v="53"/>
          <ac:cxnSpMkLst>
            <pc:docMk/>
            <pc:sldMk cId="163139377" sldId="279"/>
            <ac:cxnSpMk id="12" creationId="{E6D6B450-4278-45B8-88C7-C061710E3C7E}"/>
          </ac:cxnSpMkLst>
        </pc:cxnChg>
        <pc:cxnChg chg="add">
          <ac:chgData name="Guest User" userId="S::urn:spo:anon#a0f0be1b0a04d2d408cb6483db1d738a91216707215fd632dde174c1fedee5d4::" providerId="AD" clId="Web-{8C724FF9-D0A3-74FE-5853-CB38159230D4}" dt="2021-03-26T01:58:53.168" v="53"/>
          <ac:cxnSpMkLst>
            <pc:docMk/>
            <pc:sldMk cId="163139377" sldId="279"/>
            <ac:cxnSpMk id="14" creationId="{74234A4C-A256-4139-A5F4-27078F0D6796}"/>
          </ac:cxnSpMkLst>
        </pc:cxnChg>
      </pc:sldChg>
      <pc:sldChg chg="addSp modSp mod setBg modClrScheme chgLayout">
        <pc:chgData name="Guest User" userId="S::urn:spo:anon#a0f0be1b0a04d2d408cb6483db1d738a91216707215fd632dde174c1fedee5d4::" providerId="AD" clId="Web-{8C724FF9-D0A3-74FE-5853-CB38159230D4}" dt="2021-03-26T01:55:02.307" v="34"/>
        <pc:sldMkLst>
          <pc:docMk/>
          <pc:sldMk cId="1537642912" sldId="280"/>
        </pc:sldMkLst>
        <pc:spChg chg="mod ord">
          <ac:chgData name="Guest User" userId="S::urn:spo:anon#a0f0be1b0a04d2d408cb6483db1d738a91216707215fd632dde174c1fedee5d4::" providerId="AD" clId="Web-{8C724FF9-D0A3-74FE-5853-CB38159230D4}" dt="2021-03-26T01:55:02.307" v="34"/>
          <ac:spMkLst>
            <pc:docMk/>
            <pc:sldMk cId="1537642912" sldId="280"/>
            <ac:spMk id="2" creationId="{85EBD8BC-F595-46A1-B25F-DE414F1AB185}"/>
          </ac:spMkLst>
        </pc:spChg>
        <pc:spChg chg="mod ord">
          <ac:chgData name="Guest User" userId="S::urn:spo:anon#a0f0be1b0a04d2d408cb6483db1d738a91216707215fd632dde174c1fedee5d4::" providerId="AD" clId="Web-{8C724FF9-D0A3-74FE-5853-CB38159230D4}" dt="2021-03-26T01:55:02.307" v="34"/>
          <ac:spMkLst>
            <pc:docMk/>
            <pc:sldMk cId="1537642912" sldId="280"/>
            <ac:spMk id="3" creationId="{4E634BF9-9C40-4762-A661-543F8A563975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5:02.307" v="34"/>
          <ac:spMkLst>
            <pc:docMk/>
            <pc:sldMk cId="1537642912" sldId="280"/>
            <ac:spMk id="8" creationId="{FB5B0058-AF13-4859-B429-4EDDE2A26F7F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5:02.307" v="34"/>
          <ac:spMkLst>
            <pc:docMk/>
            <pc:sldMk cId="1537642912" sldId="280"/>
            <ac:spMk id="10" creationId="{81BD432D-FAB3-4B5D-BF27-4DA7C75B3238}"/>
          </ac:spMkLst>
        </pc:spChg>
        <pc:cxnChg chg="add">
          <ac:chgData name="Guest User" userId="S::urn:spo:anon#a0f0be1b0a04d2d408cb6483db1d738a91216707215fd632dde174c1fedee5d4::" providerId="AD" clId="Web-{8C724FF9-D0A3-74FE-5853-CB38159230D4}" dt="2021-03-26T01:55:02.307" v="34"/>
          <ac:cxnSpMkLst>
            <pc:docMk/>
            <pc:sldMk cId="1537642912" sldId="280"/>
            <ac:cxnSpMk id="12" creationId="{E6D6B450-4278-45B8-88C7-C061710E3C7E}"/>
          </ac:cxnSpMkLst>
        </pc:cxnChg>
        <pc:cxnChg chg="add">
          <ac:chgData name="Guest User" userId="S::urn:spo:anon#a0f0be1b0a04d2d408cb6483db1d738a91216707215fd632dde174c1fedee5d4::" providerId="AD" clId="Web-{8C724FF9-D0A3-74FE-5853-CB38159230D4}" dt="2021-03-26T01:55:02.307" v="34"/>
          <ac:cxnSpMkLst>
            <pc:docMk/>
            <pc:sldMk cId="1537642912" sldId="280"/>
            <ac:cxnSpMk id="14" creationId="{74234A4C-A256-4139-A5F4-27078F0D6796}"/>
          </ac:cxnSpMkLst>
        </pc:cxnChg>
      </pc:sldChg>
      <pc:sldChg chg="addSp modSp mod setBg modClrScheme chgLayout">
        <pc:chgData name="Guest User" userId="S::urn:spo:anon#a0f0be1b0a04d2d408cb6483db1d738a91216707215fd632dde174c1fedee5d4::" providerId="AD" clId="Web-{8C724FF9-D0A3-74FE-5853-CB38159230D4}" dt="2021-03-26T01:57:01.808" v="44"/>
        <pc:sldMkLst>
          <pc:docMk/>
          <pc:sldMk cId="2634460072" sldId="281"/>
        </pc:sldMkLst>
        <pc:spChg chg="mod ord">
          <ac:chgData name="Guest User" userId="S::urn:spo:anon#a0f0be1b0a04d2d408cb6483db1d738a91216707215fd632dde174c1fedee5d4::" providerId="AD" clId="Web-{8C724FF9-D0A3-74FE-5853-CB38159230D4}" dt="2021-03-26T01:57:01.808" v="44"/>
          <ac:spMkLst>
            <pc:docMk/>
            <pc:sldMk cId="2634460072" sldId="281"/>
            <ac:spMk id="2" creationId="{BF5C161A-82B3-4B80-A2B7-18BE7DB48004}"/>
          </ac:spMkLst>
        </pc:spChg>
        <pc:spChg chg="mod ord">
          <ac:chgData name="Guest User" userId="S::urn:spo:anon#a0f0be1b0a04d2d408cb6483db1d738a91216707215fd632dde174c1fedee5d4::" providerId="AD" clId="Web-{8C724FF9-D0A3-74FE-5853-CB38159230D4}" dt="2021-03-26T01:57:01.808" v="44"/>
          <ac:spMkLst>
            <pc:docMk/>
            <pc:sldMk cId="2634460072" sldId="281"/>
            <ac:spMk id="3" creationId="{DFD3340D-ECB2-464F-A773-D979861D7117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7:01.808" v="44"/>
          <ac:spMkLst>
            <pc:docMk/>
            <pc:sldMk cId="2634460072" sldId="281"/>
            <ac:spMk id="8" creationId="{FB5B0058-AF13-4859-B429-4EDDE2A26F7F}"/>
          </ac:spMkLst>
        </pc:spChg>
        <pc:cxnChg chg="add">
          <ac:chgData name="Guest User" userId="S::urn:spo:anon#a0f0be1b0a04d2d408cb6483db1d738a91216707215fd632dde174c1fedee5d4::" providerId="AD" clId="Web-{8C724FF9-D0A3-74FE-5853-CB38159230D4}" dt="2021-03-26T01:57:01.808" v="44"/>
          <ac:cxnSpMkLst>
            <pc:docMk/>
            <pc:sldMk cId="2634460072" sldId="281"/>
            <ac:cxnSpMk id="10" creationId="{EC4521DE-248E-440D-AAD6-FD9E7D34B3BF}"/>
          </ac:cxnSpMkLst>
        </pc:cxnChg>
        <pc:cxnChg chg="add">
          <ac:chgData name="Guest User" userId="S::urn:spo:anon#a0f0be1b0a04d2d408cb6483db1d738a91216707215fd632dde174c1fedee5d4::" providerId="AD" clId="Web-{8C724FF9-D0A3-74FE-5853-CB38159230D4}" dt="2021-03-26T01:57:01.808" v="44"/>
          <ac:cxnSpMkLst>
            <pc:docMk/>
            <pc:sldMk cId="2634460072" sldId="281"/>
            <ac:cxnSpMk id="12" creationId="{442C13FA-4C0F-42D0-9626-5BA6040D8C31}"/>
          </ac:cxnSpMkLst>
        </pc:cxnChg>
      </pc:sldChg>
      <pc:sldChg chg="addSp modSp mod setBg modClrScheme chgLayout">
        <pc:chgData name="Guest User" userId="S::urn:spo:anon#a0f0be1b0a04d2d408cb6483db1d738a91216707215fd632dde174c1fedee5d4::" providerId="AD" clId="Web-{8C724FF9-D0A3-74FE-5853-CB38159230D4}" dt="2021-03-26T01:59:09.387" v="54"/>
        <pc:sldMkLst>
          <pc:docMk/>
          <pc:sldMk cId="1476269000" sldId="282"/>
        </pc:sldMkLst>
        <pc:spChg chg="mod ord">
          <ac:chgData name="Guest User" userId="S::urn:spo:anon#a0f0be1b0a04d2d408cb6483db1d738a91216707215fd632dde174c1fedee5d4::" providerId="AD" clId="Web-{8C724FF9-D0A3-74FE-5853-CB38159230D4}" dt="2021-03-26T01:59:09.387" v="54"/>
          <ac:spMkLst>
            <pc:docMk/>
            <pc:sldMk cId="1476269000" sldId="282"/>
            <ac:spMk id="2" creationId="{2D2B3560-8790-4466-B7DA-D6CE59E49E21}"/>
          </ac:spMkLst>
        </pc:spChg>
        <pc:spChg chg="mod ord">
          <ac:chgData name="Guest User" userId="S::urn:spo:anon#a0f0be1b0a04d2d408cb6483db1d738a91216707215fd632dde174c1fedee5d4::" providerId="AD" clId="Web-{8C724FF9-D0A3-74FE-5853-CB38159230D4}" dt="2021-03-26T01:59:09.387" v="54"/>
          <ac:spMkLst>
            <pc:docMk/>
            <pc:sldMk cId="1476269000" sldId="282"/>
            <ac:spMk id="3" creationId="{730BA63C-3531-4B11-9F5A-FFED1EB6C4EC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9:09.387" v="54"/>
          <ac:spMkLst>
            <pc:docMk/>
            <pc:sldMk cId="1476269000" sldId="282"/>
            <ac:spMk id="8" creationId="{FB5B0058-AF13-4859-B429-4EDDE2A26F7F}"/>
          </ac:spMkLst>
        </pc:spChg>
        <pc:cxnChg chg="add">
          <ac:chgData name="Guest User" userId="S::urn:spo:anon#a0f0be1b0a04d2d408cb6483db1d738a91216707215fd632dde174c1fedee5d4::" providerId="AD" clId="Web-{8C724FF9-D0A3-74FE-5853-CB38159230D4}" dt="2021-03-26T01:59:09.387" v="54"/>
          <ac:cxnSpMkLst>
            <pc:docMk/>
            <pc:sldMk cId="1476269000" sldId="282"/>
            <ac:cxnSpMk id="10" creationId="{EC4521DE-248E-440D-AAD6-FD9E7D34B3BF}"/>
          </ac:cxnSpMkLst>
        </pc:cxnChg>
        <pc:cxnChg chg="add">
          <ac:chgData name="Guest User" userId="S::urn:spo:anon#a0f0be1b0a04d2d408cb6483db1d738a91216707215fd632dde174c1fedee5d4::" providerId="AD" clId="Web-{8C724FF9-D0A3-74FE-5853-CB38159230D4}" dt="2021-03-26T01:59:09.387" v="54"/>
          <ac:cxnSpMkLst>
            <pc:docMk/>
            <pc:sldMk cId="1476269000" sldId="282"/>
            <ac:cxnSpMk id="12" creationId="{442C13FA-4C0F-42D0-9626-5BA6040D8C31}"/>
          </ac:cxnSpMkLst>
        </pc:cxnChg>
      </pc:sldChg>
      <pc:sldChg chg="addSp modSp mod setBg modClrScheme chgLayout">
        <pc:chgData name="Guest User" userId="S::urn:spo:anon#a0f0be1b0a04d2d408cb6483db1d738a91216707215fd632dde174c1fedee5d4::" providerId="AD" clId="Web-{8C724FF9-D0A3-74FE-5853-CB38159230D4}" dt="2021-03-26T01:57:17.433" v="45"/>
        <pc:sldMkLst>
          <pc:docMk/>
          <pc:sldMk cId="1276570125" sldId="283"/>
        </pc:sldMkLst>
        <pc:spChg chg="mod ord">
          <ac:chgData name="Guest User" userId="S::urn:spo:anon#a0f0be1b0a04d2d408cb6483db1d738a91216707215fd632dde174c1fedee5d4::" providerId="AD" clId="Web-{8C724FF9-D0A3-74FE-5853-CB38159230D4}" dt="2021-03-26T01:57:17.433" v="45"/>
          <ac:spMkLst>
            <pc:docMk/>
            <pc:sldMk cId="1276570125" sldId="283"/>
            <ac:spMk id="2" creationId="{33A232C2-EDEB-4AC2-ADD7-5AE5905A3DE0}"/>
          </ac:spMkLst>
        </pc:spChg>
        <pc:spChg chg="mod ord">
          <ac:chgData name="Guest User" userId="S::urn:spo:anon#a0f0be1b0a04d2d408cb6483db1d738a91216707215fd632dde174c1fedee5d4::" providerId="AD" clId="Web-{8C724FF9-D0A3-74FE-5853-CB38159230D4}" dt="2021-03-26T01:57:17.433" v="45"/>
          <ac:spMkLst>
            <pc:docMk/>
            <pc:sldMk cId="1276570125" sldId="283"/>
            <ac:spMk id="3" creationId="{C029F53E-E50F-44DD-AD0C-200CE9578945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7:17.433" v="45"/>
          <ac:spMkLst>
            <pc:docMk/>
            <pc:sldMk cId="1276570125" sldId="283"/>
            <ac:spMk id="8" creationId="{FB5B0058-AF13-4859-B429-4EDDE2A26F7F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7:17.433" v="45"/>
          <ac:spMkLst>
            <pc:docMk/>
            <pc:sldMk cId="1276570125" sldId="283"/>
            <ac:spMk id="10" creationId="{81BD432D-FAB3-4B5D-BF27-4DA7C75B3238}"/>
          </ac:spMkLst>
        </pc:spChg>
        <pc:cxnChg chg="add">
          <ac:chgData name="Guest User" userId="S::urn:spo:anon#a0f0be1b0a04d2d408cb6483db1d738a91216707215fd632dde174c1fedee5d4::" providerId="AD" clId="Web-{8C724FF9-D0A3-74FE-5853-CB38159230D4}" dt="2021-03-26T01:57:17.433" v="45"/>
          <ac:cxnSpMkLst>
            <pc:docMk/>
            <pc:sldMk cId="1276570125" sldId="283"/>
            <ac:cxnSpMk id="12" creationId="{E6D6B450-4278-45B8-88C7-C061710E3C7E}"/>
          </ac:cxnSpMkLst>
        </pc:cxnChg>
        <pc:cxnChg chg="add">
          <ac:chgData name="Guest User" userId="S::urn:spo:anon#a0f0be1b0a04d2d408cb6483db1d738a91216707215fd632dde174c1fedee5d4::" providerId="AD" clId="Web-{8C724FF9-D0A3-74FE-5853-CB38159230D4}" dt="2021-03-26T01:57:17.433" v="45"/>
          <ac:cxnSpMkLst>
            <pc:docMk/>
            <pc:sldMk cId="1276570125" sldId="283"/>
            <ac:cxnSpMk id="14" creationId="{74234A4C-A256-4139-A5F4-27078F0D6796}"/>
          </ac:cxnSpMkLst>
        </pc:cxnChg>
      </pc:sldChg>
      <pc:sldChg chg="addSp modSp mod setBg modClrScheme chgLayout">
        <pc:chgData name="Guest User" userId="S::urn:spo:anon#a0f0be1b0a04d2d408cb6483db1d738a91216707215fd632dde174c1fedee5d4::" providerId="AD" clId="Web-{8C724FF9-D0A3-74FE-5853-CB38159230D4}" dt="2021-03-26T01:55:17.510" v="35"/>
        <pc:sldMkLst>
          <pc:docMk/>
          <pc:sldMk cId="1936373876" sldId="284"/>
        </pc:sldMkLst>
        <pc:spChg chg="mod ord">
          <ac:chgData name="Guest User" userId="S::urn:spo:anon#a0f0be1b0a04d2d408cb6483db1d738a91216707215fd632dde174c1fedee5d4::" providerId="AD" clId="Web-{8C724FF9-D0A3-74FE-5853-CB38159230D4}" dt="2021-03-26T01:55:17.510" v="35"/>
          <ac:spMkLst>
            <pc:docMk/>
            <pc:sldMk cId="1936373876" sldId="284"/>
            <ac:spMk id="2" creationId="{9291521C-FAAC-4980-9B71-717C56FE30D0}"/>
          </ac:spMkLst>
        </pc:spChg>
        <pc:spChg chg="mod ord">
          <ac:chgData name="Guest User" userId="S::urn:spo:anon#a0f0be1b0a04d2d408cb6483db1d738a91216707215fd632dde174c1fedee5d4::" providerId="AD" clId="Web-{8C724FF9-D0A3-74FE-5853-CB38159230D4}" dt="2021-03-26T01:55:17.510" v="35"/>
          <ac:spMkLst>
            <pc:docMk/>
            <pc:sldMk cId="1936373876" sldId="284"/>
            <ac:spMk id="3" creationId="{0DCFC82F-CA47-4AA3-9EAC-04DE94FF2DEE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5:17.510" v="35"/>
          <ac:spMkLst>
            <pc:docMk/>
            <pc:sldMk cId="1936373876" sldId="284"/>
            <ac:spMk id="8" creationId="{FB5B0058-AF13-4859-B429-4EDDE2A26F7F}"/>
          </ac:spMkLst>
        </pc:spChg>
        <pc:cxnChg chg="add">
          <ac:chgData name="Guest User" userId="S::urn:spo:anon#a0f0be1b0a04d2d408cb6483db1d738a91216707215fd632dde174c1fedee5d4::" providerId="AD" clId="Web-{8C724FF9-D0A3-74FE-5853-CB38159230D4}" dt="2021-03-26T01:55:17.510" v="35"/>
          <ac:cxnSpMkLst>
            <pc:docMk/>
            <pc:sldMk cId="1936373876" sldId="284"/>
            <ac:cxnSpMk id="10" creationId="{EC4521DE-248E-440D-AAD6-FD9E7D34B3BF}"/>
          </ac:cxnSpMkLst>
        </pc:cxnChg>
        <pc:cxnChg chg="add">
          <ac:chgData name="Guest User" userId="S::urn:spo:anon#a0f0be1b0a04d2d408cb6483db1d738a91216707215fd632dde174c1fedee5d4::" providerId="AD" clId="Web-{8C724FF9-D0A3-74FE-5853-CB38159230D4}" dt="2021-03-26T01:55:17.510" v="35"/>
          <ac:cxnSpMkLst>
            <pc:docMk/>
            <pc:sldMk cId="1936373876" sldId="284"/>
            <ac:cxnSpMk id="12" creationId="{442C13FA-4C0F-42D0-9626-5BA6040D8C31}"/>
          </ac:cxnSpMkLst>
        </pc:cxnChg>
      </pc:sldChg>
      <pc:sldChg chg="addSp modSp mod setBg modClrScheme chgLayout">
        <pc:chgData name="Guest User" userId="S::urn:spo:anon#a0f0be1b0a04d2d408cb6483db1d738a91216707215fd632dde174c1fedee5d4::" providerId="AD" clId="Web-{8C724FF9-D0A3-74FE-5853-CB38159230D4}" dt="2021-03-26T01:59:20.840" v="55"/>
        <pc:sldMkLst>
          <pc:docMk/>
          <pc:sldMk cId="2179369697" sldId="285"/>
        </pc:sldMkLst>
        <pc:spChg chg="mod ord">
          <ac:chgData name="Guest User" userId="S::urn:spo:anon#a0f0be1b0a04d2d408cb6483db1d738a91216707215fd632dde174c1fedee5d4::" providerId="AD" clId="Web-{8C724FF9-D0A3-74FE-5853-CB38159230D4}" dt="2021-03-26T01:59:20.840" v="55"/>
          <ac:spMkLst>
            <pc:docMk/>
            <pc:sldMk cId="2179369697" sldId="285"/>
            <ac:spMk id="2" creationId="{86BB916E-F300-43DC-823D-3E9AF8CF21E1}"/>
          </ac:spMkLst>
        </pc:spChg>
        <pc:spChg chg="mod ord">
          <ac:chgData name="Guest User" userId="S::urn:spo:anon#a0f0be1b0a04d2d408cb6483db1d738a91216707215fd632dde174c1fedee5d4::" providerId="AD" clId="Web-{8C724FF9-D0A3-74FE-5853-CB38159230D4}" dt="2021-03-26T01:59:20.840" v="55"/>
          <ac:spMkLst>
            <pc:docMk/>
            <pc:sldMk cId="2179369697" sldId="285"/>
            <ac:spMk id="3" creationId="{FC0C3A27-02C7-4AD0-8DE8-D543599E3137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9:20.840" v="55"/>
          <ac:spMkLst>
            <pc:docMk/>
            <pc:sldMk cId="2179369697" sldId="285"/>
            <ac:spMk id="8" creationId="{FB5B0058-AF13-4859-B429-4EDDE2A26F7F}"/>
          </ac:spMkLst>
        </pc:spChg>
        <pc:spChg chg="add">
          <ac:chgData name="Guest User" userId="S::urn:spo:anon#a0f0be1b0a04d2d408cb6483db1d738a91216707215fd632dde174c1fedee5d4::" providerId="AD" clId="Web-{8C724FF9-D0A3-74FE-5853-CB38159230D4}" dt="2021-03-26T01:59:20.840" v="55"/>
          <ac:spMkLst>
            <pc:docMk/>
            <pc:sldMk cId="2179369697" sldId="285"/>
            <ac:spMk id="10" creationId="{81BD432D-FAB3-4B5D-BF27-4DA7C75B3238}"/>
          </ac:spMkLst>
        </pc:spChg>
        <pc:cxnChg chg="add">
          <ac:chgData name="Guest User" userId="S::urn:spo:anon#a0f0be1b0a04d2d408cb6483db1d738a91216707215fd632dde174c1fedee5d4::" providerId="AD" clId="Web-{8C724FF9-D0A3-74FE-5853-CB38159230D4}" dt="2021-03-26T01:59:20.840" v="55"/>
          <ac:cxnSpMkLst>
            <pc:docMk/>
            <pc:sldMk cId="2179369697" sldId="285"/>
            <ac:cxnSpMk id="12" creationId="{E6D6B450-4278-45B8-88C7-C061710E3C7E}"/>
          </ac:cxnSpMkLst>
        </pc:cxnChg>
        <pc:cxnChg chg="add">
          <ac:chgData name="Guest User" userId="S::urn:spo:anon#a0f0be1b0a04d2d408cb6483db1d738a91216707215fd632dde174c1fedee5d4::" providerId="AD" clId="Web-{8C724FF9-D0A3-74FE-5853-CB38159230D4}" dt="2021-03-26T01:59:20.840" v="55"/>
          <ac:cxnSpMkLst>
            <pc:docMk/>
            <pc:sldMk cId="2179369697" sldId="285"/>
            <ac:cxnSpMk id="14" creationId="{74234A4C-A256-4139-A5F4-27078F0D6796}"/>
          </ac:cxnSpMkLst>
        </pc:cxnChg>
      </pc:sldChg>
      <pc:sldChg chg="modSp mod modClrScheme chgLayout">
        <pc:chgData name="Guest User" userId="S::urn:spo:anon#a0f0be1b0a04d2d408cb6483db1d738a91216707215fd632dde174c1fedee5d4::" providerId="AD" clId="Web-{8C724FF9-D0A3-74FE-5853-CB38159230D4}" dt="2021-03-26T01:51:32.227" v="0"/>
        <pc:sldMkLst>
          <pc:docMk/>
          <pc:sldMk cId="378910937" sldId="286"/>
        </pc:sldMkLst>
        <pc:spChg chg="mod ord">
          <ac:chgData name="Guest User" userId="S::urn:spo:anon#a0f0be1b0a04d2d408cb6483db1d738a91216707215fd632dde174c1fedee5d4::" providerId="AD" clId="Web-{8C724FF9-D0A3-74FE-5853-CB38159230D4}" dt="2021-03-26T01:51:32.227" v="0"/>
          <ac:spMkLst>
            <pc:docMk/>
            <pc:sldMk cId="378910937" sldId="286"/>
            <ac:spMk id="2" creationId="{6480D0DB-5EF8-4EB9-9DD5-42B5513E9D7B}"/>
          </ac:spMkLst>
        </pc:spChg>
        <pc:spChg chg="mod ord">
          <ac:chgData name="Guest User" userId="S::urn:spo:anon#a0f0be1b0a04d2d408cb6483db1d738a91216707215fd632dde174c1fedee5d4::" providerId="AD" clId="Web-{8C724FF9-D0A3-74FE-5853-CB38159230D4}" dt="2021-03-26T01:51:32.227" v="0"/>
          <ac:spMkLst>
            <pc:docMk/>
            <pc:sldMk cId="378910937" sldId="286"/>
            <ac:spMk id="4" creationId="{C286AE25-CE8B-41FB-94D4-B332B95B336E}"/>
          </ac:spMkLst>
        </pc:spChg>
        <pc:graphicFrameChg chg="mod ord">
          <ac:chgData name="Guest User" userId="S::urn:spo:anon#a0f0be1b0a04d2d408cb6483db1d738a91216707215fd632dde174c1fedee5d4::" providerId="AD" clId="Web-{8C724FF9-D0A3-74FE-5853-CB38159230D4}" dt="2021-03-26T01:51:32.227" v="0"/>
          <ac:graphicFrameMkLst>
            <pc:docMk/>
            <pc:sldMk cId="378910937" sldId="286"/>
            <ac:graphicFrameMk id="5" creationId="{90318C30-926E-4239-8C7C-BB3C8E676272}"/>
          </ac:graphicFrameMkLst>
        </pc:graphicFrameChg>
      </pc:sldChg>
      <pc:sldMasterChg chg="del delSldLayout">
        <pc:chgData name="Guest User" userId="S::urn:spo:anon#a0f0be1b0a04d2d408cb6483db1d738a91216707215fd632dde174c1fedee5d4::" providerId="AD" clId="Web-{8C724FF9-D0A3-74FE-5853-CB38159230D4}" dt="2021-03-26T01:51:32.227" v="0"/>
        <pc:sldMasterMkLst>
          <pc:docMk/>
          <pc:sldMasterMk cId="3947488129" sldId="2147483648"/>
        </pc:sldMasterMkLst>
        <pc:sldLayoutChg chg="del">
          <pc:chgData name="Guest User" userId="S::urn:spo:anon#a0f0be1b0a04d2d408cb6483db1d738a91216707215fd632dde174c1fedee5d4::" providerId="AD" clId="Web-{8C724FF9-D0A3-74FE-5853-CB38159230D4}" dt="2021-03-26T01:51:32.227" v="0"/>
          <pc:sldLayoutMkLst>
            <pc:docMk/>
            <pc:sldMasterMk cId="3947488129" sldId="2147483648"/>
            <pc:sldLayoutMk cId="50528062" sldId="2147483649"/>
          </pc:sldLayoutMkLst>
        </pc:sldLayoutChg>
        <pc:sldLayoutChg chg="del">
          <pc:chgData name="Guest User" userId="S::urn:spo:anon#a0f0be1b0a04d2d408cb6483db1d738a91216707215fd632dde174c1fedee5d4::" providerId="AD" clId="Web-{8C724FF9-D0A3-74FE-5853-CB38159230D4}" dt="2021-03-26T01:51:32.227" v="0"/>
          <pc:sldLayoutMkLst>
            <pc:docMk/>
            <pc:sldMasterMk cId="3947488129" sldId="2147483648"/>
            <pc:sldLayoutMk cId="331964606" sldId="2147483650"/>
          </pc:sldLayoutMkLst>
        </pc:sldLayoutChg>
        <pc:sldLayoutChg chg="del">
          <pc:chgData name="Guest User" userId="S::urn:spo:anon#a0f0be1b0a04d2d408cb6483db1d738a91216707215fd632dde174c1fedee5d4::" providerId="AD" clId="Web-{8C724FF9-D0A3-74FE-5853-CB38159230D4}" dt="2021-03-26T01:51:32.227" v="0"/>
          <pc:sldLayoutMkLst>
            <pc:docMk/>
            <pc:sldMasterMk cId="3947488129" sldId="2147483648"/>
            <pc:sldLayoutMk cId="93981611" sldId="2147483651"/>
          </pc:sldLayoutMkLst>
        </pc:sldLayoutChg>
        <pc:sldLayoutChg chg="del">
          <pc:chgData name="Guest User" userId="S::urn:spo:anon#a0f0be1b0a04d2d408cb6483db1d738a91216707215fd632dde174c1fedee5d4::" providerId="AD" clId="Web-{8C724FF9-D0A3-74FE-5853-CB38159230D4}" dt="2021-03-26T01:51:32.227" v="0"/>
          <pc:sldLayoutMkLst>
            <pc:docMk/>
            <pc:sldMasterMk cId="3947488129" sldId="2147483648"/>
            <pc:sldLayoutMk cId="402211425" sldId="2147483652"/>
          </pc:sldLayoutMkLst>
        </pc:sldLayoutChg>
        <pc:sldLayoutChg chg="del">
          <pc:chgData name="Guest User" userId="S::urn:spo:anon#a0f0be1b0a04d2d408cb6483db1d738a91216707215fd632dde174c1fedee5d4::" providerId="AD" clId="Web-{8C724FF9-D0A3-74FE-5853-CB38159230D4}" dt="2021-03-26T01:51:32.227" v="0"/>
          <pc:sldLayoutMkLst>
            <pc:docMk/>
            <pc:sldMasterMk cId="3947488129" sldId="2147483648"/>
            <pc:sldLayoutMk cId="4081040917" sldId="2147483653"/>
          </pc:sldLayoutMkLst>
        </pc:sldLayoutChg>
        <pc:sldLayoutChg chg="del">
          <pc:chgData name="Guest User" userId="S::urn:spo:anon#a0f0be1b0a04d2d408cb6483db1d738a91216707215fd632dde174c1fedee5d4::" providerId="AD" clId="Web-{8C724FF9-D0A3-74FE-5853-CB38159230D4}" dt="2021-03-26T01:51:32.227" v="0"/>
          <pc:sldLayoutMkLst>
            <pc:docMk/>
            <pc:sldMasterMk cId="3947488129" sldId="2147483648"/>
            <pc:sldLayoutMk cId="3280541996" sldId="2147483654"/>
          </pc:sldLayoutMkLst>
        </pc:sldLayoutChg>
        <pc:sldLayoutChg chg="del">
          <pc:chgData name="Guest User" userId="S::urn:spo:anon#a0f0be1b0a04d2d408cb6483db1d738a91216707215fd632dde174c1fedee5d4::" providerId="AD" clId="Web-{8C724FF9-D0A3-74FE-5853-CB38159230D4}" dt="2021-03-26T01:51:32.227" v="0"/>
          <pc:sldLayoutMkLst>
            <pc:docMk/>
            <pc:sldMasterMk cId="3947488129" sldId="2147483648"/>
            <pc:sldLayoutMk cId="1205041633" sldId="2147483655"/>
          </pc:sldLayoutMkLst>
        </pc:sldLayoutChg>
        <pc:sldLayoutChg chg="del">
          <pc:chgData name="Guest User" userId="S::urn:spo:anon#a0f0be1b0a04d2d408cb6483db1d738a91216707215fd632dde174c1fedee5d4::" providerId="AD" clId="Web-{8C724FF9-D0A3-74FE-5853-CB38159230D4}" dt="2021-03-26T01:51:32.227" v="0"/>
          <pc:sldLayoutMkLst>
            <pc:docMk/>
            <pc:sldMasterMk cId="3947488129" sldId="2147483648"/>
            <pc:sldLayoutMk cId="1116802522" sldId="2147483656"/>
          </pc:sldLayoutMkLst>
        </pc:sldLayoutChg>
        <pc:sldLayoutChg chg="del">
          <pc:chgData name="Guest User" userId="S::urn:spo:anon#a0f0be1b0a04d2d408cb6483db1d738a91216707215fd632dde174c1fedee5d4::" providerId="AD" clId="Web-{8C724FF9-D0A3-74FE-5853-CB38159230D4}" dt="2021-03-26T01:51:32.227" v="0"/>
          <pc:sldLayoutMkLst>
            <pc:docMk/>
            <pc:sldMasterMk cId="3947488129" sldId="2147483648"/>
            <pc:sldLayoutMk cId="1087458782" sldId="2147483657"/>
          </pc:sldLayoutMkLst>
        </pc:sldLayoutChg>
        <pc:sldLayoutChg chg="del">
          <pc:chgData name="Guest User" userId="S::urn:spo:anon#a0f0be1b0a04d2d408cb6483db1d738a91216707215fd632dde174c1fedee5d4::" providerId="AD" clId="Web-{8C724FF9-D0A3-74FE-5853-CB38159230D4}" dt="2021-03-26T01:51:32.227" v="0"/>
          <pc:sldLayoutMkLst>
            <pc:docMk/>
            <pc:sldMasterMk cId="3947488129" sldId="2147483648"/>
            <pc:sldLayoutMk cId="4234347298" sldId="2147483658"/>
          </pc:sldLayoutMkLst>
        </pc:sldLayoutChg>
        <pc:sldLayoutChg chg="del">
          <pc:chgData name="Guest User" userId="S::urn:spo:anon#a0f0be1b0a04d2d408cb6483db1d738a91216707215fd632dde174c1fedee5d4::" providerId="AD" clId="Web-{8C724FF9-D0A3-74FE-5853-CB38159230D4}" dt="2021-03-26T01:51:32.227" v="0"/>
          <pc:sldLayoutMkLst>
            <pc:docMk/>
            <pc:sldMasterMk cId="3947488129" sldId="2147483648"/>
            <pc:sldLayoutMk cId="1740399342" sldId="2147483659"/>
          </pc:sldLayoutMkLst>
        </pc:sldLayoutChg>
      </pc:sldMasterChg>
      <pc:sldMasterChg chg="add addSldLayout modSldLayout">
        <pc:chgData name="Guest User" userId="S::urn:spo:anon#a0f0be1b0a04d2d408cb6483db1d738a91216707215fd632dde174c1fedee5d4::" providerId="AD" clId="Web-{8C724FF9-D0A3-74FE-5853-CB38159230D4}" dt="2021-03-26T01:51:32.227" v="0"/>
        <pc:sldMasterMkLst>
          <pc:docMk/>
          <pc:sldMasterMk cId="3826836821" sldId="2147483660"/>
        </pc:sldMasterMkLst>
        <pc:sldLayoutChg chg="add mod replId">
          <pc:chgData name="Guest User" userId="S::urn:spo:anon#a0f0be1b0a04d2d408cb6483db1d738a91216707215fd632dde174c1fedee5d4::" providerId="AD" clId="Web-{8C724FF9-D0A3-74FE-5853-CB38159230D4}" dt="2021-03-26T01:51:32.227" v="0"/>
          <pc:sldLayoutMkLst>
            <pc:docMk/>
            <pc:sldMasterMk cId="3826836821" sldId="2147483660"/>
            <pc:sldLayoutMk cId="300910981" sldId="2147483661"/>
          </pc:sldLayoutMkLst>
        </pc:sldLayoutChg>
        <pc:sldLayoutChg chg="add mod replId">
          <pc:chgData name="Guest User" userId="S::urn:spo:anon#a0f0be1b0a04d2d408cb6483db1d738a91216707215fd632dde174c1fedee5d4::" providerId="AD" clId="Web-{8C724FF9-D0A3-74FE-5853-CB38159230D4}" dt="2021-03-26T01:51:32.227" v="0"/>
          <pc:sldLayoutMkLst>
            <pc:docMk/>
            <pc:sldMasterMk cId="3826836821" sldId="2147483660"/>
            <pc:sldLayoutMk cId="55147675" sldId="2147483662"/>
          </pc:sldLayoutMkLst>
        </pc:sldLayoutChg>
        <pc:sldLayoutChg chg="add mod replId">
          <pc:chgData name="Guest User" userId="S::urn:spo:anon#a0f0be1b0a04d2d408cb6483db1d738a91216707215fd632dde174c1fedee5d4::" providerId="AD" clId="Web-{8C724FF9-D0A3-74FE-5853-CB38159230D4}" dt="2021-03-26T01:51:32.227" v="0"/>
          <pc:sldLayoutMkLst>
            <pc:docMk/>
            <pc:sldMasterMk cId="3826836821" sldId="2147483660"/>
            <pc:sldLayoutMk cId="3586363599" sldId="2147483663"/>
          </pc:sldLayoutMkLst>
        </pc:sldLayoutChg>
        <pc:sldLayoutChg chg="add mod replId">
          <pc:chgData name="Guest User" userId="S::urn:spo:anon#a0f0be1b0a04d2d408cb6483db1d738a91216707215fd632dde174c1fedee5d4::" providerId="AD" clId="Web-{8C724FF9-D0A3-74FE-5853-CB38159230D4}" dt="2021-03-26T01:51:32.227" v="0"/>
          <pc:sldLayoutMkLst>
            <pc:docMk/>
            <pc:sldMasterMk cId="3826836821" sldId="2147483660"/>
            <pc:sldLayoutMk cId="1833938127" sldId="2147483664"/>
          </pc:sldLayoutMkLst>
        </pc:sldLayoutChg>
        <pc:sldLayoutChg chg="add mod replId">
          <pc:chgData name="Guest User" userId="S::urn:spo:anon#a0f0be1b0a04d2d408cb6483db1d738a91216707215fd632dde174c1fedee5d4::" providerId="AD" clId="Web-{8C724FF9-D0A3-74FE-5853-CB38159230D4}" dt="2021-03-26T01:51:32.227" v="0"/>
          <pc:sldLayoutMkLst>
            <pc:docMk/>
            <pc:sldMasterMk cId="3826836821" sldId="2147483660"/>
            <pc:sldLayoutMk cId="1588565104" sldId="2147483665"/>
          </pc:sldLayoutMkLst>
        </pc:sldLayoutChg>
        <pc:sldLayoutChg chg="add mod replId">
          <pc:chgData name="Guest User" userId="S::urn:spo:anon#a0f0be1b0a04d2d408cb6483db1d738a91216707215fd632dde174c1fedee5d4::" providerId="AD" clId="Web-{8C724FF9-D0A3-74FE-5853-CB38159230D4}" dt="2021-03-26T01:51:32.227" v="0"/>
          <pc:sldLayoutMkLst>
            <pc:docMk/>
            <pc:sldMasterMk cId="3826836821" sldId="2147483660"/>
            <pc:sldLayoutMk cId="3458665887" sldId="2147483666"/>
          </pc:sldLayoutMkLst>
        </pc:sldLayoutChg>
        <pc:sldLayoutChg chg="add mod replId">
          <pc:chgData name="Guest User" userId="S::urn:spo:anon#a0f0be1b0a04d2d408cb6483db1d738a91216707215fd632dde174c1fedee5d4::" providerId="AD" clId="Web-{8C724FF9-D0A3-74FE-5853-CB38159230D4}" dt="2021-03-26T01:51:32.227" v="0"/>
          <pc:sldLayoutMkLst>
            <pc:docMk/>
            <pc:sldMasterMk cId="3826836821" sldId="2147483660"/>
            <pc:sldLayoutMk cId="605232602" sldId="2147483667"/>
          </pc:sldLayoutMkLst>
        </pc:sldLayoutChg>
        <pc:sldLayoutChg chg="add mod replId">
          <pc:chgData name="Guest User" userId="S::urn:spo:anon#a0f0be1b0a04d2d408cb6483db1d738a91216707215fd632dde174c1fedee5d4::" providerId="AD" clId="Web-{8C724FF9-D0A3-74FE-5853-CB38159230D4}" dt="2021-03-26T01:51:32.227" v="0"/>
          <pc:sldLayoutMkLst>
            <pc:docMk/>
            <pc:sldMasterMk cId="3826836821" sldId="2147483660"/>
            <pc:sldLayoutMk cId="3011495246" sldId="2147483668"/>
          </pc:sldLayoutMkLst>
        </pc:sldLayoutChg>
        <pc:sldLayoutChg chg="add mod replId">
          <pc:chgData name="Guest User" userId="S::urn:spo:anon#a0f0be1b0a04d2d408cb6483db1d738a91216707215fd632dde174c1fedee5d4::" providerId="AD" clId="Web-{8C724FF9-D0A3-74FE-5853-CB38159230D4}" dt="2021-03-26T01:51:32.227" v="0"/>
          <pc:sldLayoutMkLst>
            <pc:docMk/>
            <pc:sldMasterMk cId="3826836821" sldId="2147483660"/>
            <pc:sldLayoutMk cId="3022629112" sldId="2147483669"/>
          </pc:sldLayoutMkLst>
        </pc:sldLayoutChg>
        <pc:sldLayoutChg chg="add mod replId">
          <pc:chgData name="Guest User" userId="S::urn:spo:anon#a0f0be1b0a04d2d408cb6483db1d738a91216707215fd632dde174c1fedee5d4::" providerId="AD" clId="Web-{8C724FF9-D0A3-74FE-5853-CB38159230D4}" dt="2021-03-26T01:51:32.227" v="0"/>
          <pc:sldLayoutMkLst>
            <pc:docMk/>
            <pc:sldMasterMk cId="3826836821" sldId="2147483660"/>
            <pc:sldLayoutMk cId="1528728960" sldId="2147483670"/>
          </pc:sldLayoutMkLst>
        </pc:sldLayoutChg>
        <pc:sldLayoutChg chg="add mod replId">
          <pc:chgData name="Guest User" userId="S::urn:spo:anon#a0f0be1b0a04d2d408cb6483db1d738a91216707215fd632dde174c1fedee5d4::" providerId="AD" clId="Web-{8C724FF9-D0A3-74FE-5853-CB38159230D4}" dt="2021-03-26T01:51:32.227" v="0"/>
          <pc:sldLayoutMkLst>
            <pc:docMk/>
            <pc:sldMasterMk cId="3826836821" sldId="2147483660"/>
            <pc:sldLayoutMk cId="3922307796" sldId="2147483671"/>
          </pc:sldLayoutMkLst>
        </pc:sldLayoutChg>
        <pc:sldLayoutChg chg="add mod replId">
          <pc:chgData name="Guest User" userId="S::urn:spo:anon#a0f0be1b0a04d2d408cb6483db1d738a91216707215fd632dde174c1fedee5d4::" providerId="AD" clId="Web-{8C724FF9-D0A3-74FE-5853-CB38159230D4}" dt="2021-03-26T01:51:32.227" v="0"/>
          <pc:sldLayoutMkLst>
            <pc:docMk/>
            <pc:sldMasterMk cId="3826836821" sldId="2147483660"/>
            <pc:sldLayoutMk cId="3623542143" sldId="2147483672"/>
          </pc:sldLayoutMkLst>
        </pc:sldLayoutChg>
        <pc:sldLayoutChg chg="add mod replId">
          <pc:chgData name="Guest User" userId="S::urn:spo:anon#a0f0be1b0a04d2d408cb6483db1d738a91216707215fd632dde174c1fedee5d4::" providerId="AD" clId="Web-{8C724FF9-D0A3-74FE-5853-CB38159230D4}" dt="2021-03-26T01:51:32.227" v="0"/>
          <pc:sldLayoutMkLst>
            <pc:docMk/>
            <pc:sldMasterMk cId="3826836821" sldId="2147483660"/>
            <pc:sldLayoutMk cId="806787829" sldId="2147483673"/>
          </pc:sldLayoutMkLst>
        </pc:sldLayoutChg>
        <pc:sldLayoutChg chg="add mod replId">
          <pc:chgData name="Guest User" userId="S::urn:spo:anon#a0f0be1b0a04d2d408cb6483db1d738a91216707215fd632dde174c1fedee5d4::" providerId="AD" clId="Web-{8C724FF9-D0A3-74FE-5853-CB38159230D4}" dt="2021-03-26T01:51:32.227" v="0"/>
          <pc:sldLayoutMkLst>
            <pc:docMk/>
            <pc:sldMasterMk cId="3826836821" sldId="2147483660"/>
            <pc:sldLayoutMk cId="2977409514" sldId="2147483674"/>
          </pc:sldLayoutMkLst>
        </pc:sldLayoutChg>
        <pc:sldLayoutChg chg="add mod replId">
          <pc:chgData name="Guest User" userId="S::urn:spo:anon#a0f0be1b0a04d2d408cb6483db1d738a91216707215fd632dde174c1fedee5d4::" providerId="AD" clId="Web-{8C724FF9-D0A3-74FE-5853-CB38159230D4}" dt="2021-03-26T01:51:32.227" v="0"/>
          <pc:sldLayoutMkLst>
            <pc:docMk/>
            <pc:sldMasterMk cId="3826836821" sldId="2147483660"/>
            <pc:sldLayoutMk cId="3030249087" sldId="2147483675"/>
          </pc:sldLayoutMkLst>
        </pc:sldLayoutChg>
        <pc:sldLayoutChg chg="add mod replId">
          <pc:chgData name="Guest User" userId="S::urn:spo:anon#a0f0be1b0a04d2d408cb6483db1d738a91216707215fd632dde174c1fedee5d4::" providerId="AD" clId="Web-{8C724FF9-D0A3-74FE-5853-CB38159230D4}" dt="2021-03-26T01:51:32.227" v="0"/>
          <pc:sldLayoutMkLst>
            <pc:docMk/>
            <pc:sldMasterMk cId="3826836821" sldId="2147483660"/>
            <pc:sldLayoutMk cId="1400331721" sldId="2147483676"/>
          </pc:sldLayoutMkLst>
        </pc:sldLayoutChg>
        <pc:sldLayoutChg chg="add mod replId">
          <pc:chgData name="Guest User" userId="S::urn:spo:anon#a0f0be1b0a04d2d408cb6483db1d738a91216707215fd632dde174c1fedee5d4::" providerId="AD" clId="Web-{8C724FF9-D0A3-74FE-5853-CB38159230D4}" dt="2021-03-26T01:51:32.227" v="0"/>
          <pc:sldLayoutMkLst>
            <pc:docMk/>
            <pc:sldMasterMk cId="3826836821" sldId="2147483660"/>
            <pc:sldLayoutMk cId="2125391912" sldId="2147483677"/>
          </pc:sldLayoutMkLst>
        </pc:sldLayoutChg>
      </pc:sldMasterChg>
    </pc:docChg>
  </pc:docChgLst>
  <pc:docChgLst>
    <pc:chgData name="Katalina Savanyo" userId="9ea0a7c4-3d28-4400-84e4-5365663f4742" providerId="ADAL" clId="{7ACADEE0-5FDD-4606-A8CA-7126D08A2CAD}"/>
    <pc:docChg chg="custSel addSld delSld modSld">
      <pc:chgData name="Katalina Savanyo" userId="9ea0a7c4-3d28-4400-84e4-5365663f4742" providerId="ADAL" clId="{7ACADEE0-5FDD-4606-A8CA-7126D08A2CAD}" dt="2021-03-29T00:59:45.386" v="680" actId="20577"/>
      <pc:docMkLst>
        <pc:docMk/>
      </pc:docMkLst>
      <pc:sldChg chg="modSp mod">
        <pc:chgData name="Katalina Savanyo" userId="9ea0a7c4-3d28-4400-84e4-5365663f4742" providerId="ADAL" clId="{7ACADEE0-5FDD-4606-A8CA-7126D08A2CAD}" dt="2021-03-26T02:08:46.793" v="322" actId="1076"/>
        <pc:sldMkLst>
          <pc:docMk/>
          <pc:sldMk cId="99759941" sldId="257"/>
        </pc:sldMkLst>
        <pc:spChg chg="mod">
          <ac:chgData name="Katalina Savanyo" userId="9ea0a7c4-3d28-4400-84e4-5365663f4742" providerId="ADAL" clId="{7ACADEE0-5FDD-4606-A8CA-7126D08A2CAD}" dt="2021-03-26T02:08:46.793" v="322" actId="1076"/>
          <ac:spMkLst>
            <pc:docMk/>
            <pc:sldMk cId="99759941" sldId="257"/>
            <ac:spMk id="3" creationId="{9653625E-9D45-4CBE-823A-BD07B4842FCD}"/>
          </ac:spMkLst>
        </pc:spChg>
      </pc:sldChg>
      <pc:sldChg chg="modSp mod">
        <pc:chgData name="Katalina Savanyo" userId="9ea0a7c4-3d28-4400-84e4-5365663f4742" providerId="ADAL" clId="{7ACADEE0-5FDD-4606-A8CA-7126D08A2CAD}" dt="2021-03-26T01:42:43.665" v="3" actId="20577"/>
        <pc:sldMkLst>
          <pc:docMk/>
          <pc:sldMk cId="416745566" sldId="262"/>
        </pc:sldMkLst>
        <pc:spChg chg="mod">
          <ac:chgData name="Katalina Savanyo" userId="9ea0a7c4-3d28-4400-84e4-5365663f4742" providerId="ADAL" clId="{7ACADEE0-5FDD-4606-A8CA-7126D08A2CAD}" dt="2021-03-26T01:42:43.665" v="3" actId="20577"/>
          <ac:spMkLst>
            <pc:docMk/>
            <pc:sldMk cId="416745566" sldId="262"/>
            <ac:spMk id="2" creationId="{7559D782-2286-41A1-9616-8E9275D4E450}"/>
          </ac:spMkLst>
        </pc:spChg>
      </pc:sldChg>
      <pc:sldChg chg="modSp mod">
        <pc:chgData name="Katalina Savanyo" userId="9ea0a7c4-3d28-4400-84e4-5365663f4742" providerId="ADAL" clId="{7ACADEE0-5FDD-4606-A8CA-7126D08A2CAD}" dt="2021-03-26T01:42:51.609" v="4" actId="20577"/>
        <pc:sldMkLst>
          <pc:docMk/>
          <pc:sldMk cId="3057523285" sldId="264"/>
        </pc:sldMkLst>
        <pc:spChg chg="mod">
          <ac:chgData name="Katalina Savanyo" userId="9ea0a7c4-3d28-4400-84e4-5365663f4742" providerId="ADAL" clId="{7ACADEE0-5FDD-4606-A8CA-7126D08A2CAD}" dt="2021-03-26T01:42:51.609" v="4" actId="20577"/>
          <ac:spMkLst>
            <pc:docMk/>
            <pc:sldMk cId="3057523285" sldId="264"/>
            <ac:spMk id="2" creationId="{17E62EBD-3268-48B1-AB2C-2206FB62DAC0}"/>
          </ac:spMkLst>
        </pc:spChg>
      </pc:sldChg>
      <pc:sldChg chg="del">
        <pc:chgData name="Katalina Savanyo" userId="9ea0a7c4-3d28-4400-84e4-5365663f4742" providerId="ADAL" clId="{7ACADEE0-5FDD-4606-A8CA-7126D08A2CAD}" dt="2021-03-26T02:15:27.230" v="323" actId="2696"/>
        <pc:sldMkLst>
          <pc:docMk/>
          <pc:sldMk cId="691359166" sldId="265"/>
        </pc:sldMkLst>
      </pc:sldChg>
      <pc:sldChg chg="modSp mod">
        <pc:chgData name="Katalina Savanyo" userId="9ea0a7c4-3d28-4400-84e4-5365663f4742" providerId="ADAL" clId="{7ACADEE0-5FDD-4606-A8CA-7126D08A2CAD}" dt="2021-03-26T02:15:32.782" v="331" actId="20577"/>
        <pc:sldMkLst>
          <pc:docMk/>
          <pc:sldMk cId="515378935" sldId="266"/>
        </pc:sldMkLst>
        <pc:spChg chg="mod">
          <ac:chgData name="Katalina Savanyo" userId="9ea0a7c4-3d28-4400-84e4-5365663f4742" providerId="ADAL" clId="{7ACADEE0-5FDD-4606-A8CA-7126D08A2CAD}" dt="2021-03-26T02:15:32.782" v="331" actId="20577"/>
          <ac:spMkLst>
            <pc:docMk/>
            <pc:sldMk cId="515378935" sldId="266"/>
            <ac:spMk id="2" creationId="{BF343EFF-3A00-40A9-BFE1-5924EE6757D7}"/>
          </ac:spMkLst>
        </pc:spChg>
      </pc:sldChg>
      <pc:sldChg chg="modSp mod">
        <pc:chgData name="Katalina Savanyo" userId="9ea0a7c4-3d28-4400-84e4-5365663f4742" providerId="ADAL" clId="{7ACADEE0-5FDD-4606-A8CA-7126D08A2CAD}" dt="2021-03-26T02:15:39.428" v="339" actId="20577"/>
        <pc:sldMkLst>
          <pc:docMk/>
          <pc:sldMk cId="4041229613" sldId="267"/>
        </pc:sldMkLst>
        <pc:spChg chg="mod">
          <ac:chgData name="Katalina Savanyo" userId="9ea0a7c4-3d28-4400-84e4-5365663f4742" providerId="ADAL" clId="{7ACADEE0-5FDD-4606-A8CA-7126D08A2CAD}" dt="2021-03-26T02:15:39.428" v="339" actId="20577"/>
          <ac:spMkLst>
            <pc:docMk/>
            <pc:sldMk cId="4041229613" sldId="267"/>
            <ac:spMk id="2" creationId="{785C3F54-E982-4A6A-ACB0-CCEF5729B7A3}"/>
          </ac:spMkLst>
        </pc:spChg>
      </pc:sldChg>
      <pc:sldChg chg="modSp mod">
        <pc:chgData name="Katalina Savanyo" userId="9ea0a7c4-3d28-4400-84e4-5365663f4742" providerId="ADAL" clId="{7ACADEE0-5FDD-4606-A8CA-7126D08A2CAD}" dt="2021-03-26T01:56:38.870" v="176" actId="20577"/>
        <pc:sldMkLst>
          <pc:docMk/>
          <pc:sldMk cId="2217100024" sldId="268"/>
        </pc:sldMkLst>
        <pc:spChg chg="mod">
          <ac:chgData name="Katalina Savanyo" userId="9ea0a7c4-3d28-4400-84e4-5365663f4742" providerId="ADAL" clId="{7ACADEE0-5FDD-4606-A8CA-7126D08A2CAD}" dt="2021-03-26T01:56:38.870" v="176" actId="20577"/>
          <ac:spMkLst>
            <pc:docMk/>
            <pc:sldMk cId="2217100024" sldId="268"/>
            <ac:spMk id="2" creationId="{380D379D-7603-40EE-BC6C-632448508CDB}"/>
          </ac:spMkLst>
        </pc:spChg>
      </pc:sldChg>
      <pc:sldChg chg="modSp mod">
        <pc:chgData name="Katalina Savanyo" userId="9ea0a7c4-3d28-4400-84e4-5365663f4742" providerId="ADAL" clId="{7ACADEE0-5FDD-4606-A8CA-7126D08A2CAD}" dt="2021-03-26T01:56:58.959" v="177" actId="20577"/>
        <pc:sldMkLst>
          <pc:docMk/>
          <pc:sldMk cId="2094261104" sldId="269"/>
        </pc:sldMkLst>
        <pc:spChg chg="mod">
          <ac:chgData name="Katalina Savanyo" userId="9ea0a7c4-3d28-4400-84e4-5365663f4742" providerId="ADAL" clId="{7ACADEE0-5FDD-4606-A8CA-7126D08A2CAD}" dt="2021-03-26T01:56:58.959" v="177" actId="20577"/>
          <ac:spMkLst>
            <pc:docMk/>
            <pc:sldMk cId="2094261104" sldId="269"/>
            <ac:spMk id="2" creationId="{319CD190-DB1D-47FA-83CB-DC88E65D483A}"/>
          </ac:spMkLst>
        </pc:spChg>
      </pc:sldChg>
      <pc:sldChg chg="modSp mod">
        <pc:chgData name="Katalina Savanyo" userId="9ea0a7c4-3d28-4400-84e4-5365663f4742" providerId="ADAL" clId="{7ACADEE0-5FDD-4606-A8CA-7126D08A2CAD}" dt="2021-03-26T01:57:15.221" v="179" actId="20577"/>
        <pc:sldMkLst>
          <pc:docMk/>
          <pc:sldMk cId="1670505625" sldId="270"/>
        </pc:sldMkLst>
        <pc:spChg chg="mod">
          <ac:chgData name="Katalina Savanyo" userId="9ea0a7c4-3d28-4400-84e4-5365663f4742" providerId="ADAL" clId="{7ACADEE0-5FDD-4606-A8CA-7126D08A2CAD}" dt="2021-03-26T01:57:15.221" v="179" actId="20577"/>
          <ac:spMkLst>
            <pc:docMk/>
            <pc:sldMk cId="1670505625" sldId="270"/>
            <ac:spMk id="2" creationId="{3A15EB4A-8854-4699-AA64-4C4431EF8062}"/>
          </ac:spMkLst>
        </pc:spChg>
      </pc:sldChg>
      <pc:sldChg chg="del">
        <pc:chgData name="Katalina Savanyo" userId="9ea0a7c4-3d28-4400-84e4-5365663f4742" providerId="ADAL" clId="{7ACADEE0-5FDD-4606-A8CA-7126D08A2CAD}" dt="2021-03-26T02:16:43.217" v="344" actId="2696"/>
        <pc:sldMkLst>
          <pc:docMk/>
          <pc:sldMk cId="2998080504" sldId="271"/>
        </pc:sldMkLst>
      </pc:sldChg>
      <pc:sldChg chg="modSp mod">
        <pc:chgData name="Katalina Savanyo" userId="9ea0a7c4-3d28-4400-84e4-5365663f4742" providerId="ADAL" clId="{7ACADEE0-5FDD-4606-A8CA-7126D08A2CAD}" dt="2021-03-26T02:17:09.590" v="356" actId="20577"/>
        <pc:sldMkLst>
          <pc:docMk/>
          <pc:sldMk cId="559019981" sldId="272"/>
        </pc:sldMkLst>
        <pc:spChg chg="mod">
          <ac:chgData name="Katalina Savanyo" userId="9ea0a7c4-3d28-4400-84e4-5365663f4742" providerId="ADAL" clId="{7ACADEE0-5FDD-4606-A8CA-7126D08A2CAD}" dt="2021-03-26T02:17:09.590" v="356" actId="20577"/>
          <ac:spMkLst>
            <pc:docMk/>
            <pc:sldMk cId="559019981" sldId="272"/>
            <ac:spMk id="2" creationId="{17B9C2B6-25EE-452F-9489-72A68C1261A8}"/>
          </ac:spMkLst>
        </pc:spChg>
      </pc:sldChg>
      <pc:sldChg chg="modSp mod">
        <pc:chgData name="Katalina Savanyo" userId="9ea0a7c4-3d28-4400-84e4-5365663f4742" providerId="ADAL" clId="{7ACADEE0-5FDD-4606-A8CA-7126D08A2CAD}" dt="2021-03-26T02:17:26.236" v="376" actId="20577"/>
        <pc:sldMkLst>
          <pc:docMk/>
          <pc:sldMk cId="3467164941" sldId="273"/>
        </pc:sldMkLst>
        <pc:spChg chg="mod">
          <ac:chgData name="Katalina Savanyo" userId="9ea0a7c4-3d28-4400-84e4-5365663f4742" providerId="ADAL" clId="{7ACADEE0-5FDD-4606-A8CA-7126D08A2CAD}" dt="2021-03-26T02:17:26.236" v="376" actId="20577"/>
          <ac:spMkLst>
            <pc:docMk/>
            <pc:sldMk cId="3467164941" sldId="273"/>
            <ac:spMk id="2" creationId="{81F79F27-AA85-43B1-A574-FECC4E79860C}"/>
          </ac:spMkLst>
        </pc:spChg>
      </pc:sldChg>
      <pc:sldChg chg="del">
        <pc:chgData name="Katalina Savanyo" userId="9ea0a7c4-3d28-4400-84e4-5365663f4742" providerId="ADAL" clId="{7ACADEE0-5FDD-4606-A8CA-7126D08A2CAD}" dt="2021-03-26T02:16:36.619" v="343" actId="2696"/>
        <pc:sldMkLst>
          <pc:docMk/>
          <pc:sldMk cId="114517683" sldId="274"/>
        </pc:sldMkLst>
      </pc:sldChg>
      <pc:sldChg chg="delSp modSp mod">
        <pc:chgData name="Katalina Savanyo" userId="9ea0a7c4-3d28-4400-84e4-5365663f4742" providerId="ADAL" clId="{7ACADEE0-5FDD-4606-A8CA-7126D08A2CAD}" dt="2021-03-26T02:02:45.877" v="220" actId="1076"/>
        <pc:sldMkLst>
          <pc:docMk/>
          <pc:sldMk cId="2922031899" sldId="275"/>
        </pc:sldMkLst>
        <pc:spChg chg="mod">
          <ac:chgData name="Katalina Savanyo" userId="9ea0a7c4-3d28-4400-84e4-5365663f4742" providerId="ADAL" clId="{7ACADEE0-5FDD-4606-A8CA-7126D08A2CAD}" dt="2021-03-26T02:02:45.877" v="220" actId="1076"/>
          <ac:spMkLst>
            <pc:docMk/>
            <pc:sldMk cId="2922031899" sldId="275"/>
            <ac:spMk id="2" creationId="{14CB0804-39A8-4C41-BD34-39E290C1E914}"/>
          </ac:spMkLst>
        </pc:spChg>
        <pc:spChg chg="del">
          <ac:chgData name="Katalina Savanyo" userId="9ea0a7c4-3d28-4400-84e4-5365663f4742" providerId="ADAL" clId="{7ACADEE0-5FDD-4606-A8CA-7126D08A2CAD}" dt="2021-03-26T02:02:31.793" v="216" actId="478"/>
          <ac:spMkLst>
            <pc:docMk/>
            <pc:sldMk cId="2922031899" sldId="275"/>
            <ac:spMk id="3" creationId="{3D3FA4BE-E11D-4008-B8E6-961FA9F98BBA}"/>
          </ac:spMkLst>
        </pc:spChg>
      </pc:sldChg>
      <pc:sldChg chg="del">
        <pc:chgData name="Katalina Savanyo" userId="9ea0a7c4-3d28-4400-84e4-5365663f4742" providerId="ADAL" clId="{7ACADEE0-5FDD-4606-A8CA-7126D08A2CAD}" dt="2021-03-26T02:16:48.148" v="345" actId="2696"/>
        <pc:sldMkLst>
          <pc:docMk/>
          <pc:sldMk cId="767578839" sldId="276"/>
        </pc:sldMkLst>
      </pc:sldChg>
      <pc:sldChg chg="del">
        <pc:chgData name="Katalina Savanyo" userId="9ea0a7c4-3d28-4400-84e4-5365663f4742" providerId="ADAL" clId="{7ACADEE0-5FDD-4606-A8CA-7126D08A2CAD}" dt="2021-03-26T02:16:05.566" v="340" actId="2696"/>
        <pc:sldMkLst>
          <pc:docMk/>
          <pc:sldMk cId="1178390007" sldId="277"/>
        </pc:sldMkLst>
      </pc:sldChg>
      <pc:sldChg chg="delSp modSp mod">
        <pc:chgData name="Katalina Savanyo" userId="9ea0a7c4-3d28-4400-84e4-5365663f4742" providerId="ADAL" clId="{7ACADEE0-5FDD-4606-A8CA-7126D08A2CAD}" dt="2021-03-26T02:00:00.267" v="203" actId="478"/>
        <pc:sldMkLst>
          <pc:docMk/>
          <pc:sldMk cId="158686491" sldId="278"/>
        </pc:sldMkLst>
        <pc:spChg chg="mod">
          <ac:chgData name="Katalina Savanyo" userId="9ea0a7c4-3d28-4400-84e4-5365663f4742" providerId="ADAL" clId="{7ACADEE0-5FDD-4606-A8CA-7126D08A2CAD}" dt="2021-03-26T01:58:16.689" v="182" actId="20577"/>
          <ac:spMkLst>
            <pc:docMk/>
            <pc:sldMk cId="158686491" sldId="278"/>
            <ac:spMk id="2" creationId="{0C2F4031-A3D4-4BCB-ABE2-D94571214D9A}"/>
          </ac:spMkLst>
        </pc:spChg>
        <pc:spChg chg="del">
          <ac:chgData name="Katalina Savanyo" userId="9ea0a7c4-3d28-4400-84e4-5365663f4742" providerId="ADAL" clId="{7ACADEE0-5FDD-4606-A8CA-7126D08A2CAD}" dt="2021-03-26T02:00:00.267" v="203" actId="478"/>
          <ac:spMkLst>
            <pc:docMk/>
            <pc:sldMk cId="158686491" sldId="278"/>
            <ac:spMk id="3" creationId="{63F9D71F-5C39-456E-B292-3BF2F497C4C7}"/>
          </ac:spMkLst>
        </pc:spChg>
      </pc:sldChg>
      <pc:sldChg chg="del">
        <pc:chgData name="Katalina Savanyo" userId="9ea0a7c4-3d28-4400-84e4-5365663f4742" providerId="ADAL" clId="{7ACADEE0-5FDD-4606-A8CA-7126D08A2CAD}" dt="2021-03-26T02:16:50.404" v="346" actId="2696"/>
        <pc:sldMkLst>
          <pc:docMk/>
          <pc:sldMk cId="163139377" sldId="279"/>
        </pc:sldMkLst>
      </pc:sldChg>
      <pc:sldChg chg="del">
        <pc:chgData name="Katalina Savanyo" userId="9ea0a7c4-3d28-4400-84e4-5365663f4742" providerId="ADAL" clId="{7ACADEE0-5FDD-4606-A8CA-7126D08A2CAD}" dt="2021-03-26T02:16:34.294" v="342" actId="2696"/>
        <pc:sldMkLst>
          <pc:docMk/>
          <pc:sldMk cId="1537642912" sldId="280"/>
        </pc:sldMkLst>
      </pc:sldChg>
      <pc:sldChg chg="delSp modSp mod">
        <pc:chgData name="Katalina Savanyo" userId="9ea0a7c4-3d28-4400-84e4-5365663f4742" providerId="ADAL" clId="{7ACADEE0-5FDD-4606-A8CA-7126D08A2CAD}" dt="2021-03-26T02:02:27.385" v="215" actId="1076"/>
        <pc:sldMkLst>
          <pc:docMk/>
          <pc:sldMk cId="2634460072" sldId="281"/>
        </pc:sldMkLst>
        <pc:spChg chg="mod">
          <ac:chgData name="Katalina Savanyo" userId="9ea0a7c4-3d28-4400-84e4-5365663f4742" providerId="ADAL" clId="{7ACADEE0-5FDD-4606-A8CA-7126D08A2CAD}" dt="2021-03-26T02:02:27.385" v="215" actId="1076"/>
          <ac:spMkLst>
            <pc:docMk/>
            <pc:sldMk cId="2634460072" sldId="281"/>
            <ac:spMk id="2" creationId="{BF5C161A-82B3-4B80-A2B7-18BE7DB48004}"/>
          </ac:spMkLst>
        </pc:spChg>
        <pc:spChg chg="del">
          <ac:chgData name="Katalina Savanyo" userId="9ea0a7c4-3d28-4400-84e4-5365663f4742" providerId="ADAL" clId="{7ACADEE0-5FDD-4606-A8CA-7126D08A2CAD}" dt="2021-03-26T02:02:15.572" v="213" actId="478"/>
          <ac:spMkLst>
            <pc:docMk/>
            <pc:sldMk cId="2634460072" sldId="281"/>
            <ac:spMk id="3" creationId="{DFD3340D-ECB2-464F-A773-D979861D7117}"/>
          </ac:spMkLst>
        </pc:spChg>
      </pc:sldChg>
      <pc:sldChg chg="del">
        <pc:chgData name="Katalina Savanyo" userId="9ea0a7c4-3d28-4400-84e4-5365663f4742" providerId="ADAL" clId="{7ACADEE0-5FDD-4606-A8CA-7126D08A2CAD}" dt="2021-03-26T02:16:52.436" v="347" actId="2696"/>
        <pc:sldMkLst>
          <pc:docMk/>
          <pc:sldMk cId="1476269000" sldId="282"/>
        </pc:sldMkLst>
      </pc:sldChg>
      <pc:sldChg chg="delSp modSp mod">
        <pc:chgData name="Katalina Savanyo" userId="9ea0a7c4-3d28-4400-84e4-5365663f4742" providerId="ADAL" clId="{7ACADEE0-5FDD-4606-A8CA-7126D08A2CAD}" dt="2021-03-26T01:59:54.119" v="202" actId="478"/>
        <pc:sldMkLst>
          <pc:docMk/>
          <pc:sldMk cId="1276570125" sldId="283"/>
        </pc:sldMkLst>
        <pc:spChg chg="mod">
          <ac:chgData name="Katalina Savanyo" userId="9ea0a7c4-3d28-4400-84e4-5365663f4742" providerId="ADAL" clId="{7ACADEE0-5FDD-4606-A8CA-7126D08A2CAD}" dt="2021-03-26T01:59:42.578" v="200" actId="20577"/>
          <ac:spMkLst>
            <pc:docMk/>
            <pc:sldMk cId="1276570125" sldId="283"/>
            <ac:spMk id="2" creationId="{33A232C2-EDEB-4AC2-ADD7-5AE5905A3DE0}"/>
          </ac:spMkLst>
        </pc:spChg>
        <pc:spChg chg="del mod">
          <ac:chgData name="Katalina Savanyo" userId="9ea0a7c4-3d28-4400-84e4-5365663f4742" providerId="ADAL" clId="{7ACADEE0-5FDD-4606-A8CA-7126D08A2CAD}" dt="2021-03-26T01:59:54.119" v="202" actId="478"/>
          <ac:spMkLst>
            <pc:docMk/>
            <pc:sldMk cId="1276570125" sldId="283"/>
            <ac:spMk id="3" creationId="{C029F53E-E50F-44DD-AD0C-200CE9578945}"/>
          </ac:spMkLst>
        </pc:spChg>
      </pc:sldChg>
      <pc:sldChg chg="del">
        <pc:chgData name="Katalina Savanyo" userId="9ea0a7c4-3d28-4400-84e4-5365663f4742" providerId="ADAL" clId="{7ACADEE0-5FDD-4606-A8CA-7126D08A2CAD}" dt="2021-03-26T02:16:09.404" v="341" actId="2696"/>
        <pc:sldMkLst>
          <pc:docMk/>
          <pc:sldMk cId="1936373876" sldId="284"/>
        </pc:sldMkLst>
      </pc:sldChg>
      <pc:sldChg chg="del">
        <pc:chgData name="Katalina Savanyo" userId="9ea0a7c4-3d28-4400-84e4-5365663f4742" providerId="ADAL" clId="{7ACADEE0-5FDD-4606-A8CA-7126D08A2CAD}" dt="2021-03-26T02:16:55.091" v="348" actId="2696"/>
        <pc:sldMkLst>
          <pc:docMk/>
          <pc:sldMk cId="2179369697" sldId="285"/>
        </pc:sldMkLst>
      </pc:sldChg>
      <pc:sldChg chg="modSp new mod">
        <pc:chgData name="Katalina Savanyo" userId="9ea0a7c4-3d28-4400-84e4-5365663f4742" providerId="ADAL" clId="{7ACADEE0-5FDD-4606-A8CA-7126D08A2CAD}" dt="2021-03-29T00:59:45.386" v="680" actId="20577"/>
        <pc:sldMkLst>
          <pc:docMk/>
          <pc:sldMk cId="482091123" sldId="294"/>
        </pc:sldMkLst>
        <pc:spChg chg="mod">
          <ac:chgData name="Katalina Savanyo" userId="9ea0a7c4-3d28-4400-84e4-5365663f4742" providerId="ADAL" clId="{7ACADEE0-5FDD-4606-A8CA-7126D08A2CAD}" dt="2021-03-29T00:51:24.428" v="416" actId="20577"/>
          <ac:spMkLst>
            <pc:docMk/>
            <pc:sldMk cId="482091123" sldId="294"/>
            <ac:spMk id="2" creationId="{DEA5E68C-8821-4120-9518-A53349550213}"/>
          </ac:spMkLst>
        </pc:spChg>
        <pc:spChg chg="mod">
          <ac:chgData name="Katalina Savanyo" userId="9ea0a7c4-3d28-4400-84e4-5365663f4742" providerId="ADAL" clId="{7ACADEE0-5FDD-4606-A8CA-7126D08A2CAD}" dt="2021-03-29T00:59:45.386" v="680" actId="20577"/>
          <ac:spMkLst>
            <pc:docMk/>
            <pc:sldMk cId="482091123" sldId="294"/>
            <ac:spMk id="3" creationId="{2F4CCCE6-9497-4BD8-9638-A73C063A6BD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llsaintswaedu-my.sharepoint.com/personal/l24berra_allsaints_wa_edu_au/Documents/ASC%20Desktop/mat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llsaintswaedu-my.sharepoint.com/personal/l24berra_allsaints_wa_edu_au/Documents/ASC%20Desktop/mat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llsaintswaedu-my.sharepoint.com/personal/l24berra_allsaints_wa_edu_au/Documents/ASC%20Desktop/mat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llsaintswaedu-my.sharepoint.com/personal/l24berra_allsaints_wa_edu_au/Documents/ASC%20Desktop/mat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llsaintswaedu-my.sharepoint.com/personal/l24berra_allsaints_wa_edu_au/Documents/ASC%20Desktop/math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allsaintswaedu-my.sharepoint.com/personal/l24berra_allsaints_wa_edu_au/Documents/ASC%20Desktop/math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What is the most preferred way to listen to music?</a:t>
            </a:r>
            <a:endParaRPr lang="en-A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19-4B68-BD63-549B1C3D8A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19-4B68-BD63-549B1C3D8A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A19-4B68-BD63-549B1C3D8A2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A19-4B68-BD63-549B1C3D8A2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A19-4B68-BD63-549B1C3D8A2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A19-4B68-BD63-549B1C3D8A2D}"/>
              </c:ext>
            </c:extLst>
          </c:dPt>
          <c:cat>
            <c:strRef>
              <c:f>Sheet1!$I$19:$I$24</c:f>
              <c:strCache>
                <c:ptCount val="6"/>
                <c:pt idx="0">
                  <c:v>Apple Music</c:v>
                </c:pt>
                <c:pt idx="1">
                  <c:v>CD/vinyl</c:v>
                </c:pt>
                <c:pt idx="2">
                  <c:v>none</c:v>
                </c:pt>
                <c:pt idx="3">
                  <c:v>Soundcloud</c:v>
                </c:pt>
                <c:pt idx="4">
                  <c:v>Spotify</c:v>
                </c:pt>
                <c:pt idx="5">
                  <c:v>Youtube</c:v>
                </c:pt>
              </c:strCache>
            </c:strRef>
          </c:cat>
          <c:val>
            <c:numRef>
              <c:f>Sheet1!$J$19:$J$24</c:f>
              <c:numCache>
                <c:formatCode>General</c:formatCode>
                <c:ptCount val="6"/>
                <c:pt idx="0">
                  <c:v>12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108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A19-4B68-BD63-549B1C3D8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For how many hours in a typical week do u listen to music?</a:t>
            </a:r>
            <a:endParaRPr lang="en-A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D5-404B-B43F-0A26438DB5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D5-404B-B43F-0A26438DB5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D5-404B-B43F-0A26438DB5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D5-404B-B43F-0A26438DB5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DD5-404B-B43F-0A26438DB57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DD5-404B-B43F-0A26438DB57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DD5-404B-B43F-0A26438DB57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DD5-404B-B43F-0A26438DB57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DD5-404B-B43F-0A26438DB57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DD5-404B-B43F-0A26438DB57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DD5-404B-B43F-0A26438DB579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DD5-404B-B43F-0A26438DB579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DD5-404B-B43F-0A26438DB579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6DD5-404B-B43F-0A26438DB579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6DD5-404B-B43F-0A26438DB579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6DD5-404B-B43F-0A26438DB579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6DD5-404B-B43F-0A26438DB579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6DD5-404B-B43F-0A26438DB579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6DD5-404B-B43F-0A26438DB579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6DD5-404B-B43F-0A26438DB579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6DD5-404B-B43F-0A26438DB579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6DD5-404B-B43F-0A26438DB579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6DD5-404B-B43F-0A26438DB579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6DD5-404B-B43F-0A26438DB579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6DD5-404B-B43F-0A26438DB579}"/>
              </c:ext>
            </c:extLst>
          </c:dPt>
          <c:cat>
            <c:strRef>
              <c:f>Sheet1!$I$32:$I$56</c:f>
              <c:strCache>
                <c:ptCount val="25"/>
                <c:pt idx="0">
                  <c:v>0 hours </c:v>
                </c:pt>
                <c:pt idx="1">
                  <c:v>0.15 hours </c:v>
                </c:pt>
                <c:pt idx="2">
                  <c:v>0.25 hours </c:v>
                </c:pt>
                <c:pt idx="3">
                  <c:v>0.5 hours </c:v>
                </c:pt>
                <c:pt idx="4">
                  <c:v>0.75 hours </c:v>
                </c:pt>
                <c:pt idx="5">
                  <c:v>1 hours </c:v>
                </c:pt>
                <c:pt idx="6">
                  <c:v>1.5 hours </c:v>
                </c:pt>
                <c:pt idx="7">
                  <c:v>2hours  </c:v>
                </c:pt>
                <c:pt idx="8">
                  <c:v>2.5 hours </c:v>
                </c:pt>
                <c:pt idx="9">
                  <c:v>3 hours </c:v>
                </c:pt>
                <c:pt idx="10">
                  <c:v>3.5 hours </c:v>
                </c:pt>
                <c:pt idx="11">
                  <c:v>4 hours </c:v>
                </c:pt>
                <c:pt idx="12">
                  <c:v>5 hours </c:v>
                </c:pt>
                <c:pt idx="13">
                  <c:v>6 hours </c:v>
                </c:pt>
                <c:pt idx="14">
                  <c:v>7 hours </c:v>
                </c:pt>
                <c:pt idx="15">
                  <c:v>8 hours </c:v>
                </c:pt>
                <c:pt idx="16">
                  <c:v>9 hours </c:v>
                </c:pt>
                <c:pt idx="17">
                  <c:v>10 hours </c:v>
                </c:pt>
                <c:pt idx="18">
                  <c:v>12hours  </c:v>
                </c:pt>
                <c:pt idx="19">
                  <c:v>14 hours </c:v>
                </c:pt>
                <c:pt idx="20">
                  <c:v>15 hours </c:v>
                </c:pt>
                <c:pt idx="21">
                  <c:v>18 hours </c:v>
                </c:pt>
                <c:pt idx="22">
                  <c:v>30 hours </c:v>
                </c:pt>
                <c:pt idx="23">
                  <c:v>40 hours </c:v>
                </c:pt>
                <c:pt idx="24">
                  <c:v>48 hours </c:v>
                </c:pt>
              </c:strCache>
            </c:strRef>
          </c:cat>
          <c:val>
            <c:numRef>
              <c:f>Sheet1!$J$32:$J$56</c:f>
              <c:numCache>
                <c:formatCode>General</c:formatCode>
                <c:ptCount val="25"/>
                <c:pt idx="0">
                  <c:v>7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29</c:v>
                </c:pt>
                <c:pt idx="6">
                  <c:v>3</c:v>
                </c:pt>
                <c:pt idx="7">
                  <c:v>27</c:v>
                </c:pt>
                <c:pt idx="8">
                  <c:v>1</c:v>
                </c:pt>
                <c:pt idx="9">
                  <c:v>16</c:v>
                </c:pt>
                <c:pt idx="10">
                  <c:v>3</c:v>
                </c:pt>
                <c:pt idx="11">
                  <c:v>14</c:v>
                </c:pt>
                <c:pt idx="12">
                  <c:v>7</c:v>
                </c:pt>
                <c:pt idx="13">
                  <c:v>8</c:v>
                </c:pt>
                <c:pt idx="14">
                  <c:v>3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1</c:v>
                </c:pt>
                <c:pt idx="19">
                  <c:v>2</c:v>
                </c:pt>
                <c:pt idx="20">
                  <c:v>2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6DD5-404B-B43F-0A26438DB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Do you find it helpful to listen to music while studying?</a:t>
            </a:r>
            <a:endParaRPr lang="en-A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92-4443-BAEE-B9D6C97592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92-4443-BAEE-B9D6C97592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92-4443-BAEE-B9D6C97592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92-4443-BAEE-B9D6C9759285}"/>
              </c:ext>
            </c:extLst>
          </c:dPt>
          <c:cat>
            <c:strRef>
              <c:f>Sheet1!$I$62:$I$65</c:f>
              <c:strCache>
                <c:ptCount val="4"/>
                <c:pt idx="0">
                  <c:v>Never </c:v>
                </c:pt>
                <c:pt idx="1">
                  <c:v>Rarely</c:v>
                </c:pt>
                <c:pt idx="2">
                  <c:v>Sometimes </c:v>
                </c:pt>
                <c:pt idx="3">
                  <c:v>Always </c:v>
                </c:pt>
              </c:strCache>
            </c:strRef>
          </c:cat>
          <c:val>
            <c:numRef>
              <c:f>Sheet1!$J$62:$J$65</c:f>
              <c:numCache>
                <c:formatCode>General</c:formatCode>
                <c:ptCount val="4"/>
                <c:pt idx="0">
                  <c:v>5</c:v>
                </c:pt>
                <c:pt idx="1">
                  <c:v>11</c:v>
                </c:pt>
                <c:pt idx="2">
                  <c:v>51</c:v>
                </c:pt>
                <c:pt idx="3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92-4443-BAEE-B9D6C9759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What is the most preferred way to listen to music?</a:t>
            </a:r>
            <a:endParaRPr lang="en-A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Sheet1!$I$19:$I$24</c:f>
              <c:strCache>
                <c:ptCount val="6"/>
                <c:pt idx="0">
                  <c:v>Apple Music</c:v>
                </c:pt>
                <c:pt idx="1">
                  <c:v>CD/vinyl</c:v>
                </c:pt>
                <c:pt idx="2">
                  <c:v>none</c:v>
                </c:pt>
                <c:pt idx="3">
                  <c:v>Soundcloud</c:v>
                </c:pt>
                <c:pt idx="4">
                  <c:v>Spotify</c:v>
                </c:pt>
                <c:pt idx="5">
                  <c:v>Youtube</c:v>
                </c:pt>
              </c:strCache>
            </c:strRef>
          </c:cat>
          <c:val>
            <c:numRef>
              <c:f>Sheet1!$J$19:$J$24</c:f>
              <c:numCache>
                <c:formatCode>General</c:formatCode>
                <c:ptCount val="6"/>
                <c:pt idx="0">
                  <c:v>12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108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2-4E3E-A2E6-7994EAB49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919000"/>
        <c:axId val="420916048"/>
      </c:barChart>
      <c:catAx>
        <c:axId val="420919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916048"/>
        <c:crosses val="autoZero"/>
        <c:auto val="1"/>
        <c:lblAlgn val="ctr"/>
        <c:lblOffset val="100"/>
        <c:noMultiLvlLbl val="0"/>
      </c:catAx>
      <c:valAx>
        <c:axId val="42091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919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For how many hours in a typical week do u listen to music</a:t>
            </a:r>
            <a:endParaRPr lang="en-A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Sheet1!$I$32:$I$56</c:f>
              <c:strCache>
                <c:ptCount val="25"/>
                <c:pt idx="0">
                  <c:v>0 hours </c:v>
                </c:pt>
                <c:pt idx="1">
                  <c:v>0.15 hours </c:v>
                </c:pt>
                <c:pt idx="2">
                  <c:v>0.25 hours </c:v>
                </c:pt>
                <c:pt idx="3">
                  <c:v>0.5 hours </c:v>
                </c:pt>
                <c:pt idx="4">
                  <c:v>0.75 hours </c:v>
                </c:pt>
                <c:pt idx="5">
                  <c:v>1 hours </c:v>
                </c:pt>
                <c:pt idx="6">
                  <c:v>1.5 hours </c:v>
                </c:pt>
                <c:pt idx="7">
                  <c:v>2hours  </c:v>
                </c:pt>
                <c:pt idx="8">
                  <c:v>2.5 hours </c:v>
                </c:pt>
                <c:pt idx="9">
                  <c:v>3 hours </c:v>
                </c:pt>
                <c:pt idx="10">
                  <c:v>3.5 hours </c:v>
                </c:pt>
                <c:pt idx="11">
                  <c:v>4 hours </c:v>
                </c:pt>
                <c:pt idx="12">
                  <c:v>5 hours </c:v>
                </c:pt>
                <c:pt idx="13">
                  <c:v>6 hours </c:v>
                </c:pt>
                <c:pt idx="14">
                  <c:v>7 hours </c:v>
                </c:pt>
                <c:pt idx="15">
                  <c:v>8 hours </c:v>
                </c:pt>
                <c:pt idx="16">
                  <c:v>9 hours </c:v>
                </c:pt>
                <c:pt idx="17">
                  <c:v>10 hours </c:v>
                </c:pt>
                <c:pt idx="18">
                  <c:v>12hours  </c:v>
                </c:pt>
                <c:pt idx="19">
                  <c:v>14 hours </c:v>
                </c:pt>
                <c:pt idx="20">
                  <c:v>15 hours </c:v>
                </c:pt>
                <c:pt idx="21">
                  <c:v>18 hours </c:v>
                </c:pt>
                <c:pt idx="22">
                  <c:v>30 hours </c:v>
                </c:pt>
                <c:pt idx="23">
                  <c:v>40 hours </c:v>
                </c:pt>
                <c:pt idx="24">
                  <c:v>48 hours </c:v>
                </c:pt>
              </c:strCache>
            </c:strRef>
          </c:cat>
          <c:val>
            <c:numRef>
              <c:f>Sheet1!$J$32:$J$56</c:f>
              <c:numCache>
                <c:formatCode>General</c:formatCode>
                <c:ptCount val="25"/>
                <c:pt idx="0">
                  <c:v>7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29</c:v>
                </c:pt>
                <c:pt idx="6">
                  <c:v>3</c:v>
                </c:pt>
                <c:pt idx="7">
                  <c:v>27</c:v>
                </c:pt>
                <c:pt idx="8">
                  <c:v>1</c:v>
                </c:pt>
                <c:pt idx="9">
                  <c:v>16</c:v>
                </c:pt>
                <c:pt idx="10">
                  <c:v>3</c:v>
                </c:pt>
                <c:pt idx="11">
                  <c:v>14</c:v>
                </c:pt>
                <c:pt idx="12">
                  <c:v>7</c:v>
                </c:pt>
                <c:pt idx="13">
                  <c:v>8</c:v>
                </c:pt>
                <c:pt idx="14">
                  <c:v>3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1</c:v>
                </c:pt>
                <c:pt idx="19">
                  <c:v>2</c:v>
                </c:pt>
                <c:pt idx="20">
                  <c:v>2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58-4C8C-9418-FFE59106EE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9993864"/>
        <c:axId val="690000424"/>
      </c:barChart>
      <c:catAx>
        <c:axId val="689993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000424"/>
        <c:crosses val="autoZero"/>
        <c:auto val="1"/>
        <c:lblAlgn val="ctr"/>
        <c:lblOffset val="100"/>
        <c:noMultiLvlLbl val="0"/>
      </c:catAx>
      <c:valAx>
        <c:axId val="690000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993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Do you find it helpful to listen to music while studying?</a:t>
            </a:r>
            <a:endParaRPr lang="en-A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Sheet1!$I$62:$I$65</c:f>
              <c:strCache>
                <c:ptCount val="4"/>
                <c:pt idx="0">
                  <c:v>Never </c:v>
                </c:pt>
                <c:pt idx="1">
                  <c:v>Rarely</c:v>
                </c:pt>
                <c:pt idx="2">
                  <c:v>Sometimes </c:v>
                </c:pt>
                <c:pt idx="3">
                  <c:v>Always </c:v>
                </c:pt>
              </c:strCache>
            </c:strRef>
          </c:cat>
          <c:val>
            <c:numRef>
              <c:f>Sheet1!$J$62:$J$65</c:f>
              <c:numCache>
                <c:formatCode>General</c:formatCode>
                <c:ptCount val="4"/>
                <c:pt idx="0">
                  <c:v>5</c:v>
                </c:pt>
                <c:pt idx="1">
                  <c:v>11</c:v>
                </c:pt>
                <c:pt idx="2">
                  <c:v>51</c:v>
                </c:pt>
                <c:pt idx="3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21-4C50-B125-E76E6B98AE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4676832"/>
        <c:axId val="414675192"/>
      </c:barChart>
      <c:catAx>
        <c:axId val="41467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675192"/>
        <c:crosses val="autoZero"/>
        <c:auto val="1"/>
        <c:lblAlgn val="ctr"/>
        <c:lblOffset val="100"/>
        <c:noMultiLvlLbl val="0"/>
      </c:catAx>
      <c:valAx>
        <c:axId val="414675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67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7705A-E81F-4320-82E7-CE543F872C39}" type="datetimeFigureOut">
              <a:rPr lang="en-AU" smtClean="0"/>
              <a:t>1/04/2021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50EEE-E11B-4F76-A36F-AE934098813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575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catagorical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50EEE-E11B-4F76-A36F-AE934098813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9809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Numerical 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50EEE-E11B-4F76-A36F-AE9340988139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0267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Catagorical</a:t>
            </a:r>
            <a:r>
              <a:rPr lang="en-US"/>
              <a:t> 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50EEE-E11B-4F76-A36F-AE9340988139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0888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22A53-1603-438A-B5B4-8E98816BC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8BE40A-E459-46E3-BD8B-4ECED7512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DF07E-88B5-40E0-8657-FC119328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98C7-ABB6-459E-A318-9DD305FCFAFA}" type="datetimeFigureOut">
              <a:rPr lang="en-AU" smtClean="0"/>
              <a:t>1/04/2021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FBBBD-278C-4C55-8F52-648D3E0A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AC927-524D-467C-85D0-1E34A39FA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1039-8279-4F36-8BD0-7B82701CEB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52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DED03-F6B1-4E28-81A6-4DCF6CEB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24422-8E4B-424C-8C21-4580C67E1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4C8D9-7ABF-4E01-B60E-B5DF9631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98C7-ABB6-459E-A318-9DD305FCFAFA}" type="datetimeFigureOut">
              <a:rPr lang="en-AU" smtClean="0"/>
              <a:t>1/04/2021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C34D5-300A-4EB6-A2CA-7C5AD9F66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18A3F-BC4F-4729-8AD8-A9A22B11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1039-8279-4F36-8BD0-7B82701CEB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434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6C0E6F-0766-42BB-BC9E-FB5B23FD3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B3F2E-11ED-4150-A5B9-0F30AB3D7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C4E21-2A14-4D06-A988-9946AC8B2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98C7-ABB6-459E-A318-9DD305FCFAFA}" type="datetimeFigureOut">
              <a:rPr lang="en-AU" smtClean="0"/>
              <a:t>1/04/2021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45972-17FC-4C49-ABF7-D816AD448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63E9B-27BD-4FEC-A25B-ADF1705D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1039-8279-4F36-8BD0-7B82701CEB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039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6FA80-1089-46BC-8D2B-7A360BA52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6B104-4B6C-40B2-9099-6205F6791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E719B-14AA-4A7C-9DB3-910E21F72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98C7-ABB6-459E-A318-9DD305FCFAFA}" type="datetimeFigureOut">
              <a:rPr lang="en-AU" smtClean="0"/>
              <a:t>1/04/2021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C42AB-0288-4A1C-8219-B52167901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74322-B7D3-4F57-B05D-6FAD0EDF0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1039-8279-4F36-8BD0-7B82701CEB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96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1F709-0743-4051-9C5B-3768AE20B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1C88B-0A99-42BA-BB4A-B34002B6A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87854-1EAE-437E-9D79-53B639F9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98C7-ABB6-459E-A318-9DD305FCFAFA}" type="datetimeFigureOut">
              <a:rPr lang="en-AU" smtClean="0"/>
              <a:t>1/04/2021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69B9E-8260-4588-94AA-CA854C21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1A2F6-8225-482F-A7AA-A9B7536AC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1039-8279-4F36-8BD0-7B82701CEB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98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616BB-0E17-4FF3-B137-F33220F60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A6FD4-18A9-41E8-9658-D18A12753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8BEC6C-3F0E-4200-9452-E8984F222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71DFC-8FB8-4E1E-91F1-EB9D0C84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98C7-ABB6-459E-A318-9DD305FCFAFA}" type="datetimeFigureOut">
              <a:rPr lang="en-AU" smtClean="0"/>
              <a:t>1/04/2021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5DAD5-D1BC-4FA5-8ED5-EDAC6CD55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08B11-1854-41A9-B58B-9A3095996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1039-8279-4F36-8BD0-7B82701CEB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21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A1B5D-9A4A-4EE1-9B2C-714C96723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CDD28-CE13-4D24-99B8-7A10D9A70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CCB76-0A97-44C8-B1E7-CFDE3BA83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FACCE6-AF8C-42C0-9325-6116D45764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F58ADB-1502-4943-80C1-95C05621FB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CCC185-D269-4BC1-A47A-D04F85291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98C7-ABB6-459E-A318-9DD305FCFAFA}" type="datetimeFigureOut">
              <a:rPr lang="en-AU" smtClean="0"/>
              <a:t>1/04/2021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AD6F95-18EA-471A-B4DA-C8BD7104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39F722-D8E2-4516-9F00-6A709F95E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1039-8279-4F36-8BD0-7B82701CEB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104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32FB0-3342-4E85-AC64-C80E110A7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A266EC-EAC5-4F4B-ABEF-E68A54F24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98C7-ABB6-459E-A318-9DD305FCFAFA}" type="datetimeFigureOut">
              <a:rPr lang="en-AU" smtClean="0"/>
              <a:t>1/04/2021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E66F52-E76A-4FA8-9450-CE14101EA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82FDA-4DAC-427E-BDE5-3CBDCDE03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1039-8279-4F36-8BD0-7B82701CEB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054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0AEAD-672B-425F-B741-9009145CA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98C7-ABB6-459E-A318-9DD305FCFAFA}" type="datetimeFigureOut">
              <a:rPr lang="en-AU" smtClean="0"/>
              <a:t>1/04/2021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9EFE2F-D783-4FA3-AC06-CF482E702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4EF3D-6E6A-4D86-8186-7BFFA476A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1039-8279-4F36-8BD0-7B82701CEB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504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4C7F9-EB9D-4B43-BB89-3163A6296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B9A19-70AD-4218-8A98-F7723A1FB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5E2E74-62F8-4926-AF3E-258CC278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F4D78-6251-4362-BB2D-4614016B9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98C7-ABB6-459E-A318-9DD305FCFAFA}" type="datetimeFigureOut">
              <a:rPr lang="en-AU" smtClean="0"/>
              <a:t>1/04/2021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030B5-2278-4132-881E-4DF506731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E8B1C-12C1-4F45-BD39-BF7E174D3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1039-8279-4F36-8BD0-7B82701CEB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680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C8FA8-4F73-47B6-B9F3-9C5734091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C35EF3-F180-4911-BF3E-29DC6A9550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A37A8-09A5-4C9B-8EC4-D2B48F637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C76A2-B272-4AC4-914E-83258C23C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98C7-ABB6-459E-A318-9DD305FCFAFA}" type="datetimeFigureOut">
              <a:rPr lang="en-AU" smtClean="0"/>
              <a:t>1/04/2021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6C7F9-85D6-42E9-935C-465B14180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9142E-44AF-4F11-9BC6-9F09D794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1039-8279-4F36-8BD0-7B82701CEB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745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51FDF6-9660-4FE5-9589-BB7CD5D0C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A74DD-FDFF-441F-BB6F-E24AAB6D6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C68EB-D55B-4E13-A9F1-94260C4E1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D98C7-ABB6-459E-A318-9DD305FCFAFA}" type="datetimeFigureOut">
              <a:rPr lang="en-AU" smtClean="0"/>
              <a:t>1/04/2021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03C8D-7A3C-42CB-8ADC-11617F3C1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D8DA0-CC27-4A8C-B39E-719E9A269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31039-8279-4F36-8BD0-7B82701CEB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748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2204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Complex maths formulae on a blackboard">
            <a:extLst>
              <a:ext uri="{FF2B5EF4-FFF2-40B4-BE49-F238E27FC236}">
                <a16:creationId xmlns:a16="http://schemas.microsoft.com/office/drawing/2014/main" id="{6904FBE8-A36F-44D0-91EC-3B1B1219E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6856" b="60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4DA9DA-0B06-483D-A91D-9CDA1591F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Math Statistics</a:t>
            </a:r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985AA-0E78-47C4-81C4-81AA122FA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By Annabelle, Sashana &amp; kat 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38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379D-7603-40EE-BC6C-632448508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281" y="921452"/>
            <a:ext cx="4985018" cy="3268639"/>
          </a:xfrm>
        </p:spPr>
        <p:txBody>
          <a:bodyPr anchor="b">
            <a:normAutofit/>
          </a:bodyPr>
          <a:lstStyle/>
          <a:p>
            <a:pPr algn="l"/>
            <a:r>
              <a:rPr lang="en-US" sz="7200"/>
              <a:t>Mean: 2.08</a:t>
            </a:r>
            <a:endParaRPr lang="en-AU" sz="7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5A90F-6BC6-434A-92F6-2D25922D4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281" y="4285129"/>
            <a:ext cx="4985017" cy="1420409"/>
          </a:xfrm>
        </p:spPr>
        <p:txBody>
          <a:bodyPr anchor="t">
            <a:normAutofit/>
          </a:bodyPr>
          <a:lstStyle/>
          <a:p>
            <a:pPr algn="l"/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6D6FAA8-41A5-46EA-A8AB-E9D2754A6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601" y="1073777"/>
            <a:ext cx="5623281" cy="4686943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00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CD190-DB1D-47FA-83CB-DC88E65D4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281" y="921452"/>
            <a:ext cx="4985018" cy="3268639"/>
          </a:xfrm>
        </p:spPr>
        <p:txBody>
          <a:bodyPr anchor="b">
            <a:normAutofit/>
          </a:bodyPr>
          <a:lstStyle/>
          <a:p>
            <a:pPr algn="l"/>
            <a:r>
              <a:rPr lang="en-US" sz="7200"/>
              <a:t>Mode: 1</a:t>
            </a:r>
            <a:endParaRPr lang="en-AU" sz="7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6AB2BD-DA09-4B8E-9667-899189CD3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281" y="4285129"/>
            <a:ext cx="4985017" cy="1420409"/>
          </a:xfrm>
        </p:spPr>
        <p:txBody>
          <a:bodyPr anchor="t">
            <a:normAutofit/>
          </a:bodyPr>
          <a:lstStyle/>
          <a:p>
            <a:pPr algn="l"/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6D6FAA8-41A5-46EA-A8AB-E9D2754A6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601" y="1073777"/>
            <a:ext cx="5623281" cy="4686943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61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15EB4A-8854-4699-AA64-4C4431EF8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281" y="921452"/>
            <a:ext cx="4985018" cy="3268639"/>
          </a:xfrm>
        </p:spPr>
        <p:txBody>
          <a:bodyPr anchor="b">
            <a:normAutofit/>
          </a:bodyPr>
          <a:lstStyle/>
          <a:p>
            <a:pPr algn="l"/>
            <a:r>
              <a:rPr lang="en-US" sz="7200"/>
              <a:t>Median: 2</a:t>
            </a:r>
            <a:endParaRPr lang="en-AU" sz="7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2C328-69E6-49C7-91BF-A77027E0E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281" y="4285129"/>
            <a:ext cx="4985017" cy="1420409"/>
          </a:xfrm>
        </p:spPr>
        <p:txBody>
          <a:bodyPr anchor="t">
            <a:normAutofit/>
          </a:bodyPr>
          <a:lstStyle/>
          <a:p>
            <a:pPr algn="l"/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6D6FAA8-41A5-46EA-A8AB-E9D2754A6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601" y="1073777"/>
            <a:ext cx="5623281" cy="4686943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05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CB0804-39A8-4C41-BD34-39E290C1E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5458" y="1807164"/>
            <a:ext cx="4110125" cy="2387600"/>
          </a:xfrm>
        </p:spPr>
        <p:txBody>
          <a:bodyPr>
            <a:normAutofit/>
          </a:bodyPr>
          <a:lstStyle/>
          <a:p>
            <a:pPr algn="l"/>
            <a:r>
              <a:rPr lang="en-US" sz="6600">
                <a:solidFill>
                  <a:schemeClr val="bg1"/>
                </a:solidFill>
              </a:rPr>
              <a:t>Quartiles: 1 </a:t>
            </a:r>
            <a:endParaRPr lang="en-AU" sz="66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031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2F4031-A3D4-4BCB-ABE2-D94571214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9234" y="2073715"/>
            <a:ext cx="6935759" cy="2993042"/>
          </a:xfrm>
        </p:spPr>
        <p:txBody>
          <a:bodyPr anchor="ctr">
            <a:normAutofit/>
          </a:bodyPr>
          <a:lstStyle/>
          <a:p>
            <a:r>
              <a:rPr lang="en-US" sz="8800">
                <a:solidFill>
                  <a:schemeClr val="bg1"/>
                </a:solidFill>
              </a:rPr>
              <a:t>Range: 18</a:t>
            </a:r>
            <a:endParaRPr lang="en-AU" sz="88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86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5C161A-82B3-4B80-A2B7-18BE7DB48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1376" y="1797737"/>
            <a:ext cx="8071706" cy="2387600"/>
          </a:xfrm>
        </p:spPr>
        <p:txBody>
          <a:bodyPr>
            <a:normAutofit/>
          </a:bodyPr>
          <a:lstStyle/>
          <a:p>
            <a:pPr algn="l"/>
            <a:r>
              <a:rPr lang="en-US" sz="6600">
                <a:solidFill>
                  <a:schemeClr val="bg1"/>
                </a:solidFill>
              </a:rPr>
              <a:t>Interquartile range: 3</a:t>
            </a:r>
            <a:endParaRPr lang="en-AU" sz="66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460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A232C2-EDEB-4AC2-ADD7-5AE5905A3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9234" y="2073715"/>
            <a:ext cx="6935759" cy="2993042"/>
          </a:xfrm>
        </p:spPr>
        <p:txBody>
          <a:bodyPr anchor="ctr">
            <a:normAutofit/>
          </a:bodyPr>
          <a:lstStyle/>
          <a:p>
            <a:r>
              <a:rPr lang="en-US" sz="8800">
                <a:solidFill>
                  <a:schemeClr val="bg1"/>
                </a:solidFill>
              </a:rPr>
              <a:t>Outliers: 30, 40 &amp; 48</a:t>
            </a:r>
            <a:endParaRPr lang="en-AU" sz="88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570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8EDB-ADD3-49A4-99A0-D1A37D84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0" i="0" u="none" strike="noStrike" baseline="0">
                <a:effectLst/>
              </a:rPr>
              <a:t>For how many hours in a typical week do u listen to music?</a:t>
            </a:r>
            <a:br>
              <a:rPr lang="en-AU"/>
            </a:br>
            <a:endParaRPr lang="en-AU"/>
          </a:p>
        </p:txBody>
      </p:sp>
      <p:graphicFrame>
        <p:nvGraphicFramePr>
          <p:cNvPr id="7" name="Picture Placeholder 4">
            <a:extLst>
              <a:ext uri="{FF2B5EF4-FFF2-40B4-BE49-F238E27FC236}">
                <a16:creationId xmlns:a16="http://schemas.microsoft.com/office/drawing/2014/main" id="{22C8A57B-898F-4579-BD0A-3F26DC3B13F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67087450"/>
              </p:ext>
            </p:extLst>
          </p:nvPr>
        </p:nvGraphicFramePr>
        <p:xfrm>
          <a:off x="365760" y="2092960"/>
          <a:ext cx="5631815" cy="409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87CB8DC-6DFA-47DD-9553-85DE161FB8D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725803"/>
            <a:ext cx="5521325" cy="74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10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stock photo of music, music score, music scores">
            <a:extLst>
              <a:ext uri="{FF2B5EF4-FFF2-40B4-BE49-F238E27FC236}">
                <a16:creationId xmlns:a16="http://schemas.microsoft.com/office/drawing/2014/main" id="{289E0C9F-B44D-4959-A137-E32519CDC9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E62EBD-3268-48B1-AB2C-2206FB62D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en-US" sz="3400"/>
              <a:t>Do you find it helpful to listen to music while studying?</a:t>
            </a:r>
            <a:endParaRPr lang="en-AU" sz="3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BD5D32-24E3-4DBA-88F0-69AD3212A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AU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52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9C2B6-25EE-452F-9489-72A68C126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281" y="921452"/>
            <a:ext cx="4985018" cy="3268639"/>
          </a:xfrm>
        </p:spPr>
        <p:txBody>
          <a:bodyPr anchor="b">
            <a:normAutofit/>
          </a:bodyPr>
          <a:lstStyle/>
          <a:p>
            <a:pPr algn="l"/>
            <a:r>
              <a:rPr lang="en-US" sz="7200"/>
              <a:t>Mode: Always </a:t>
            </a:r>
            <a:endParaRPr lang="en-AU" sz="7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A05FD-95B0-4D7A-8C58-20A2CA5C3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281" y="4285129"/>
            <a:ext cx="4985017" cy="1420409"/>
          </a:xfrm>
        </p:spPr>
        <p:txBody>
          <a:bodyPr anchor="t">
            <a:normAutofit/>
          </a:bodyPr>
          <a:lstStyle/>
          <a:p>
            <a:pPr algn="l"/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6D6FAA8-41A5-46EA-A8AB-E9D2754A6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601" y="1073777"/>
            <a:ext cx="5623281" cy="4686943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1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of sheet music">
            <a:extLst>
              <a:ext uri="{FF2B5EF4-FFF2-40B4-BE49-F238E27FC236}">
                <a16:creationId xmlns:a16="http://schemas.microsoft.com/office/drawing/2014/main" id="{94C948A1-78C1-42E5-850D-E6710D328E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16" r="9193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7" name="Freeform: Shape 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779FC-53CE-45EB-A01B-178D8EF6E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/>
              <a:t>Music 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3625E-9D45-4CBE-823A-BD07B4842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690688"/>
            <a:ext cx="3941499" cy="415436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/>
              <a:t>We are studying what is the most preferred way to listen to music, how many hours in a typical day people listen to music and if you find it helpful to listen to music while studying or not.</a:t>
            </a:r>
          </a:p>
          <a:p>
            <a:pPr marL="0" indent="0">
              <a:buNone/>
            </a:pPr>
            <a:r>
              <a:rPr lang="en-US" sz="2000"/>
              <a:t>It is useful to have these opinions because radio stations will know what songs to play on the radio.</a:t>
            </a:r>
          </a:p>
          <a:p>
            <a:pPr marL="0" indent="0">
              <a:buNone/>
            </a:pPr>
            <a:r>
              <a:rPr lang="en-US" sz="2000"/>
              <a:t>We collected this information by a survey sent to all the year nine in all saints. </a:t>
            </a:r>
          </a:p>
          <a:p>
            <a:pPr marL="0" indent="0">
              <a:buNone/>
            </a:pPr>
            <a:r>
              <a:rPr lang="en-AU" sz="2000"/>
              <a:t>The survey was a convenience sample because it was only surveying the year 9s at this school. </a:t>
            </a:r>
          </a:p>
        </p:txBody>
      </p:sp>
    </p:spTree>
    <p:extLst>
      <p:ext uri="{BB962C8B-B14F-4D97-AF65-F5344CB8AC3E}">
        <p14:creationId xmlns:p14="http://schemas.microsoft.com/office/powerpoint/2010/main" val="99759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79F27-AA85-43B1-A574-FECC4E798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281" y="921452"/>
            <a:ext cx="4985018" cy="3268639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7200"/>
              <a:t>Median: Always &amp; Sometimes </a:t>
            </a:r>
            <a:endParaRPr lang="en-AU" sz="7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979BF-FBF4-41C5-8248-B6CE190BF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281" y="4285129"/>
            <a:ext cx="4985017" cy="1420409"/>
          </a:xfrm>
        </p:spPr>
        <p:txBody>
          <a:bodyPr anchor="t">
            <a:normAutofit/>
          </a:bodyPr>
          <a:lstStyle/>
          <a:p>
            <a:pPr algn="l"/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6D6FAA8-41A5-46EA-A8AB-E9D2754A6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601" y="1073777"/>
            <a:ext cx="5623281" cy="4686943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64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icture Placeholder 4">
            <a:extLst>
              <a:ext uri="{FF2B5EF4-FFF2-40B4-BE49-F238E27FC236}">
                <a16:creationId xmlns:a16="http://schemas.microsoft.com/office/drawing/2014/main" id="{13669A6D-33C3-47C8-90C6-56A8D13CE21A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120887370"/>
              </p:ext>
            </p:extLst>
          </p:nvPr>
        </p:nvGraphicFramePr>
        <p:xfrm>
          <a:off x="751840" y="548641"/>
          <a:ext cx="10603548" cy="605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4386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C0627-601D-44F8-887F-972FE24C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Shape of the distribution </a:t>
            </a:r>
            <a:endParaRPr lang="en-AU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8A5264-9C3A-4D3B-994C-13DE9FE09F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104753"/>
              </p:ext>
            </p:extLst>
          </p:nvPr>
        </p:nvGraphicFramePr>
        <p:xfrm>
          <a:off x="606176" y="1474715"/>
          <a:ext cx="4089114" cy="225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C5EFB01-9F27-4A59-BA3B-3C5CBAF77D57}"/>
              </a:ext>
            </a:extLst>
          </p:cNvPr>
          <p:cNvSpPr txBox="1"/>
          <p:nvPr/>
        </p:nvSpPr>
        <p:spPr>
          <a:xfrm>
            <a:off x="8160190" y="6146879"/>
            <a:ext cx="271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Is this skewed to the right </a:t>
            </a:r>
            <a:endParaRPr lang="en-AU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1DB79CA-F42A-4F76-A302-349DA77A0C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329699"/>
              </p:ext>
            </p:extLst>
          </p:nvPr>
        </p:nvGraphicFramePr>
        <p:xfrm>
          <a:off x="7208875" y="340367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D71E7FB-910C-4015-AA06-1347D933E0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399367"/>
              </p:ext>
            </p:extLst>
          </p:nvPr>
        </p:nvGraphicFramePr>
        <p:xfrm>
          <a:off x="606177" y="3875925"/>
          <a:ext cx="4089113" cy="2381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FA6E1BA-D613-4219-969A-E830C37F3ACB}"/>
              </a:ext>
            </a:extLst>
          </p:cNvPr>
          <p:cNvSpPr txBox="1"/>
          <p:nvPr/>
        </p:nvSpPr>
        <p:spPr>
          <a:xfrm>
            <a:off x="4695290" y="4095044"/>
            <a:ext cx="18209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This is skewed to the left </a:t>
            </a:r>
          </a:p>
          <a:p>
            <a:r>
              <a:rPr lang="en-US"/>
              <a:t>The mean is </a:t>
            </a:r>
            <a:r>
              <a:rPr lang="en-AU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2.08</a:t>
            </a:r>
            <a:r>
              <a:rPr lang="en-AU"/>
              <a:t> </a:t>
            </a:r>
            <a:endParaRPr lang="en-US"/>
          </a:p>
          <a:p>
            <a:r>
              <a:rPr lang="en-US"/>
              <a:t>The median is 2 </a:t>
            </a:r>
          </a:p>
          <a:p>
            <a:r>
              <a:rPr lang="en-US"/>
              <a:t>We would expect this because it is skewed to the left </a:t>
            </a:r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EC152C-C2F7-4FF1-9E85-06DFE0D49226}"/>
              </a:ext>
            </a:extLst>
          </p:cNvPr>
          <p:cNvSpPr txBox="1"/>
          <p:nvPr/>
        </p:nvSpPr>
        <p:spPr>
          <a:xfrm>
            <a:off x="4692383" y="2073583"/>
            <a:ext cx="5032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77% of peaple chose Spotify.</a:t>
            </a:r>
          </a:p>
          <a:p>
            <a:r>
              <a:rPr lang="en-US"/>
              <a:t>We are not surprised by these results because Spotify is the goto way to listen to music becuse it easy to use and you don’t have to pay for it.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4086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5E68C-8821-4120-9518-A53349550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Any Unexpected or Surprising Results? 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CCCE6-9497-4BD8-9638-A73C063A6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The only surprising / unexpected results where some people had put 30, 40, 48 for the number of hours they listen to music in a day. Which isn’t possible because there is only 24 hours in a day.   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2091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755DD-A049-494B-A4A9-5BDF6D18F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Any Potential Explanation for your Results? 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C6E23-C59E-47D2-8117-8BEB16C27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AU">
                <a:cs typeface="Calibri" panose="020F0502020204030204"/>
              </a:rPr>
              <a:t>Some potential explanation for our results that you can see in the data is that most of the graphs are skewed? </a:t>
            </a:r>
          </a:p>
        </p:txBody>
      </p:sp>
    </p:spTree>
    <p:extLst>
      <p:ext uri="{BB962C8B-B14F-4D97-AF65-F5344CB8AC3E}">
        <p14:creationId xmlns:p14="http://schemas.microsoft.com/office/powerpoint/2010/main" val="4084900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3E118-695B-44CB-AB12-BE7DECAD3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 limitations with your work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6EC4C-E512-40AF-99C8-8374D8936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Our limitations were people not making an accurate guess to how many hours they listen to music a day which affected the data. We could have asked a bigger variety for of different ages kids for the </a:t>
            </a:r>
            <a:r>
              <a:rPr lang="en-US" dirty="0" err="1"/>
              <a:t>servay</a:t>
            </a:r>
            <a:r>
              <a:rPr lang="en-US" dirty="0"/>
              <a:t>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1866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86154-2D83-4C04-8152-D63921AC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recommendations for future research in this area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B7DE4-04FD-41FD-A0D7-38EBBFCCB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putting your data into your end product like a </a:t>
            </a:r>
            <a:r>
              <a:rPr lang="en-US" dirty="0" err="1"/>
              <a:t>powerepoint</a:t>
            </a:r>
            <a:r>
              <a:rPr lang="en-US" dirty="0"/>
              <a:t> from the beginning of the project not art way through</a:t>
            </a:r>
          </a:p>
          <a:p>
            <a:r>
              <a:rPr lang="en-US" dirty="0"/>
              <a:t>Make multipole different types of graphs for each set of data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5064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D503F-AEC8-4586-AC75-A1E7BF41D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 on your experience of the task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0A7E4-CB5B-4809-8068-BAE73428C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AU" dirty="0">
                <a:cs typeface="Calibri"/>
              </a:rPr>
              <a:t>We learnt a lot about people's interest in listening to music and how many people think it improves their learning.</a:t>
            </a:r>
          </a:p>
        </p:txBody>
      </p:sp>
    </p:spTree>
    <p:extLst>
      <p:ext uri="{BB962C8B-B14F-4D97-AF65-F5344CB8AC3E}">
        <p14:creationId xmlns:p14="http://schemas.microsoft.com/office/powerpoint/2010/main" val="215935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6A8546CD-6ADF-4299-892B-D9C86C385A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631" t="9091" r="369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59D782-2286-41A1-9616-8E9275D4E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100"/>
              <a:t>What is the most preferred way to listen to music?</a:t>
            </a:r>
            <a:endParaRPr lang="en-AU" sz="61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196E83-E41A-483F-ABEE-F6F510AA0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745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B8283-BA33-4C83-95D8-AEE6A8789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bias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948DA-576B-4AC9-B5BB-F15E2860F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Bias: because it assumes that peaple like to listen to music</a:t>
            </a:r>
          </a:p>
          <a:p>
            <a:pPr marL="0" indent="0">
              <a:buNone/>
            </a:pPr>
            <a:r>
              <a:rPr lang="en-US"/>
              <a:t>not bias: because it allows peaple to enter in their own response if non of the above suited their response. 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0662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43EFF-3A00-40A9-BFE1-5924EE675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281" y="921452"/>
            <a:ext cx="4985018" cy="3268639"/>
          </a:xfrm>
        </p:spPr>
        <p:txBody>
          <a:bodyPr anchor="b">
            <a:normAutofit/>
          </a:bodyPr>
          <a:lstStyle/>
          <a:p>
            <a:pPr algn="l"/>
            <a:r>
              <a:rPr lang="en-US" sz="7200"/>
              <a:t>Mode: Spotify</a:t>
            </a:r>
            <a:endParaRPr lang="en-AU" sz="7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7F0A7-3093-4DEE-9D08-B1A5F89FD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281" y="4285129"/>
            <a:ext cx="4985017" cy="1420409"/>
          </a:xfrm>
        </p:spPr>
        <p:txBody>
          <a:bodyPr anchor="t">
            <a:normAutofit/>
          </a:bodyPr>
          <a:lstStyle/>
          <a:p>
            <a:pPr algn="l"/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6D6FAA8-41A5-46EA-A8AB-E9D2754A6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601" y="1073777"/>
            <a:ext cx="5623281" cy="4686943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78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C3F54-E982-4A6A-ACB0-CCEF5729B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281" y="921452"/>
            <a:ext cx="4985018" cy="3268639"/>
          </a:xfrm>
        </p:spPr>
        <p:txBody>
          <a:bodyPr anchor="b">
            <a:normAutofit/>
          </a:bodyPr>
          <a:lstStyle/>
          <a:p>
            <a:pPr algn="l"/>
            <a:r>
              <a:rPr lang="en-US" sz="7200"/>
              <a:t>Median: Spotify</a:t>
            </a:r>
            <a:endParaRPr lang="en-AU" sz="7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07224-5E6E-455F-AFB6-48C921AB1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281" y="4285129"/>
            <a:ext cx="4985017" cy="1420409"/>
          </a:xfrm>
        </p:spPr>
        <p:txBody>
          <a:bodyPr anchor="t">
            <a:normAutofit/>
          </a:bodyPr>
          <a:lstStyle/>
          <a:p>
            <a:pPr algn="l"/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6D6FAA8-41A5-46EA-A8AB-E9D2754A6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601" y="1073777"/>
            <a:ext cx="5623281" cy="4686943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29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icture Placeholder 4">
            <a:extLst>
              <a:ext uri="{FF2B5EF4-FFF2-40B4-BE49-F238E27FC236}">
                <a16:creationId xmlns:a16="http://schemas.microsoft.com/office/drawing/2014/main" id="{90318C30-926E-4239-8C7C-BB3C8E676272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635794856"/>
              </p:ext>
            </p:extLst>
          </p:nvPr>
        </p:nvGraphicFramePr>
        <p:xfrm>
          <a:off x="558800" y="497840"/>
          <a:ext cx="10796588" cy="5811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910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Free stock photo of mood, music, nodes">
            <a:extLst>
              <a:ext uri="{FF2B5EF4-FFF2-40B4-BE49-F238E27FC236}">
                <a16:creationId xmlns:a16="http://schemas.microsoft.com/office/drawing/2014/main" id="{26F43BD4-03A2-4653-8A03-CC2DBD7BA5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604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120DBE-A167-4D3A-B4F3-603BD1F82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For how many hours in a typical week do u listen to music?</a:t>
            </a:r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117DE-3402-4A93-84E5-1E9E8EE79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54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A463-52AC-4596-9E85-F3FF311B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Bias 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AC7C7-665F-464B-B9C6-1788607FD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Bias: because it assumes peaple listen to music </a:t>
            </a:r>
          </a:p>
          <a:p>
            <a:pPr marL="0" indent="0">
              <a:buNone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3194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583</Words>
  <Application>Microsoft Office PowerPoint</Application>
  <PresentationFormat>Widescreen</PresentationFormat>
  <Paragraphs>58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Math Statistics</vt:lpstr>
      <vt:lpstr>Music </vt:lpstr>
      <vt:lpstr>What is the most preferred way to listen to music?</vt:lpstr>
      <vt:lpstr>bias</vt:lpstr>
      <vt:lpstr>Mode: Spotify</vt:lpstr>
      <vt:lpstr>Median: Spotify</vt:lpstr>
      <vt:lpstr>PowerPoint Presentation</vt:lpstr>
      <vt:lpstr>For how many hours in a typical week do u listen to music?</vt:lpstr>
      <vt:lpstr>Bias </vt:lpstr>
      <vt:lpstr>Mean: 2.08</vt:lpstr>
      <vt:lpstr>Mode: 1</vt:lpstr>
      <vt:lpstr>Median: 2</vt:lpstr>
      <vt:lpstr>Quartiles: 1 </vt:lpstr>
      <vt:lpstr>Range: 18</vt:lpstr>
      <vt:lpstr>Interquartile range: 3</vt:lpstr>
      <vt:lpstr>Outliers: 30, 40 &amp; 48</vt:lpstr>
      <vt:lpstr>For how many hours in a typical week do u listen to music? </vt:lpstr>
      <vt:lpstr>Do you find it helpful to listen to music while studying?</vt:lpstr>
      <vt:lpstr>Mode: Always </vt:lpstr>
      <vt:lpstr>Median: Always &amp; Sometimes </vt:lpstr>
      <vt:lpstr>PowerPoint Presentation</vt:lpstr>
      <vt:lpstr>Shape of the distribution </vt:lpstr>
      <vt:lpstr>Any Unexpected or Surprising Results? </vt:lpstr>
      <vt:lpstr>Any Potential Explanation for your Results? </vt:lpstr>
      <vt:lpstr>Highlight limitations with your work </vt:lpstr>
      <vt:lpstr>Make recommendations for future research in this area </vt:lpstr>
      <vt:lpstr>Comment on your experience of the task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</dc:title>
  <dc:creator>Annabelle Berry</dc:creator>
  <cp:lastModifiedBy>Annabelle Berry</cp:lastModifiedBy>
  <cp:revision>1</cp:revision>
  <dcterms:created xsi:type="dcterms:W3CDTF">2021-03-26T01:34:15Z</dcterms:created>
  <dcterms:modified xsi:type="dcterms:W3CDTF">2021-04-01T06:10:47Z</dcterms:modified>
</cp:coreProperties>
</file>