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38E64-95BE-4150-945E-1A1E47B9CC05}" v="25" dt="2021-11-19T07:20:37.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p:scale>
          <a:sx n="70" d="100"/>
          <a:sy n="70"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Smith" userId="75058c94-b17b-4bb8-9845-5c2a1f5b2645" providerId="ADAL" clId="{DD538E64-95BE-4150-945E-1A1E47B9CC05}"/>
    <pc:docChg chg="undo custSel addSld delSld modSld">
      <pc:chgData name="Ashleigh Smith" userId="75058c94-b17b-4bb8-9845-5c2a1f5b2645" providerId="ADAL" clId="{DD538E64-95BE-4150-945E-1A1E47B9CC05}" dt="2021-11-22T02:16:52.890" v="6541" actId="26606"/>
      <pc:docMkLst>
        <pc:docMk/>
      </pc:docMkLst>
      <pc:sldChg chg="addSp modSp mod setBg">
        <pc:chgData name="Ashleigh Smith" userId="75058c94-b17b-4bb8-9845-5c2a1f5b2645" providerId="ADAL" clId="{DD538E64-95BE-4150-945E-1A1E47B9CC05}" dt="2021-11-17T12:33:37.113" v="871" actId="26606"/>
        <pc:sldMkLst>
          <pc:docMk/>
          <pc:sldMk cId="2168063445" sldId="256"/>
        </pc:sldMkLst>
        <pc:spChg chg="mod">
          <ac:chgData name="Ashleigh Smith" userId="75058c94-b17b-4bb8-9845-5c2a1f5b2645" providerId="ADAL" clId="{DD538E64-95BE-4150-945E-1A1E47B9CC05}" dt="2021-11-17T12:33:37.113" v="871" actId="26606"/>
          <ac:spMkLst>
            <pc:docMk/>
            <pc:sldMk cId="2168063445" sldId="256"/>
            <ac:spMk id="2" creationId="{3565CBB3-1DBE-40EE-8CF8-5718797435DC}"/>
          </ac:spMkLst>
        </pc:spChg>
        <pc:spChg chg="mod">
          <ac:chgData name="Ashleigh Smith" userId="75058c94-b17b-4bb8-9845-5c2a1f5b2645" providerId="ADAL" clId="{DD538E64-95BE-4150-945E-1A1E47B9CC05}" dt="2021-11-17T12:33:37.113" v="871" actId="26606"/>
          <ac:spMkLst>
            <pc:docMk/>
            <pc:sldMk cId="2168063445" sldId="256"/>
            <ac:spMk id="3" creationId="{DB75CC67-9FDD-4950-B1A6-3136A192B7FF}"/>
          </ac:spMkLst>
        </pc:spChg>
        <pc:spChg chg="add">
          <ac:chgData name="Ashleigh Smith" userId="75058c94-b17b-4bb8-9845-5c2a1f5b2645" providerId="ADAL" clId="{DD538E64-95BE-4150-945E-1A1E47B9CC05}" dt="2021-11-17T12:33:37.113" v="871" actId="26606"/>
          <ac:spMkLst>
            <pc:docMk/>
            <pc:sldMk cId="2168063445" sldId="256"/>
            <ac:spMk id="8" creationId="{934F1179-B481-4F9E-BCA3-AFB972070F83}"/>
          </ac:spMkLst>
        </pc:spChg>
        <pc:spChg chg="add">
          <ac:chgData name="Ashleigh Smith" userId="75058c94-b17b-4bb8-9845-5c2a1f5b2645" providerId="ADAL" clId="{DD538E64-95BE-4150-945E-1A1E47B9CC05}" dt="2021-11-17T12:33:37.113" v="871" actId="26606"/>
          <ac:spMkLst>
            <pc:docMk/>
            <pc:sldMk cId="2168063445" sldId="256"/>
            <ac:spMk id="10" creationId="{827DC2C4-B485-428A-BF4A-472D2967F47F}"/>
          </ac:spMkLst>
        </pc:spChg>
        <pc:spChg chg="add">
          <ac:chgData name="Ashleigh Smith" userId="75058c94-b17b-4bb8-9845-5c2a1f5b2645" providerId="ADAL" clId="{DD538E64-95BE-4150-945E-1A1E47B9CC05}" dt="2021-11-17T12:33:37.113" v="871" actId="26606"/>
          <ac:spMkLst>
            <pc:docMk/>
            <pc:sldMk cId="2168063445" sldId="256"/>
            <ac:spMk id="12" creationId="{EE04B5EB-F158-4507-90DD-BD23620C7CC9}"/>
          </ac:spMkLst>
        </pc:spChg>
      </pc:sldChg>
      <pc:sldChg chg="modSp mod">
        <pc:chgData name="Ashleigh Smith" userId="75058c94-b17b-4bb8-9845-5c2a1f5b2645" providerId="ADAL" clId="{DD538E64-95BE-4150-945E-1A1E47B9CC05}" dt="2021-11-17T11:57:03.156" v="671" actId="20577"/>
        <pc:sldMkLst>
          <pc:docMk/>
          <pc:sldMk cId="270237616" sldId="258"/>
        </pc:sldMkLst>
        <pc:spChg chg="mod">
          <ac:chgData name="Ashleigh Smith" userId="75058c94-b17b-4bb8-9845-5c2a1f5b2645" providerId="ADAL" clId="{DD538E64-95BE-4150-945E-1A1E47B9CC05}" dt="2021-11-17T11:57:03.156" v="671" actId="20577"/>
          <ac:spMkLst>
            <pc:docMk/>
            <pc:sldMk cId="270237616" sldId="258"/>
            <ac:spMk id="2" creationId="{29D600DD-6E9B-4DF4-8416-0230CB5FA3CA}"/>
          </ac:spMkLst>
        </pc:spChg>
      </pc:sldChg>
      <pc:sldChg chg="modSp mod">
        <pc:chgData name="Ashleigh Smith" userId="75058c94-b17b-4bb8-9845-5c2a1f5b2645" providerId="ADAL" clId="{DD538E64-95BE-4150-945E-1A1E47B9CC05}" dt="2021-11-17T11:57:12.062" v="675" actId="20577"/>
        <pc:sldMkLst>
          <pc:docMk/>
          <pc:sldMk cId="2865111860" sldId="260"/>
        </pc:sldMkLst>
        <pc:spChg chg="mod">
          <ac:chgData name="Ashleigh Smith" userId="75058c94-b17b-4bb8-9845-5c2a1f5b2645" providerId="ADAL" clId="{DD538E64-95BE-4150-945E-1A1E47B9CC05}" dt="2021-11-17T11:57:12.062" v="675" actId="20577"/>
          <ac:spMkLst>
            <pc:docMk/>
            <pc:sldMk cId="2865111860" sldId="260"/>
            <ac:spMk id="2" creationId="{16C957BC-E327-488A-9DF3-CB21E4E1B67B}"/>
          </ac:spMkLst>
        </pc:spChg>
        <pc:spChg chg="mod">
          <ac:chgData name="Ashleigh Smith" userId="75058c94-b17b-4bb8-9845-5c2a1f5b2645" providerId="ADAL" clId="{DD538E64-95BE-4150-945E-1A1E47B9CC05}" dt="2021-11-17T08:24:19.472" v="212" actId="20577"/>
          <ac:spMkLst>
            <pc:docMk/>
            <pc:sldMk cId="2865111860" sldId="260"/>
            <ac:spMk id="4" creationId="{BDE3CB32-781A-4E1B-AA3E-8E63C098FF14}"/>
          </ac:spMkLst>
        </pc:spChg>
      </pc:sldChg>
      <pc:sldChg chg="addSp delSp modSp new mod setBg">
        <pc:chgData name="Ashleigh Smith" userId="75058c94-b17b-4bb8-9845-5c2a1f5b2645" providerId="ADAL" clId="{DD538E64-95BE-4150-945E-1A1E47B9CC05}" dt="2021-11-17T11:55:56.125" v="656" actId="26606"/>
        <pc:sldMkLst>
          <pc:docMk/>
          <pc:sldMk cId="23706231" sldId="261"/>
        </pc:sldMkLst>
        <pc:spChg chg="mod">
          <ac:chgData name="Ashleigh Smith" userId="75058c94-b17b-4bb8-9845-5c2a1f5b2645" providerId="ADAL" clId="{DD538E64-95BE-4150-945E-1A1E47B9CC05}" dt="2021-11-17T11:55:56.125" v="656" actId="26606"/>
          <ac:spMkLst>
            <pc:docMk/>
            <pc:sldMk cId="23706231" sldId="261"/>
            <ac:spMk id="2" creationId="{CF161DF6-71A8-4AC8-A659-3A1F5B5BB048}"/>
          </ac:spMkLst>
        </pc:spChg>
        <pc:spChg chg="mod">
          <ac:chgData name="Ashleigh Smith" userId="75058c94-b17b-4bb8-9845-5c2a1f5b2645" providerId="ADAL" clId="{DD538E64-95BE-4150-945E-1A1E47B9CC05}" dt="2021-11-17T11:55:56.125" v="656" actId="26606"/>
          <ac:spMkLst>
            <pc:docMk/>
            <pc:sldMk cId="23706231" sldId="261"/>
            <ac:spMk id="3" creationId="{2A9E53DE-2ED0-4B22-A994-E7389D68471E}"/>
          </ac:spMkLst>
        </pc:spChg>
        <pc:spChg chg="add del">
          <ac:chgData name="Ashleigh Smith" userId="75058c94-b17b-4bb8-9845-5c2a1f5b2645" providerId="ADAL" clId="{DD538E64-95BE-4150-945E-1A1E47B9CC05}" dt="2021-11-17T11:55:56.091" v="655" actId="26606"/>
          <ac:spMkLst>
            <pc:docMk/>
            <pc:sldMk cId="23706231" sldId="261"/>
            <ac:spMk id="8" creationId="{4522B21E-B2B9-4C72-9A71-C87EFD137480}"/>
          </ac:spMkLst>
        </pc:spChg>
        <pc:spChg chg="add del">
          <ac:chgData name="Ashleigh Smith" userId="75058c94-b17b-4bb8-9845-5c2a1f5b2645" providerId="ADAL" clId="{DD538E64-95BE-4150-945E-1A1E47B9CC05}" dt="2021-11-17T11:55:56.091" v="655" actId="26606"/>
          <ac:spMkLst>
            <pc:docMk/>
            <pc:sldMk cId="23706231" sldId="261"/>
            <ac:spMk id="10" creationId="{5EB7D2A2-F448-44D4-938C-DC84CBCB3B1E}"/>
          </ac:spMkLst>
        </pc:spChg>
        <pc:spChg chg="add del">
          <ac:chgData name="Ashleigh Smith" userId="75058c94-b17b-4bb8-9845-5c2a1f5b2645" providerId="ADAL" clId="{DD538E64-95BE-4150-945E-1A1E47B9CC05}" dt="2021-11-17T11:55:56.091" v="655" actId="26606"/>
          <ac:spMkLst>
            <pc:docMk/>
            <pc:sldMk cId="23706231" sldId="261"/>
            <ac:spMk id="12" creationId="{871AEA07-1E14-44B4-8E55-64EF049CD66F}"/>
          </ac:spMkLst>
        </pc:spChg>
        <pc:spChg chg="add">
          <ac:chgData name="Ashleigh Smith" userId="75058c94-b17b-4bb8-9845-5c2a1f5b2645" providerId="ADAL" clId="{DD538E64-95BE-4150-945E-1A1E47B9CC05}" dt="2021-11-17T11:55:56.125" v="656" actId="26606"/>
          <ac:spMkLst>
            <pc:docMk/>
            <pc:sldMk cId="23706231" sldId="261"/>
            <ac:spMk id="16" creationId="{D5B339F4-93B9-4E04-9721-143AD6782EA9}"/>
          </ac:spMkLst>
        </pc:spChg>
        <pc:spChg chg="add">
          <ac:chgData name="Ashleigh Smith" userId="75058c94-b17b-4bb8-9845-5c2a1f5b2645" providerId="ADAL" clId="{DD538E64-95BE-4150-945E-1A1E47B9CC05}" dt="2021-11-17T11:55:56.125" v="656" actId="26606"/>
          <ac:spMkLst>
            <pc:docMk/>
            <pc:sldMk cId="23706231" sldId="261"/>
            <ac:spMk id="19" creationId="{871AEA07-1E14-44B4-8E55-64EF049CD66F}"/>
          </ac:spMkLst>
        </pc:spChg>
        <pc:grpChg chg="add">
          <ac:chgData name="Ashleigh Smith" userId="75058c94-b17b-4bb8-9845-5c2a1f5b2645" providerId="ADAL" clId="{DD538E64-95BE-4150-945E-1A1E47B9CC05}" dt="2021-11-17T11:55:56.125" v="656" actId="26606"/>
          <ac:grpSpMkLst>
            <pc:docMk/>
            <pc:sldMk cId="23706231" sldId="261"/>
            <ac:grpSpMk id="17" creationId="{8734DDD3-F723-4DD3-8ABE-EC0B2AC87D74}"/>
          </ac:grpSpMkLst>
        </pc:grpChg>
        <pc:cxnChg chg="add del">
          <ac:chgData name="Ashleigh Smith" userId="75058c94-b17b-4bb8-9845-5c2a1f5b2645" providerId="ADAL" clId="{DD538E64-95BE-4150-945E-1A1E47B9CC05}" dt="2021-11-17T11:55:56.091" v="655" actId="26606"/>
          <ac:cxnSpMkLst>
            <pc:docMk/>
            <pc:sldMk cId="23706231" sldId="261"/>
            <ac:cxnSpMk id="14" creationId="{F7C8EA93-3210-4C62-99E9-153C275E3A87}"/>
          </ac:cxnSpMkLst>
        </pc:cxnChg>
      </pc:sldChg>
      <pc:sldChg chg="addSp delSp modSp new mod setBg">
        <pc:chgData name="Ashleigh Smith" userId="75058c94-b17b-4bb8-9845-5c2a1f5b2645" providerId="ADAL" clId="{DD538E64-95BE-4150-945E-1A1E47B9CC05}" dt="2021-11-17T13:30:46.853" v="1304" actId="1076"/>
        <pc:sldMkLst>
          <pc:docMk/>
          <pc:sldMk cId="1017017681" sldId="262"/>
        </pc:sldMkLst>
        <pc:spChg chg="mod">
          <ac:chgData name="Ashleigh Smith" userId="75058c94-b17b-4bb8-9845-5c2a1f5b2645" providerId="ADAL" clId="{DD538E64-95BE-4150-945E-1A1E47B9CC05}" dt="2021-11-17T13:30:14.541" v="1296" actId="26606"/>
          <ac:spMkLst>
            <pc:docMk/>
            <pc:sldMk cId="1017017681" sldId="262"/>
            <ac:spMk id="2" creationId="{6D957004-B80A-406A-BB4E-47A491CE98E1}"/>
          </ac:spMkLst>
        </pc:spChg>
        <pc:spChg chg="del">
          <ac:chgData name="Ashleigh Smith" userId="75058c94-b17b-4bb8-9845-5c2a1f5b2645" providerId="ADAL" clId="{DD538E64-95BE-4150-945E-1A1E47B9CC05}" dt="2021-11-17T13:28:54.671" v="1285"/>
          <ac:spMkLst>
            <pc:docMk/>
            <pc:sldMk cId="1017017681" sldId="262"/>
            <ac:spMk id="3" creationId="{3D3FC013-9FC9-4C6A-A43B-6DEAEF644491}"/>
          </ac:spMkLst>
        </pc:spChg>
        <pc:spChg chg="mod">
          <ac:chgData name="Ashleigh Smith" userId="75058c94-b17b-4bb8-9845-5c2a1f5b2645" providerId="ADAL" clId="{DD538E64-95BE-4150-945E-1A1E47B9CC05}" dt="2021-11-17T13:30:14.541" v="1296" actId="26606"/>
          <ac:spMkLst>
            <pc:docMk/>
            <pc:sldMk cId="1017017681" sldId="262"/>
            <ac:spMk id="4" creationId="{176F4233-97A9-4D6D-AEBD-07A5517473D7}"/>
          </ac:spMkLst>
        </pc:spChg>
        <pc:spChg chg="add">
          <ac:chgData name="Ashleigh Smith" userId="75058c94-b17b-4bb8-9845-5c2a1f5b2645" providerId="ADAL" clId="{DD538E64-95BE-4150-945E-1A1E47B9CC05}" dt="2021-11-17T13:30:14.541" v="1296" actId="26606"/>
          <ac:spMkLst>
            <pc:docMk/>
            <pc:sldMk cId="1017017681" sldId="262"/>
            <ac:spMk id="9" creationId="{3873B707-463F-40B0-8227-E8CC6C67EB25}"/>
          </ac:spMkLst>
        </pc:spChg>
        <pc:spChg chg="add">
          <ac:chgData name="Ashleigh Smith" userId="75058c94-b17b-4bb8-9845-5c2a1f5b2645" providerId="ADAL" clId="{DD538E64-95BE-4150-945E-1A1E47B9CC05}" dt="2021-11-17T13:30:14.541" v="1296" actId="26606"/>
          <ac:spMkLst>
            <pc:docMk/>
            <pc:sldMk cId="1017017681" sldId="262"/>
            <ac:spMk id="11" creationId="{6ECA6DCB-B7E1-40A9-9524-540C6DA40B1B}"/>
          </ac:spMkLst>
        </pc:spChg>
        <pc:spChg chg="add del">
          <ac:chgData name="Ashleigh Smith" userId="75058c94-b17b-4bb8-9845-5c2a1f5b2645" providerId="ADAL" clId="{DD538E64-95BE-4150-945E-1A1E47B9CC05}" dt="2021-11-17T13:29:53.401" v="1289" actId="26606"/>
          <ac:spMkLst>
            <pc:docMk/>
            <pc:sldMk cId="1017017681" sldId="262"/>
            <ac:spMk id="15" creationId="{3CD9DF72-87A3-404E-A828-84CBF11A8303}"/>
          </ac:spMkLst>
        </pc:spChg>
        <pc:spChg chg="add">
          <ac:chgData name="Ashleigh Smith" userId="75058c94-b17b-4bb8-9845-5c2a1f5b2645" providerId="ADAL" clId="{DD538E64-95BE-4150-945E-1A1E47B9CC05}" dt="2021-11-17T13:30:14.541" v="1296" actId="26606"/>
          <ac:spMkLst>
            <pc:docMk/>
            <pc:sldMk cId="1017017681" sldId="262"/>
            <ac:spMk id="19" creationId="{C13237C8-E62C-4F0D-A318-BD6FB6C2D138}"/>
          </ac:spMkLst>
        </pc:spChg>
        <pc:spChg chg="add">
          <ac:chgData name="Ashleigh Smith" userId="75058c94-b17b-4bb8-9845-5c2a1f5b2645" providerId="ADAL" clId="{DD538E64-95BE-4150-945E-1A1E47B9CC05}" dt="2021-11-17T13:30:14.541" v="1296" actId="26606"/>
          <ac:spMkLst>
            <pc:docMk/>
            <pc:sldMk cId="1017017681" sldId="262"/>
            <ac:spMk id="21" creationId="{19C9EAEA-39D0-4B0E-A0EB-51E7B26740B1}"/>
          </ac:spMkLst>
        </pc:spChg>
        <pc:spChg chg="add">
          <ac:chgData name="Ashleigh Smith" userId="75058c94-b17b-4bb8-9845-5c2a1f5b2645" providerId="ADAL" clId="{DD538E64-95BE-4150-945E-1A1E47B9CC05}" dt="2021-11-17T13:30:14.541" v="1296" actId="26606"/>
          <ac:spMkLst>
            <pc:docMk/>
            <pc:sldMk cId="1017017681" sldId="262"/>
            <ac:spMk id="23" creationId="{8CB5D2D7-DF65-4E86-BFBA-FFB9B5ACEB64}"/>
          </ac:spMkLst>
        </pc:spChg>
        <pc:grpChg chg="add">
          <ac:chgData name="Ashleigh Smith" userId="75058c94-b17b-4bb8-9845-5c2a1f5b2645" providerId="ADAL" clId="{DD538E64-95BE-4150-945E-1A1E47B9CC05}" dt="2021-11-17T13:30:14.541" v="1296" actId="26606"/>
          <ac:grpSpMkLst>
            <pc:docMk/>
            <pc:sldMk cId="1017017681" sldId="262"/>
            <ac:grpSpMk id="13" creationId="{1DE889C7-FAD6-4397-98E2-05D503484459}"/>
          </ac:grpSpMkLst>
        </pc:grpChg>
        <pc:picChg chg="add mod ord">
          <ac:chgData name="Ashleigh Smith" userId="75058c94-b17b-4bb8-9845-5c2a1f5b2645" providerId="ADAL" clId="{DD538E64-95BE-4150-945E-1A1E47B9CC05}" dt="2021-11-17T13:30:46.853" v="1304" actId="1076"/>
          <ac:picMkLst>
            <pc:docMk/>
            <pc:sldMk cId="1017017681" sldId="262"/>
            <ac:picMk id="5" creationId="{3F7A5F0C-E516-4CFD-A761-8C0788D456DC}"/>
          </ac:picMkLst>
        </pc:picChg>
        <pc:picChg chg="add mod ord">
          <ac:chgData name="Ashleigh Smith" userId="75058c94-b17b-4bb8-9845-5c2a1f5b2645" providerId="ADAL" clId="{DD538E64-95BE-4150-945E-1A1E47B9CC05}" dt="2021-11-17T13:30:42.593" v="1303" actId="1076"/>
          <ac:picMkLst>
            <pc:docMk/>
            <pc:sldMk cId="1017017681" sldId="262"/>
            <ac:picMk id="6" creationId="{B676E036-BD16-4872-A8C1-1636E0D50732}"/>
          </ac:picMkLst>
        </pc:picChg>
        <pc:cxnChg chg="add del">
          <ac:chgData name="Ashleigh Smith" userId="75058c94-b17b-4bb8-9845-5c2a1f5b2645" providerId="ADAL" clId="{DD538E64-95BE-4150-945E-1A1E47B9CC05}" dt="2021-11-17T13:29:54.558" v="1291" actId="26606"/>
          <ac:cxnSpMkLst>
            <pc:docMk/>
            <pc:sldMk cId="1017017681" sldId="262"/>
            <ac:cxnSpMk id="10" creationId="{E4A809D5-3600-46D4-A466-67F2349A54FB}"/>
          </ac:cxnSpMkLst>
        </pc:cxnChg>
        <pc:cxnChg chg="add del">
          <ac:chgData name="Ashleigh Smith" userId="75058c94-b17b-4bb8-9845-5c2a1f5b2645" providerId="ADAL" clId="{DD538E64-95BE-4150-945E-1A1E47B9CC05}" dt="2021-11-17T13:29:53.401" v="1289" actId="26606"/>
          <ac:cxnSpMkLst>
            <pc:docMk/>
            <pc:sldMk cId="1017017681" sldId="262"/>
            <ac:cxnSpMk id="17" creationId="{20E3A342-4D61-4E3F-AF90-1AB42AEB96CC}"/>
          </ac:cxnSpMkLst>
        </pc:cxnChg>
      </pc:sldChg>
      <pc:sldChg chg="modSp new del mod">
        <pc:chgData name="Ashleigh Smith" userId="75058c94-b17b-4bb8-9845-5c2a1f5b2645" providerId="ADAL" clId="{DD538E64-95BE-4150-945E-1A1E47B9CC05}" dt="2021-11-17T13:31:14.492" v="1315" actId="680"/>
        <pc:sldMkLst>
          <pc:docMk/>
          <pc:sldMk cId="926320606" sldId="263"/>
        </pc:sldMkLst>
        <pc:spChg chg="mod">
          <ac:chgData name="Ashleigh Smith" userId="75058c94-b17b-4bb8-9845-5c2a1f5b2645" providerId="ADAL" clId="{DD538E64-95BE-4150-945E-1A1E47B9CC05}" dt="2021-11-17T13:31:13.973" v="1314" actId="20577"/>
          <ac:spMkLst>
            <pc:docMk/>
            <pc:sldMk cId="926320606" sldId="263"/>
            <ac:spMk id="2" creationId="{7D40F632-F8FF-498D-9338-6A20FB76F990}"/>
          </ac:spMkLst>
        </pc:spChg>
      </pc:sldChg>
      <pc:sldChg chg="new del">
        <pc:chgData name="Ashleigh Smith" userId="75058c94-b17b-4bb8-9845-5c2a1f5b2645" providerId="ADAL" clId="{DD538E64-95BE-4150-945E-1A1E47B9CC05}" dt="2021-11-17T13:31:21.444" v="1317" actId="680"/>
        <pc:sldMkLst>
          <pc:docMk/>
          <pc:sldMk cId="942067362" sldId="263"/>
        </pc:sldMkLst>
      </pc:sldChg>
      <pc:sldChg chg="addSp delSp modSp new mod setBg modAnim">
        <pc:chgData name="Ashleigh Smith" userId="75058c94-b17b-4bb8-9845-5c2a1f5b2645" providerId="ADAL" clId="{DD538E64-95BE-4150-945E-1A1E47B9CC05}" dt="2021-11-17T13:43:19.012" v="1831" actId="26606"/>
        <pc:sldMkLst>
          <pc:docMk/>
          <pc:sldMk cId="1811784488" sldId="263"/>
        </pc:sldMkLst>
        <pc:spChg chg="mod">
          <ac:chgData name="Ashleigh Smith" userId="75058c94-b17b-4bb8-9845-5c2a1f5b2645" providerId="ADAL" clId="{DD538E64-95BE-4150-945E-1A1E47B9CC05}" dt="2021-11-17T13:43:19.012" v="1831" actId="26606"/>
          <ac:spMkLst>
            <pc:docMk/>
            <pc:sldMk cId="1811784488" sldId="263"/>
            <ac:spMk id="2" creationId="{DC39B5A6-6C6B-4B07-9B0A-CEF14C524164}"/>
          </ac:spMkLst>
        </pc:spChg>
        <pc:spChg chg="mod">
          <ac:chgData name="Ashleigh Smith" userId="75058c94-b17b-4bb8-9845-5c2a1f5b2645" providerId="ADAL" clId="{DD538E64-95BE-4150-945E-1A1E47B9CC05}" dt="2021-11-17T13:43:19.012" v="1831" actId="26606"/>
          <ac:spMkLst>
            <pc:docMk/>
            <pc:sldMk cId="1811784488" sldId="263"/>
            <ac:spMk id="3" creationId="{841B5725-4790-435E-B9E8-B860AB9157A2}"/>
          </ac:spMkLst>
        </pc:spChg>
        <pc:spChg chg="del">
          <ac:chgData name="Ashleigh Smith" userId="75058c94-b17b-4bb8-9845-5c2a1f5b2645" providerId="ADAL" clId="{DD538E64-95BE-4150-945E-1A1E47B9CC05}" dt="2021-11-17T13:37:26.706" v="1829"/>
          <ac:spMkLst>
            <pc:docMk/>
            <pc:sldMk cId="1811784488" sldId="263"/>
            <ac:spMk id="4" creationId="{1364797F-BBC6-415A-96F4-1EB166C2BE80}"/>
          </ac:spMkLst>
        </pc:spChg>
        <pc:spChg chg="del">
          <ac:chgData name="Ashleigh Smith" userId="75058c94-b17b-4bb8-9845-5c2a1f5b2645" providerId="ADAL" clId="{DD538E64-95BE-4150-945E-1A1E47B9CC05}" dt="2021-11-17T13:31:55.876" v="1353" actId="21"/>
          <ac:spMkLst>
            <pc:docMk/>
            <pc:sldMk cId="1811784488" sldId="263"/>
            <ac:spMk id="5" creationId="{5EC38724-7FF7-41E1-9998-D150D83126F0}"/>
          </ac:spMkLst>
        </pc:spChg>
        <pc:spChg chg="del">
          <ac:chgData name="Ashleigh Smith" userId="75058c94-b17b-4bb8-9845-5c2a1f5b2645" providerId="ADAL" clId="{DD538E64-95BE-4150-945E-1A1E47B9CC05}" dt="2021-11-17T13:42:18.462" v="1830"/>
          <ac:spMkLst>
            <pc:docMk/>
            <pc:sldMk cId="1811784488" sldId="263"/>
            <ac:spMk id="6" creationId="{BBBD65B4-CDFB-46D4-8127-9EAB7E671FC0}"/>
          </ac:spMkLst>
        </pc:spChg>
        <pc:spChg chg="add">
          <ac:chgData name="Ashleigh Smith" userId="75058c94-b17b-4bb8-9845-5c2a1f5b2645" providerId="ADAL" clId="{DD538E64-95BE-4150-945E-1A1E47B9CC05}" dt="2021-11-17T13:43:19.012" v="1831" actId="26606"/>
          <ac:spMkLst>
            <pc:docMk/>
            <pc:sldMk cId="1811784488" sldId="263"/>
            <ac:spMk id="12" creationId="{EEEEAA75-AA19-426C-A43C-35F6F9119B8D}"/>
          </ac:spMkLst>
        </pc:spChg>
        <pc:spChg chg="add">
          <ac:chgData name="Ashleigh Smith" userId="75058c94-b17b-4bb8-9845-5c2a1f5b2645" providerId="ADAL" clId="{DD538E64-95BE-4150-945E-1A1E47B9CC05}" dt="2021-11-17T13:43:19.012" v="1831" actId="26606"/>
          <ac:spMkLst>
            <pc:docMk/>
            <pc:sldMk cId="1811784488" sldId="263"/>
            <ac:spMk id="14" creationId="{90464369-70FA-42AF-948F-80664CA7BFE5}"/>
          </ac:spMkLst>
        </pc:spChg>
        <pc:spChg chg="add">
          <ac:chgData name="Ashleigh Smith" userId="75058c94-b17b-4bb8-9845-5c2a1f5b2645" providerId="ADAL" clId="{DD538E64-95BE-4150-945E-1A1E47B9CC05}" dt="2021-11-17T13:43:19.012" v="1831" actId="26606"/>
          <ac:spMkLst>
            <pc:docMk/>
            <pc:sldMk cId="1811784488" sldId="263"/>
            <ac:spMk id="16" creationId="{CC552A98-EF7D-4D42-AB69-066B786AB55B}"/>
          </ac:spMkLst>
        </pc:spChg>
        <pc:spChg chg="add">
          <ac:chgData name="Ashleigh Smith" userId="75058c94-b17b-4bb8-9845-5c2a1f5b2645" providerId="ADAL" clId="{DD538E64-95BE-4150-945E-1A1E47B9CC05}" dt="2021-11-17T13:43:19.012" v="1831" actId="26606"/>
          <ac:spMkLst>
            <pc:docMk/>
            <pc:sldMk cId="1811784488" sldId="263"/>
            <ac:spMk id="18" creationId="{A6604B49-AD5C-4590-B051-06C8222ECD99}"/>
          </ac:spMkLst>
        </pc:spChg>
        <pc:spChg chg="add">
          <ac:chgData name="Ashleigh Smith" userId="75058c94-b17b-4bb8-9845-5c2a1f5b2645" providerId="ADAL" clId="{DD538E64-95BE-4150-945E-1A1E47B9CC05}" dt="2021-11-17T13:43:19.012" v="1831" actId="26606"/>
          <ac:spMkLst>
            <pc:docMk/>
            <pc:sldMk cId="1811784488" sldId="263"/>
            <ac:spMk id="20" creationId="{0BB19363-8354-4E75-A15C-A08F755171F6}"/>
          </ac:spMkLst>
        </pc:spChg>
        <pc:spChg chg="add">
          <ac:chgData name="Ashleigh Smith" userId="75058c94-b17b-4bb8-9845-5c2a1f5b2645" providerId="ADAL" clId="{DD538E64-95BE-4150-945E-1A1E47B9CC05}" dt="2021-11-17T13:43:19.012" v="1831" actId="26606"/>
          <ac:spMkLst>
            <pc:docMk/>
            <pc:sldMk cId="1811784488" sldId="263"/>
            <ac:spMk id="22" creationId="{A648176E-454C-437C-B0FC-9B82FCF32B24}"/>
          </ac:spMkLst>
        </pc:spChg>
        <pc:picChg chg="add mod">
          <ac:chgData name="Ashleigh Smith" userId="75058c94-b17b-4bb8-9845-5c2a1f5b2645" providerId="ADAL" clId="{DD538E64-95BE-4150-945E-1A1E47B9CC05}" dt="2021-11-17T13:43:19.012" v="1831" actId="26606"/>
          <ac:picMkLst>
            <pc:docMk/>
            <pc:sldMk cId="1811784488" sldId="263"/>
            <ac:picMk id="4" creationId="{30BF19FB-A7E0-4D1D-ADA5-0C3F1BA85C27}"/>
          </ac:picMkLst>
        </pc:picChg>
        <pc:picChg chg="add mod ord">
          <ac:chgData name="Ashleigh Smith" userId="75058c94-b17b-4bb8-9845-5c2a1f5b2645" providerId="ADAL" clId="{DD538E64-95BE-4150-945E-1A1E47B9CC05}" dt="2021-11-17T13:43:19.012" v="1831" actId="26606"/>
          <ac:picMkLst>
            <pc:docMk/>
            <pc:sldMk cId="1811784488" sldId="263"/>
            <ac:picMk id="7" creationId="{5CEFF2DE-A7D6-4C78-B0B4-8BF60B1B8560}"/>
          </ac:picMkLst>
        </pc:picChg>
      </pc:sldChg>
      <pc:sldChg chg="addSp delSp modSp new mod setBg">
        <pc:chgData name="Ashleigh Smith" userId="75058c94-b17b-4bb8-9845-5c2a1f5b2645" providerId="ADAL" clId="{DD538E64-95BE-4150-945E-1A1E47B9CC05}" dt="2021-11-19T06:51:13.922" v="2571" actId="26606"/>
        <pc:sldMkLst>
          <pc:docMk/>
          <pc:sldMk cId="2868561252" sldId="264"/>
        </pc:sldMkLst>
        <pc:spChg chg="mod">
          <ac:chgData name="Ashleigh Smith" userId="75058c94-b17b-4bb8-9845-5c2a1f5b2645" providerId="ADAL" clId="{DD538E64-95BE-4150-945E-1A1E47B9CC05}" dt="2021-11-19T06:51:13.922" v="2571" actId="26606"/>
          <ac:spMkLst>
            <pc:docMk/>
            <pc:sldMk cId="2868561252" sldId="264"/>
            <ac:spMk id="2" creationId="{CC390571-A3DA-4A5F-BF42-BABB17A645CC}"/>
          </ac:spMkLst>
        </pc:spChg>
        <pc:spChg chg="del">
          <ac:chgData name="Ashleigh Smith" userId="75058c94-b17b-4bb8-9845-5c2a1f5b2645" providerId="ADAL" clId="{DD538E64-95BE-4150-945E-1A1E47B9CC05}" dt="2021-11-19T06:37:30.707" v="1841" actId="931"/>
          <ac:spMkLst>
            <pc:docMk/>
            <pc:sldMk cId="2868561252" sldId="264"/>
            <ac:spMk id="3" creationId="{C0C7E28C-1234-448B-933C-0BB334F5A882}"/>
          </ac:spMkLst>
        </pc:spChg>
        <pc:spChg chg="mod">
          <ac:chgData name="Ashleigh Smith" userId="75058c94-b17b-4bb8-9845-5c2a1f5b2645" providerId="ADAL" clId="{DD538E64-95BE-4150-945E-1A1E47B9CC05}" dt="2021-11-19T06:51:13.922" v="2571" actId="26606"/>
          <ac:spMkLst>
            <pc:docMk/>
            <pc:sldMk cId="2868561252" sldId="264"/>
            <ac:spMk id="4" creationId="{BD5578A6-5D8B-478A-9178-C3E780BE19D7}"/>
          </ac:spMkLst>
        </pc:spChg>
        <pc:spChg chg="add">
          <ac:chgData name="Ashleigh Smith" userId="75058c94-b17b-4bb8-9845-5c2a1f5b2645" providerId="ADAL" clId="{DD538E64-95BE-4150-945E-1A1E47B9CC05}" dt="2021-11-19T06:51:13.922" v="2571" actId="26606"/>
          <ac:spMkLst>
            <pc:docMk/>
            <pc:sldMk cId="2868561252" sldId="264"/>
            <ac:spMk id="11" creationId="{05C7EBC3-4672-4DAB-81C2-58661FAFAED6}"/>
          </ac:spMkLst>
        </pc:spChg>
        <pc:spChg chg="add">
          <ac:chgData name="Ashleigh Smith" userId="75058c94-b17b-4bb8-9845-5c2a1f5b2645" providerId="ADAL" clId="{DD538E64-95BE-4150-945E-1A1E47B9CC05}" dt="2021-11-19T06:51:13.922" v="2571" actId="26606"/>
          <ac:spMkLst>
            <pc:docMk/>
            <pc:sldMk cId="2868561252" sldId="264"/>
            <ac:spMk id="13" creationId="{40BF962F-4C6F-461E-86F2-C43F56CC939B}"/>
          </ac:spMkLst>
        </pc:spChg>
        <pc:spChg chg="add">
          <ac:chgData name="Ashleigh Smith" userId="75058c94-b17b-4bb8-9845-5c2a1f5b2645" providerId="ADAL" clId="{DD538E64-95BE-4150-945E-1A1E47B9CC05}" dt="2021-11-19T06:51:13.922" v="2571" actId="26606"/>
          <ac:spMkLst>
            <pc:docMk/>
            <pc:sldMk cId="2868561252" sldId="264"/>
            <ac:spMk id="15" creationId="{2E94A4F7-38E4-45EA-8E2E-CE1B5766B4F1}"/>
          </ac:spMkLst>
        </pc:spChg>
        <pc:picChg chg="add mod ord">
          <ac:chgData name="Ashleigh Smith" userId="75058c94-b17b-4bb8-9845-5c2a1f5b2645" providerId="ADAL" clId="{DD538E64-95BE-4150-945E-1A1E47B9CC05}" dt="2021-11-19T06:51:13.922" v="2571" actId="26606"/>
          <ac:picMkLst>
            <pc:docMk/>
            <pc:sldMk cId="2868561252" sldId="264"/>
            <ac:picMk id="6" creationId="{E9880924-AE29-428F-8E0C-00E39B6CF805}"/>
          </ac:picMkLst>
        </pc:picChg>
      </pc:sldChg>
      <pc:sldChg chg="addSp delSp modSp new mod setBg">
        <pc:chgData name="Ashleigh Smith" userId="75058c94-b17b-4bb8-9845-5c2a1f5b2645" providerId="ADAL" clId="{DD538E64-95BE-4150-945E-1A1E47B9CC05}" dt="2021-11-22T02:06:09.839" v="5860" actId="27636"/>
        <pc:sldMkLst>
          <pc:docMk/>
          <pc:sldMk cId="2024636968" sldId="265"/>
        </pc:sldMkLst>
        <pc:spChg chg="mod">
          <ac:chgData name="Ashleigh Smith" userId="75058c94-b17b-4bb8-9845-5c2a1f5b2645" providerId="ADAL" clId="{DD538E64-95BE-4150-945E-1A1E47B9CC05}" dt="2021-11-19T06:55:52.972" v="3145" actId="26606"/>
          <ac:spMkLst>
            <pc:docMk/>
            <pc:sldMk cId="2024636968" sldId="265"/>
            <ac:spMk id="2" creationId="{8AD48779-7821-4C73-854D-0099D8A3AD65}"/>
          </ac:spMkLst>
        </pc:spChg>
        <pc:spChg chg="mod">
          <ac:chgData name="Ashleigh Smith" userId="75058c94-b17b-4bb8-9845-5c2a1f5b2645" providerId="ADAL" clId="{DD538E64-95BE-4150-945E-1A1E47B9CC05}" dt="2021-11-22T02:06:09.839" v="5860" actId="27636"/>
          <ac:spMkLst>
            <pc:docMk/>
            <pc:sldMk cId="2024636968" sldId="265"/>
            <ac:spMk id="3" creationId="{0A57A4AC-29A6-4D3E-91CC-D215E82F832C}"/>
          </ac:spMkLst>
        </pc:spChg>
        <pc:spChg chg="add del">
          <ac:chgData name="Ashleigh Smith" userId="75058c94-b17b-4bb8-9845-5c2a1f5b2645" providerId="ADAL" clId="{DD538E64-95BE-4150-945E-1A1E47B9CC05}" dt="2021-11-19T06:55:41.480" v="3140" actId="26606"/>
          <ac:spMkLst>
            <pc:docMk/>
            <pc:sldMk cId="2024636968" sldId="265"/>
            <ac:spMk id="8" creationId="{4522B21E-B2B9-4C72-9A71-C87EFD137480}"/>
          </ac:spMkLst>
        </pc:spChg>
        <pc:spChg chg="add del">
          <ac:chgData name="Ashleigh Smith" userId="75058c94-b17b-4bb8-9845-5c2a1f5b2645" providerId="ADAL" clId="{DD538E64-95BE-4150-945E-1A1E47B9CC05}" dt="2021-11-19T06:55:41.480" v="3140" actId="26606"/>
          <ac:spMkLst>
            <pc:docMk/>
            <pc:sldMk cId="2024636968" sldId="265"/>
            <ac:spMk id="10" creationId="{5EB7D2A2-F448-44D4-938C-DC84CBCB3B1E}"/>
          </ac:spMkLst>
        </pc:spChg>
        <pc:spChg chg="add del">
          <ac:chgData name="Ashleigh Smith" userId="75058c94-b17b-4bb8-9845-5c2a1f5b2645" providerId="ADAL" clId="{DD538E64-95BE-4150-945E-1A1E47B9CC05}" dt="2021-11-19T06:55:41.480" v="3140" actId="26606"/>
          <ac:spMkLst>
            <pc:docMk/>
            <pc:sldMk cId="2024636968" sldId="265"/>
            <ac:spMk id="12" creationId="{871AEA07-1E14-44B4-8E55-64EF049CD66F}"/>
          </ac:spMkLst>
        </pc:spChg>
        <pc:spChg chg="add del">
          <ac:chgData name="Ashleigh Smith" userId="75058c94-b17b-4bb8-9845-5c2a1f5b2645" providerId="ADAL" clId="{DD538E64-95BE-4150-945E-1A1E47B9CC05}" dt="2021-11-19T06:55:43.825" v="3142" actId="26606"/>
          <ac:spMkLst>
            <pc:docMk/>
            <pc:sldMk cId="2024636968" sldId="265"/>
            <ac:spMk id="16" creationId="{9C7E0A2C-7C0A-4AAC-B3B0-6C12B2EBAE05}"/>
          </ac:spMkLst>
        </pc:spChg>
        <pc:spChg chg="add del">
          <ac:chgData name="Ashleigh Smith" userId="75058c94-b17b-4bb8-9845-5c2a1f5b2645" providerId="ADAL" clId="{DD538E64-95BE-4150-945E-1A1E47B9CC05}" dt="2021-11-19T06:55:43.825" v="3142" actId="26606"/>
          <ac:spMkLst>
            <pc:docMk/>
            <pc:sldMk cId="2024636968" sldId="265"/>
            <ac:spMk id="17" creationId="{5EB7D2A2-F448-44D4-938C-DC84CBCB3B1E}"/>
          </ac:spMkLst>
        </pc:spChg>
        <pc:spChg chg="add del">
          <ac:chgData name="Ashleigh Smith" userId="75058c94-b17b-4bb8-9845-5c2a1f5b2645" providerId="ADAL" clId="{DD538E64-95BE-4150-945E-1A1E47B9CC05}" dt="2021-11-19T06:55:43.825" v="3142" actId="26606"/>
          <ac:spMkLst>
            <pc:docMk/>
            <pc:sldMk cId="2024636968" sldId="265"/>
            <ac:spMk id="18" creationId="{871AEA07-1E14-44B4-8E55-64EF049CD66F}"/>
          </ac:spMkLst>
        </pc:spChg>
        <pc:spChg chg="add del">
          <ac:chgData name="Ashleigh Smith" userId="75058c94-b17b-4bb8-9845-5c2a1f5b2645" providerId="ADAL" clId="{DD538E64-95BE-4150-945E-1A1E47B9CC05}" dt="2021-11-19T06:55:52.935" v="3144" actId="26606"/>
          <ac:spMkLst>
            <pc:docMk/>
            <pc:sldMk cId="2024636968" sldId="265"/>
            <ac:spMk id="21" creationId="{D5B339F4-93B9-4E04-9721-143AD6782EA9}"/>
          </ac:spMkLst>
        </pc:spChg>
        <pc:spChg chg="add del">
          <ac:chgData name="Ashleigh Smith" userId="75058c94-b17b-4bb8-9845-5c2a1f5b2645" providerId="ADAL" clId="{DD538E64-95BE-4150-945E-1A1E47B9CC05}" dt="2021-11-19T06:55:52.935" v="3144" actId="26606"/>
          <ac:spMkLst>
            <pc:docMk/>
            <pc:sldMk cId="2024636968" sldId="265"/>
            <ac:spMk id="24" creationId="{871AEA07-1E14-44B4-8E55-64EF049CD66F}"/>
          </ac:spMkLst>
        </pc:spChg>
        <pc:spChg chg="add">
          <ac:chgData name="Ashleigh Smith" userId="75058c94-b17b-4bb8-9845-5c2a1f5b2645" providerId="ADAL" clId="{DD538E64-95BE-4150-945E-1A1E47B9CC05}" dt="2021-11-19T06:55:52.972" v="3145" actId="26606"/>
          <ac:spMkLst>
            <pc:docMk/>
            <pc:sldMk cId="2024636968" sldId="265"/>
            <ac:spMk id="26" creationId="{9C7E0A2C-7C0A-4AAC-B3B0-6C12B2EBAE05}"/>
          </ac:spMkLst>
        </pc:spChg>
        <pc:spChg chg="add">
          <ac:chgData name="Ashleigh Smith" userId="75058c94-b17b-4bb8-9845-5c2a1f5b2645" providerId="ADAL" clId="{DD538E64-95BE-4150-945E-1A1E47B9CC05}" dt="2021-11-19T06:55:52.972" v="3145" actId="26606"/>
          <ac:spMkLst>
            <pc:docMk/>
            <pc:sldMk cId="2024636968" sldId="265"/>
            <ac:spMk id="27" creationId="{5EB7D2A2-F448-44D4-938C-DC84CBCB3B1E}"/>
          </ac:spMkLst>
        </pc:spChg>
        <pc:spChg chg="add">
          <ac:chgData name="Ashleigh Smith" userId="75058c94-b17b-4bb8-9845-5c2a1f5b2645" providerId="ADAL" clId="{DD538E64-95BE-4150-945E-1A1E47B9CC05}" dt="2021-11-19T06:55:52.972" v="3145" actId="26606"/>
          <ac:spMkLst>
            <pc:docMk/>
            <pc:sldMk cId="2024636968" sldId="265"/>
            <ac:spMk id="28" creationId="{871AEA07-1E14-44B4-8E55-64EF049CD66F}"/>
          </ac:spMkLst>
        </pc:spChg>
        <pc:grpChg chg="add del">
          <ac:chgData name="Ashleigh Smith" userId="75058c94-b17b-4bb8-9845-5c2a1f5b2645" providerId="ADAL" clId="{DD538E64-95BE-4150-945E-1A1E47B9CC05}" dt="2021-11-19T06:55:52.935" v="3144" actId="26606"/>
          <ac:grpSpMkLst>
            <pc:docMk/>
            <pc:sldMk cId="2024636968" sldId="265"/>
            <ac:grpSpMk id="22" creationId="{8734DDD3-F723-4DD3-8ABE-EC0B2AC87D74}"/>
          </ac:grpSpMkLst>
        </pc:grpChg>
        <pc:cxnChg chg="add del">
          <ac:chgData name="Ashleigh Smith" userId="75058c94-b17b-4bb8-9845-5c2a1f5b2645" providerId="ADAL" clId="{DD538E64-95BE-4150-945E-1A1E47B9CC05}" dt="2021-11-19T06:55:41.480" v="3140" actId="26606"/>
          <ac:cxnSpMkLst>
            <pc:docMk/>
            <pc:sldMk cId="2024636968" sldId="265"/>
            <ac:cxnSpMk id="14" creationId="{F7C8EA93-3210-4C62-99E9-153C275E3A87}"/>
          </ac:cxnSpMkLst>
        </pc:cxnChg>
        <pc:cxnChg chg="add del">
          <ac:chgData name="Ashleigh Smith" userId="75058c94-b17b-4bb8-9845-5c2a1f5b2645" providerId="ADAL" clId="{DD538E64-95BE-4150-945E-1A1E47B9CC05}" dt="2021-11-19T06:55:43.825" v="3142" actId="26606"/>
          <ac:cxnSpMkLst>
            <pc:docMk/>
            <pc:sldMk cId="2024636968" sldId="265"/>
            <ac:cxnSpMk id="19" creationId="{F7C8EA93-3210-4C62-99E9-153C275E3A87}"/>
          </ac:cxnSpMkLst>
        </pc:cxnChg>
        <pc:cxnChg chg="add">
          <ac:chgData name="Ashleigh Smith" userId="75058c94-b17b-4bb8-9845-5c2a1f5b2645" providerId="ADAL" clId="{DD538E64-95BE-4150-945E-1A1E47B9CC05}" dt="2021-11-19T06:55:52.972" v="3145" actId="26606"/>
          <ac:cxnSpMkLst>
            <pc:docMk/>
            <pc:sldMk cId="2024636968" sldId="265"/>
            <ac:cxnSpMk id="29" creationId="{F7C8EA93-3210-4C62-99E9-153C275E3A87}"/>
          </ac:cxnSpMkLst>
        </pc:cxnChg>
      </pc:sldChg>
      <pc:sldChg chg="addSp modSp new mod setBg">
        <pc:chgData name="Ashleigh Smith" userId="75058c94-b17b-4bb8-9845-5c2a1f5b2645" providerId="ADAL" clId="{DD538E64-95BE-4150-945E-1A1E47B9CC05}" dt="2021-11-19T07:02:04.990" v="3772" actId="26606"/>
        <pc:sldMkLst>
          <pc:docMk/>
          <pc:sldMk cId="1632149725" sldId="266"/>
        </pc:sldMkLst>
        <pc:spChg chg="mod">
          <ac:chgData name="Ashleigh Smith" userId="75058c94-b17b-4bb8-9845-5c2a1f5b2645" providerId="ADAL" clId="{DD538E64-95BE-4150-945E-1A1E47B9CC05}" dt="2021-11-19T07:02:04.990" v="3772" actId="26606"/>
          <ac:spMkLst>
            <pc:docMk/>
            <pc:sldMk cId="1632149725" sldId="266"/>
            <ac:spMk id="2" creationId="{32C0631E-2871-4C82-865D-7E731B9B65CE}"/>
          </ac:spMkLst>
        </pc:spChg>
        <pc:spChg chg="add">
          <ac:chgData name="Ashleigh Smith" userId="75058c94-b17b-4bb8-9845-5c2a1f5b2645" providerId="ADAL" clId="{DD538E64-95BE-4150-945E-1A1E47B9CC05}" dt="2021-11-19T07:02:04.990" v="3772" actId="26606"/>
          <ac:spMkLst>
            <pc:docMk/>
            <pc:sldMk cId="1632149725" sldId="266"/>
            <ac:spMk id="7" creationId="{D5B339F4-93B9-4E04-9721-143AD6782EA9}"/>
          </ac:spMkLst>
        </pc:spChg>
        <pc:spChg chg="add">
          <ac:chgData name="Ashleigh Smith" userId="75058c94-b17b-4bb8-9845-5c2a1f5b2645" providerId="ADAL" clId="{DD538E64-95BE-4150-945E-1A1E47B9CC05}" dt="2021-11-19T07:02:04.990" v="3772" actId="26606"/>
          <ac:spMkLst>
            <pc:docMk/>
            <pc:sldMk cId="1632149725" sldId="266"/>
            <ac:spMk id="13" creationId="{871AEA07-1E14-44B4-8E55-64EF049CD66F}"/>
          </ac:spMkLst>
        </pc:spChg>
        <pc:grpChg chg="add">
          <ac:chgData name="Ashleigh Smith" userId="75058c94-b17b-4bb8-9845-5c2a1f5b2645" providerId="ADAL" clId="{DD538E64-95BE-4150-945E-1A1E47B9CC05}" dt="2021-11-19T07:02:04.990" v="3772" actId="26606"/>
          <ac:grpSpMkLst>
            <pc:docMk/>
            <pc:sldMk cId="1632149725" sldId="266"/>
            <ac:grpSpMk id="9" creationId="{8734DDD3-F723-4DD3-8ABE-EC0B2AC87D74}"/>
          </ac:grpSpMkLst>
        </pc:grpChg>
      </pc:sldChg>
      <pc:sldChg chg="addSp delSp modSp new mod setBg">
        <pc:chgData name="Ashleigh Smith" userId="75058c94-b17b-4bb8-9845-5c2a1f5b2645" providerId="ADAL" clId="{DD538E64-95BE-4150-945E-1A1E47B9CC05}" dt="2021-11-19T07:16:04.420" v="4353" actId="20577"/>
        <pc:sldMkLst>
          <pc:docMk/>
          <pc:sldMk cId="3958705514" sldId="267"/>
        </pc:sldMkLst>
        <pc:spChg chg="mod">
          <ac:chgData name="Ashleigh Smith" userId="75058c94-b17b-4bb8-9845-5c2a1f5b2645" providerId="ADAL" clId="{DD538E64-95BE-4150-945E-1A1E47B9CC05}" dt="2021-11-19T07:12:17.984" v="3897" actId="20577"/>
          <ac:spMkLst>
            <pc:docMk/>
            <pc:sldMk cId="3958705514" sldId="267"/>
            <ac:spMk id="2" creationId="{82558493-3F93-4E94-BD7F-40CB64ABF7EC}"/>
          </ac:spMkLst>
        </pc:spChg>
        <pc:spChg chg="del">
          <ac:chgData name="Ashleigh Smith" userId="75058c94-b17b-4bb8-9845-5c2a1f5b2645" providerId="ADAL" clId="{DD538E64-95BE-4150-945E-1A1E47B9CC05}" dt="2021-11-19T07:02:58.725" v="3774" actId="22"/>
          <ac:spMkLst>
            <pc:docMk/>
            <pc:sldMk cId="3958705514" sldId="267"/>
            <ac:spMk id="3" creationId="{9E86B652-9C29-4696-A7EB-C6E706590EEC}"/>
          </ac:spMkLst>
        </pc:spChg>
        <pc:spChg chg="mod">
          <ac:chgData name="Ashleigh Smith" userId="75058c94-b17b-4bb8-9845-5c2a1f5b2645" providerId="ADAL" clId="{DD538E64-95BE-4150-945E-1A1E47B9CC05}" dt="2021-11-19T07:16:04.420" v="4353" actId="20577"/>
          <ac:spMkLst>
            <pc:docMk/>
            <pc:sldMk cId="3958705514" sldId="267"/>
            <ac:spMk id="4" creationId="{ACDE2688-FCE8-4BF2-AC53-4C505C460849}"/>
          </ac:spMkLst>
        </pc:spChg>
        <pc:spChg chg="add del mod">
          <ac:chgData name="Ashleigh Smith" userId="75058c94-b17b-4bb8-9845-5c2a1f5b2645" providerId="ADAL" clId="{DD538E64-95BE-4150-945E-1A1E47B9CC05}" dt="2021-11-19T07:04:14.264" v="3779" actId="22"/>
          <ac:spMkLst>
            <pc:docMk/>
            <pc:sldMk cId="3958705514" sldId="267"/>
            <ac:spMk id="8" creationId="{80CEE4C3-B49E-4540-B858-E409200682AF}"/>
          </ac:spMkLst>
        </pc:spChg>
        <pc:spChg chg="add del">
          <ac:chgData name="Ashleigh Smith" userId="75058c94-b17b-4bb8-9845-5c2a1f5b2645" providerId="ADAL" clId="{DD538E64-95BE-4150-945E-1A1E47B9CC05}" dt="2021-11-19T07:03:17.953" v="3777" actId="26606"/>
          <ac:spMkLst>
            <pc:docMk/>
            <pc:sldMk cId="3958705514" sldId="267"/>
            <ac:spMk id="11" creationId="{201CC55D-ED54-4C5C-95E6-10947BD1103B}"/>
          </ac:spMkLst>
        </pc:spChg>
        <pc:spChg chg="add del mod">
          <ac:chgData name="Ashleigh Smith" userId="75058c94-b17b-4bb8-9845-5c2a1f5b2645" providerId="ADAL" clId="{DD538E64-95BE-4150-945E-1A1E47B9CC05}" dt="2021-11-19T07:04:35.827" v="3783" actId="22"/>
          <ac:spMkLst>
            <pc:docMk/>
            <pc:sldMk cId="3958705514" sldId="267"/>
            <ac:spMk id="16" creationId="{A20B1273-5C04-47EC-AE11-FBB03FFA4E81}"/>
          </ac:spMkLst>
        </pc:spChg>
        <pc:spChg chg="add del">
          <ac:chgData name="Ashleigh Smith" userId="75058c94-b17b-4bb8-9845-5c2a1f5b2645" providerId="ADAL" clId="{DD538E64-95BE-4150-945E-1A1E47B9CC05}" dt="2021-11-19T07:03:17.953" v="3777" actId="26606"/>
          <ac:spMkLst>
            <pc:docMk/>
            <pc:sldMk cId="3958705514" sldId="267"/>
            <ac:spMk id="17" creationId="{3873B707-463F-40B0-8227-E8CC6C67EB25}"/>
          </ac:spMkLst>
        </pc:spChg>
        <pc:spChg chg="add del">
          <ac:chgData name="Ashleigh Smith" userId="75058c94-b17b-4bb8-9845-5c2a1f5b2645" providerId="ADAL" clId="{DD538E64-95BE-4150-945E-1A1E47B9CC05}" dt="2021-11-19T07:03:17.953" v="3777" actId="26606"/>
          <ac:spMkLst>
            <pc:docMk/>
            <pc:sldMk cId="3958705514" sldId="267"/>
            <ac:spMk id="19" creationId="{C13237C8-E62C-4F0D-A318-BD6FB6C2D138}"/>
          </ac:spMkLst>
        </pc:spChg>
        <pc:spChg chg="add del">
          <ac:chgData name="Ashleigh Smith" userId="75058c94-b17b-4bb8-9845-5c2a1f5b2645" providerId="ADAL" clId="{DD538E64-95BE-4150-945E-1A1E47B9CC05}" dt="2021-11-19T07:03:17.953" v="3777" actId="26606"/>
          <ac:spMkLst>
            <pc:docMk/>
            <pc:sldMk cId="3958705514" sldId="267"/>
            <ac:spMk id="21" creationId="{19C9EAEA-39D0-4B0E-A0EB-51E7B26740B1}"/>
          </ac:spMkLst>
        </pc:spChg>
        <pc:spChg chg="add del mod">
          <ac:chgData name="Ashleigh Smith" userId="75058c94-b17b-4bb8-9845-5c2a1f5b2645" providerId="ADAL" clId="{DD538E64-95BE-4150-945E-1A1E47B9CC05}" dt="2021-11-19T07:04:43.689" v="3786" actId="22"/>
          <ac:spMkLst>
            <pc:docMk/>
            <pc:sldMk cId="3958705514" sldId="267"/>
            <ac:spMk id="23" creationId="{24A68246-81D8-475E-BBFD-DE59CB00C86A}"/>
          </ac:spMkLst>
        </pc:spChg>
        <pc:spChg chg="add">
          <ac:chgData name="Ashleigh Smith" userId="75058c94-b17b-4bb8-9845-5c2a1f5b2645" providerId="ADAL" clId="{DD538E64-95BE-4150-945E-1A1E47B9CC05}" dt="2021-11-19T07:03:17.953" v="3777" actId="26606"/>
          <ac:spMkLst>
            <pc:docMk/>
            <pc:sldMk cId="3958705514" sldId="267"/>
            <ac:spMk id="26" creationId="{201CC55D-ED54-4C5C-95E6-10947BD1103B}"/>
          </ac:spMkLst>
        </pc:spChg>
        <pc:spChg chg="add del mod">
          <ac:chgData name="Ashleigh Smith" userId="75058c94-b17b-4bb8-9845-5c2a1f5b2645" providerId="ADAL" clId="{DD538E64-95BE-4150-945E-1A1E47B9CC05}" dt="2021-11-19T07:05:01.467" v="3793" actId="22"/>
          <ac:spMkLst>
            <pc:docMk/>
            <pc:sldMk cId="3958705514" sldId="267"/>
            <ac:spMk id="31" creationId="{8B8B6578-76F3-4FE5-BCB5-F786F1B39731}"/>
          </ac:spMkLst>
        </pc:spChg>
        <pc:spChg chg="add">
          <ac:chgData name="Ashleigh Smith" userId="75058c94-b17b-4bb8-9845-5c2a1f5b2645" providerId="ADAL" clId="{DD538E64-95BE-4150-945E-1A1E47B9CC05}" dt="2021-11-19T07:03:17.953" v="3777" actId="26606"/>
          <ac:spMkLst>
            <pc:docMk/>
            <pc:sldMk cId="3958705514" sldId="267"/>
            <ac:spMk id="32" creationId="{3873B707-463F-40B0-8227-E8CC6C67EB25}"/>
          </ac:spMkLst>
        </pc:spChg>
        <pc:spChg chg="add">
          <ac:chgData name="Ashleigh Smith" userId="75058c94-b17b-4bb8-9845-5c2a1f5b2645" providerId="ADAL" clId="{DD538E64-95BE-4150-945E-1A1E47B9CC05}" dt="2021-11-19T07:03:17.953" v="3777" actId="26606"/>
          <ac:spMkLst>
            <pc:docMk/>
            <pc:sldMk cId="3958705514" sldId="267"/>
            <ac:spMk id="34" creationId="{C13237C8-E62C-4F0D-A318-BD6FB6C2D138}"/>
          </ac:spMkLst>
        </pc:spChg>
        <pc:spChg chg="add">
          <ac:chgData name="Ashleigh Smith" userId="75058c94-b17b-4bb8-9845-5c2a1f5b2645" providerId="ADAL" clId="{DD538E64-95BE-4150-945E-1A1E47B9CC05}" dt="2021-11-19T07:03:17.953" v="3777" actId="26606"/>
          <ac:spMkLst>
            <pc:docMk/>
            <pc:sldMk cId="3958705514" sldId="267"/>
            <ac:spMk id="36" creationId="{19C9EAEA-39D0-4B0E-A0EB-51E7B26740B1}"/>
          </ac:spMkLst>
        </pc:spChg>
        <pc:spChg chg="add del mod">
          <ac:chgData name="Ashleigh Smith" userId="75058c94-b17b-4bb8-9845-5c2a1f5b2645" providerId="ADAL" clId="{DD538E64-95BE-4150-945E-1A1E47B9CC05}" dt="2021-11-19T07:05:37.044" v="3795" actId="931"/>
          <ac:spMkLst>
            <pc:docMk/>
            <pc:sldMk cId="3958705514" sldId="267"/>
            <ac:spMk id="38" creationId="{BDC81A92-3777-4F87-B951-9C7A30820424}"/>
          </ac:spMkLst>
        </pc:spChg>
        <pc:grpChg chg="add del">
          <ac:chgData name="Ashleigh Smith" userId="75058c94-b17b-4bb8-9845-5c2a1f5b2645" providerId="ADAL" clId="{DD538E64-95BE-4150-945E-1A1E47B9CC05}" dt="2021-11-19T07:03:17.953" v="3777" actId="26606"/>
          <ac:grpSpMkLst>
            <pc:docMk/>
            <pc:sldMk cId="3958705514" sldId="267"/>
            <ac:grpSpMk id="13" creationId="{1DE889C7-FAD6-4397-98E2-05D503484459}"/>
          </ac:grpSpMkLst>
        </pc:grpChg>
        <pc:grpChg chg="add">
          <ac:chgData name="Ashleigh Smith" userId="75058c94-b17b-4bb8-9845-5c2a1f5b2645" providerId="ADAL" clId="{DD538E64-95BE-4150-945E-1A1E47B9CC05}" dt="2021-11-19T07:03:17.953" v="3777" actId="26606"/>
          <ac:grpSpMkLst>
            <pc:docMk/>
            <pc:sldMk cId="3958705514" sldId="267"/>
            <ac:grpSpMk id="28" creationId="{1DE889C7-FAD6-4397-98E2-05D503484459}"/>
          </ac:grpSpMkLst>
        </pc:grpChg>
        <pc:picChg chg="add del mod ord modCrop">
          <ac:chgData name="Ashleigh Smith" userId="75058c94-b17b-4bb8-9845-5c2a1f5b2645" providerId="ADAL" clId="{DD538E64-95BE-4150-945E-1A1E47B9CC05}" dt="2021-11-19T07:03:23.685" v="3778" actId="478"/>
          <ac:picMkLst>
            <pc:docMk/>
            <pc:sldMk cId="3958705514" sldId="267"/>
            <ac:picMk id="6" creationId="{BE0CEAA7-2A7B-4275-A2FF-CD40B806D9C4}"/>
          </ac:picMkLst>
        </pc:picChg>
        <pc:picChg chg="add del mod ord modCrop">
          <ac:chgData name="Ashleigh Smith" userId="75058c94-b17b-4bb8-9845-5c2a1f5b2645" providerId="ADAL" clId="{DD538E64-95BE-4150-945E-1A1E47B9CC05}" dt="2021-11-19T07:04:28.319" v="3780" actId="478"/>
          <ac:picMkLst>
            <pc:docMk/>
            <pc:sldMk cId="3958705514" sldId="267"/>
            <ac:picMk id="10" creationId="{2E1B5D0F-1313-45C5-8C0B-5754D6203CC7}"/>
          </ac:picMkLst>
        </pc:picChg>
        <pc:picChg chg="add del mod ord modCrop">
          <ac:chgData name="Ashleigh Smith" userId="75058c94-b17b-4bb8-9845-5c2a1f5b2645" providerId="ADAL" clId="{DD538E64-95BE-4150-945E-1A1E47B9CC05}" dt="2021-11-19T07:04:38.955" v="3784" actId="478"/>
          <ac:picMkLst>
            <pc:docMk/>
            <pc:sldMk cId="3958705514" sldId="267"/>
            <ac:picMk id="20" creationId="{F4BBF203-B31E-4961-9E41-C27254F90CE9}"/>
          </ac:picMkLst>
        </pc:picChg>
        <pc:picChg chg="add del mod ord modCrop">
          <ac:chgData name="Ashleigh Smith" userId="75058c94-b17b-4bb8-9845-5c2a1f5b2645" providerId="ADAL" clId="{DD538E64-95BE-4150-945E-1A1E47B9CC05}" dt="2021-11-19T07:04:51.673" v="3789" actId="478"/>
          <ac:picMkLst>
            <pc:docMk/>
            <pc:sldMk cId="3958705514" sldId="267"/>
            <ac:picMk id="25" creationId="{EE2FD4BD-4454-4EE0-906A-653CC48B3D5B}"/>
          </ac:picMkLst>
        </pc:picChg>
        <pc:picChg chg="add del mod ord modCrop">
          <ac:chgData name="Ashleigh Smith" userId="75058c94-b17b-4bb8-9845-5c2a1f5b2645" providerId="ADAL" clId="{DD538E64-95BE-4150-945E-1A1E47B9CC05}" dt="2021-11-19T07:05:15.504" v="3794" actId="478"/>
          <ac:picMkLst>
            <pc:docMk/>
            <pc:sldMk cId="3958705514" sldId="267"/>
            <ac:picMk id="35" creationId="{FFCAC283-A74A-4783-9AAB-B4714B417760}"/>
          </ac:picMkLst>
        </pc:picChg>
        <pc:picChg chg="add mod">
          <ac:chgData name="Ashleigh Smith" userId="75058c94-b17b-4bb8-9845-5c2a1f5b2645" providerId="ADAL" clId="{DD538E64-95BE-4150-945E-1A1E47B9CC05}" dt="2021-11-19T07:05:49.909" v="3800" actId="14100"/>
          <ac:picMkLst>
            <pc:docMk/>
            <pc:sldMk cId="3958705514" sldId="267"/>
            <ac:picMk id="40" creationId="{016EECFA-0B0D-4BCC-8206-B43D30443AA6}"/>
          </ac:picMkLst>
        </pc:picChg>
        <pc:inkChg chg="add del">
          <ac:chgData name="Ashleigh Smith" userId="75058c94-b17b-4bb8-9845-5c2a1f5b2645" providerId="ADAL" clId="{DD538E64-95BE-4150-945E-1A1E47B9CC05}" dt="2021-11-19T07:06:51.764" v="3805"/>
          <ac:inkMkLst>
            <pc:docMk/>
            <pc:sldMk cId="3958705514" sldId="267"/>
            <ac:inkMk id="41" creationId="{33ED53C1-E3C0-4601-A715-61C7FE87B960}"/>
          </ac:inkMkLst>
        </pc:inkChg>
        <pc:inkChg chg="add del">
          <ac:chgData name="Ashleigh Smith" userId="75058c94-b17b-4bb8-9845-5c2a1f5b2645" providerId="ADAL" clId="{DD538E64-95BE-4150-945E-1A1E47B9CC05}" dt="2021-11-19T07:06:51.765" v="3806"/>
          <ac:inkMkLst>
            <pc:docMk/>
            <pc:sldMk cId="3958705514" sldId="267"/>
            <ac:inkMk id="42" creationId="{A5405096-6BEA-4157-A6E1-CF38A045D000}"/>
          </ac:inkMkLst>
        </pc:inkChg>
        <pc:inkChg chg="add del">
          <ac:chgData name="Ashleigh Smith" userId="75058c94-b17b-4bb8-9845-5c2a1f5b2645" providerId="ADAL" clId="{DD538E64-95BE-4150-945E-1A1E47B9CC05}" dt="2021-11-19T07:06:51.767" v="3807"/>
          <ac:inkMkLst>
            <pc:docMk/>
            <pc:sldMk cId="3958705514" sldId="267"/>
            <ac:inkMk id="43" creationId="{73E9D6FF-3D73-44A0-A5CF-3B3BD27F50DA}"/>
          </ac:inkMkLst>
        </pc:inkChg>
        <pc:inkChg chg="add del">
          <ac:chgData name="Ashleigh Smith" userId="75058c94-b17b-4bb8-9845-5c2a1f5b2645" providerId="ADAL" clId="{DD538E64-95BE-4150-945E-1A1E47B9CC05}" dt="2021-11-19T07:06:51.767" v="3808"/>
          <ac:inkMkLst>
            <pc:docMk/>
            <pc:sldMk cId="3958705514" sldId="267"/>
            <ac:inkMk id="44" creationId="{51E6D710-F926-4228-A473-302D7A7F28CA}"/>
          </ac:inkMkLst>
        </pc:inkChg>
        <pc:inkChg chg="add">
          <ac:chgData name="Ashleigh Smith" userId="75058c94-b17b-4bb8-9845-5c2a1f5b2645" providerId="ADAL" clId="{DD538E64-95BE-4150-945E-1A1E47B9CC05}" dt="2021-11-19T07:07:01.924" v="3809" actId="9405"/>
          <ac:inkMkLst>
            <pc:docMk/>
            <pc:sldMk cId="3958705514" sldId="267"/>
            <ac:inkMk id="45" creationId="{34DAA5FE-E7F0-4C73-96C0-C1CA9DFE8DA1}"/>
          </ac:inkMkLst>
        </pc:inkChg>
        <pc:inkChg chg="add">
          <ac:chgData name="Ashleigh Smith" userId="75058c94-b17b-4bb8-9845-5c2a1f5b2645" providerId="ADAL" clId="{DD538E64-95BE-4150-945E-1A1E47B9CC05}" dt="2021-11-19T07:07:02.842" v="3810" actId="9405"/>
          <ac:inkMkLst>
            <pc:docMk/>
            <pc:sldMk cId="3958705514" sldId="267"/>
            <ac:inkMk id="46" creationId="{9251F9A4-EF49-49E0-AFA0-B63D77C13886}"/>
          </ac:inkMkLst>
        </pc:inkChg>
        <pc:inkChg chg="add">
          <ac:chgData name="Ashleigh Smith" userId="75058c94-b17b-4bb8-9845-5c2a1f5b2645" providerId="ADAL" clId="{DD538E64-95BE-4150-945E-1A1E47B9CC05}" dt="2021-11-19T07:07:03.653" v="3811" actId="9405"/>
          <ac:inkMkLst>
            <pc:docMk/>
            <pc:sldMk cId="3958705514" sldId="267"/>
            <ac:inkMk id="47" creationId="{6B4C0E85-D759-4C13-8907-E6D11E0F2A15}"/>
          </ac:inkMkLst>
        </pc:inkChg>
        <pc:inkChg chg="add">
          <ac:chgData name="Ashleigh Smith" userId="75058c94-b17b-4bb8-9845-5c2a1f5b2645" providerId="ADAL" clId="{DD538E64-95BE-4150-945E-1A1E47B9CC05}" dt="2021-11-19T07:07:04.524" v="3812" actId="9405"/>
          <ac:inkMkLst>
            <pc:docMk/>
            <pc:sldMk cId="3958705514" sldId="267"/>
            <ac:inkMk id="48" creationId="{25D48F4A-7B74-4E4F-8177-82C4BA99F967}"/>
          </ac:inkMkLst>
        </pc:inkChg>
        <pc:inkChg chg="add">
          <ac:chgData name="Ashleigh Smith" userId="75058c94-b17b-4bb8-9845-5c2a1f5b2645" providerId="ADAL" clId="{DD538E64-95BE-4150-945E-1A1E47B9CC05}" dt="2021-11-19T07:07:05.333" v="3813" actId="9405"/>
          <ac:inkMkLst>
            <pc:docMk/>
            <pc:sldMk cId="3958705514" sldId="267"/>
            <ac:inkMk id="49" creationId="{1B720B16-A427-47D8-A5A3-0C7BC18D3C57}"/>
          </ac:inkMkLst>
        </pc:inkChg>
        <pc:inkChg chg="add">
          <ac:chgData name="Ashleigh Smith" userId="75058c94-b17b-4bb8-9845-5c2a1f5b2645" providerId="ADAL" clId="{DD538E64-95BE-4150-945E-1A1E47B9CC05}" dt="2021-11-19T07:08:57.274" v="3814" actId="9405"/>
          <ac:inkMkLst>
            <pc:docMk/>
            <pc:sldMk cId="3958705514" sldId="267"/>
            <ac:inkMk id="50" creationId="{B58B02D1-443A-48C8-A02C-0A3701102B51}"/>
          </ac:inkMkLst>
        </pc:inkChg>
        <pc:inkChg chg="add">
          <ac:chgData name="Ashleigh Smith" userId="75058c94-b17b-4bb8-9845-5c2a1f5b2645" providerId="ADAL" clId="{DD538E64-95BE-4150-945E-1A1E47B9CC05}" dt="2021-11-19T07:08:58.030" v="3815" actId="9405"/>
          <ac:inkMkLst>
            <pc:docMk/>
            <pc:sldMk cId="3958705514" sldId="267"/>
            <ac:inkMk id="51" creationId="{CB0E6213-063E-48F4-84A6-3DAD196B912B}"/>
          </ac:inkMkLst>
        </pc:inkChg>
        <pc:inkChg chg="add">
          <ac:chgData name="Ashleigh Smith" userId="75058c94-b17b-4bb8-9845-5c2a1f5b2645" providerId="ADAL" clId="{DD538E64-95BE-4150-945E-1A1E47B9CC05}" dt="2021-11-19T07:08:58.752" v="3816" actId="9405"/>
          <ac:inkMkLst>
            <pc:docMk/>
            <pc:sldMk cId="3958705514" sldId="267"/>
            <ac:inkMk id="52" creationId="{88FE3F62-42B3-4769-9C5A-824537BBDF36}"/>
          </ac:inkMkLst>
        </pc:inkChg>
        <pc:inkChg chg="add">
          <ac:chgData name="Ashleigh Smith" userId="75058c94-b17b-4bb8-9845-5c2a1f5b2645" providerId="ADAL" clId="{DD538E64-95BE-4150-945E-1A1E47B9CC05}" dt="2021-11-19T07:08:59.484" v="3817" actId="9405"/>
          <ac:inkMkLst>
            <pc:docMk/>
            <pc:sldMk cId="3958705514" sldId="267"/>
            <ac:inkMk id="53" creationId="{C415A7D9-D190-4363-A092-98A719AEE6CA}"/>
          </ac:inkMkLst>
        </pc:inkChg>
        <pc:inkChg chg="add">
          <ac:chgData name="Ashleigh Smith" userId="75058c94-b17b-4bb8-9845-5c2a1f5b2645" providerId="ADAL" clId="{DD538E64-95BE-4150-945E-1A1E47B9CC05}" dt="2021-11-19T07:09:00.215" v="3818" actId="9405"/>
          <ac:inkMkLst>
            <pc:docMk/>
            <pc:sldMk cId="3958705514" sldId="267"/>
            <ac:inkMk id="54" creationId="{84486814-246D-4B9E-B80C-D4E08D9B9347}"/>
          </ac:inkMkLst>
        </pc:inkChg>
        <pc:inkChg chg="add">
          <ac:chgData name="Ashleigh Smith" userId="75058c94-b17b-4bb8-9845-5c2a1f5b2645" providerId="ADAL" clId="{DD538E64-95BE-4150-945E-1A1E47B9CC05}" dt="2021-11-19T07:09:00.817" v="3819" actId="9405"/>
          <ac:inkMkLst>
            <pc:docMk/>
            <pc:sldMk cId="3958705514" sldId="267"/>
            <ac:inkMk id="55" creationId="{D351BCE1-FA87-42F6-B4A2-B0F949D654E1}"/>
          </ac:inkMkLst>
        </pc:inkChg>
        <pc:inkChg chg="add">
          <ac:chgData name="Ashleigh Smith" userId="75058c94-b17b-4bb8-9845-5c2a1f5b2645" providerId="ADAL" clId="{DD538E64-95BE-4150-945E-1A1E47B9CC05}" dt="2021-11-19T07:09:22.706" v="3820" actId="9405"/>
          <ac:inkMkLst>
            <pc:docMk/>
            <pc:sldMk cId="3958705514" sldId="267"/>
            <ac:inkMk id="56" creationId="{13612FF1-7D89-4F20-BF0F-262B50D568C9}"/>
          </ac:inkMkLst>
        </pc:inkChg>
        <pc:inkChg chg="add">
          <ac:chgData name="Ashleigh Smith" userId="75058c94-b17b-4bb8-9845-5c2a1f5b2645" providerId="ADAL" clId="{DD538E64-95BE-4150-945E-1A1E47B9CC05}" dt="2021-11-19T07:09:23.387" v="3821" actId="9405"/>
          <ac:inkMkLst>
            <pc:docMk/>
            <pc:sldMk cId="3958705514" sldId="267"/>
            <ac:inkMk id="57" creationId="{83B42BD3-0136-41C1-84B9-6CD72012B25D}"/>
          </ac:inkMkLst>
        </pc:inkChg>
        <pc:inkChg chg="add">
          <ac:chgData name="Ashleigh Smith" userId="75058c94-b17b-4bb8-9845-5c2a1f5b2645" providerId="ADAL" clId="{DD538E64-95BE-4150-945E-1A1E47B9CC05}" dt="2021-11-19T07:09:24.015" v="3822" actId="9405"/>
          <ac:inkMkLst>
            <pc:docMk/>
            <pc:sldMk cId="3958705514" sldId="267"/>
            <ac:inkMk id="58" creationId="{DBF8D899-59DC-43DA-A499-EE108163FFBA}"/>
          </ac:inkMkLst>
        </pc:inkChg>
        <pc:inkChg chg="add">
          <ac:chgData name="Ashleigh Smith" userId="75058c94-b17b-4bb8-9845-5c2a1f5b2645" providerId="ADAL" clId="{DD538E64-95BE-4150-945E-1A1E47B9CC05}" dt="2021-11-19T07:09:25.407" v="3823" actId="9405"/>
          <ac:inkMkLst>
            <pc:docMk/>
            <pc:sldMk cId="3958705514" sldId="267"/>
            <ac:inkMk id="59" creationId="{E5908F46-066E-4E39-AA73-5AA21C9F7046}"/>
          </ac:inkMkLst>
        </pc:inkChg>
        <pc:inkChg chg="add">
          <ac:chgData name="Ashleigh Smith" userId="75058c94-b17b-4bb8-9845-5c2a1f5b2645" providerId="ADAL" clId="{DD538E64-95BE-4150-945E-1A1E47B9CC05}" dt="2021-11-19T07:09:26.101" v="3824" actId="9405"/>
          <ac:inkMkLst>
            <pc:docMk/>
            <pc:sldMk cId="3958705514" sldId="267"/>
            <ac:inkMk id="60" creationId="{F59A4A3C-5F66-4EBE-8488-58803A371CCB}"/>
          </ac:inkMkLst>
        </pc:inkChg>
        <pc:inkChg chg="add del">
          <ac:chgData name="Ashleigh Smith" userId="75058c94-b17b-4bb8-9845-5c2a1f5b2645" providerId="ADAL" clId="{DD538E64-95BE-4150-945E-1A1E47B9CC05}" dt="2021-11-19T07:10:05.912" v="3830"/>
          <ac:inkMkLst>
            <pc:docMk/>
            <pc:sldMk cId="3958705514" sldId="267"/>
            <ac:inkMk id="61" creationId="{B77576C8-16C7-4FC0-9E05-C48EED68C5B6}"/>
          </ac:inkMkLst>
        </pc:inkChg>
        <pc:inkChg chg="add del">
          <ac:chgData name="Ashleigh Smith" userId="75058c94-b17b-4bb8-9845-5c2a1f5b2645" providerId="ADAL" clId="{DD538E64-95BE-4150-945E-1A1E47B9CC05}" dt="2021-11-19T07:10:05.915" v="3831"/>
          <ac:inkMkLst>
            <pc:docMk/>
            <pc:sldMk cId="3958705514" sldId="267"/>
            <ac:inkMk id="62" creationId="{A3E64A01-EC03-4022-BCE0-6577F2F02CAC}"/>
          </ac:inkMkLst>
        </pc:inkChg>
        <pc:inkChg chg="add del">
          <ac:chgData name="Ashleigh Smith" userId="75058c94-b17b-4bb8-9845-5c2a1f5b2645" providerId="ADAL" clId="{DD538E64-95BE-4150-945E-1A1E47B9CC05}" dt="2021-11-19T07:10:05.912" v="3829"/>
          <ac:inkMkLst>
            <pc:docMk/>
            <pc:sldMk cId="3958705514" sldId="267"/>
            <ac:inkMk id="63" creationId="{1F213888-A272-4CBD-BE1A-9704702DF820}"/>
          </ac:inkMkLst>
        </pc:inkChg>
        <pc:inkChg chg="add del">
          <ac:chgData name="Ashleigh Smith" userId="75058c94-b17b-4bb8-9845-5c2a1f5b2645" providerId="ADAL" clId="{DD538E64-95BE-4150-945E-1A1E47B9CC05}" dt="2021-11-19T07:10:05.916" v="3832"/>
          <ac:inkMkLst>
            <pc:docMk/>
            <pc:sldMk cId="3958705514" sldId="267"/>
            <ac:inkMk id="64" creationId="{BEAF7D46-AA29-41E4-9FB6-537721E1C106}"/>
          </ac:inkMkLst>
        </pc:inkChg>
        <pc:inkChg chg="add del">
          <ac:chgData name="Ashleigh Smith" userId="75058c94-b17b-4bb8-9845-5c2a1f5b2645" providerId="ADAL" clId="{DD538E64-95BE-4150-945E-1A1E47B9CC05}" dt="2021-11-19T07:10:14.516" v="3837"/>
          <ac:inkMkLst>
            <pc:docMk/>
            <pc:sldMk cId="3958705514" sldId="267"/>
            <ac:inkMk id="65" creationId="{5FCBA140-25B4-4325-8199-82FFFD8C6484}"/>
          </ac:inkMkLst>
        </pc:inkChg>
        <pc:inkChg chg="add del">
          <ac:chgData name="Ashleigh Smith" userId="75058c94-b17b-4bb8-9845-5c2a1f5b2645" providerId="ADAL" clId="{DD538E64-95BE-4150-945E-1A1E47B9CC05}" dt="2021-11-19T07:10:14.519" v="3839"/>
          <ac:inkMkLst>
            <pc:docMk/>
            <pc:sldMk cId="3958705514" sldId="267"/>
            <ac:inkMk id="66" creationId="{808F3E6D-74A1-4D9B-86B4-B22ED6EC520A}"/>
          </ac:inkMkLst>
        </pc:inkChg>
        <pc:inkChg chg="add del">
          <ac:chgData name="Ashleigh Smith" userId="75058c94-b17b-4bb8-9845-5c2a1f5b2645" providerId="ADAL" clId="{DD538E64-95BE-4150-945E-1A1E47B9CC05}" dt="2021-11-19T07:10:14.518" v="3838"/>
          <ac:inkMkLst>
            <pc:docMk/>
            <pc:sldMk cId="3958705514" sldId="267"/>
            <ac:inkMk id="67" creationId="{B94A1FA3-82CF-411D-B03E-3E5EB5BCCFE8}"/>
          </ac:inkMkLst>
        </pc:inkChg>
        <pc:inkChg chg="add del">
          <ac:chgData name="Ashleigh Smith" userId="75058c94-b17b-4bb8-9845-5c2a1f5b2645" providerId="ADAL" clId="{DD538E64-95BE-4150-945E-1A1E47B9CC05}" dt="2021-11-19T07:10:14.519" v="3840"/>
          <ac:inkMkLst>
            <pc:docMk/>
            <pc:sldMk cId="3958705514" sldId="267"/>
            <ac:inkMk id="68" creationId="{F40EE894-499E-466B-B6DA-665B46A1C52B}"/>
          </ac:inkMkLst>
        </pc:inkChg>
        <pc:inkChg chg="add">
          <ac:chgData name="Ashleigh Smith" userId="75058c94-b17b-4bb8-9845-5c2a1f5b2645" providerId="ADAL" clId="{DD538E64-95BE-4150-945E-1A1E47B9CC05}" dt="2021-11-19T07:10:16.365" v="3841" actId="9405"/>
          <ac:inkMkLst>
            <pc:docMk/>
            <pc:sldMk cId="3958705514" sldId="267"/>
            <ac:inkMk id="69" creationId="{C8A0361F-9B1F-4A0B-98A3-7E1C01CA5C21}"/>
          </ac:inkMkLst>
        </pc:inkChg>
        <pc:inkChg chg="add">
          <ac:chgData name="Ashleigh Smith" userId="75058c94-b17b-4bb8-9845-5c2a1f5b2645" providerId="ADAL" clId="{DD538E64-95BE-4150-945E-1A1E47B9CC05}" dt="2021-11-19T07:10:16.934" v="3842" actId="9405"/>
          <ac:inkMkLst>
            <pc:docMk/>
            <pc:sldMk cId="3958705514" sldId="267"/>
            <ac:inkMk id="70" creationId="{223541AD-4166-4F53-A7C0-742326E1EE84}"/>
          </ac:inkMkLst>
        </pc:inkChg>
        <pc:inkChg chg="add">
          <ac:chgData name="Ashleigh Smith" userId="75058c94-b17b-4bb8-9845-5c2a1f5b2645" providerId="ADAL" clId="{DD538E64-95BE-4150-945E-1A1E47B9CC05}" dt="2021-11-19T07:10:17.507" v="3843" actId="9405"/>
          <ac:inkMkLst>
            <pc:docMk/>
            <pc:sldMk cId="3958705514" sldId="267"/>
            <ac:inkMk id="71" creationId="{AB587321-9B28-497C-AC8A-DC0D5B52BFC4}"/>
          </ac:inkMkLst>
        </pc:inkChg>
        <pc:inkChg chg="add">
          <ac:chgData name="Ashleigh Smith" userId="75058c94-b17b-4bb8-9845-5c2a1f5b2645" providerId="ADAL" clId="{DD538E64-95BE-4150-945E-1A1E47B9CC05}" dt="2021-11-19T07:10:17.954" v="3844" actId="9405"/>
          <ac:inkMkLst>
            <pc:docMk/>
            <pc:sldMk cId="3958705514" sldId="267"/>
            <ac:inkMk id="72" creationId="{8D4FF0BE-ECFE-4DC7-AA70-8458D59ED28D}"/>
          </ac:inkMkLst>
        </pc:inkChg>
        <pc:inkChg chg="add del">
          <ac:chgData name="Ashleigh Smith" userId="75058c94-b17b-4bb8-9845-5c2a1f5b2645" providerId="ADAL" clId="{DD538E64-95BE-4150-945E-1A1E47B9CC05}" dt="2021-11-19T07:10:59.759" v="3849"/>
          <ac:inkMkLst>
            <pc:docMk/>
            <pc:sldMk cId="3958705514" sldId="267"/>
            <ac:inkMk id="73" creationId="{63734787-C7C4-4E2B-B9AB-E5EADD5802A7}"/>
          </ac:inkMkLst>
        </pc:inkChg>
        <pc:inkChg chg="add del">
          <ac:chgData name="Ashleigh Smith" userId="75058c94-b17b-4bb8-9845-5c2a1f5b2645" providerId="ADAL" clId="{DD538E64-95BE-4150-945E-1A1E47B9CC05}" dt="2021-11-19T07:10:59.762" v="3852"/>
          <ac:inkMkLst>
            <pc:docMk/>
            <pc:sldMk cId="3958705514" sldId="267"/>
            <ac:inkMk id="74" creationId="{8DDE7EED-B40C-41F0-84EE-AEF23EE4872E}"/>
          </ac:inkMkLst>
        </pc:inkChg>
        <pc:inkChg chg="add del">
          <ac:chgData name="Ashleigh Smith" userId="75058c94-b17b-4bb8-9845-5c2a1f5b2645" providerId="ADAL" clId="{DD538E64-95BE-4150-945E-1A1E47B9CC05}" dt="2021-11-19T07:10:59.761" v="3851"/>
          <ac:inkMkLst>
            <pc:docMk/>
            <pc:sldMk cId="3958705514" sldId="267"/>
            <ac:inkMk id="75" creationId="{232E382E-9ADC-48D9-8A75-1FE8F8B3CE92}"/>
          </ac:inkMkLst>
        </pc:inkChg>
        <pc:inkChg chg="add del">
          <ac:chgData name="Ashleigh Smith" userId="75058c94-b17b-4bb8-9845-5c2a1f5b2645" providerId="ADAL" clId="{DD538E64-95BE-4150-945E-1A1E47B9CC05}" dt="2021-11-19T07:10:59.761" v="3850"/>
          <ac:inkMkLst>
            <pc:docMk/>
            <pc:sldMk cId="3958705514" sldId="267"/>
            <ac:inkMk id="76" creationId="{9E55BB38-725C-4454-B21B-B6C40348AAF5}"/>
          </ac:inkMkLst>
        </pc:inkChg>
        <pc:inkChg chg="add">
          <ac:chgData name="Ashleigh Smith" userId="75058c94-b17b-4bb8-9845-5c2a1f5b2645" providerId="ADAL" clId="{DD538E64-95BE-4150-945E-1A1E47B9CC05}" dt="2021-11-19T07:11:01.607" v="3853" actId="9405"/>
          <ac:inkMkLst>
            <pc:docMk/>
            <pc:sldMk cId="3958705514" sldId="267"/>
            <ac:inkMk id="77" creationId="{E5B9D250-0D74-41CB-8B7D-5F3C9A6570AB}"/>
          </ac:inkMkLst>
        </pc:inkChg>
        <pc:inkChg chg="add">
          <ac:chgData name="Ashleigh Smith" userId="75058c94-b17b-4bb8-9845-5c2a1f5b2645" providerId="ADAL" clId="{DD538E64-95BE-4150-945E-1A1E47B9CC05}" dt="2021-11-19T07:11:02.288" v="3854" actId="9405"/>
          <ac:inkMkLst>
            <pc:docMk/>
            <pc:sldMk cId="3958705514" sldId="267"/>
            <ac:inkMk id="78" creationId="{6842F177-18FA-4CEF-AC3B-1DC5C416CA63}"/>
          </ac:inkMkLst>
        </pc:inkChg>
        <pc:inkChg chg="add">
          <ac:chgData name="Ashleigh Smith" userId="75058c94-b17b-4bb8-9845-5c2a1f5b2645" providerId="ADAL" clId="{DD538E64-95BE-4150-945E-1A1E47B9CC05}" dt="2021-11-19T07:11:03.039" v="3855" actId="9405"/>
          <ac:inkMkLst>
            <pc:docMk/>
            <pc:sldMk cId="3958705514" sldId="267"/>
            <ac:inkMk id="79" creationId="{527DAD39-5C7B-4313-852E-13CEE9F7CA71}"/>
          </ac:inkMkLst>
        </pc:inkChg>
        <pc:inkChg chg="add del">
          <ac:chgData name="Ashleigh Smith" userId="75058c94-b17b-4bb8-9845-5c2a1f5b2645" providerId="ADAL" clId="{DD538E64-95BE-4150-945E-1A1E47B9CC05}" dt="2021-11-19T07:11:22.636" v="3858"/>
          <ac:inkMkLst>
            <pc:docMk/>
            <pc:sldMk cId="3958705514" sldId="267"/>
            <ac:inkMk id="80" creationId="{B22EE6A5-1BF3-485D-99BC-0BDDB7405AC0}"/>
          </ac:inkMkLst>
        </pc:inkChg>
        <pc:inkChg chg="add del">
          <ac:chgData name="Ashleigh Smith" userId="75058c94-b17b-4bb8-9845-5c2a1f5b2645" providerId="ADAL" clId="{DD538E64-95BE-4150-945E-1A1E47B9CC05}" dt="2021-11-19T07:11:22.637" v="3859"/>
          <ac:inkMkLst>
            <pc:docMk/>
            <pc:sldMk cId="3958705514" sldId="267"/>
            <ac:inkMk id="81" creationId="{927529A4-CC88-48EB-B66B-ABB718BB38B3}"/>
          </ac:inkMkLst>
        </pc:inkChg>
        <pc:inkChg chg="add">
          <ac:chgData name="Ashleigh Smith" userId="75058c94-b17b-4bb8-9845-5c2a1f5b2645" providerId="ADAL" clId="{DD538E64-95BE-4150-945E-1A1E47B9CC05}" dt="2021-11-19T07:11:24.588" v="3860" actId="9405"/>
          <ac:inkMkLst>
            <pc:docMk/>
            <pc:sldMk cId="3958705514" sldId="267"/>
            <ac:inkMk id="82" creationId="{2A604380-BCA7-4FA1-948B-4AA1D6B4BB8A}"/>
          </ac:inkMkLst>
        </pc:inkChg>
        <pc:inkChg chg="add">
          <ac:chgData name="Ashleigh Smith" userId="75058c94-b17b-4bb8-9845-5c2a1f5b2645" providerId="ADAL" clId="{DD538E64-95BE-4150-945E-1A1E47B9CC05}" dt="2021-11-19T07:11:25.931" v="3861" actId="9405"/>
          <ac:inkMkLst>
            <pc:docMk/>
            <pc:sldMk cId="3958705514" sldId="267"/>
            <ac:inkMk id="83" creationId="{DDF4E50B-379B-4BE5-9D00-572B8E0EED15}"/>
          </ac:inkMkLst>
        </pc:inkChg>
        <pc:inkChg chg="add">
          <ac:chgData name="Ashleigh Smith" userId="75058c94-b17b-4bb8-9845-5c2a1f5b2645" providerId="ADAL" clId="{DD538E64-95BE-4150-945E-1A1E47B9CC05}" dt="2021-11-19T07:11:26.632" v="3862" actId="9405"/>
          <ac:inkMkLst>
            <pc:docMk/>
            <pc:sldMk cId="3958705514" sldId="267"/>
            <ac:inkMk id="84" creationId="{CC9C420C-FAD0-4967-A837-541A5FD4A218}"/>
          </ac:inkMkLst>
        </pc:inkChg>
        <pc:inkChg chg="add">
          <ac:chgData name="Ashleigh Smith" userId="75058c94-b17b-4bb8-9845-5c2a1f5b2645" providerId="ADAL" clId="{DD538E64-95BE-4150-945E-1A1E47B9CC05}" dt="2021-11-19T07:11:27.324" v="3863" actId="9405"/>
          <ac:inkMkLst>
            <pc:docMk/>
            <pc:sldMk cId="3958705514" sldId="267"/>
            <ac:inkMk id="85" creationId="{BBC387EA-E3FA-40C8-BE74-F8809B96D3B6}"/>
          </ac:inkMkLst>
        </pc:inkChg>
        <pc:inkChg chg="add">
          <ac:chgData name="Ashleigh Smith" userId="75058c94-b17b-4bb8-9845-5c2a1f5b2645" providerId="ADAL" clId="{DD538E64-95BE-4150-945E-1A1E47B9CC05}" dt="2021-11-19T07:11:27.905" v="3864" actId="9405"/>
          <ac:inkMkLst>
            <pc:docMk/>
            <pc:sldMk cId="3958705514" sldId="267"/>
            <ac:inkMk id="86" creationId="{DBF5514E-1AF5-4E36-9D05-5D5B23436816}"/>
          </ac:inkMkLst>
        </pc:inkChg>
        <pc:inkChg chg="add">
          <ac:chgData name="Ashleigh Smith" userId="75058c94-b17b-4bb8-9845-5c2a1f5b2645" providerId="ADAL" clId="{DD538E64-95BE-4150-945E-1A1E47B9CC05}" dt="2021-11-19T07:11:28.335" v="3865" actId="9405"/>
          <ac:inkMkLst>
            <pc:docMk/>
            <pc:sldMk cId="3958705514" sldId="267"/>
            <ac:inkMk id="87" creationId="{E539B6EF-33A9-42D1-8D57-57C3791B7F19}"/>
          </ac:inkMkLst>
        </pc:inkChg>
        <pc:inkChg chg="add">
          <ac:chgData name="Ashleigh Smith" userId="75058c94-b17b-4bb8-9845-5c2a1f5b2645" providerId="ADAL" clId="{DD538E64-95BE-4150-945E-1A1E47B9CC05}" dt="2021-11-19T07:11:54.887" v="3866" actId="9405"/>
          <ac:inkMkLst>
            <pc:docMk/>
            <pc:sldMk cId="3958705514" sldId="267"/>
            <ac:inkMk id="88" creationId="{3A3F5019-2AA3-4138-ABDC-9DA6A1F8C711}"/>
          </ac:inkMkLst>
        </pc:inkChg>
        <pc:inkChg chg="add">
          <ac:chgData name="Ashleigh Smith" userId="75058c94-b17b-4bb8-9845-5c2a1f5b2645" providerId="ADAL" clId="{DD538E64-95BE-4150-945E-1A1E47B9CC05}" dt="2021-11-19T07:11:55.516" v="3867" actId="9405"/>
          <ac:inkMkLst>
            <pc:docMk/>
            <pc:sldMk cId="3958705514" sldId="267"/>
            <ac:inkMk id="89" creationId="{558ECD4B-DC8C-4364-B47B-E0F383B6372C}"/>
          </ac:inkMkLst>
        </pc:inkChg>
        <pc:inkChg chg="add">
          <ac:chgData name="Ashleigh Smith" userId="75058c94-b17b-4bb8-9845-5c2a1f5b2645" providerId="ADAL" clId="{DD538E64-95BE-4150-945E-1A1E47B9CC05}" dt="2021-11-19T07:11:56.186" v="3868" actId="9405"/>
          <ac:inkMkLst>
            <pc:docMk/>
            <pc:sldMk cId="3958705514" sldId="267"/>
            <ac:inkMk id="90" creationId="{299C5EB0-F0D3-4437-A352-9A60DB669A68}"/>
          </ac:inkMkLst>
        </pc:inkChg>
        <pc:inkChg chg="add">
          <ac:chgData name="Ashleigh Smith" userId="75058c94-b17b-4bb8-9845-5c2a1f5b2645" providerId="ADAL" clId="{DD538E64-95BE-4150-945E-1A1E47B9CC05}" dt="2021-11-19T07:11:56.980" v="3869" actId="9405"/>
          <ac:inkMkLst>
            <pc:docMk/>
            <pc:sldMk cId="3958705514" sldId="267"/>
            <ac:inkMk id="91" creationId="{172796DB-5034-4087-8CE5-6119B99A85F5}"/>
          </ac:inkMkLst>
        </pc:inkChg>
        <pc:inkChg chg="add">
          <ac:chgData name="Ashleigh Smith" userId="75058c94-b17b-4bb8-9845-5c2a1f5b2645" providerId="ADAL" clId="{DD538E64-95BE-4150-945E-1A1E47B9CC05}" dt="2021-11-19T07:11:57.601" v="3870" actId="9405"/>
          <ac:inkMkLst>
            <pc:docMk/>
            <pc:sldMk cId="3958705514" sldId="267"/>
            <ac:inkMk id="92" creationId="{7BA44C9D-7C77-4AF8-A236-C4395A468A05}"/>
          </ac:inkMkLst>
        </pc:inkChg>
      </pc:sldChg>
      <pc:sldChg chg="addSp modSp new mod">
        <pc:chgData name="Ashleigh Smith" userId="75058c94-b17b-4bb8-9845-5c2a1f5b2645" providerId="ADAL" clId="{DD538E64-95BE-4150-945E-1A1E47B9CC05}" dt="2021-11-19T07:22:24.722" v="5093" actId="20577"/>
        <pc:sldMkLst>
          <pc:docMk/>
          <pc:sldMk cId="3708848285" sldId="268"/>
        </pc:sldMkLst>
        <pc:spChg chg="mod">
          <ac:chgData name="Ashleigh Smith" userId="75058c94-b17b-4bb8-9845-5c2a1f5b2645" providerId="ADAL" clId="{DD538E64-95BE-4150-945E-1A1E47B9CC05}" dt="2021-11-19T07:22:24.722" v="5093" actId="20577"/>
          <ac:spMkLst>
            <pc:docMk/>
            <pc:sldMk cId="3708848285" sldId="268"/>
            <ac:spMk id="2" creationId="{070F57DE-A2B7-4156-80C5-064BE4F21B86}"/>
          </ac:spMkLst>
        </pc:spChg>
        <pc:graphicFrameChg chg="add mod modGraphic">
          <ac:chgData name="Ashleigh Smith" userId="75058c94-b17b-4bb8-9845-5c2a1f5b2645" providerId="ADAL" clId="{DD538E64-95BE-4150-945E-1A1E47B9CC05}" dt="2021-11-19T07:21:57.933" v="5080" actId="2164"/>
          <ac:graphicFrameMkLst>
            <pc:docMk/>
            <pc:sldMk cId="3708848285" sldId="268"/>
            <ac:graphicFrameMk id="3" creationId="{7D7064E2-92BD-4C91-BC39-0A1D1CC3D606}"/>
          </ac:graphicFrameMkLst>
        </pc:graphicFrameChg>
      </pc:sldChg>
      <pc:sldChg chg="addSp modSp new mod setBg">
        <pc:chgData name="Ashleigh Smith" userId="75058c94-b17b-4bb8-9845-5c2a1f5b2645" providerId="ADAL" clId="{DD538E64-95BE-4150-945E-1A1E47B9CC05}" dt="2021-11-19T07:24:19.153" v="5477" actId="26606"/>
        <pc:sldMkLst>
          <pc:docMk/>
          <pc:sldMk cId="2570532517" sldId="269"/>
        </pc:sldMkLst>
        <pc:spChg chg="mod">
          <ac:chgData name="Ashleigh Smith" userId="75058c94-b17b-4bb8-9845-5c2a1f5b2645" providerId="ADAL" clId="{DD538E64-95BE-4150-945E-1A1E47B9CC05}" dt="2021-11-19T07:24:19.153" v="5477" actId="26606"/>
          <ac:spMkLst>
            <pc:docMk/>
            <pc:sldMk cId="2570532517" sldId="269"/>
            <ac:spMk id="2" creationId="{264C4135-518D-4079-B1FF-A8A752E7182A}"/>
          </ac:spMkLst>
        </pc:spChg>
        <pc:spChg chg="mod">
          <ac:chgData name="Ashleigh Smith" userId="75058c94-b17b-4bb8-9845-5c2a1f5b2645" providerId="ADAL" clId="{DD538E64-95BE-4150-945E-1A1E47B9CC05}" dt="2021-11-19T07:24:19.153" v="5477" actId="26606"/>
          <ac:spMkLst>
            <pc:docMk/>
            <pc:sldMk cId="2570532517" sldId="269"/>
            <ac:spMk id="3" creationId="{AFE7A2EC-C2B6-46E9-9D2A-BB3CC61268A8}"/>
          </ac:spMkLst>
        </pc:spChg>
        <pc:spChg chg="add">
          <ac:chgData name="Ashleigh Smith" userId="75058c94-b17b-4bb8-9845-5c2a1f5b2645" providerId="ADAL" clId="{DD538E64-95BE-4150-945E-1A1E47B9CC05}" dt="2021-11-19T07:24:19.153" v="5477" actId="26606"/>
          <ac:spMkLst>
            <pc:docMk/>
            <pc:sldMk cId="2570532517" sldId="269"/>
            <ac:spMk id="8" creationId="{934F1179-B481-4F9E-BCA3-AFB972070F83}"/>
          </ac:spMkLst>
        </pc:spChg>
        <pc:spChg chg="add">
          <ac:chgData name="Ashleigh Smith" userId="75058c94-b17b-4bb8-9845-5c2a1f5b2645" providerId="ADAL" clId="{DD538E64-95BE-4150-945E-1A1E47B9CC05}" dt="2021-11-19T07:24:19.153" v="5477" actId="26606"/>
          <ac:spMkLst>
            <pc:docMk/>
            <pc:sldMk cId="2570532517" sldId="269"/>
            <ac:spMk id="10" creationId="{827DC2C4-B485-428A-BF4A-472D2967F47F}"/>
          </ac:spMkLst>
        </pc:spChg>
        <pc:spChg chg="add">
          <ac:chgData name="Ashleigh Smith" userId="75058c94-b17b-4bb8-9845-5c2a1f5b2645" providerId="ADAL" clId="{DD538E64-95BE-4150-945E-1A1E47B9CC05}" dt="2021-11-19T07:24:19.153" v="5477" actId="26606"/>
          <ac:spMkLst>
            <pc:docMk/>
            <pc:sldMk cId="2570532517" sldId="269"/>
            <ac:spMk id="12" creationId="{EE04B5EB-F158-4507-90DD-BD23620C7CC9}"/>
          </ac:spMkLst>
        </pc:spChg>
      </pc:sldChg>
      <pc:sldChg chg="addSp modSp new mod setBg">
        <pc:chgData name="Ashleigh Smith" userId="75058c94-b17b-4bb8-9845-5c2a1f5b2645" providerId="ADAL" clId="{DD538E64-95BE-4150-945E-1A1E47B9CC05}" dt="2021-11-22T02:16:52.890" v="6541" actId="26606"/>
        <pc:sldMkLst>
          <pc:docMk/>
          <pc:sldMk cId="1537863396" sldId="270"/>
        </pc:sldMkLst>
        <pc:spChg chg="mod">
          <ac:chgData name="Ashleigh Smith" userId="75058c94-b17b-4bb8-9845-5c2a1f5b2645" providerId="ADAL" clId="{DD538E64-95BE-4150-945E-1A1E47B9CC05}" dt="2021-11-22T02:16:52.890" v="6541" actId="26606"/>
          <ac:spMkLst>
            <pc:docMk/>
            <pc:sldMk cId="1537863396" sldId="270"/>
            <ac:spMk id="2" creationId="{01EA8F73-BAE2-4CA6-AC49-033BCB704873}"/>
          </ac:spMkLst>
        </pc:spChg>
        <pc:spChg chg="mod">
          <ac:chgData name="Ashleigh Smith" userId="75058c94-b17b-4bb8-9845-5c2a1f5b2645" providerId="ADAL" clId="{DD538E64-95BE-4150-945E-1A1E47B9CC05}" dt="2021-11-22T02:16:52.890" v="6541" actId="26606"/>
          <ac:spMkLst>
            <pc:docMk/>
            <pc:sldMk cId="1537863396" sldId="270"/>
            <ac:spMk id="3" creationId="{C29E0B4C-2A59-4F12-84AE-E03FE8130C6E}"/>
          </ac:spMkLst>
        </pc:spChg>
        <pc:spChg chg="add">
          <ac:chgData name="Ashleigh Smith" userId="75058c94-b17b-4bb8-9845-5c2a1f5b2645" providerId="ADAL" clId="{DD538E64-95BE-4150-945E-1A1E47B9CC05}" dt="2021-11-22T02:16:52.890" v="6541" actId="26606"/>
          <ac:spMkLst>
            <pc:docMk/>
            <pc:sldMk cId="1537863396" sldId="270"/>
            <ac:spMk id="8" creationId="{8E2CC403-21CD-41DF-BAC4-329D7FF03C5C}"/>
          </ac:spMkLst>
        </pc:spChg>
        <pc:spChg chg="add">
          <ac:chgData name="Ashleigh Smith" userId="75058c94-b17b-4bb8-9845-5c2a1f5b2645" providerId="ADAL" clId="{DD538E64-95BE-4150-945E-1A1E47B9CC05}" dt="2021-11-22T02:16:52.890" v="6541" actId="26606"/>
          <ac:spMkLst>
            <pc:docMk/>
            <pc:sldMk cId="1537863396" sldId="270"/>
            <ac:spMk id="15" creationId="{7653717E-6F8C-43E0-9893-C03AE87D18D6}"/>
          </ac:spMkLst>
        </pc:spChg>
        <pc:spChg chg="add">
          <ac:chgData name="Ashleigh Smith" userId="75058c94-b17b-4bb8-9845-5c2a1f5b2645" providerId="ADAL" clId="{DD538E64-95BE-4150-945E-1A1E47B9CC05}" dt="2021-11-22T02:16:52.890" v="6541" actId="26606"/>
          <ac:spMkLst>
            <pc:docMk/>
            <pc:sldMk cId="1537863396" sldId="270"/>
            <ac:spMk id="17" creationId="{35BB14B4-EC3F-47C7-9AF3-B0E017B75C42}"/>
          </ac:spMkLst>
        </pc:spChg>
        <pc:grpChg chg="add">
          <ac:chgData name="Ashleigh Smith" userId="75058c94-b17b-4bb8-9845-5c2a1f5b2645" providerId="ADAL" clId="{DD538E64-95BE-4150-945E-1A1E47B9CC05}" dt="2021-11-22T02:16:52.890" v="6541" actId="26606"/>
          <ac:grpSpMkLst>
            <pc:docMk/>
            <pc:sldMk cId="1537863396" sldId="270"/>
            <ac:grpSpMk id="10" creationId="{B13AA5FE-3FFC-4725-9ADD-E428544EC61B}"/>
          </ac:grpSpMkLst>
        </pc:gr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7:01.92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42 248,'-8'-36,"-5"0,9 29,1 0,0 0,1-1,-1 0,2 1,-1-1,0-14,2 20,1 1,0-1,0 0,-1 1,1-1,0 1,0-1,1 1,-1 0,0-1,0 1,1 0,-1 0,1 0,-1 0,1 0,-1 0,1 0,-1 1,1-1,0 0,2 0,44-12,-44 12,100-15,0 4,170 2,-28 3,-182 0,-41 4,0 1,0 0,0 2,28 2,-43 0,-1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9:00.21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0 127,'0'0,"10"0,98 0,314-5,-4-33,-365 29,-1-3,56-20,-29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9:00.81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0 195,'0'0,"0"0,0 0,12-2,15-5,19-4,19-4,19-4,20-2,14-2,7 1,-1 0,-11 2,-15 2,-24 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9:22.70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0 134,'0'0,"0"0,0 0,0 0,13-4,147-37,2 7,224-19,-298 51,154 17,-175-8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9:23.38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1 202,'3'0,"-1"0,1 0,0-1,0 1,-1-1,1 1,0-1,-1 0,1 0,3-2,12-4,832-156,-729 150,130 2,-178 12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9:24.01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0 250,'0'0,"9"-1,0 0,0-1,0 0,15-5,16-4,1236-206,-1219 212,-17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9:25.40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1 138,'0'0,"0"0,0 0,14 3,61 12,1-5,0-2,149-5,229-47,-328 27,237-66,-268 51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9:26.09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0 128,'0'0,"0"0,17-7,36-6,0 2,1 2,0 2,80 2,-62 2,29-2,484-47,-498 36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0:16.36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0 104,'31'-14,"23"-4,0 3,1 3,87-9,174 2,-257 17,205-1,-200 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0:16.93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1 148,'0'0,"0"0,8 3,13 3,21-1,26-3,26-6,24-5,14-8,8-5,-3-3,-10 0,-15 2,-20 5,-19 5,-21 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0:17.50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1 242,'0'0,"14"-2,20-3,25-6,24-6,17-8,9-5,3-2,-4 0,-9 4,-10 4,-14 4,-18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7:02.83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78,'0'0,"0"0,0 0,9 2,92 6,1-4,165-16,-253 11,382-44,-133 12,-254 32,-6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0:17.95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0 182,'0'1,"0"-2,16 1,24-3,33-5,33-8,24-9,18-6,9-4,4 0,-26 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01.60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72,'46'12,"1"-2,0-3,1-1,56-2,-46-1,85 4,0-7,0-6,0-6,255-55,-314 41,-61 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02.28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97,'679'-49,"-82"1,-517 50,-59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03.03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0 126,'18'3,"12"-3,0 0,0-3,0 0,-1-2,58-17,-19 6,63-12,2 6,134-5,-188 24,0 4,0 3,0 4,142 32,-198-33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24.58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1,'546'34,"161"22,-650-47,82 25,-99-21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25.92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1 100,'0'0,"14"0,1460-81,-1335 67,-100 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26.63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0 145,'40'-6,"197"-23,291 2,-9 2,-132-25,-339 43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27.32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51,'83'-6,"81"6,40-1,258-32,-395 23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27.90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52,'501'-26,"-121"3,-317 21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28.33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0 130,'0'0,"14"-3,17-3,20-4,22-4,21-2,15-3,9-2,3-1,-20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7:03.65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1,'38'-1,"44"8,118 24,48 6,-122-35,0-5,132-21,-33 3,-205 19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54.88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0,'78'15,"369"14,7-36,-211 1,646-7,-876 12,-13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55.51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1 185,'71'-10,"-29"3,1371-100,-1395 107,54 0,0-3,-1-3,106-23,-104 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56.18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1 120,'0'0,"0"0,1817-74,-1776 71,0-1,78-21,-80 11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56.97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0 150,'867'-67,"-317"12,-149 29,-388 25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11:57.60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74,'1195'-49,"-949"29,-147 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7:04.52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28,'0'0,"12"2,166 15,249-9,-366-8,-19-1,165-4,-166 2,-1-2,80-19,-73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7:05.33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15,'0'0,"0"0,0 0,3 2,36 15,0-1,0-2,2-2,0-2,0-1,1-3,-1-1,2-1,77-6,-25-5,0-5,-1-4,114-34,-132 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8:57.27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1 126,'0'0,"92"-4,125-21,-100 9,59-7,443-34,-615 57,5 0,-1 0,1 0,0 1,15 3,-14-1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8:58.02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1 155,'20'0,"482"-34,-4-33,-173 14,-295 52,-25 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8:58.75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0 109,'952'-47,"-946"47,59-5,-1-3,111-27,-139 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9T07:08:59.48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0 184,'4'-1,"1"1,-1-2,0 1,0 0,0-1,0 0,7-4,9-3,27-7,2 2,-1 2,76-8,155 1,-106 10,-67-1,124-27,-134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8CA3-BFD1-45F3-AD6A-A79C23CD02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9CA9D7B-EF0B-48CB-B284-93F1B2861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85F3196-B833-446E-AA8D-F1681773DA68}"/>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5" name="Footer Placeholder 4">
            <a:extLst>
              <a:ext uri="{FF2B5EF4-FFF2-40B4-BE49-F238E27FC236}">
                <a16:creationId xmlns:a16="http://schemas.microsoft.com/office/drawing/2014/main" id="{971DA0DC-E71C-4EAA-957F-2AD9C710B8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2DEEE8C-927F-4D9C-89D0-62750718A5F5}"/>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318263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BE8A-EFFA-4495-8A10-F2DA57DBFD4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8AABD79-40D1-4E95-9E8F-700CCBA9F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351FAA-42B3-4B8A-A20D-3BC5A39C64F3}"/>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5" name="Footer Placeholder 4">
            <a:extLst>
              <a:ext uri="{FF2B5EF4-FFF2-40B4-BE49-F238E27FC236}">
                <a16:creationId xmlns:a16="http://schemas.microsoft.com/office/drawing/2014/main" id="{0F163AEE-5EA0-414E-83F3-A61DF4A0891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A7CF08-5755-471C-81B7-37D66BD4F2E6}"/>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298818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BE45C-3A4C-4BC8-B0C0-E26ADFCF6A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E189EE4-3DA0-491F-AB39-476BDFD92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458CEA-CFE7-4FD6-B0BA-8C3530B7AAF8}"/>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5" name="Footer Placeholder 4">
            <a:extLst>
              <a:ext uri="{FF2B5EF4-FFF2-40B4-BE49-F238E27FC236}">
                <a16:creationId xmlns:a16="http://schemas.microsoft.com/office/drawing/2014/main" id="{0F53A762-FD64-4429-BA95-9B807DEAC2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316BAC-02B6-4A31-A583-5066F3045AA9}"/>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25352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6031-9935-4CA7-9913-3A3067C7A1B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EA81416-B134-488F-A110-8FB0B843D4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5F4CDF-681D-4CCA-924A-92E88FBA0441}"/>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5" name="Footer Placeholder 4">
            <a:extLst>
              <a:ext uri="{FF2B5EF4-FFF2-40B4-BE49-F238E27FC236}">
                <a16:creationId xmlns:a16="http://schemas.microsoft.com/office/drawing/2014/main" id="{0B278556-8A2D-45C6-A5DA-046BA4EA54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224CF8-E937-497C-89D3-DED722539A80}"/>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212702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2D75-F232-45B7-B374-8D1CA2C4BC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CA3E498-68DB-49BA-A1B8-9B8548079C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F9FEF-30E7-4221-B24A-2A671473660C}"/>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5" name="Footer Placeholder 4">
            <a:extLst>
              <a:ext uri="{FF2B5EF4-FFF2-40B4-BE49-F238E27FC236}">
                <a16:creationId xmlns:a16="http://schemas.microsoft.com/office/drawing/2014/main" id="{52C4A055-69D0-44D3-A20E-31BDCADCBA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805C86-1C06-40C6-A72F-A71BF1EEB20C}"/>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164812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2EEB-6841-4708-B2DF-D0B913A7823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3568B04-8A8C-4E1A-A731-7728E5830C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387282-F1FC-4105-A253-54338B90B8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58E14D-984B-4D94-90DE-0B9DB79E9F66}"/>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6" name="Footer Placeholder 5">
            <a:extLst>
              <a:ext uri="{FF2B5EF4-FFF2-40B4-BE49-F238E27FC236}">
                <a16:creationId xmlns:a16="http://schemas.microsoft.com/office/drawing/2014/main" id="{D12BE834-DD66-4F60-8F56-1AA0EF10A01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5991476-C12D-4B14-9686-D1DBD1CA22F4}"/>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236421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7847-1946-4BDF-A17D-20FEDFB0A60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44F85DA-17F4-45DE-9B6F-EAC231D63F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5B4D88-6DC7-453B-9643-04A52C4F7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2E35BE-7877-4F3F-8CB7-FA1032801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76D24-D623-49F7-88DC-45666D473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F36CCC7-71E3-4EF3-8510-9E61575F3E74}"/>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8" name="Footer Placeholder 7">
            <a:extLst>
              <a:ext uri="{FF2B5EF4-FFF2-40B4-BE49-F238E27FC236}">
                <a16:creationId xmlns:a16="http://schemas.microsoft.com/office/drawing/2014/main" id="{85A8D4A2-2E80-45AF-9DDA-14A7E007DBB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28367F-1B6B-420F-B801-D0286684BDC5}"/>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169900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782E-5C34-473E-912C-14E1534B088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B440428-22C4-4267-B3A6-4C15BD65438A}"/>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4" name="Footer Placeholder 3">
            <a:extLst>
              <a:ext uri="{FF2B5EF4-FFF2-40B4-BE49-F238E27FC236}">
                <a16:creationId xmlns:a16="http://schemas.microsoft.com/office/drawing/2014/main" id="{D52EF408-9D7C-4A34-8E5F-F64C91071B1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B631B25-8803-4E86-8F95-59D4D42CB82D}"/>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35288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982F2-395D-4A0F-8144-DE6ADBBECD8E}"/>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3" name="Footer Placeholder 2">
            <a:extLst>
              <a:ext uri="{FF2B5EF4-FFF2-40B4-BE49-F238E27FC236}">
                <a16:creationId xmlns:a16="http://schemas.microsoft.com/office/drawing/2014/main" id="{F066D712-D482-4597-AD5F-2953DCBDE90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6DA1FD8-D57D-4352-83C2-56DD91D91072}"/>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11095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E263-7FCA-47CB-B511-E824C28B6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36A487-1AFB-4A53-8185-2B2D1E121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D70A737-824E-430D-9CA8-290D3069A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71046-452E-4744-BE79-37C4CD9A2BEF}"/>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6" name="Footer Placeholder 5">
            <a:extLst>
              <a:ext uri="{FF2B5EF4-FFF2-40B4-BE49-F238E27FC236}">
                <a16:creationId xmlns:a16="http://schemas.microsoft.com/office/drawing/2014/main" id="{194B4A2E-0F69-4A4A-94B6-351BBAD95AB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281E797-1219-4336-BD59-F3F0E6064A1A}"/>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107256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5C32-120F-4C81-BF2A-E737033A7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B542303-F4AB-44CA-A558-3FDF1158A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373B28B-E60E-4581-8F1C-38EC878DD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E701D-CE1C-4294-9908-5F975A9286A1}"/>
              </a:ext>
            </a:extLst>
          </p:cNvPr>
          <p:cNvSpPr>
            <a:spLocks noGrp="1"/>
          </p:cNvSpPr>
          <p:nvPr>
            <p:ph type="dt" sz="half" idx="10"/>
          </p:nvPr>
        </p:nvSpPr>
        <p:spPr/>
        <p:txBody>
          <a:bodyPr/>
          <a:lstStyle/>
          <a:p>
            <a:fld id="{ABFE98A6-C3C9-49B7-A685-91830BD91AB0}" type="datetimeFigureOut">
              <a:rPr lang="en-AU" smtClean="0"/>
              <a:t>22/11/2021</a:t>
            </a:fld>
            <a:endParaRPr lang="en-AU"/>
          </a:p>
        </p:txBody>
      </p:sp>
      <p:sp>
        <p:nvSpPr>
          <p:cNvPr id="6" name="Footer Placeholder 5">
            <a:extLst>
              <a:ext uri="{FF2B5EF4-FFF2-40B4-BE49-F238E27FC236}">
                <a16:creationId xmlns:a16="http://schemas.microsoft.com/office/drawing/2014/main" id="{550E8CFA-42C5-4E67-8033-12EB94E2FC5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5E1EC4B-C5EC-4C87-BD07-1B84F5C7A627}"/>
              </a:ext>
            </a:extLst>
          </p:cNvPr>
          <p:cNvSpPr>
            <a:spLocks noGrp="1"/>
          </p:cNvSpPr>
          <p:nvPr>
            <p:ph type="sldNum" sz="quarter" idx="12"/>
          </p:nvPr>
        </p:nvSpPr>
        <p:spPr/>
        <p:txBody>
          <a:bodyPr/>
          <a:lstStyle/>
          <a:p>
            <a:fld id="{BAF351AE-CC0B-4BF8-B779-633A377B769F}" type="slidenum">
              <a:rPr lang="en-AU" smtClean="0"/>
              <a:t>‹#›</a:t>
            </a:fld>
            <a:endParaRPr lang="en-AU"/>
          </a:p>
        </p:txBody>
      </p:sp>
    </p:spTree>
    <p:extLst>
      <p:ext uri="{BB962C8B-B14F-4D97-AF65-F5344CB8AC3E}">
        <p14:creationId xmlns:p14="http://schemas.microsoft.com/office/powerpoint/2010/main" val="229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D1AB6-6069-4135-9C7C-CEB550A61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7FBDC5F-3FB5-4CEC-ABF0-637AA0621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603567E-D5DF-4933-AA5D-EB57ACBE15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E98A6-C3C9-49B7-A685-91830BD91AB0}" type="datetimeFigureOut">
              <a:rPr lang="en-AU" smtClean="0"/>
              <a:t>22/11/2021</a:t>
            </a:fld>
            <a:endParaRPr lang="en-AU"/>
          </a:p>
        </p:txBody>
      </p:sp>
      <p:sp>
        <p:nvSpPr>
          <p:cNvPr id="5" name="Footer Placeholder 4">
            <a:extLst>
              <a:ext uri="{FF2B5EF4-FFF2-40B4-BE49-F238E27FC236}">
                <a16:creationId xmlns:a16="http://schemas.microsoft.com/office/drawing/2014/main" id="{D884829A-C4B6-44EC-895C-24B3588DE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D3E5E90-602D-4C7C-B75A-4761D4B25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351AE-CC0B-4BF8-B779-633A377B769F}" type="slidenum">
              <a:rPr lang="en-AU" smtClean="0"/>
              <a:t>‹#›</a:t>
            </a:fld>
            <a:endParaRPr lang="en-AU"/>
          </a:p>
        </p:txBody>
      </p:sp>
    </p:spTree>
    <p:extLst>
      <p:ext uri="{BB962C8B-B14F-4D97-AF65-F5344CB8AC3E}">
        <p14:creationId xmlns:p14="http://schemas.microsoft.com/office/powerpoint/2010/main" val="75875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6" Type="http://schemas.openxmlformats.org/officeDocument/2006/relationships/image" Target="../media/image22.png"/><Relationship Id="rId21" Type="http://schemas.openxmlformats.org/officeDocument/2006/relationships/customXml" Target="../ink/ink10.xml"/><Relationship Id="rId42" Type="http://schemas.openxmlformats.org/officeDocument/2006/relationships/image" Target="../media/image30.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43.png"/><Relationship Id="rId7" Type="http://schemas.openxmlformats.org/officeDocument/2006/relationships/customXml" Target="../ink/ink3.xml"/><Relationship Id="rId2" Type="http://schemas.openxmlformats.org/officeDocument/2006/relationships/image" Target="../media/image10.PNG"/><Relationship Id="rId16" Type="http://schemas.openxmlformats.org/officeDocument/2006/relationships/image" Target="../media/image17.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21.png"/><Relationship Id="rId32" Type="http://schemas.openxmlformats.org/officeDocument/2006/relationships/image" Target="../media/image25.png"/><Relationship Id="rId37" Type="http://schemas.openxmlformats.org/officeDocument/2006/relationships/customXml" Target="../ink/ink18.xml"/><Relationship Id="rId40" Type="http://schemas.openxmlformats.org/officeDocument/2006/relationships/image" Target="../media/image29.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38.png"/><Relationship Id="rId66" Type="http://schemas.openxmlformats.org/officeDocument/2006/relationships/image" Target="../media/image42.png"/><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customXml" Target="../ink/ink13.xml"/><Relationship Id="rId30" Type="http://schemas.openxmlformats.org/officeDocument/2006/relationships/image" Target="../media/image24.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3.png"/><Relationship Id="rId56" Type="http://schemas.openxmlformats.org/officeDocument/2006/relationships/image" Target="../media/image37.png"/><Relationship Id="rId64" Type="http://schemas.openxmlformats.org/officeDocument/2006/relationships/image" Target="../media/image41.png"/><Relationship Id="rId69" Type="http://schemas.openxmlformats.org/officeDocument/2006/relationships/customXml" Target="../ink/ink34.xml"/><Relationship Id="rId8" Type="http://schemas.openxmlformats.org/officeDocument/2006/relationships/image" Target="../media/image13.png"/><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15.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8.png"/><Relationship Id="rId46" Type="http://schemas.openxmlformats.org/officeDocument/2006/relationships/image" Target="../media/image32.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9.png"/><Relationship Id="rId41" Type="http://schemas.openxmlformats.org/officeDocument/2006/relationships/customXml" Target="../ink/ink20.xml"/><Relationship Id="rId54" Type="http://schemas.openxmlformats.org/officeDocument/2006/relationships/image" Target="../media/image36.png"/><Relationship Id="rId62" Type="http://schemas.openxmlformats.org/officeDocument/2006/relationships/image" Target="../media/image40.png"/><Relationship Id="rId70" Type="http://schemas.openxmlformats.org/officeDocument/2006/relationships/image" Target="../media/image44.png"/><Relationship Id="rId1" Type="http://schemas.openxmlformats.org/officeDocument/2006/relationships/slideLayout" Target="../slideLayouts/slideLayout9.xml"/><Relationship Id="rId6" Type="http://schemas.openxmlformats.org/officeDocument/2006/relationships/image" Target="../media/image12.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3.png"/><Relationship Id="rId36" Type="http://schemas.openxmlformats.org/officeDocument/2006/relationships/image" Target="../media/image27.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4.png"/><Relationship Id="rId31" Type="http://schemas.openxmlformats.org/officeDocument/2006/relationships/customXml" Target="../ink/ink15.xml"/><Relationship Id="rId44" Type="http://schemas.openxmlformats.org/officeDocument/2006/relationships/image" Target="../media/image31.png"/><Relationship Id="rId52" Type="http://schemas.openxmlformats.org/officeDocument/2006/relationships/image" Target="../media/image35.png"/><Relationship Id="rId60" Type="http://schemas.openxmlformats.org/officeDocument/2006/relationships/image" Target="../media/image39.png"/><Relationship Id="rId65" Type="http://schemas.openxmlformats.org/officeDocument/2006/relationships/customXml" Target="../ink/ink32.xml"/><Relationship Id="rId4" Type="http://schemas.openxmlformats.org/officeDocument/2006/relationships/image" Target="../media/image11.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18.png"/><Relationship Id="rId39" Type="http://schemas.openxmlformats.org/officeDocument/2006/relationships/customXml" Target="../ink/ink19.xml"/><Relationship Id="rId34" Type="http://schemas.openxmlformats.org/officeDocument/2006/relationships/image" Target="../media/image26.png"/><Relationship Id="rId50" Type="http://schemas.openxmlformats.org/officeDocument/2006/relationships/image" Target="../media/image34.png"/><Relationship Id="rId55" Type="http://schemas.openxmlformats.org/officeDocument/2006/relationships/customXml" Target="../ink/ink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5CBB3-1DBE-40EE-8CF8-5718797435DC}"/>
              </a:ext>
            </a:extLst>
          </p:cNvPr>
          <p:cNvSpPr>
            <a:spLocks noGrp="1"/>
          </p:cNvSpPr>
          <p:nvPr>
            <p:ph type="ctrTitle"/>
          </p:nvPr>
        </p:nvSpPr>
        <p:spPr>
          <a:xfrm>
            <a:off x="1285241" y="1008993"/>
            <a:ext cx="9231410" cy="3542045"/>
          </a:xfrm>
        </p:spPr>
        <p:txBody>
          <a:bodyPr anchor="b">
            <a:normAutofit/>
          </a:bodyPr>
          <a:lstStyle/>
          <a:p>
            <a:pPr algn="l"/>
            <a:r>
              <a:rPr lang="en-US" sz="9800"/>
              <a:t>2021 Engineering Project</a:t>
            </a:r>
            <a:endParaRPr lang="en-AU" sz="9800"/>
          </a:p>
        </p:txBody>
      </p:sp>
      <p:sp>
        <p:nvSpPr>
          <p:cNvPr id="3" name="Subtitle 2">
            <a:extLst>
              <a:ext uri="{FF2B5EF4-FFF2-40B4-BE49-F238E27FC236}">
                <a16:creationId xmlns:a16="http://schemas.microsoft.com/office/drawing/2014/main" id="{DB75CC67-9FDD-4950-B1A6-3136A192B7FF}"/>
              </a:ext>
            </a:extLst>
          </p:cNvPr>
          <p:cNvSpPr>
            <a:spLocks noGrp="1"/>
          </p:cNvSpPr>
          <p:nvPr>
            <p:ph type="subTitle" idx="1"/>
          </p:nvPr>
        </p:nvSpPr>
        <p:spPr>
          <a:xfrm>
            <a:off x="1285241" y="4582814"/>
            <a:ext cx="7132335" cy="1312657"/>
          </a:xfrm>
        </p:spPr>
        <p:txBody>
          <a:bodyPr anchor="t">
            <a:normAutofit/>
          </a:bodyPr>
          <a:lstStyle/>
          <a:p>
            <a:pPr algn="l"/>
            <a:r>
              <a:rPr lang="en-US" dirty="0"/>
              <a:t>By Ashleigh Smith</a:t>
            </a:r>
            <a:endParaRPr lang="en-AU"/>
          </a:p>
        </p:txBody>
      </p:sp>
    </p:spTree>
    <p:extLst>
      <p:ext uri="{BB962C8B-B14F-4D97-AF65-F5344CB8AC3E}">
        <p14:creationId xmlns:p14="http://schemas.microsoft.com/office/powerpoint/2010/main" val="2168063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0571-A3DA-4A5F-BF42-BABB17A645CC}"/>
              </a:ext>
            </a:extLst>
          </p:cNvPr>
          <p:cNvSpPr>
            <a:spLocks noGrp="1"/>
          </p:cNvSpPr>
          <p:nvPr>
            <p:ph type="title"/>
          </p:nvPr>
        </p:nvSpPr>
        <p:spPr>
          <a:xfrm>
            <a:off x="838200" y="365126"/>
            <a:ext cx="5340605" cy="1146176"/>
          </a:xfrm>
        </p:spPr>
        <p:txBody>
          <a:bodyPr vert="horz" lIns="91440" tIns="45720" rIns="91440" bIns="45720" rtlCol="0" anchor="ctr">
            <a:normAutofit/>
          </a:bodyPr>
          <a:lstStyle/>
          <a:p>
            <a:r>
              <a:rPr lang="en-US" sz="4400" kern="1200">
                <a:solidFill>
                  <a:schemeClr val="tx1"/>
                </a:solidFill>
                <a:latin typeface="+mj-lt"/>
                <a:ea typeface="+mj-ea"/>
                <a:cs typeface="+mj-cs"/>
              </a:rPr>
              <a:t>Design 6</a:t>
            </a:r>
          </a:p>
        </p:txBody>
      </p:sp>
      <p:sp>
        <p:nvSpPr>
          <p:cNvPr id="11" name="Freeform: Shape 1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BD5578A6-5D8B-478A-9178-C3E780BE19D7}"/>
              </a:ext>
            </a:extLst>
          </p:cNvPr>
          <p:cNvSpPr>
            <a:spLocks noGrp="1"/>
          </p:cNvSpPr>
          <p:nvPr>
            <p:ph type="body" sz="half" idx="2"/>
          </p:nvPr>
        </p:nvSpPr>
        <p:spPr>
          <a:xfrm>
            <a:off x="838200" y="2173288"/>
            <a:ext cx="3603171" cy="3639684"/>
          </a:xfrm>
        </p:spPr>
        <p:txBody>
          <a:bodyPr vert="horz" lIns="91440" tIns="45720" rIns="91440" bIns="45720" rtlCol="0" anchor="ctr">
            <a:normAutofit/>
          </a:bodyPr>
          <a:lstStyle/>
          <a:p>
            <a:pPr indent="-228600">
              <a:buFont typeface="Arial" panose="020B0604020202020204" pitchFamily="34" charset="0"/>
              <a:buChar char="•"/>
            </a:pPr>
            <a:r>
              <a:rPr lang="en-US" dirty="0">
                <a:solidFill>
                  <a:srgbClr val="FFFFFF"/>
                </a:solidFill>
              </a:rPr>
              <a:t>We knew the risks of this design, but we decided to take the risk with it. It was a last-minute idea to combine two of the previous pyramids and place them in an hourglass shape to create a more balanced structure. Unfortunately though, we didn’t put enough thought into the design of the side supports and when we began testing, the side supports caved and the whole thing collapsed. As this was our final chance at a design, we couldn’t physically improve it more but if we had the chance to, we could’ve added a more reinforced support to the sides and cross structures in between the side supports. </a:t>
            </a:r>
          </a:p>
        </p:txBody>
      </p:sp>
      <p:pic>
        <p:nvPicPr>
          <p:cNvPr id="6" name="Content Placeholder 5" descr="A picture containing diagram&#10;&#10;Description automatically generated">
            <a:extLst>
              <a:ext uri="{FF2B5EF4-FFF2-40B4-BE49-F238E27FC236}">
                <a16:creationId xmlns:a16="http://schemas.microsoft.com/office/drawing/2014/main" id="{E9880924-AE29-428F-8E0C-00E39B6CF8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3088" y="2720862"/>
            <a:ext cx="5170711" cy="2908524"/>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86856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48779-7821-4C73-854D-0099D8A3AD65}"/>
              </a:ext>
            </a:extLst>
          </p:cNvPr>
          <p:cNvSpPr>
            <a:spLocks noGrp="1"/>
          </p:cNvSpPr>
          <p:nvPr>
            <p:ph type="title"/>
          </p:nvPr>
        </p:nvSpPr>
        <p:spPr>
          <a:xfrm>
            <a:off x="1524000" y="1248587"/>
            <a:ext cx="9144000" cy="2387600"/>
          </a:xfrm>
        </p:spPr>
        <p:txBody>
          <a:bodyPr vert="horz" lIns="91440" tIns="45720" rIns="91440" bIns="45720" rtlCol="0" anchor="b">
            <a:normAutofit/>
          </a:bodyPr>
          <a:lstStyle/>
          <a:p>
            <a:pPr algn="ctr"/>
            <a:r>
              <a:rPr lang="en-US" sz="6400" kern="1200" dirty="0">
                <a:solidFill>
                  <a:schemeClr val="tx1"/>
                </a:solidFill>
                <a:latin typeface="+mj-lt"/>
                <a:ea typeface="+mj-ea"/>
                <a:cs typeface="+mj-cs"/>
              </a:rPr>
              <a:t>Changes for improving engineering process:</a:t>
            </a:r>
          </a:p>
        </p:txBody>
      </p:sp>
      <p:sp>
        <p:nvSpPr>
          <p:cNvPr id="3" name="Text Placeholder 2">
            <a:extLst>
              <a:ext uri="{FF2B5EF4-FFF2-40B4-BE49-F238E27FC236}">
                <a16:creationId xmlns:a16="http://schemas.microsoft.com/office/drawing/2014/main" id="{0A57A4AC-29A6-4D3E-91CC-D215E82F832C}"/>
              </a:ext>
            </a:extLst>
          </p:cNvPr>
          <p:cNvSpPr>
            <a:spLocks noGrp="1"/>
          </p:cNvSpPr>
          <p:nvPr>
            <p:ph type="body" idx="1"/>
          </p:nvPr>
        </p:nvSpPr>
        <p:spPr>
          <a:xfrm>
            <a:off x="1524000" y="3820338"/>
            <a:ext cx="9144000" cy="1563686"/>
          </a:xfrm>
        </p:spPr>
        <p:txBody>
          <a:bodyPr vert="horz" lIns="91440" tIns="45720" rIns="91440" bIns="45720" rtlCol="0">
            <a:normAutofit fontScale="85000" lnSpcReduction="20000"/>
          </a:bodyPr>
          <a:lstStyle/>
          <a:p>
            <a:pPr algn="ctr"/>
            <a:r>
              <a:rPr lang="en-US" sz="2000" kern="1200" dirty="0">
                <a:solidFill>
                  <a:schemeClr val="tx1"/>
                </a:solidFill>
                <a:latin typeface="+mn-lt"/>
                <a:ea typeface="+mn-ea"/>
                <a:cs typeface="+mn-cs"/>
              </a:rPr>
              <a:t>By making sure that all our designs will be structurally sound before creating them could have avoided a lot of errors and saved many resources. We could do this by going back and planning out our designs much more carefully and being more cautious about our decisions. We made a lot of risky decisions that ended in failure which could have easily been avoided through planning and proper collaboration. If we did not have constraints on this project (such as a budget or limited resources)</a:t>
            </a:r>
            <a:r>
              <a:rPr lang="en-US" sz="2000" dirty="0">
                <a:solidFill>
                  <a:schemeClr val="tx1"/>
                </a:solidFill>
              </a:rPr>
              <a:t>, we could have reinforced the strands used so that they were thicker and used more blue-tack in joints to make sure they couldn’t fall apart. We also could have provided a proper base for the structure with cross-beams.</a:t>
            </a:r>
            <a:endParaRPr lang="en-US" sz="2000" kern="1200" dirty="0">
              <a:solidFill>
                <a:schemeClr val="tx1"/>
              </a:solidFill>
              <a:latin typeface="+mn-lt"/>
              <a:ea typeface="+mn-ea"/>
              <a:cs typeface="+mn-cs"/>
            </a:endParaRPr>
          </a:p>
        </p:txBody>
      </p:sp>
      <p:cxnSp>
        <p:nvCxnSpPr>
          <p:cNvPr id="29"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63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0631E-2871-4C82-865D-7E731B9B65CE}"/>
              </a:ext>
            </a:extLst>
          </p:cNvPr>
          <p:cNvSpPr>
            <a:spLocks noGrp="1"/>
          </p:cNvSpPr>
          <p:nvPr>
            <p:ph type="title"/>
          </p:nvPr>
        </p:nvSpPr>
        <p:spPr>
          <a:xfrm>
            <a:off x="1524000" y="1231961"/>
            <a:ext cx="9144000" cy="2387600"/>
          </a:xfrm>
        </p:spPr>
        <p:txBody>
          <a:bodyPr vert="horz" lIns="91440" tIns="45720" rIns="91440" bIns="45720" rtlCol="0" anchor="b">
            <a:normAutofit/>
          </a:bodyPr>
          <a:lstStyle/>
          <a:p>
            <a:pPr algn="ctr"/>
            <a:r>
              <a:rPr lang="en-US" sz="2000" kern="1200">
                <a:solidFill>
                  <a:schemeClr val="tx1"/>
                </a:solidFill>
                <a:latin typeface="+mj-lt"/>
                <a:ea typeface="+mj-ea"/>
                <a:cs typeface="+mj-cs"/>
              </a:rPr>
              <a:t>Design 5 (our only working design) solves the problem of earthquake resistant buildings by proving that a square-based pyramid is the most reliable type of prism for buildings. It reached the height limit that was set and under budget. This type of design is easy to build and can withstand an earthquakes waves decently so that it will not collapse. Engineers have been known to use this shape for buildings which only proves that it is a good structure to use in earthquake-resistant buildings</a:t>
            </a:r>
          </a:p>
        </p:txBody>
      </p:sp>
    </p:spTree>
    <p:extLst>
      <p:ext uri="{BB962C8B-B14F-4D97-AF65-F5344CB8AC3E}">
        <p14:creationId xmlns:p14="http://schemas.microsoft.com/office/powerpoint/2010/main" val="163214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58493-3F93-4E94-BD7F-40CB64ABF7EC}"/>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000" dirty="0"/>
              <a:t>Self-Assessment Rubric</a:t>
            </a:r>
          </a:p>
        </p:txBody>
      </p:sp>
      <p:grpSp>
        <p:nvGrpSpPr>
          <p:cNvPr id="28"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CDE2688-FCE8-4BF2-AC53-4C505C460849}"/>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dirty="0"/>
              <a:t>I believe that my skills of problem solving helped to find new ways around the issues we faced. Instead of just trying a very simple design repeatedly, we created 6 completely different designs based off what wasn’t working and what was. Our teamwork skills helped us a lot by allowing us to communicate effectively and solve the problems together and in a positive way.</a:t>
            </a:r>
          </a:p>
        </p:txBody>
      </p:sp>
      <p:sp>
        <p:nvSpPr>
          <p:cNvPr id="34"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Placeholder 39" descr="Table&#10;&#10;Description automatically generated">
            <a:extLst>
              <a:ext uri="{FF2B5EF4-FFF2-40B4-BE49-F238E27FC236}">
                <a16:creationId xmlns:a16="http://schemas.microsoft.com/office/drawing/2014/main" id="{016EECFA-0B0D-4BCC-8206-B43D30443AA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83" b="2483"/>
          <a:stretch>
            <a:fillRect/>
          </a:stretch>
        </p:blipFill>
        <p:spPr>
          <a:xfrm>
            <a:off x="5604393" y="716749"/>
            <a:ext cx="6172200" cy="5593341"/>
          </a:xfrm>
        </p:spPr>
      </p:pic>
      <mc:AlternateContent xmlns:mc="http://schemas.openxmlformats.org/markup-compatibility/2006" xmlns:p14="http://schemas.microsoft.com/office/powerpoint/2010/main">
        <mc:Choice Requires="p14">
          <p:contentPart p14:bwMode="auto" r:id="rId3">
            <p14:nvContentPartPr>
              <p14:cNvPr id="45" name="Ink 44">
                <a:extLst>
                  <a:ext uri="{FF2B5EF4-FFF2-40B4-BE49-F238E27FC236}">
                    <a16:creationId xmlns:a16="http://schemas.microsoft.com/office/drawing/2014/main" id="{34DAA5FE-E7F0-4C73-96C0-C1CA9DFE8DA1}"/>
                  </a:ext>
                </a:extLst>
              </p14:cNvPr>
              <p14:cNvContentPartPr/>
              <p14:nvPr/>
            </p14:nvContentPartPr>
            <p14:xfrm>
              <a:off x="5859554" y="3629769"/>
              <a:ext cx="372240" cy="89640"/>
            </p14:xfrm>
          </p:contentPart>
        </mc:Choice>
        <mc:Fallback xmlns="">
          <p:pic>
            <p:nvPicPr>
              <p:cNvPr id="45" name="Ink 44">
                <a:extLst>
                  <a:ext uri="{FF2B5EF4-FFF2-40B4-BE49-F238E27FC236}">
                    <a16:creationId xmlns:a16="http://schemas.microsoft.com/office/drawing/2014/main" id="{34DAA5FE-E7F0-4C73-96C0-C1CA9DFE8DA1}"/>
                  </a:ext>
                </a:extLst>
              </p:cNvPr>
              <p:cNvPicPr/>
              <p:nvPr/>
            </p:nvPicPr>
            <p:blipFill>
              <a:blip r:embed="rId4"/>
              <a:stretch>
                <a:fillRect/>
              </a:stretch>
            </p:blipFill>
            <p:spPr>
              <a:xfrm>
                <a:off x="5841914" y="3594129"/>
                <a:ext cx="407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6" name="Ink 45">
                <a:extLst>
                  <a:ext uri="{FF2B5EF4-FFF2-40B4-BE49-F238E27FC236}">
                    <a16:creationId xmlns:a16="http://schemas.microsoft.com/office/drawing/2014/main" id="{9251F9A4-EF49-49E0-AFA0-B63D77C13886}"/>
                  </a:ext>
                </a:extLst>
              </p14:cNvPr>
              <p14:cNvContentPartPr/>
              <p14:nvPr/>
            </p14:nvContentPartPr>
            <p14:xfrm>
              <a:off x="5862794" y="3744609"/>
              <a:ext cx="419400" cy="33120"/>
            </p14:xfrm>
          </p:contentPart>
        </mc:Choice>
        <mc:Fallback xmlns="">
          <p:pic>
            <p:nvPicPr>
              <p:cNvPr id="46" name="Ink 45">
                <a:extLst>
                  <a:ext uri="{FF2B5EF4-FFF2-40B4-BE49-F238E27FC236}">
                    <a16:creationId xmlns:a16="http://schemas.microsoft.com/office/drawing/2014/main" id="{9251F9A4-EF49-49E0-AFA0-B63D77C13886}"/>
                  </a:ext>
                </a:extLst>
              </p:cNvPr>
              <p:cNvPicPr/>
              <p:nvPr/>
            </p:nvPicPr>
            <p:blipFill>
              <a:blip r:embed="rId6"/>
              <a:stretch>
                <a:fillRect/>
              </a:stretch>
            </p:blipFill>
            <p:spPr>
              <a:xfrm>
                <a:off x="5845154" y="3708609"/>
                <a:ext cx="455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 name="Ink 46">
                <a:extLst>
                  <a:ext uri="{FF2B5EF4-FFF2-40B4-BE49-F238E27FC236}">
                    <a16:creationId xmlns:a16="http://schemas.microsoft.com/office/drawing/2014/main" id="{6B4C0E85-D759-4C13-8907-E6D11E0F2A15}"/>
                  </a:ext>
                </a:extLst>
              </p14:cNvPr>
              <p14:cNvContentPartPr/>
              <p14:nvPr/>
            </p14:nvContentPartPr>
            <p14:xfrm>
              <a:off x="5828954" y="3945849"/>
              <a:ext cx="476640" cy="28080"/>
            </p14:xfrm>
          </p:contentPart>
        </mc:Choice>
        <mc:Fallback xmlns="">
          <p:pic>
            <p:nvPicPr>
              <p:cNvPr id="47" name="Ink 46">
                <a:extLst>
                  <a:ext uri="{FF2B5EF4-FFF2-40B4-BE49-F238E27FC236}">
                    <a16:creationId xmlns:a16="http://schemas.microsoft.com/office/drawing/2014/main" id="{6B4C0E85-D759-4C13-8907-E6D11E0F2A15}"/>
                  </a:ext>
                </a:extLst>
              </p:cNvPr>
              <p:cNvPicPr/>
              <p:nvPr/>
            </p:nvPicPr>
            <p:blipFill>
              <a:blip r:embed="rId8"/>
              <a:stretch>
                <a:fillRect/>
              </a:stretch>
            </p:blipFill>
            <p:spPr>
              <a:xfrm>
                <a:off x="5810954" y="3909849"/>
                <a:ext cx="512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8" name="Ink 47">
                <a:extLst>
                  <a:ext uri="{FF2B5EF4-FFF2-40B4-BE49-F238E27FC236}">
                    <a16:creationId xmlns:a16="http://schemas.microsoft.com/office/drawing/2014/main" id="{25D48F4A-7B74-4E4F-8177-82C4BA99F967}"/>
                  </a:ext>
                </a:extLst>
              </p14:cNvPr>
              <p14:cNvContentPartPr/>
              <p14:nvPr/>
            </p14:nvContentPartPr>
            <p14:xfrm>
              <a:off x="5825714" y="4052049"/>
              <a:ext cx="423360" cy="19800"/>
            </p14:xfrm>
          </p:contentPart>
        </mc:Choice>
        <mc:Fallback xmlns="">
          <p:pic>
            <p:nvPicPr>
              <p:cNvPr id="48" name="Ink 47">
                <a:extLst>
                  <a:ext uri="{FF2B5EF4-FFF2-40B4-BE49-F238E27FC236}">
                    <a16:creationId xmlns:a16="http://schemas.microsoft.com/office/drawing/2014/main" id="{25D48F4A-7B74-4E4F-8177-82C4BA99F967}"/>
                  </a:ext>
                </a:extLst>
              </p:cNvPr>
              <p:cNvPicPr/>
              <p:nvPr/>
            </p:nvPicPr>
            <p:blipFill>
              <a:blip r:embed="rId10"/>
              <a:stretch>
                <a:fillRect/>
              </a:stretch>
            </p:blipFill>
            <p:spPr>
              <a:xfrm>
                <a:off x="5807714" y="4016409"/>
                <a:ext cx="459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Ink 48">
                <a:extLst>
                  <a:ext uri="{FF2B5EF4-FFF2-40B4-BE49-F238E27FC236}">
                    <a16:creationId xmlns:a16="http://schemas.microsoft.com/office/drawing/2014/main" id="{1B720B16-A427-47D8-A5A3-0C7BC18D3C57}"/>
                  </a:ext>
                </a:extLst>
              </p14:cNvPr>
              <p14:cNvContentPartPr/>
              <p14:nvPr/>
            </p14:nvContentPartPr>
            <p14:xfrm>
              <a:off x="5835434" y="4174449"/>
              <a:ext cx="380880" cy="39600"/>
            </p14:xfrm>
          </p:contentPart>
        </mc:Choice>
        <mc:Fallback xmlns="">
          <p:pic>
            <p:nvPicPr>
              <p:cNvPr id="49" name="Ink 48">
                <a:extLst>
                  <a:ext uri="{FF2B5EF4-FFF2-40B4-BE49-F238E27FC236}">
                    <a16:creationId xmlns:a16="http://schemas.microsoft.com/office/drawing/2014/main" id="{1B720B16-A427-47D8-A5A3-0C7BC18D3C57}"/>
                  </a:ext>
                </a:extLst>
              </p:cNvPr>
              <p:cNvPicPr/>
              <p:nvPr/>
            </p:nvPicPr>
            <p:blipFill>
              <a:blip r:embed="rId12"/>
              <a:stretch>
                <a:fillRect/>
              </a:stretch>
            </p:blipFill>
            <p:spPr>
              <a:xfrm>
                <a:off x="5817434" y="4138809"/>
                <a:ext cx="416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Ink 49">
                <a:extLst>
                  <a:ext uri="{FF2B5EF4-FFF2-40B4-BE49-F238E27FC236}">
                    <a16:creationId xmlns:a16="http://schemas.microsoft.com/office/drawing/2014/main" id="{B58B02D1-443A-48C8-A02C-0A3701102B51}"/>
                  </a:ext>
                </a:extLst>
              </p14:cNvPr>
              <p14:cNvContentPartPr/>
              <p14:nvPr/>
            </p14:nvContentPartPr>
            <p14:xfrm>
              <a:off x="6495674" y="2754969"/>
              <a:ext cx="466560" cy="45360"/>
            </p14:xfrm>
          </p:contentPart>
        </mc:Choice>
        <mc:Fallback xmlns="">
          <p:pic>
            <p:nvPicPr>
              <p:cNvPr id="50" name="Ink 49">
                <a:extLst>
                  <a:ext uri="{FF2B5EF4-FFF2-40B4-BE49-F238E27FC236}">
                    <a16:creationId xmlns:a16="http://schemas.microsoft.com/office/drawing/2014/main" id="{B58B02D1-443A-48C8-A02C-0A3701102B51}"/>
                  </a:ext>
                </a:extLst>
              </p:cNvPr>
              <p:cNvPicPr/>
              <p:nvPr/>
            </p:nvPicPr>
            <p:blipFill>
              <a:blip r:embed="rId14"/>
              <a:stretch>
                <a:fillRect/>
              </a:stretch>
            </p:blipFill>
            <p:spPr>
              <a:xfrm>
                <a:off x="6478034" y="2719329"/>
                <a:ext cx="502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k 50">
                <a:extLst>
                  <a:ext uri="{FF2B5EF4-FFF2-40B4-BE49-F238E27FC236}">
                    <a16:creationId xmlns:a16="http://schemas.microsoft.com/office/drawing/2014/main" id="{CB0E6213-063E-48F4-84A6-3DAD196B912B}"/>
                  </a:ext>
                </a:extLst>
              </p14:cNvPr>
              <p14:cNvContentPartPr/>
              <p14:nvPr/>
            </p14:nvContentPartPr>
            <p14:xfrm>
              <a:off x="6511874" y="2840649"/>
              <a:ext cx="497160" cy="55800"/>
            </p14:xfrm>
          </p:contentPart>
        </mc:Choice>
        <mc:Fallback xmlns="">
          <p:pic>
            <p:nvPicPr>
              <p:cNvPr id="51" name="Ink 50">
                <a:extLst>
                  <a:ext uri="{FF2B5EF4-FFF2-40B4-BE49-F238E27FC236}">
                    <a16:creationId xmlns:a16="http://schemas.microsoft.com/office/drawing/2014/main" id="{CB0E6213-063E-48F4-84A6-3DAD196B912B}"/>
                  </a:ext>
                </a:extLst>
              </p:cNvPr>
              <p:cNvPicPr/>
              <p:nvPr/>
            </p:nvPicPr>
            <p:blipFill>
              <a:blip r:embed="rId16"/>
              <a:stretch>
                <a:fillRect/>
              </a:stretch>
            </p:blipFill>
            <p:spPr>
              <a:xfrm>
                <a:off x="6494234" y="2804649"/>
                <a:ext cx="532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Ink 51">
                <a:extLst>
                  <a:ext uri="{FF2B5EF4-FFF2-40B4-BE49-F238E27FC236}">
                    <a16:creationId xmlns:a16="http://schemas.microsoft.com/office/drawing/2014/main" id="{88FE3F62-42B3-4769-9C5A-824537BBDF36}"/>
                  </a:ext>
                </a:extLst>
              </p14:cNvPr>
              <p14:cNvContentPartPr/>
              <p14:nvPr/>
            </p14:nvContentPartPr>
            <p14:xfrm>
              <a:off x="6543554" y="2968449"/>
              <a:ext cx="467640" cy="39240"/>
            </p14:xfrm>
          </p:contentPart>
        </mc:Choice>
        <mc:Fallback xmlns="">
          <p:pic>
            <p:nvPicPr>
              <p:cNvPr id="52" name="Ink 51">
                <a:extLst>
                  <a:ext uri="{FF2B5EF4-FFF2-40B4-BE49-F238E27FC236}">
                    <a16:creationId xmlns:a16="http://schemas.microsoft.com/office/drawing/2014/main" id="{88FE3F62-42B3-4769-9C5A-824537BBDF36}"/>
                  </a:ext>
                </a:extLst>
              </p:cNvPr>
              <p:cNvPicPr/>
              <p:nvPr/>
            </p:nvPicPr>
            <p:blipFill>
              <a:blip r:embed="rId18"/>
              <a:stretch>
                <a:fillRect/>
              </a:stretch>
            </p:blipFill>
            <p:spPr>
              <a:xfrm>
                <a:off x="6525554" y="2932809"/>
                <a:ext cx="503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3" name="Ink 52">
                <a:extLst>
                  <a:ext uri="{FF2B5EF4-FFF2-40B4-BE49-F238E27FC236}">
                    <a16:creationId xmlns:a16="http://schemas.microsoft.com/office/drawing/2014/main" id="{C415A7D9-D190-4363-A092-98A719AEE6CA}"/>
                  </a:ext>
                </a:extLst>
              </p14:cNvPr>
              <p14:cNvContentPartPr/>
              <p14:nvPr/>
            </p14:nvContentPartPr>
            <p14:xfrm>
              <a:off x="6612314" y="3091929"/>
              <a:ext cx="436680" cy="66240"/>
            </p14:xfrm>
          </p:contentPart>
        </mc:Choice>
        <mc:Fallback xmlns="">
          <p:pic>
            <p:nvPicPr>
              <p:cNvPr id="53" name="Ink 52">
                <a:extLst>
                  <a:ext uri="{FF2B5EF4-FFF2-40B4-BE49-F238E27FC236}">
                    <a16:creationId xmlns:a16="http://schemas.microsoft.com/office/drawing/2014/main" id="{C415A7D9-D190-4363-A092-98A719AEE6CA}"/>
                  </a:ext>
                </a:extLst>
              </p:cNvPr>
              <p:cNvPicPr/>
              <p:nvPr/>
            </p:nvPicPr>
            <p:blipFill>
              <a:blip r:embed="rId20"/>
              <a:stretch>
                <a:fillRect/>
              </a:stretch>
            </p:blipFill>
            <p:spPr>
              <a:xfrm>
                <a:off x="6594314" y="3056289"/>
                <a:ext cx="472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4" name="Ink 53">
                <a:extLst>
                  <a:ext uri="{FF2B5EF4-FFF2-40B4-BE49-F238E27FC236}">
                    <a16:creationId xmlns:a16="http://schemas.microsoft.com/office/drawing/2014/main" id="{84486814-246D-4B9E-B80C-D4E08D9B9347}"/>
                  </a:ext>
                </a:extLst>
              </p14:cNvPr>
              <p14:cNvContentPartPr/>
              <p14:nvPr/>
            </p14:nvContentPartPr>
            <p14:xfrm>
              <a:off x="6551474" y="3237009"/>
              <a:ext cx="450360" cy="45720"/>
            </p14:xfrm>
          </p:contentPart>
        </mc:Choice>
        <mc:Fallback xmlns="">
          <p:pic>
            <p:nvPicPr>
              <p:cNvPr id="54" name="Ink 53">
                <a:extLst>
                  <a:ext uri="{FF2B5EF4-FFF2-40B4-BE49-F238E27FC236}">
                    <a16:creationId xmlns:a16="http://schemas.microsoft.com/office/drawing/2014/main" id="{84486814-246D-4B9E-B80C-D4E08D9B9347}"/>
                  </a:ext>
                </a:extLst>
              </p:cNvPr>
              <p:cNvPicPr/>
              <p:nvPr/>
            </p:nvPicPr>
            <p:blipFill>
              <a:blip r:embed="rId22"/>
              <a:stretch>
                <a:fillRect/>
              </a:stretch>
            </p:blipFill>
            <p:spPr>
              <a:xfrm>
                <a:off x="6533474" y="3201369"/>
                <a:ext cx="486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Ink 54">
                <a:extLst>
                  <a:ext uri="{FF2B5EF4-FFF2-40B4-BE49-F238E27FC236}">
                    <a16:creationId xmlns:a16="http://schemas.microsoft.com/office/drawing/2014/main" id="{D351BCE1-FA87-42F6-B4A2-B0F949D654E1}"/>
                  </a:ext>
                </a:extLst>
              </p14:cNvPr>
              <p14:cNvContentPartPr/>
              <p14:nvPr/>
            </p14:nvContentPartPr>
            <p14:xfrm>
              <a:off x="6612314" y="3372729"/>
              <a:ext cx="356760" cy="70200"/>
            </p14:xfrm>
          </p:contentPart>
        </mc:Choice>
        <mc:Fallback xmlns="">
          <p:pic>
            <p:nvPicPr>
              <p:cNvPr id="55" name="Ink 54">
                <a:extLst>
                  <a:ext uri="{FF2B5EF4-FFF2-40B4-BE49-F238E27FC236}">
                    <a16:creationId xmlns:a16="http://schemas.microsoft.com/office/drawing/2014/main" id="{D351BCE1-FA87-42F6-B4A2-B0F949D654E1}"/>
                  </a:ext>
                </a:extLst>
              </p:cNvPr>
              <p:cNvPicPr/>
              <p:nvPr/>
            </p:nvPicPr>
            <p:blipFill>
              <a:blip r:embed="rId24"/>
              <a:stretch>
                <a:fillRect/>
              </a:stretch>
            </p:blipFill>
            <p:spPr>
              <a:xfrm>
                <a:off x="6594314" y="3337089"/>
                <a:ext cx="392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Ink 55">
                <a:extLst>
                  <a:ext uri="{FF2B5EF4-FFF2-40B4-BE49-F238E27FC236}">
                    <a16:creationId xmlns:a16="http://schemas.microsoft.com/office/drawing/2014/main" id="{13612FF1-7D89-4F20-BF0F-262B50D568C9}"/>
                  </a:ext>
                </a:extLst>
              </p14:cNvPr>
              <p14:cNvContentPartPr/>
              <p14:nvPr/>
            </p14:nvContentPartPr>
            <p14:xfrm>
              <a:off x="7315034" y="1833009"/>
              <a:ext cx="402840" cy="48600"/>
            </p14:xfrm>
          </p:contentPart>
        </mc:Choice>
        <mc:Fallback xmlns="">
          <p:pic>
            <p:nvPicPr>
              <p:cNvPr id="56" name="Ink 55">
                <a:extLst>
                  <a:ext uri="{FF2B5EF4-FFF2-40B4-BE49-F238E27FC236}">
                    <a16:creationId xmlns:a16="http://schemas.microsoft.com/office/drawing/2014/main" id="{13612FF1-7D89-4F20-BF0F-262B50D568C9}"/>
                  </a:ext>
                </a:extLst>
              </p:cNvPr>
              <p:cNvPicPr/>
              <p:nvPr/>
            </p:nvPicPr>
            <p:blipFill>
              <a:blip r:embed="rId26"/>
              <a:stretch>
                <a:fillRect/>
              </a:stretch>
            </p:blipFill>
            <p:spPr>
              <a:xfrm>
                <a:off x="7297034" y="1797009"/>
                <a:ext cx="438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7" name="Ink 56">
                <a:extLst>
                  <a:ext uri="{FF2B5EF4-FFF2-40B4-BE49-F238E27FC236}">
                    <a16:creationId xmlns:a16="http://schemas.microsoft.com/office/drawing/2014/main" id="{83B42BD3-0136-41C1-84B9-6CD72012B25D}"/>
                  </a:ext>
                </a:extLst>
              </p14:cNvPr>
              <p14:cNvContentPartPr/>
              <p14:nvPr/>
            </p14:nvContentPartPr>
            <p14:xfrm>
              <a:off x="7229714" y="1944609"/>
              <a:ext cx="484920" cy="73080"/>
            </p14:xfrm>
          </p:contentPart>
        </mc:Choice>
        <mc:Fallback xmlns="">
          <p:pic>
            <p:nvPicPr>
              <p:cNvPr id="57" name="Ink 56">
                <a:extLst>
                  <a:ext uri="{FF2B5EF4-FFF2-40B4-BE49-F238E27FC236}">
                    <a16:creationId xmlns:a16="http://schemas.microsoft.com/office/drawing/2014/main" id="{83B42BD3-0136-41C1-84B9-6CD72012B25D}"/>
                  </a:ext>
                </a:extLst>
              </p:cNvPr>
              <p:cNvPicPr/>
              <p:nvPr/>
            </p:nvPicPr>
            <p:blipFill>
              <a:blip r:embed="rId28"/>
              <a:stretch>
                <a:fillRect/>
              </a:stretch>
            </p:blipFill>
            <p:spPr>
              <a:xfrm>
                <a:off x="7212074" y="1908609"/>
                <a:ext cx="520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Ink 57">
                <a:extLst>
                  <a:ext uri="{FF2B5EF4-FFF2-40B4-BE49-F238E27FC236}">
                    <a16:creationId xmlns:a16="http://schemas.microsoft.com/office/drawing/2014/main" id="{DBF8D899-59DC-43DA-A499-EE108163FFBA}"/>
                  </a:ext>
                </a:extLst>
              </p14:cNvPr>
              <p14:cNvContentPartPr/>
              <p14:nvPr/>
            </p14:nvContentPartPr>
            <p14:xfrm>
              <a:off x="7279034" y="2000769"/>
              <a:ext cx="530640" cy="90000"/>
            </p14:xfrm>
          </p:contentPart>
        </mc:Choice>
        <mc:Fallback xmlns="">
          <p:pic>
            <p:nvPicPr>
              <p:cNvPr id="58" name="Ink 57">
                <a:extLst>
                  <a:ext uri="{FF2B5EF4-FFF2-40B4-BE49-F238E27FC236}">
                    <a16:creationId xmlns:a16="http://schemas.microsoft.com/office/drawing/2014/main" id="{DBF8D899-59DC-43DA-A499-EE108163FFBA}"/>
                  </a:ext>
                </a:extLst>
              </p:cNvPr>
              <p:cNvPicPr/>
              <p:nvPr/>
            </p:nvPicPr>
            <p:blipFill>
              <a:blip r:embed="rId30"/>
              <a:stretch>
                <a:fillRect/>
              </a:stretch>
            </p:blipFill>
            <p:spPr>
              <a:xfrm>
                <a:off x="7261034" y="1965129"/>
                <a:ext cx="566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9" name="Ink 58">
                <a:extLst>
                  <a:ext uri="{FF2B5EF4-FFF2-40B4-BE49-F238E27FC236}">
                    <a16:creationId xmlns:a16="http://schemas.microsoft.com/office/drawing/2014/main" id="{E5908F46-066E-4E39-AA73-5AA21C9F7046}"/>
                  </a:ext>
                </a:extLst>
              </p14:cNvPr>
              <p14:cNvContentPartPr/>
              <p14:nvPr/>
            </p14:nvContentPartPr>
            <p14:xfrm>
              <a:off x="7280834" y="2169969"/>
              <a:ext cx="541800" cy="63720"/>
            </p14:xfrm>
          </p:contentPart>
        </mc:Choice>
        <mc:Fallback xmlns="">
          <p:pic>
            <p:nvPicPr>
              <p:cNvPr id="59" name="Ink 58">
                <a:extLst>
                  <a:ext uri="{FF2B5EF4-FFF2-40B4-BE49-F238E27FC236}">
                    <a16:creationId xmlns:a16="http://schemas.microsoft.com/office/drawing/2014/main" id="{E5908F46-066E-4E39-AA73-5AA21C9F7046}"/>
                  </a:ext>
                </a:extLst>
              </p:cNvPr>
              <p:cNvPicPr/>
              <p:nvPr/>
            </p:nvPicPr>
            <p:blipFill>
              <a:blip r:embed="rId32"/>
              <a:stretch>
                <a:fillRect/>
              </a:stretch>
            </p:blipFill>
            <p:spPr>
              <a:xfrm>
                <a:off x="7263194" y="2134329"/>
                <a:ext cx="577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0" name="Ink 59">
                <a:extLst>
                  <a:ext uri="{FF2B5EF4-FFF2-40B4-BE49-F238E27FC236}">
                    <a16:creationId xmlns:a16="http://schemas.microsoft.com/office/drawing/2014/main" id="{F59A4A3C-5F66-4EBE-8488-58803A371CCB}"/>
                  </a:ext>
                </a:extLst>
              </p14:cNvPr>
              <p14:cNvContentPartPr/>
              <p14:nvPr/>
            </p14:nvContentPartPr>
            <p14:xfrm>
              <a:off x="7285514" y="2299929"/>
              <a:ext cx="435600" cy="46080"/>
            </p14:xfrm>
          </p:contentPart>
        </mc:Choice>
        <mc:Fallback xmlns="">
          <p:pic>
            <p:nvPicPr>
              <p:cNvPr id="60" name="Ink 59">
                <a:extLst>
                  <a:ext uri="{FF2B5EF4-FFF2-40B4-BE49-F238E27FC236}">
                    <a16:creationId xmlns:a16="http://schemas.microsoft.com/office/drawing/2014/main" id="{F59A4A3C-5F66-4EBE-8488-58803A371CCB}"/>
                  </a:ext>
                </a:extLst>
              </p:cNvPr>
              <p:cNvPicPr/>
              <p:nvPr/>
            </p:nvPicPr>
            <p:blipFill>
              <a:blip r:embed="rId34"/>
              <a:stretch>
                <a:fillRect/>
              </a:stretch>
            </p:blipFill>
            <p:spPr>
              <a:xfrm>
                <a:off x="7267514" y="2263929"/>
                <a:ext cx="471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9" name="Ink 68">
                <a:extLst>
                  <a:ext uri="{FF2B5EF4-FFF2-40B4-BE49-F238E27FC236}">
                    <a16:creationId xmlns:a16="http://schemas.microsoft.com/office/drawing/2014/main" id="{C8A0361F-9B1F-4A0B-98A3-7E1C01CA5C21}"/>
                  </a:ext>
                </a:extLst>
              </p14:cNvPr>
              <p14:cNvContentPartPr/>
              <p14:nvPr/>
            </p14:nvContentPartPr>
            <p14:xfrm>
              <a:off x="7957634" y="3691689"/>
              <a:ext cx="374040" cy="37440"/>
            </p14:xfrm>
          </p:contentPart>
        </mc:Choice>
        <mc:Fallback xmlns="">
          <p:pic>
            <p:nvPicPr>
              <p:cNvPr id="69" name="Ink 68">
                <a:extLst>
                  <a:ext uri="{FF2B5EF4-FFF2-40B4-BE49-F238E27FC236}">
                    <a16:creationId xmlns:a16="http://schemas.microsoft.com/office/drawing/2014/main" id="{C8A0361F-9B1F-4A0B-98A3-7E1C01CA5C21}"/>
                  </a:ext>
                </a:extLst>
              </p:cNvPr>
              <p:cNvPicPr/>
              <p:nvPr/>
            </p:nvPicPr>
            <p:blipFill>
              <a:blip r:embed="rId36"/>
              <a:stretch>
                <a:fillRect/>
              </a:stretch>
            </p:blipFill>
            <p:spPr>
              <a:xfrm>
                <a:off x="7939634" y="3655689"/>
                <a:ext cx="409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 name="Ink 69">
                <a:extLst>
                  <a:ext uri="{FF2B5EF4-FFF2-40B4-BE49-F238E27FC236}">
                    <a16:creationId xmlns:a16="http://schemas.microsoft.com/office/drawing/2014/main" id="{223541AD-4166-4F53-A7C0-742326E1EE84}"/>
                  </a:ext>
                </a:extLst>
              </p14:cNvPr>
              <p14:cNvContentPartPr/>
              <p14:nvPr/>
            </p14:nvContentPartPr>
            <p14:xfrm>
              <a:off x="7958714" y="3719409"/>
              <a:ext cx="438120" cy="59040"/>
            </p14:xfrm>
          </p:contentPart>
        </mc:Choice>
        <mc:Fallback xmlns="">
          <p:pic>
            <p:nvPicPr>
              <p:cNvPr id="70" name="Ink 69">
                <a:extLst>
                  <a:ext uri="{FF2B5EF4-FFF2-40B4-BE49-F238E27FC236}">
                    <a16:creationId xmlns:a16="http://schemas.microsoft.com/office/drawing/2014/main" id="{223541AD-4166-4F53-A7C0-742326E1EE84}"/>
                  </a:ext>
                </a:extLst>
              </p:cNvPr>
              <p:cNvPicPr/>
              <p:nvPr/>
            </p:nvPicPr>
            <p:blipFill>
              <a:blip r:embed="rId38"/>
              <a:stretch>
                <a:fillRect/>
              </a:stretch>
            </p:blipFill>
            <p:spPr>
              <a:xfrm>
                <a:off x="7941074" y="3683409"/>
                <a:ext cx="473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1" name="Ink 70">
                <a:extLst>
                  <a:ext uri="{FF2B5EF4-FFF2-40B4-BE49-F238E27FC236}">
                    <a16:creationId xmlns:a16="http://schemas.microsoft.com/office/drawing/2014/main" id="{AB587321-9B28-497C-AC8A-DC0D5B52BFC4}"/>
                  </a:ext>
                </a:extLst>
              </p14:cNvPr>
              <p14:cNvContentPartPr/>
              <p14:nvPr/>
            </p14:nvContentPartPr>
            <p14:xfrm>
              <a:off x="7934594" y="3824529"/>
              <a:ext cx="338760" cy="87120"/>
            </p14:xfrm>
          </p:contentPart>
        </mc:Choice>
        <mc:Fallback xmlns="">
          <p:pic>
            <p:nvPicPr>
              <p:cNvPr id="71" name="Ink 70">
                <a:extLst>
                  <a:ext uri="{FF2B5EF4-FFF2-40B4-BE49-F238E27FC236}">
                    <a16:creationId xmlns:a16="http://schemas.microsoft.com/office/drawing/2014/main" id="{AB587321-9B28-497C-AC8A-DC0D5B52BFC4}"/>
                  </a:ext>
                </a:extLst>
              </p:cNvPr>
              <p:cNvPicPr/>
              <p:nvPr/>
            </p:nvPicPr>
            <p:blipFill>
              <a:blip r:embed="rId40"/>
              <a:stretch>
                <a:fillRect/>
              </a:stretch>
            </p:blipFill>
            <p:spPr>
              <a:xfrm>
                <a:off x="7916954" y="3788889"/>
                <a:ext cx="374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2" name="Ink 71">
                <a:extLst>
                  <a:ext uri="{FF2B5EF4-FFF2-40B4-BE49-F238E27FC236}">
                    <a16:creationId xmlns:a16="http://schemas.microsoft.com/office/drawing/2014/main" id="{8D4FF0BE-ECFE-4DC7-AA70-8458D59ED28D}"/>
                  </a:ext>
                </a:extLst>
              </p14:cNvPr>
              <p14:cNvContentPartPr/>
              <p14:nvPr/>
            </p14:nvContentPartPr>
            <p14:xfrm>
              <a:off x="7900754" y="3602409"/>
              <a:ext cx="348120" cy="65880"/>
            </p14:xfrm>
          </p:contentPart>
        </mc:Choice>
        <mc:Fallback xmlns="">
          <p:pic>
            <p:nvPicPr>
              <p:cNvPr id="72" name="Ink 71">
                <a:extLst>
                  <a:ext uri="{FF2B5EF4-FFF2-40B4-BE49-F238E27FC236}">
                    <a16:creationId xmlns:a16="http://schemas.microsoft.com/office/drawing/2014/main" id="{8D4FF0BE-ECFE-4DC7-AA70-8458D59ED28D}"/>
                  </a:ext>
                </a:extLst>
              </p:cNvPr>
              <p:cNvPicPr/>
              <p:nvPr/>
            </p:nvPicPr>
            <p:blipFill>
              <a:blip r:embed="rId42"/>
              <a:stretch>
                <a:fillRect/>
              </a:stretch>
            </p:blipFill>
            <p:spPr>
              <a:xfrm>
                <a:off x="7882754" y="3566409"/>
                <a:ext cx="383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7" name="Ink 76">
                <a:extLst>
                  <a:ext uri="{FF2B5EF4-FFF2-40B4-BE49-F238E27FC236}">
                    <a16:creationId xmlns:a16="http://schemas.microsoft.com/office/drawing/2014/main" id="{E5B9D250-0D74-41CB-8B7D-5F3C9A6570AB}"/>
                  </a:ext>
                </a:extLst>
              </p14:cNvPr>
              <p14:cNvContentPartPr/>
              <p14:nvPr/>
            </p14:nvContentPartPr>
            <p14:xfrm>
              <a:off x="8699594" y="4636329"/>
              <a:ext cx="514080" cy="43920"/>
            </p14:xfrm>
          </p:contentPart>
        </mc:Choice>
        <mc:Fallback xmlns="">
          <p:pic>
            <p:nvPicPr>
              <p:cNvPr id="77" name="Ink 76">
                <a:extLst>
                  <a:ext uri="{FF2B5EF4-FFF2-40B4-BE49-F238E27FC236}">
                    <a16:creationId xmlns:a16="http://schemas.microsoft.com/office/drawing/2014/main" id="{E5B9D250-0D74-41CB-8B7D-5F3C9A6570AB}"/>
                  </a:ext>
                </a:extLst>
              </p:cNvPr>
              <p:cNvPicPr/>
              <p:nvPr/>
            </p:nvPicPr>
            <p:blipFill>
              <a:blip r:embed="rId44"/>
              <a:stretch>
                <a:fillRect/>
              </a:stretch>
            </p:blipFill>
            <p:spPr>
              <a:xfrm>
                <a:off x="8681954" y="4600329"/>
                <a:ext cx="549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8" name="Ink 77">
                <a:extLst>
                  <a:ext uri="{FF2B5EF4-FFF2-40B4-BE49-F238E27FC236}">
                    <a16:creationId xmlns:a16="http://schemas.microsoft.com/office/drawing/2014/main" id="{6842F177-18FA-4CEF-AC3B-1DC5C416CA63}"/>
                  </a:ext>
                </a:extLst>
              </p14:cNvPr>
              <p14:cNvContentPartPr/>
              <p14:nvPr/>
            </p14:nvContentPartPr>
            <p14:xfrm>
              <a:off x="8719394" y="4776009"/>
              <a:ext cx="496080" cy="35280"/>
            </p14:xfrm>
          </p:contentPart>
        </mc:Choice>
        <mc:Fallback xmlns="">
          <p:pic>
            <p:nvPicPr>
              <p:cNvPr id="78" name="Ink 77">
                <a:extLst>
                  <a:ext uri="{FF2B5EF4-FFF2-40B4-BE49-F238E27FC236}">
                    <a16:creationId xmlns:a16="http://schemas.microsoft.com/office/drawing/2014/main" id="{6842F177-18FA-4CEF-AC3B-1DC5C416CA63}"/>
                  </a:ext>
                </a:extLst>
              </p:cNvPr>
              <p:cNvPicPr/>
              <p:nvPr/>
            </p:nvPicPr>
            <p:blipFill>
              <a:blip r:embed="rId46"/>
              <a:stretch>
                <a:fillRect/>
              </a:stretch>
            </p:blipFill>
            <p:spPr>
              <a:xfrm>
                <a:off x="8701394" y="4740009"/>
                <a:ext cx="531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9" name="Ink 78">
                <a:extLst>
                  <a:ext uri="{FF2B5EF4-FFF2-40B4-BE49-F238E27FC236}">
                    <a16:creationId xmlns:a16="http://schemas.microsoft.com/office/drawing/2014/main" id="{527DAD39-5C7B-4313-852E-13CEE9F7CA71}"/>
                  </a:ext>
                </a:extLst>
              </p14:cNvPr>
              <p14:cNvContentPartPr/>
              <p14:nvPr/>
            </p14:nvContentPartPr>
            <p14:xfrm>
              <a:off x="8689874" y="5001369"/>
              <a:ext cx="509040" cy="46800"/>
            </p14:xfrm>
          </p:contentPart>
        </mc:Choice>
        <mc:Fallback xmlns="">
          <p:pic>
            <p:nvPicPr>
              <p:cNvPr id="79" name="Ink 78">
                <a:extLst>
                  <a:ext uri="{FF2B5EF4-FFF2-40B4-BE49-F238E27FC236}">
                    <a16:creationId xmlns:a16="http://schemas.microsoft.com/office/drawing/2014/main" id="{527DAD39-5C7B-4313-852E-13CEE9F7CA71}"/>
                  </a:ext>
                </a:extLst>
              </p:cNvPr>
              <p:cNvPicPr/>
              <p:nvPr/>
            </p:nvPicPr>
            <p:blipFill>
              <a:blip r:embed="rId48"/>
              <a:stretch>
                <a:fillRect/>
              </a:stretch>
            </p:blipFill>
            <p:spPr>
              <a:xfrm>
                <a:off x="8671874" y="4965369"/>
                <a:ext cx="544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2" name="Ink 81">
                <a:extLst>
                  <a:ext uri="{FF2B5EF4-FFF2-40B4-BE49-F238E27FC236}">
                    <a16:creationId xmlns:a16="http://schemas.microsoft.com/office/drawing/2014/main" id="{2A604380-BCA7-4FA1-948B-4AA1D6B4BB8A}"/>
                  </a:ext>
                </a:extLst>
              </p14:cNvPr>
              <p14:cNvContentPartPr/>
              <p14:nvPr/>
            </p14:nvContentPartPr>
            <p14:xfrm>
              <a:off x="9403034" y="732129"/>
              <a:ext cx="536400" cy="53280"/>
            </p14:xfrm>
          </p:contentPart>
        </mc:Choice>
        <mc:Fallback xmlns="">
          <p:pic>
            <p:nvPicPr>
              <p:cNvPr id="82" name="Ink 81">
                <a:extLst>
                  <a:ext uri="{FF2B5EF4-FFF2-40B4-BE49-F238E27FC236}">
                    <a16:creationId xmlns:a16="http://schemas.microsoft.com/office/drawing/2014/main" id="{2A604380-BCA7-4FA1-948B-4AA1D6B4BB8A}"/>
                  </a:ext>
                </a:extLst>
              </p:cNvPr>
              <p:cNvPicPr/>
              <p:nvPr/>
            </p:nvPicPr>
            <p:blipFill>
              <a:blip r:embed="rId50"/>
              <a:stretch>
                <a:fillRect/>
              </a:stretch>
            </p:blipFill>
            <p:spPr>
              <a:xfrm>
                <a:off x="9385394" y="696489"/>
                <a:ext cx="572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3" name="Ink 82">
                <a:extLst>
                  <a:ext uri="{FF2B5EF4-FFF2-40B4-BE49-F238E27FC236}">
                    <a16:creationId xmlns:a16="http://schemas.microsoft.com/office/drawing/2014/main" id="{DDF4E50B-379B-4BE5-9D00-572B8E0EED15}"/>
                  </a:ext>
                </a:extLst>
              </p14:cNvPr>
              <p14:cNvContentPartPr/>
              <p14:nvPr/>
            </p14:nvContentPartPr>
            <p14:xfrm>
              <a:off x="9406274" y="902049"/>
              <a:ext cx="600120" cy="36360"/>
            </p14:xfrm>
          </p:contentPart>
        </mc:Choice>
        <mc:Fallback xmlns="">
          <p:pic>
            <p:nvPicPr>
              <p:cNvPr id="83" name="Ink 82">
                <a:extLst>
                  <a:ext uri="{FF2B5EF4-FFF2-40B4-BE49-F238E27FC236}">
                    <a16:creationId xmlns:a16="http://schemas.microsoft.com/office/drawing/2014/main" id="{DDF4E50B-379B-4BE5-9D00-572B8E0EED15}"/>
                  </a:ext>
                </a:extLst>
              </p:cNvPr>
              <p:cNvPicPr/>
              <p:nvPr/>
            </p:nvPicPr>
            <p:blipFill>
              <a:blip r:embed="rId52"/>
              <a:stretch>
                <a:fillRect/>
              </a:stretch>
            </p:blipFill>
            <p:spPr>
              <a:xfrm>
                <a:off x="9388634" y="866049"/>
                <a:ext cx="635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4" name="Ink 83">
                <a:extLst>
                  <a:ext uri="{FF2B5EF4-FFF2-40B4-BE49-F238E27FC236}">
                    <a16:creationId xmlns:a16="http://schemas.microsoft.com/office/drawing/2014/main" id="{CC9C420C-FAD0-4967-A837-541A5FD4A218}"/>
                  </a:ext>
                </a:extLst>
              </p14:cNvPr>
              <p14:cNvContentPartPr/>
              <p14:nvPr/>
            </p14:nvContentPartPr>
            <p14:xfrm>
              <a:off x="9462074" y="1016529"/>
              <a:ext cx="633600" cy="52560"/>
            </p14:xfrm>
          </p:contentPart>
        </mc:Choice>
        <mc:Fallback xmlns="">
          <p:pic>
            <p:nvPicPr>
              <p:cNvPr id="84" name="Ink 83">
                <a:extLst>
                  <a:ext uri="{FF2B5EF4-FFF2-40B4-BE49-F238E27FC236}">
                    <a16:creationId xmlns:a16="http://schemas.microsoft.com/office/drawing/2014/main" id="{CC9C420C-FAD0-4967-A837-541A5FD4A218}"/>
                  </a:ext>
                </a:extLst>
              </p:cNvPr>
              <p:cNvPicPr/>
              <p:nvPr/>
            </p:nvPicPr>
            <p:blipFill>
              <a:blip r:embed="rId54"/>
              <a:stretch>
                <a:fillRect/>
              </a:stretch>
            </p:blipFill>
            <p:spPr>
              <a:xfrm>
                <a:off x="9444074" y="980889"/>
                <a:ext cx="66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5" name="Ink 84">
                <a:extLst>
                  <a:ext uri="{FF2B5EF4-FFF2-40B4-BE49-F238E27FC236}">
                    <a16:creationId xmlns:a16="http://schemas.microsoft.com/office/drawing/2014/main" id="{BBC387EA-E3FA-40C8-BE74-F8809B96D3B6}"/>
                  </a:ext>
                </a:extLst>
              </p14:cNvPr>
              <p14:cNvContentPartPr/>
              <p14:nvPr/>
            </p14:nvContentPartPr>
            <p14:xfrm>
              <a:off x="9420674" y="1182849"/>
              <a:ext cx="353160" cy="18360"/>
            </p14:xfrm>
          </p:contentPart>
        </mc:Choice>
        <mc:Fallback xmlns="">
          <p:pic>
            <p:nvPicPr>
              <p:cNvPr id="85" name="Ink 84">
                <a:extLst>
                  <a:ext uri="{FF2B5EF4-FFF2-40B4-BE49-F238E27FC236}">
                    <a16:creationId xmlns:a16="http://schemas.microsoft.com/office/drawing/2014/main" id="{BBC387EA-E3FA-40C8-BE74-F8809B96D3B6}"/>
                  </a:ext>
                </a:extLst>
              </p:cNvPr>
              <p:cNvPicPr/>
              <p:nvPr/>
            </p:nvPicPr>
            <p:blipFill>
              <a:blip r:embed="rId56"/>
              <a:stretch>
                <a:fillRect/>
              </a:stretch>
            </p:blipFill>
            <p:spPr>
              <a:xfrm>
                <a:off x="9403034" y="1147209"/>
                <a:ext cx="388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6" name="Ink 85">
                <a:extLst>
                  <a:ext uri="{FF2B5EF4-FFF2-40B4-BE49-F238E27FC236}">
                    <a16:creationId xmlns:a16="http://schemas.microsoft.com/office/drawing/2014/main" id="{DBF5514E-1AF5-4E36-9D05-5D5B23436816}"/>
                  </a:ext>
                </a:extLst>
              </p14:cNvPr>
              <p14:cNvContentPartPr/>
              <p14:nvPr/>
            </p14:nvContentPartPr>
            <p14:xfrm>
              <a:off x="9466394" y="1325049"/>
              <a:ext cx="340200" cy="18720"/>
            </p14:xfrm>
          </p:contentPart>
        </mc:Choice>
        <mc:Fallback xmlns="">
          <p:pic>
            <p:nvPicPr>
              <p:cNvPr id="86" name="Ink 85">
                <a:extLst>
                  <a:ext uri="{FF2B5EF4-FFF2-40B4-BE49-F238E27FC236}">
                    <a16:creationId xmlns:a16="http://schemas.microsoft.com/office/drawing/2014/main" id="{DBF5514E-1AF5-4E36-9D05-5D5B23436816}"/>
                  </a:ext>
                </a:extLst>
              </p:cNvPr>
              <p:cNvPicPr/>
              <p:nvPr/>
            </p:nvPicPr>
            <p:blipFill>
              <a:blip r:embed="rId58"/>
              <a:stretch>
                <a:fillRect/>
              </a:stretch>
            </p:blipFill>
            <p:spPr>
              <a:xfrm>
                <a:off x="9448754" y="1289409"/>
                <a:ext cx="375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7" name="Ink 86">
                <a:extLst>
                  <a:ext uri="{FF2B5EF4-FFF2-40B4-BE49-F238E27FC236}">
                    <a16:creationId xmlns:a16="http://schemas.microsoft.com/office/drawing/2014/main" id="{E539B6EF-33A9-42D1-8D57-57C3791B7F19}"/>
                  </a:ext>
                </a:extLst>
              </p14:cNvPr>
              <p14:cNvContentPartPr/>
              <p14:nvPr/>
            </p14:nvContentPartPr>
            <p14:xfrm>
              <a:off x="9432554" y="1476249"/>
              <a:ext cx="256680" cy="47160"/>
            </p14:xfrm>
          </p:contentPart>
        </mc:Choice>
        <mc:Fallback xmlns="">
          <p:pic>
            <p:nvPicPr>
              <p:cNvPr id="87" name="Ink 86">
                <a:extLst>
                  <a:ext uri="{FF2B5EF4-FFF2-40B4-BE49-F238E27FC236}">
                    <a16:creationId xmlns:a16="http://schemas.microsoft.com/office/drawing/2014/main" id="{E539B6EF-33A9-42D1-8D57-57C3791B7F19}"/>
                  </a:ext>
                </a:extLst>
              </p:cNvPr>
              <p:cNvPicPr/>
              <p:nvPr/>
            </p:nvPicPr>
            <p:blipFill>
              <a:blip r:embed="rId60"/>
              <a:stretch>
                <a:fillRect/>
              </a:stretch>
            </p:blipFill>
            <p:spPr>
              <a:xfrm>
                <a:off x="9414554" y="1440249"/>
                <a:ext cx="292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8" name="Ink 87">
                <a:extLst>
                  <a:ext uri="{FF2B5EF4-FFF2-40B4-BE49-F238E27FC236}">
                    <a16:creationId xmlns:a16="http://schemas.microsoft.com/office/drawing/2014/main" id="{3A3F5019-2AA3-4138-ABDC-9DA6A1F8C711}"/>
                  </a:ext>
                </a:extLst>
              </p14:cNvPr>
              <p14:cNvContentPartPr/>
              <p14:nvPr/>
            </p14:nvContentPartPr>
            <p14:xfrm>
              <a:off x="10086314" y="2772609"/>
              <a:ext cx="764640" cy="16200"/>
            </p14:xfrm>
          </p:contentPart>
        </mc:Choice>
        <mc:Fallback xmlns="">
          <p:pic>
            <p:nvPicPr>
              <p:cNvPr id="88" name="Ink 87">
                <a:extLst>
                  <a:ext uri="{FF2B5EF4-FFF2-40B4-BE49-F238E27FC236}">
                    <a16:creationId xmlns:a16="http://schemas.microsoft.com/office/drawing/2014/main" id="{3A3F5019-2AA3-4138-ABDC-9DA6A1F8C711}"/>
                  </a:ext>
                </a:extLst>
              </p:cNvPr>
              <p:cNvPicPr/>
              <p:nvPr/>
            </p:nvPicPr>
            <p:blipFill>
              <a:blip r:embed="rId62"/>
              <a:stretch>
                <a:fillRect/>
              </a:stretch>
            </p:blipFill>
            <p:spPr>
              <a:xfrm>
                <a:off x="10068314" y="2736609"/>
                <a:ext cx="800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9" name="Ink 88">
                <a:extLst>
                  <a:ext uri="{FF2B5EF4-FFF2-40B4-BE49-F238E27FC236}">
                    <a16:creationId xmlns:a16="http://schemas.microsoft.com/office/drawing/2014/main" id="{558ECD4B-DC8C-4364-B47B-E0F383B6372C}"/>
                  </a:ext>
                </a:extLst>
              </p14:cNvPr>
              <p14:cNvContentPartPr/>
              <p14:nvPr/>
            </p14:nvContentPartPr>
            <p14:xfrm>
              <a:off x="10066514" y="2743449"/>
              <a:ext cx="723600" cy="66600"/>
            </p14:xfrm>
          </p:contentPart>
        </mc:Choice>
        <mc:Fallback xmlns="">
          <p:pic>
            <p:nvPicPr>
              <p:cNvPr id="89" name="Ink 88">
                <a:extLst>
                  <a:ext uri="{FF2B5EF4-FFF2-40B4-BE49-F238E27FC236}">
                    <a16:creationId xmlns:a16="http://schemas.microsoft.com/office/drawing/2014/main" id="{558ECD4B-DC8C-4364-B47B-E0F383B6372C}"/>
                  </a:ext>
                </a:extLst>
              </p:cNvPr>
              <p:cNvPicPr/>
              <p:nvPr/>
            </p:nvPicPr>
            <p:blipFill>
              <a:blip r:embed="rId64"/>
              <a:stretch>
                <a:fillRect/>
              </a:stretch>
            </p:blipFill>
            <p:spPr>
              <a:xfrm>
                <a:off x="10048874" y="2707809"/>
                <a:ext cx="759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0" name="Ink 89">
                <a:extLst>
                  <a:ext uri="{FF2B5EF4-FFF2-40B4-BE49-F238E27FC236}">
                    <a16:creationId xmlns:a16="http://schemas.microsoft.com/office/drawing/2014/main" id="{299C5EB0-F0D3-4437-A352-9A60DB669A68}"/>
                  </a:ext>
                </a:extLst>
              </p14:cNvPr>
              <p14:cNvContentPartPr/>
              <p14:nvPr/>
            </p14:nvContentPartPr>
            <p14:xfrm>
              <a:off x="10102514" y="2717529"/>
              <a:ext cx="741240" cy="43560"/>
            </p14:xfrm>
          </p:contentPart>
        </mc:Choice>
        <mc:Fallback xmlns="">
          <p:pic>
            <p:nvPicPr>
              <p:cNvPr id="90" name="Ink 89">
                <a:extLst>
                  <a:ext uri="{FF2B5EF4-FFF2-40B4-BE49-F238E27FC236}">
                    <a16:creationId xmlns:a16="http://schemas.microsoft.com/office/drawing/2014/main" id="{299C5EB0-F0D3-4437-A352-9A60DB669A68}"/>
                  </a:ext>
                </a:extLst>
              </p:cNvPr>
              <p:cNvPicPr/>
              <p:nvPr/>
            </p:nvPicPr>
            <p:blipFill>
              <a:blip r:embed="rId66"/>
              <a:stretch>
                <a:fillRect/>
              </a:stretch>
            </p:blipFill>
            <p:spPr>
              <a:xfrm>
                <a:off x="10084874" y="2681529"/>
                <a:ext cx="776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1" name="Ink 90">
                <a:extLst>
                  <a:ext uri="{FF2B5EF4-FFF2-40B4-BE49-F238E27FC236}">
                    <a16:creationId xmlns:a16="http://schemas.microsoft.com/office/drawing/2014/main" id="{172796DB-5034-4087-8CE5-6119B99A85F5}"/>
                  </a:ext>
                </a:extLst>
              </p14:cNvPr>
              <p14:cNvContentPartPr/>
              <p14:nvPr/>
            </p14:nvContentPartPr>
            <p14:xfrm>
              <a:off x="10155074" y="2914449"/>
              <a:ext cx="659520" cy="54000"/>
            </p14:xfrm>
          </p:contentPart>
        </mc:Choice>
        <mc:Fallback xmlns="">
          <p:pic>
            <p:nvPicPr>
              <p:cNvPr id="91" name="Ink 90">
                <a:extLst>
                  <a:ext uri="{FF2B5EF4-FFF2-40B4-BE49-F238E27FC236}">
                    <a16:creationId xmlns:a16="http://schemas.microsoft.com/office/drawing/2014/main" id="{172796DB-5034-4087-8CE5-6119B99A85F5}"/>
                  </a:ext>
                </a:extLst>
              </p:cNvPr>
              <p:cNvPicPr/>
              <p:nvPr/>
            </p:nvPicPr>
            <p:blipFill>
              <a:blip r:embed="rId68"/>
              <a:stretch>
                <a:fillRect/>
              </a:stretch>
            </p:blipFill>
            <p:spPr>
              <a:xfrm>
                <a:off x="10137074" y="2878809"/>
                <a:ext cx="695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2" name="Ink 91">
                <a:extLst>
                  <a:ext uri="{FF2B5EF4-FFF2-40B4-BE49-F238E27FC236}">
                    <a16:creationId xmlns:a16="http://schemas.microsoft.com/office/drawing/2014/main" id="{7BA44C9D-7C77-4AF8-A236-C4395A468A05}"/>
                  </a:ext>
                </a:extLst>
              </p14:cNvPr>
              <p14:cNvContentPartPr/>
              <p14:nvPr/>
            </p14:nvContentPartPr>
            <p14:xfrm>
              <a:off x="10068674" y="2868369"/>
              <a:ext cx="554400" cy="27000"/>
            </p14:xfrm>
          </p:contentPart>
        </mc:Choice>
        <mc:Fallback xmlns="">
          <p:pic>
            <p:nvPicPr>
              <p:cNvPr id="92" name="Ink 91">
                <a:extLst>
                  <a:ext uri="{FF2B5EF4-FFF2-40B4-BE49-F238E27FC236}">
                    <a16:creationId xmlns:a16="http://schemas.microsoft.com/office/drawing/2014/main" id="{7BA44C9D-7C77-4AF8-A236-C4395A468A05}"/>
                  </a:ext>
                </a:extLst>
              </p:cNvPr>
              <p:cNvPicPr/>
              <p:nvPr/>
            </p:nvPicPr>
            <p:blipFill>
              <a:blip r:embed="rId70"/>
              <a:stretch>
                <a:fillRect/>
              </a:stretch>
            </p:blipFill>
            <p:spPr>
              <a:xfrm>
                <a:off x="10050674" y="2832369"/>
                <a:ext cx="590040" cy="98640"/>
              </a:xfrm>
              <a:prstGeom prst="rect">
                <a:avLst/>
              </a:prstGeom>
            </p:spPr>
          </p:pic>
        </mc:Fallback>
      </mc:AlternateContent>
    </p:spTree>
    <p:extLst>
      <p:ext uri="{BB962C8B-B14F-4D97-AF65-F5344CB8AC3E}">
        <p14:creationId xmlns:p14="http://schemas.microsoft.com/office/powerpoint/2010/main" val="395870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57DE-A2B7-4156-80C5-064BE4F21B86}"/>
              </a:ext>
            </a:extLst>
          </p:cNvPr>
          <p:cNvSpPr>
            <a:spLocks noGrp="1"/>
          </p:cNvSpPr>
          <p:nvPr>
            <p:ph type="title"/>
          </p:nvPr>
        </p:nvSpPr>
        <p:spPr/>
        <p:txBody>
          <a:bodyPr/>
          <a:lstStyle/>
          <a:p>
            <a:r>
              <a:rPr lang="en-US" dirty="0"/>
              <a:t>Evaluation:</a:t>
            </a:r>
            <a:endParaRPr lang="en-AU" dirty="0"/>
          </a:p>
        </p:txBody>
      </p:sp>
      <p:graphicFrame>
        <p:nvGraphicFramePr>
          <p:cNvPr id="3" name="Table 3">
            <a:extLst>
              <a:ext uri="{FF2B5EF4-FFF2-40B4-BE49-F238E27FC236}">
                <a16:creationId xmlns:a16="http://schemas.microsoft.com/office/drawing/2014/main" id="{7D7064E2-92BD-4C91-BC39-0A1D1CC3D606}"/>
              </a:ext>
            </a:extLst>
          </p:cNvPr>
          <p:cNvGraphicFramePr>
            <a:graphicFrameLocks noGrp="1"/>
          </p:cNvGraphicFramePr>
          <p:nvPr>
            <p:extLst>
              <p:ext uri="{D42A27DB-BD31-4B8C-83A1-F6EECF244321}">
                <p14:modId xmlns:p14="http://schemas.microsoft.com/office/powerpoint/2010/main" val="2282818523"/>
              </p:ext>
            </p:extLst>
          </p:nvPr>
        </p:nvGraphicFramePr>
        <p:xfrm>
          <a:off x="838200" y="1690688"/>
          <a:ext cx="10515600" cy="3108960"/>
        </p:xfrm>
        <a:graphic>
          <a:graphicData uri="http://schemas.openxmlformats.org/drawingml/2006/table">
            <a:tbl>
              <a:tblPr firstRow="1" bandRow="1">
                <a:tableStyleId>{00A15C55-8517-42AA-B614-E9B94910E393}</a:tableStyleId>
              </a:tblPr>
              <a:tblGrid>
                <a:gridCol w="5257800">
                  <a:extLst>
                    <a:ext uri="{9D8B030D-6E8A-4147-A177-3AD203B41FA5}">
                      <a16:colId xmlns:a16="http://schemas.microsoft.com/office/drawing/2014/main" val="3220311904"/>
                    </a:ext>
                  </a:extLst>
                </a:gridCol>
                <a:gridCol w="5257800">
                  <a:extLst>
                    <a:ext uri="{9D8B030D-6E8A-4147-A177-3AD203B41FA5}">
                      <a16:colId xmlns:a16="http://schemas.microsoft.com/office/drawing/2014/main" val="1713532631"/>
                    </a:ext>
                  </a:extLst>
                </a:gridCol>
              </a:tblGrid>
              <a:tr h="640080">
                <a:tc>
                  <a:txBody>
                    <a:bodyPr/>
                    <a:lstStyle/>
                    <a:p>
                      <a:r>
                        <a:rPr lang="en-US" dirty="0"/>
                        <a:t>What worked well?</a:t>
                      </a:r>
                      <a:endParaRPr lang="en-AU" dirty="0"/>
                    </a:p>
                  </a:txBody>
                  <a:tcPr/>
                </a:tc>
                <a:tc>
                  <a:txBody>
                    <a:bodyPr/>
                    <a:lstStyle/>
                    <a:p>
                      <a:r>
                        <a:rPr lang="en-US" dirty="0"/>
                        <a:t>What could you do differently?</a:t>
                      </a:r>
                      <a:endParaRPr lang="en-AU" dirty="0"/>
                    </a:p>
                  </a:txBody>
                  <a:tcPr/>
                </a:tc>
                <a:extLst>
                  <a:ext uri="{0D108BD9-81ED-4DB2-BD59-A6C34878D82A}">
                    <a16:rowId xmlns:a16="http://schemas.microsoft.com/office/drawing/2014/main" val="1969592200"/>
                  </a:ext>
                </a:extLst>
              </a:tr>
              <a:tr h="640080">
                <a:tc>
                  <a:txBody>
                    <a:bodyPr/>
                    <a:lstStyle/>
                    <a:p>
                      <a:r>
                        <a:rPr lang="en-US" dirty="0"/>
                        <a:t>We collaborated effectively and produced many good ideas.</a:t>
                      </a:r>
                      <a:endParaRPr lang="en-AU" dirty="0"/>
                    </a:p>
                  </a:txBody>
                  <a:tcPr/>
                </a:tc>
                <a:tc>
                  <a:txBody>
                    <a:bodyPr/>
                    <a:lstStyle/>
                    <a:p>
                      <a:r>
                        <a:rPr lang="en-US" dirty="0"/>
                        <a:t>We took too many risks and there were many times that we could have played it safe.</a:t>
                      </a:r>
                      <a:endParaRPr lang="en-AU" dirty="0"/>
                    </a:p>
                  </a:txBody>
                  <a:tcPr/>
                </a:tc>
                <a:extLst>
                  <a:ext uri="{0D108BD9-81ED-4DB2-BD59-A6C34878D82A}">
                    <a16:rowId xmlns:a16="http://schemas.microsoft.com/office/drawing/2014/main" val="1061141447"/>
                  </a:ext>
                </a:extLst>
              </a:tr>
              <a:tr h="640080">
                <a:tc>
                  <a:txBody>
                    <a:bodyPr/>
                    <a:lstStyle/>
                    <a:p>
                      <a:r>
                        <a:rPr lang="en-US" dirty="0"/>
                        <a:t>Our fifth design was well-structured and met the success criteria.</a:t>
                      </a:r>
                      <a:endParaRPr lang="en-AU" dirty="0"/>
                    </a:p>
                  </a:txBody>
                  <a:tcPr/>
                </a:tc>
                <a:tc>
                  <a:txBody>
                    <a:bodyPr/>
                    <a:lstStyle/>
                    <a:p>
                      <a:r>
                        <a:rPr lang="en-US" dirty="0"/>
                        <a:t>Our final design should have been a replica of design 5 but with slight modifications instead of changing the entire design.</a:t>
                      </a:r>
                      <a:endParaRPr lang="en-AU" dirty="0"/>
                    </a:p>
                  </a:txBody>
                  <a:tcPr/>
                </a:tc>
                <a:extLst>
                  <a:ext uri="{0D108BD9-81ED-4DB2-BD59-A6C34878D82A}">
                    <a16:rowId xmlns:a16="http://schemas.microsoft.com/office/drawing/2014/main" val="3285485615"/>
                  </a:ext>
                </a:extLst>
              </a:tr>
              <a:tr h="640080">
                <a:tc>
                  <a:txBody>
                    <a:bodyPr/>
                    <a:lstStyle/>
                    <a:p>
                      <a:r>
                        <a:rPr lang="en-US" dirty="0"/>
                        <a:t>We made the needed changes to our designs and problem solved to find ways around our challenges.</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could have planned better and made proper calculations outside of the first design to ensure it works correctly</a:t>
                      </a:r>
                      <a:r>
                        <a:rPr lang="en-AU" dirty="0"/>
                        <a:t>.</a:t>
                      </a:r>
                    </a:p>
                  </a:txBody>
                  <a:tcPr/>
                </a:tc>
                <a:extLst>
                  <a:ext uri="{0D108BD9-81ED-4DB2-BD59-A6C34878D82A}">
                    <a16:rowId xmlns:a16="http://schemas.microsoft.com/office/drawing/2014/main" val="2395371184"/>
                  </a:ext>
                </a:extLst>
              </a:tr>
            </a:tbl>
          </a:graphicData>
        </a:graphic>
      </p:graphicFrame>
    </p:spTree>
    <p:extLst>
      <p:ext uri="{BB962C8B-B14F-4D97-AF65-F5344CB8AC3E}">
        <p14:creationId xmlns:p14="http://schemas.microsoft.com/office/powerpoint/2010/main" val="370884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C4135-518D-4079-B1FF-A8A752E7182A}"/>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solidFill>
                  <a:schemeClr val="tx1"/>
                </a:solidFill>
                <a:latin typeface="+mj-lt"/>
                <a:ea typeface="+mj-ea"/>
                <a:cs typeface="+mj-cs"/>
              </a:rPr>
              <a:t>Reflection:</a:t>
            </a:r>
          </a:p>
        </p:txBody>
      </p:sp>
      <p:sp>
        <p:nvSpPr>
          <p:cNvPr id="3" name="Text Placeholder 2">
            <a:extLst>
              <a:ext uri="{FF2B5EF4-FFF2-40B4-BE49-F238E27FC236}">
                <a16:creationId xmlns:a16="http://schemas.microsoft.com/office/drawing/2014/main" id="{AFE7A2EC-C2B6-46E9-9D2A-BB3CC61268A8}"/>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r>
              <a:rPr lang="en-US" sz="1700" kern="1200" dirty="0">
                <a:solidFill>
                  <a:schemeClr val="tx1"/>
                </a:solidFill>
                <a:latin typeface="+mn-lt"/>
                <a:ea typeface="+mn-ea"/>
                <a:cs typeface="+mn-cs"/>
              </a:rPr>
              <a:t>Working with Holly and Annabelle on this project was a great way to collaborate with my peers and put new skills to use. Even though our design didn’t entirely meet the design criteria, we still generated some very innovative and creative ideas that, with a bit more planning, could possibly work.</a:t>
            </a:r>
          </a:p>
        </p:txBody>
      </p:sp>
    </p:spTree>
    <p:extLst>
      <p:ext uri="{BB962C8B-B14F-4D97-AF65-F5344CB8AC3E}">
        <p14:creationId xmlns:p14="http://schemas.microsoft.com/office/powerpoint/2010/main" val="257053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0C77-46AD-4D00-8A2F-6AB951100F79}"/>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a:t>Project Outline</a:t>
            </a:r>
          </a:p>
        </p:txBody>
      </p:sp>
      <p:sp>
        <p:nvSpPr>
          <p:cNvPr id="4" name="Text Placeholder 3">
            <a:extLst>
              <a:ext uri="{FF2B5EF4-FFF2-40B4-BE49-F238E27FC236}">
                <a16:creationId xmlns:a16="http://schemas.microsoft.com/office/drawing/2014/main" id="{E55447D4-F937-40A0-BFA4-1E311E34FCBD}"/>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000"/>
              <a:t>The purpose of this project is to create an earthquake-resistant structure from spaghetti and blue-tack. This simulates the idea of earthquake-resistant buildings and develops an understanding of earthquakes and the effects they have on cities. </a:t>
            </a:r>
          </a:p>
        </p:txBody>
      </p:sp>
      <p:pic>
        <p:nvPicPr>
          <p:cNvPr id="5" name="Content Placeholder 4">
            <a:extLst>
              <a:ext uri="{FF2B5EF4-FFF2-40B4-BE49-F238E27FC236}">
                <a16:creationId xmlns:a16="http://schemas.microsoft.com/office/drawing/2014/main" id="{FC3628E4-447C-4A05-B818-94C735DA4ABD}"/>
              </a:ext>
            </a:extLst>
          </p:cNvPr>
          <p:cNvPicPr>
            <a:picLocks noGrp="1" noChangeAspect="1"/>
          </p:cNvPicPr>
          <p:nvPr>
            <p:ph idx="1"/>
          </p:nvPr>
        </p:nvPicPr>
        <p:blipFill rotWithShape="1">
          <a:blip r:embed="rId2"/>
          <a:srcRect l="2633" r="3091"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8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41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A8F73-BAE2-4CA6-AC49-033BCB704873}"/>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kern="1200" dirty="0">
                <a:solidFill>
                  <a:schemeClr val="tx1"/>
                </a:solidFill>
                <a:latin typeface="+mj-lt"/>
                <a:ea typeface="+mj-ea"/>
                <a:cs typeface="+mj-cs"/>
              </a:rPr>
              <a:t>Roles within our group:</a:t>
            </a:r>
          </a:p>
        </p:txBody>
      </p:sp>
      <p:grpSp>
        <p:nvGrpSpPr>
          <p:cNvPr id="10" name="Group 9">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29E0B4C-2A59-4F12-84AE-E03FE8130C6E}"/>
              </a:ext>
            </a:extLst>
          </p:cNvPr>
          <p:cNvSpPr>
            <a:spLocks noGrp="1"/>
          </p:cNvSpPr>
          <p:nvPr>
            <p:ph type="body" idx="1"/>
          </p:nvPr>
        </p:nvSpPr>
        <p:spPr>
          <a:xfrm>
            <a:off x="8030590" y="1687486"/>
            <a:ext cx="3300156" cy="3636818"/>
          </a:xfrm>
        </p:spPr>
        <p:txBody>
          <a:bodyPr vert="horz" lIns="91440" tIns="45720" rIns="91440" bIns="45720" rtlCol="0" anchor="ctr">
            <a:normAutofit/>
          </a:bodyPr>
          <a:lstStyle/>
          <a:p>
            <a:r>
              <a:rPr lang="en-US" sz="1700" kern="1200" dirty="0">
                <a:solidFill>
                  <a:schemeClr val="tx1"/>
                </a:solidFill>
                <a:latin typeface="+mn-lt"/>
                <a:ea typeface="+mn-ea"/>
                <a:cs typeface="+mn-cs"/>
              </a:rPr>
              <a:t>In our group, as there were only 3 of us, the roles were split somewhat evenly. Holly was the equipment manager (she collected and measured out our resources), Annabelle was both the speaker, and the project manager (she talked to the teachers for advice and feedback, as well as made sure our process ran smoothly), and I was the designer (I drew out designs and tested different structure ideas). We all carried out our roles effectively and carried our own weight in this project.</a:t>
            </a:r>
          </a:p>
        </p:txBody>
      </p:sp>
    </p:spTree>
    <p:extLst>
      <p:ext uri="{BB962C8B-B14F-4D97-AF65-F5344CB8AC3E}">
        <p14:creationId xmlns:p14="http://schemas.microsoft.com/office/powerpoint/2010/main" val="153786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0DD-6E9B-4DF4-8416-0230CB5FA3CA}"/>
              </a:ext>
            </a:extLst>
          </p:cNvPr>
          <p:cNvSpPr>
            <a:spLocks noGrp="1"/>
          </p:cNvSpPr>
          <p:nvPr>
            <p:ph type="title"/>
          </p:nvPr>
        </p:nvSpPr>
        <p:spPr/>
        <p:txBody>
          <a:bodyPr/>
          <a:lstStyle/>
          <a:p>
            <a:r>
              <a:rPr lang="en-US" dirty="0"/>
              <a:t>Our First Designs (1+2)</a:t>
            </a:r>
            <a:endParaRPr lang="en-AU" dirty="0"/>
          </a:p>
        </p:txBody>
      </p:sp>
      <p:sp>
        <p:nvSpPr>
          <p:cNvPr id="3" name="Text Placeholder 2">
            <a:extLst>
              <a:ext uri="{FF2B5EF4-FFF2-40B4-BE49-F238E27FC236}">
                <a16:creationId xmlns:a16="http://schemas.microsoft.com/office/drawing/2014/main" id="{2254198C-7094-4550-B6FF-93673A1B599C}"/>
              </a:ext>
            </a:extLst>
          </p:cNvPr>
          <p:cNvSpPr>
            <a:spLocks noGrp="1"/>
          </p:cNvSpPr>
          <p:nvPr>
            <p:ph type="body" idx="1"/>
          </p:nvPr>
        </p:nvSpPr>
        <p:spPr>
          <a:xfrm>
            <a:off x="839788" y="1327354"/>
            <a:ext cx="5256212" cy="1430593"/>
          </a:xfrm>
        </p:spPr>
        <p:txBody>
          <a:bodyPr>
            <a:normAutofit fontScale="77500" lnSpcReduction="20000"/>
          </a:bodyPr>
          <a:lstStyle/>
          <a:p>
            <a:r>
              <a:rPr lang="en-US" dirty="0"/>
              <a:t>This Design featured the use of triangular shapes and a low center of gravity. Unfortunately, this design did not make it to the test phase as the longer strands used as the main supports were too flimsy as they had many connector points and weak links.</a:t>
            </a:r>
            <a:endParaRPr lang="en-AU" dirty="0"/>
          </a:p>
        </p:txBody>
      </p:sp>
      <p:pic>
        <p:nvPicPr>
          <p:cNvPr id="7" name="Content Placeholder 6">
            <a:extLst>
              <a:ext uri="{FF2B5EF4-FFF2-40B4-BE49-F238E27FC236}">
                <a16:creationId xmlns:a16="http://schemas.microsoft.com/office/drawing/2014/main" id="{7423D3D1-4E58-42A5-A665-24AC3303DDE5}"/>
              </a:ext>
            </a:extLst>
          </p:cNvPr>
          <p:cNvPicPr>
            <a:picLocks noGrp="1" noChangeAspect="1"/>
          </p:cNvPicPr>
          <p:nvPr>
            <p:ph sz="half" idx="2"/>
          </p:nvPr>
        </p:nvPicPr>
        <p:blipFill>
          <a:blip r:embed="rId2"/>
          <a:stretch>
            <a:fillRect/>
          </a:stretch>
        </p:blipFill>
        <p:spPr>
          <a:xfrm>
            <a:off x="839788" y="2897577"/>
            <a:ext cx="5157787" cy="2899584"/>
          </a:xfrm>
          <a:prstGeom prst="rect">
            <a:avLst/>
          </a:prstGeom>
        </p:spPr>
      </p:pic>
      <p:sp>
        <p:nvSpPr>
          <p:cNvPr id="5" name="Text Placeholder 4">
            <a:extLst>
              <a:ext uri="{FF2B5EF4-FFF2-40B4-BE49-F238E27FC236}">
                <a16:creationId xmlns:a16="http://schemas.microsoft.com/office/drawing/2014/main" id="{EC23CCFE-1D2B-401B-B2AE-09B8D155BE61}"/>
              </a:ext>
            </a:extLst>
          </p:cNvPr>
          <p:cNvSpPr>
            <a:spLocks noGrp="1"/>
          </p:cNvSpPr>
          <p:nvPr>
            <p:ph type="body" sz="quarter" idx="3"/>
          </p:nvPr>
        </p:nvSpPr>
        <p:spPr>
          <a:xfrm>
            <a:off x="6172200" y="1327354"/>
            <a:ext cx="5180012" cy="1430593"/>
          </a:xfrm>
        </p:spPr>
        <p:txBody>
          <a:bodyPr>
            <a:normAutofit fontScale="77500" lnSpcReduction="20000"/>
          </a:bodyPr>
          <a:lstStyle/>
          <a:p>
            <a:r>
              <a:rPr lang="en-US" dirty="0"/>
              <a:t>This Design was a build on the previous one but with more research done on the use of cross braces and supports that would hold this structure together. This design also did not make it past the design phase as the main structural supports were too flimsy and also over budget.</a:t>
            </a:r>
            <a:endParaRPr lang="en-AU" dirty="0"/>
          </a:p>
        </p:txBody>
      </p:sp>
      <p:pic>
        <p:nvPicPr>
          <p:cNvPr id="8" name="Content Placeholder 7">
            <a:extLst>
              <a:ext uri="{FF2B5EF4-FFF2-40B4-BE49-F238E27FC236}">
                <a16:creationId xmlns:a16="http://schemas.microsoft.com/office/drawing/2014/main" id="{D4792A7B-B21B-4B5F-9DDD-C5D08DAA5984}"/>
              </a:ext>
            </a:extLst>
          </p:cNvPr>
          <p:cNvPicPr>
            <a:picLocks noGrp="1" noChangeAspect="1"/>
          </p:cNvPicPr>
          <p:nvPr>
            <p:ph sz="quarter" idx="4"/>
          </p:nvPr>
        </p:nvPicPr>
        <p:blipFill>
          <a:blip r:embed="rId3"/>
          <a:stretch>
            <a:fillRect/>
          </a:stretch>
        </p:blipFill>
        <p:spPr>
          <a:xfrm>
            <a:off x="6172200" y="2890437"/>
            <a:ext cx="5183188" cy="2913864"/>
          </a:xfrm>
          <a:prstGeom prst="rect">
            <a:avLst/>
          </a:prstGeom>
        </p:spPr>
      </p:pic>
    </p:spTree>
    <p:extLst>
      <p:ext uri="{BB962C8B-B14F-4D97-AF65-F5344CB8AC3E}">
        <p14:creationId xmlns:p14="http://schemas.microsoft.com/office/powerpoint/2010/main" val="27023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DC2FA-556E-4007-93E3-B4B308A52BF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kern="1200" dirty="0">
                <a:solidFill>
                  <a:schemeClr val="tx1"/>
                </a:solidFill>
                <a:latin typeface="+mj-lt"/>
                <a:ea typeface="+mj-ea"/>
                <a:cs typeface="+mj-cs"/>
              </a:rPr>
              <a:t>Construction of new Ideas</a:t>
            </a:r>
          </a:p>
        </p:txBody>
      </p:sp>
      <p:grpSp>
        <p:nvGrpSpPr>
          <p:cNvPr id="21" name="Group 2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B17E905-2507-415F-9783-9DDF7D0E8687}"/>
              </a:ext>
            </a:extLst>
          </p:cNvPr>
          <p:cNvSpPr>
            <a:spLocks noGrp="1"/>
          </p:cNvSpPr>
          <p:nvPr>
            <p:ph type="body" idx="1"/>
          </p:nvPr>
        </p:nvSpPr>
        <p:spPr>
          <a:xfrm>
            <a:off x="8030590" y="1687486"/>
            <a:ext cx="3300156" cy="3636818"/>
          </a:xfrm>
        </p:spPr>
        <p:txBody>
          <a:bodyPr vert="horz" lIns="91440" tIns="45720" rIns="91440" bIns="45720" rtlCol="0" anchor="ctr">
            <a:normAutofit/>
          </a:bodyPr>
          <a:lstStyle/>
          <a:p>
            <a:r>
              <a:rPr lang="en-US" sz="1900" kern="1200" dirty="0">
                <a:solidFill>
                  <a:schemeClr val="tx1"/>
                </a:solidFill>
                <a:latin typeface="+mn-lt"/>
                <a:ea typeface="+mn-ea"/>
                <a:cs typeface="+mn-cs"/>
              </a:rPr>
              <a:t>After revising our previous designs, we found that we needed a smaller base and higher, more supported structures but also to stay within the budget. We brainstormed a few ideas around the design and did some calculations to produce a design that was both within the budget and reached the height limit with good supports.</a:t>
            </a:r>
          </a:p>
        </p:txBody>
      </p:sp>
    </p:spTree>
    <p:extLst>
      <p:ext uri="{BB962C8B-B14F-4D97-AF65-F5344CB8AC3E}">
        <p14:creationId xmlns:p14="http://schemas.microsoft.com/office/powerpoint/2010/main" val="418660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957BC-E327-488A-9DF3-CB21E4E1B67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t>New Structure Design (3)</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DE3CB32-781A-4E1B-AA3E-8E63C098FF14}"/>
              </a:ext>
            </a:extLst>
          </p:cNvPr>
          <p:cNvSpPr>
            <a:spLocks noGrp="1"/>
          </p:cNvSpPr>
          <p:nvPr>
            <p:ph type="body" sz="half" idx="2"/>
          </p:nvPr>
        </p:nvSpPr>
        <p:spPr>
          <a:xfrm>
            <a:off x="590719" y="2330505"/>
            <a:ext cx="4559425" cy="3979585"/>
          </a:xfrm>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sz="2000" dirty="0"/>
              <a:t>This design features a triangle-based pyramid and supports along the sides and bottom of the pyramid. After researching, we found that cross bases and structural supports help engineers around the world to build earthquake-resistant buildings. We carefully measured out our budget and the exact lengths of spaghetti and amounts of </a:t>
            </a:r>
            <a:r>
              <a:rPr lang="en-US" sz="2000" dirty="0" err="1"/>
              <a:t>blu</a:t>
            </a:r>
            <a:r>
              <a:rPr lang="en-US" sz="2000" dirty="0"/>
              <a:t>-tack we would need. This design amounted to $59.95 and used 4x 70 cm strands (5x 14cm strands blue-tacked together) as well as one 60cm strand (3x 20cm strands blue-tacked together) for the raised supports. For the base we used 2x 30cm strands (2x 15cm strands), one 15cm strand, and 2x 21cm strands.</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3BB787AE-1188-43BF-91D4-DD3035583B0B}"/>
              </a:ext>
            </a:extLst>
          </p:cNvPr>
          <p:cNvPicPr>
            <a:picLocks noGrp="1" noChangeAspect="1"/>
          </p:cNvPicPr>
          <p:nvPr>
            <p:ph type="pic" idx="1"/>
          </p:nvPr>
        </p:nvPicPr>
        <p:blipFill rotWithShape="1">
          <a:blip r:embed="rId2"/>
          <a:srcRect r="451" b="-1"/>
          <a:stretch/>
        </p:blipFill>
        <p:spPr>
          <a:xfrm>
            <a:off x="5977788" y="799352"/>
            <a:ext cx="5425410" cy="5259296"/>
          </a:xfrm>
          <a:prstGeom prst="rect">
            <a:avLst/>
          </a:prstGeom>
        </p:spPr>
      </p:pic>
    </p:spTree>
    <p:extLst>
      <p:ext uri="{BB962C8B-B14F-4D97-AF65-F5344CB8AC3E}">
        <p14:creationId xmlns:p14="http://schemas.microsoft.com/office/powerpoint/2010/main" val="286511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161DF6-71A8-4AC8-A659-3A1F5B5BB048}"/>
              </a:ext>
            </a:extLst>
          </p:cNvPr>
          <p:cNvSpPr>
            <a:spLocks noGrp="1"/>
          </p:cNvSpPr>
          <p:nvPr>
            <p:ph type="title"/>
          </p:nvPr>
        </p:nvSpPr>
        <p:spPr>
          <a:xfrm>
            <a:off x="1524000" y="1231961"/>
            <a:ext cx="9144000" cy="2387600"/>
          </a:xfrm>
        </p:spPr>
        <p:txBody>
          <a:bodyPr vert="horz" lIns="91440" tIns="45720" rIns="91440" bIns="45720" rtlCol="0" anchor="b">
            <a:normAutofit/>
          </a:bodyPr>
          <a:lstStyle/>
          <a:p>
            <a:pPr algn="ctr"/>
            <a:r>
              <a:rPr lang="en-US" kern="1200">
                <a:solidFill>
                  <a:schemeClr val="tx1"/>
                </a:solidFill>
                <a:latin typeface="+mj-lt"/>
                <a:ea typeface="+mj-ea"/>
                <a:cs typeface="+mj-cs"/>
              </a:rPr>
              <a:t>Results of first test</a:t>
            </a:r>
          </a:p>
        </p:txBody>
      </p:sp>
      <p:sp>
        <p:nvSpPr>
          <p:cNvPr id="3" name="Text Placeholder 2">
            <a:extLst>
              <a:ext uri="{FF2B5EF4-FFF2-40B4-BE49-F238E27FC236}">
                <a16:creationId xmlns:a16="http://schemas.microsoft.com/office/drawing/2014/main" id="{2A9E53DE-2ED0-4B22-A994-E7389D68471E}"/>
              </a:ext>
            </a:extLst>
          </p:cNvPr>
          <p:cNvSpPr>
            <a:spLocks noGrp="1"/>
          </p:cNvSpPr>
          <p:nvPr>
            <p:ph type="body" idx="1"/>
          </p:nvPr>
        </p:nvSpPr>
        <p:spPr>
          <a:xfrm>
            <a:off x="1524000" y="3803712"/>
            <a:ext cx="9144000" cy="1563686"/>
          </a:xfrm>
        </p:spPr>
        <p:txBody>
          <a:bodyPr vert="horz" lIns="91440" tIns="45720" rIns="91440" bIns="45720" rtlCol="0">
            <a:normAutofit/>
          </a:bodyPr>
          <a:lstStyle/>
          <a:p>
            <a:pPr algn="ctr"/>
            <a:r>
              <a:rPr lang="en-US" sz="2000" kern="1200" dirty="0">
                <a:solidFill>
                  <a:schemeClr val="tx1"/>
                </a:solidFill>
                <a:latin typeface="+mn-lt"/>
                <a:ea typeface="+mn-ea"/>
                <a:cs typeface="+mn-cs"/>
              </a:rPr>
              <a:t>Our first test with the design from the previous slide didn’t even make it to the earthquake simulating board. Unfortunately, we didn’t factor in the flexibility of the strands once they were pieced together, and they were unable to support themselves. This led to the whole structure collapsing and we had to improvise quickly with a new design.</a:t>
            </a:r>
          </a:p>
        </p:txBody>
      </p:sp>
    </p:spTree>
    <p:extLst>
      <p:ext uri="{BB962C8B-B14F-4D97-AF65-F5344CB8AC3E}">
        <p14:creationId xmlns:p14="http://schemas.microsoft.com/office/powerpoint/2010/main" val="2370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57004-B80A-406A-BB4E-47A491CE98E1}"/>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4000" kern="1200">
                <a:solidFill>
                  <a:schemeClr val="tx1"/>
                </a:solidFill>
                <a:latin typeface="+mj-lt"/>
                <a:ea typeface="+mj-ea"/>
                <a:cs typeface="+mj-cs"/>
              </a:rPr>
              <a:t>Design 4</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76F4233-97A9-4D6D-AEBD-07A5517473D7}"/>
              </a:ext>
            </a:extLst>
          </p:cNvPr>
          <p:cNvSpPr>
            <a:spLocks noGrp="1"/>
          </p:cNvSpPr>
          <p:nvPr>
            <p:ph type="body" sz="half" idx="2"/>
          </p:nvPr>
        </p:nvSpPr>
        <p:spPr>
          <a:xfrm>
            <a:off x="590719" y="2330505"/>
            <a:ext cx="5278066" cy="3979585"/>
          </a:xfrm>
        </p:spPr>
        <p:txBody>
          <a:bodyPr vert="horz" lIns="91440" tIns="45720" rIns="91440" bIns="45720" rtlCol="0" anchor="ctr">
            <a:normAutofit/>
          </a:bodyPr>
          <a:lstStyle/>
          <a:p>
            <a:pPr indent="-228600">
              <a:buFont typeface="Arial" panose="020B0604020202020204" pitchFamily="34" charset="0"/>
              <a:buChar char="•"/>
            </a:pPr>
            <a:r>
              <a:rPr lang="en-US" sz="2000"/>
              <a:t>This design consisted of two right-angled triangles as a base and basically two smaller triangular-based prisms stuck together by a common side. They were then joined at the peak using a smaller strand which brought them together and supplied them with a fair amount of support. This structure however did not meet the height requirements and it was not stable enough to hold much more height, so it collapsed, and we were forced to choose a different design which could withstand a higher amount of pressure from the top.</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F7A5F0C-E516-4CFD-A761-8C0788D456DC}"/>
              </a:ext>
            </a:extLst>
          </p:cNvPr>
          <p:cNvPicPr>
            <a:picLocks noGrp="1" noChangeAspect="1"/>
          </p:cNvPicPr>
          <p:nvPr>
            <p:ph idx="1"/>
          </p:nvPr>
        </p:nvPicPr>
        <p:blipFill rotWithShape="1">
          <a:blip r:embed="rId2"/>
          <a:srcRect r="526" b="-2"/>
          <a:stretch/>
        </p:blipFill>
        <p:spPr>
          <a:xfrm>
            <a:off x="7078321" y="559862"/>
            <a:ext cx="4395569" cy="2518756"/>
          </a:xfrm>
          <a:prstGeom prst="rect">
            <a:avLst/>
          </a:prstGeom>
        </p:spPr>
      </p:pic>
      <p:pic>
        <p:nvPicPr>
          <p:cNvPr id="6" name="Picture 5">
            <a:extLst>
              <a:ext uri="{FF2B5EF4-FFF2-40B4-BE49-F238E27FC236}">
                <a16:creationId xmlns:a16="http://schemas.microsoft.com/office/drawing/2014/main" id="{B676E036-BD16-4872-A8C1-1636E0D50732}"/>
              </a:ext>
            </a:extLst>
          </p:cNvPr>
          <p:cNvPicPr>
            <a:picLocks noChangeAspect="1"/>
          </p:cNvPicPr>
          <p:nvPr/>
        </p:nvPicPr>
        <p:blipFill rotWithShape="1">
          <a:blip r:embed="rId3"/>
          <a:srcRect r="2227" b="-4"/>
          <a:stretch/>
        </p:blipFill>
        <p:spPr>
          <a:xfrm>
            <a:off x="7058876" y="3707894"/>
            <a:ext cx="4427110" cy="2518756"/>
          </a:xfrm>
          <a:prstGeom prst="rect">
            <a:avLst/>
          </a:prstGeom>
        </p:spPr>
      </p:pic>
    </p:spTree>
    <p:extLst>
      <p:ext uri="{BB962C8B-B14F-4D97-AF65-F5344CB8AC3E}">
        <p14:creationId xmlns:p14="http://schemas.microsoft.com/office/powerpoint/2010/main" val="101701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EEAA75-AA19-426C-A43C-35F6F911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9B5A6-6C6B-4B07-9B0A-CEF14C524164}"/>
              </a:ext>
            </a:extLst>
          </p:cNvPr>
          <p:cNvSpPr>
            <a:spLocks noGrp="1"/>
          </p:cNvSpPr>
          <p:nvPr>
            <p:ph type="title"/>
          </p:nvPr>
        </p:nvSpPr>
        <p:spPr>
          <a:xfrm>
            <a:off x="581647" y="349664"/>
            <a:ext cx="5562868" cy="1638377"/>
          </a:xfrm>
        </p:spPr>
        <p:txBody>
          <a:bodyPr vert="horz" lIns="91440" tIns="45720" rIns="91440" bIns="45720" rtlCol="0" anchor="b">
            <a:normAutofit/>
          </a:bodyPr>
          <a:lstStyle/>
          <a:p>
            <a:r>
              <a:rPr lang="en-US" sz="4800"/>
              <a:t>Design 5</a:t>
            </a:r>
          </a:p>
        </p:txBody>
      </p:sp>
      <p:sp>
        <p:nvSpPr>
          <p:cNvPr id="3" name="Text Placeholder 2">
            <a:extLst>
              <a:ext uri="{FF2B5EF4-FFF2-40B4-BE49-F238E27FC236}">
                <a16:creationId xmlns:a16="http://schemas.microsoft.com/office/drawing/2014/main" id="{841B5725-4790-435E-B9E8-B860AB9157A2}"/>
              </a:ext>
            </a:extLst>
          </p:cNvPr>
          <p:cNvSpPr>
            <a:spLocks noGrp="1"/>
          </p:cNvSpPr>
          <p:nvPr>
            <p:ph type="body" idx="1"/>
          </p:nvPr>
        </p:nvSpPr>
        <p:spPr>
          <a:xfrm>
            <a:off x="587988" y="2620641"/>
            <a:ext cx="5555425" cy="3023702"/>
          </a:xfrm>
        </p:spPr>
        <p:txBody>
          <a:bodyPr vert="horz" lIns="91440" tIns="45720" rIns="91440" bIns="45720" rtlCol="0" anchor="ctr">
            <a:normAutofit/>
          </a:bodyPr>
          <a:lstStyle/>
          <a:p>
            <a:pPr indent="-228600">
              <a:buFont typeface="Arial" panose="020B0604020202020204" pitchFamily="34" charset="0"/>
              <a:buChar char="•"/>
            </a:pPr>
            <a:r>
              <a:rPr lang="en-US" sz="1800"/>
              <a:t>This design was much simpler as we realized that all our previous designs were far too complex to be able to make them happen with the resources we had. It was a very well-functioning design and worked in the testing phase very well. We did however wish to change the stand on the top that gave it all its height to make sure that it couldn’t fall over and be more of a proper building.</a:t>
            </a:r>
          </a:p>
        </p:txBody>
      </p:sp>
      <p:sp>
        <p:nvSpPr>
          <p:cNvPr id="16" name="Rectangle 1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9144" y="198171"/>
            <a:ext cx="5191082" cy="3104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IN_20211112_15_21_10_Pro__1_.mp4">
            <a:hlinkClick r:id="" action="ppaction://media"/>
            <a:extLst>
              <a:ext uri="{FF2B5EF4-FFF2-40B4-BE49-F238E27FC236}">
                <a16:creationId xmlns:a16="http://schemas.microsoft.com/office/drawing/2014/main" id="{30BF19FB-A7E0-4D1D-ADA5-0C3F1BA85C27}"/>
              </a:ext>
            </a:extLst>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4"/>
          <a:stretch>
            <a:fillRect/>
          </a:stretch>
        </p:blipFill>
        <p:spPr>
          <a:xfrm>
            <a:off x="6949162" y="420061"/>
            <a:ext cx="4731046" cy="2661213"/>
          </a:xfrm>
          <a:prstGeom prst="rect">
            <a:avLst/>
          </a:prstGeom>
        </p:spPr>
      </p:pic>
      <p:sp>
        <p:nvSpPr>
          <p:cNvPr id="18" name="Rectangle 1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B19363-8354-4E75-A15C-A08F75517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9144" y="3527725"/>
            <a:ext cx="5191082" cy="3104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5CEFF2DE-A7D6-4C78-B0B4-8BF60B1B8560}"/>
              </a:ext>
            </a:extLst>
          </p:cNvPr>
          <p:cNvPicPr>
            <a:picLocks noGrp="1" noChangeAspect="1"/>
          </p:cNvPicPr>
          <p:nvPr>
            <p:ph sz="half" idx="2"/>
          </p:nvPr>
        </p:nvPicPr>
        <p:blipFill>
          <a:blip r:embed="rId5"/>
          <a:stretch>
            <a:fillRect/>
          </a:stretch>
        </p:blipFill>
        <p:spPr>
          <a:xfrm>
            <a:off x="6949163" y="3749614"/>
            <a:ext cx="4731046" cy="2661213"/>
          </a:xfrm>
          <a:prstGeom prst="rect">
            <a:avLst/>
          </a:prstGeom>
        </p:spPr>
      </p:pic>
      <p:sp>
        <p:nvSpPr>
          <p:cNvPr id="22" name="Rectangle 21">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8773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78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1266</Words>
  <Application>Microsoft Office PowerPoint</Application>
  <PresentationFormat>Widescreen</PresentationFormat>
  <Paragraphs>37</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2021 Engineering Project</vt:lpstr>
      <vt:lpstr>Project Outline</vt:lpstr>
      <vt:lpstr>Roles within our group:</vt:lpstr>
      <vt:lpstr>Our First Designs (1+2)</vt:lpstr>
      <vt:lpstr>Construction of new Ideas</vt:lpstr>
      <vt:lpstr>New Structure Design (3)</vt:lpstr>
      <vt:lpstr>Results of first test</vt:lpstr>
      <vt:lpstr>Design 4</vt:lpstr>
      <vt:lpstr>Design 5</vt:lpstr>
      <vt:lpstr>Design 6</vt:lpstr>
      <vt:lpstr>Changes for improving engineering process:</vt:lpstr>
      <vt:lpstr>Design 5 (our only working design) solves the problem of earthquake resistant buildings by proving that a square-based pyramid is the most reliable type of prism for buildings. It reached the height limit that was set and under budget. This type of design is easy to build and can withstand an earthquakes waves decently so that it will not collapse. Engineers have been known to use this shape for buildings which only proves that it is a good structure to use in earthquake-resistant buildings</vt:lpstr>
      <vt:lpstr>Self-Assessment Rubric</vt:lpstr>
      <vt:lpstr>Evaluation:</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Engineering Project</dc:title>
  <dc:creator>Ashleigh Smith</dc:creator>
  <cp:lastModifiedBy>Ashleigh Smith</cp:lastModifiedBy>
  <cp:revision>1</cp:revision>
  <dcterms:created xsi:type="dcterms:W3CDTF">2021-11-17T07:51:26Z</dcterms:created>
  <dcterms:modified xsi:type="dcterms:W3CDTF">2021-11-22T02:17:07Z</dcterms:modified>
</cp:coreProperties>
</file>