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sldIdLst>
    <p:sldId id="256" r:id="rId3"/>
    <p:sldId id="257" r:id="rId4"/>
    <p:sldId id="258" r:id="rId5"/>
    <p:sldId id="260" r:id="rId6"/>
    <p:sldId id="261" r:id="rId7"/>
    <p:sldId id="262" r:id="rId8"/>
    <p:sldId id="263" r:id="rId9"/>
    <p:sldId id="264" r:id="rId10"/>
    <p:sldId id="265" r:id="rId11"/>
    <p:sldId id="266" r:id="rId12"/>
    <p:sldId id="267"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5" dt="2021-04-01T06:16:22.282"/>
    <p1510:client id="{38F8D201-4552-4EEC-916A-EF1CBC571E58}" v="70" dt="2021-04-01T06:02:27.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um Cleave" userId="S::l24cleac@allsaints.wa.edu.au::1f8f4dde-be4c-43f4-b42d-0d80b078a9b8" providerId="AD" clId="Web-{00000000-0000-0000-0000-000000000000}"/>
    <pc:docChg chg="addSld modSld addMainMaster delMainMaster">
      <pc:chgData name="Callum Cleave" userId="S::l24cleac@allsaints.wa.edu.au::1f8f4dde-be4c-43f4-b42d-0d80b078a9b8" providerId="AD" clId="Web-{00000000-0000-0000-0000-000000000000}" dt="2021-04-01T06:16:22.282" v="298"/>
      <pc:docMkLst>
        <pc:docMk/>
      </pc:docMkLst>
      <pc:sldChg chg="addSp modSp mod setBg modClrScheme chgLayout">
        <pc:chgData name="Callum Cleave" userId="S::l24cleac@allsaints.wa.edu.au::1f8f4dde-be4c-43f4-b42d-0d80b078a9b8" providerId="AD" clId="Web-{00000000-0000-0000-0000-000000000000}" dt="2021-03-25T06:07:33.526" v="42" actId="20577"/>
        <pc:sldMkLst>
          <pc:docMk/>
          <pc:sldMk cId="3533333315" sldId="256"/>
        </pc:sldMkLst>
        <pc:spChg chg="mod">
          <ac:chgData name="Callum Cleave" userId="S::l24cleac@allsaints.wa.edu.au::1f8f4dde-be4c-43f4-b42d-0d80b078a9b8" providerId="AD" clId="Web-{00000000-0000-0000-0000-000000000000}" dt="2021-03-25T06:06:43.494" v="7"/>
          <ac:spMkLst>
            <pc:docMk/>
            <pc:sldMk cId="3533333315" sldId="256"/>
            <ac:spMk id="2" creationId="{76D652C5-5637-4A27-9C61-8715E1B9EB2A}"/>
          </ac:spMkLst>
        </pc:spChg>
        <pc:spChg chg="mod">
          <ac:chgData name="Callum Cleave" userId="S::l24cleac@allsaints.wa.edu.au::1f8f4dde-be4c-43f4-b42d-0d80b078a9b8" providerId="AD" clId="Web-{00000000-0000-0000-0000-000000000000}" dt="2021-03-25T06:07:33.526" v="42" actId="20577"/>
          <ac:spMkLst>
            <pc:docMk/>
            <pc:sldMk cId="3533333315" sldId="256"/>
            <ac:spMk id="3" creationId="{4E2B485E-A35E-4BF4-8144-E70A0E53E622}"/>
          </ac:spMkLst>
        </pc:spChg>
        <pc:spChg chg="add">
          <ac:chgData name="Callum Cleave" userId="S::l24cleac@allsaints.wa.edu.au::1f8f4dde-be4c-43f4-b42d-0d80b078a9b8" providerId="AD" clId="Web-{00000000-0000-0000-0000-000000000000}" dt="2021-03-25T06:06:43.494" v="7"/>
          <ac:spMkLst>
            <pc:docMk/>
            <pc:sldMk cId="3533333315" sldId="256"/>
            <ac:spMk id="9" creationId="{1DB043B4-68C6-45B9-82AC-A5800EADB8DB}"/>
          </ac:spMkLst>
        </pc:spChg>
        <pc:spChg chg="add">
          <ac:chgData name="Callum Cleave" userId="S::l24cleac@allsaints.wa.edu.au::1f8f4dde-be4c-43f4-b42d-0d80b078a9b8" providerId="AD" clId="Web-{00000000-0000-0000-0000-000000000000}" dt="2021-03-25T06:06:43.494" v="7"/>
          <ac:spMkLst>
            <pc:docMk/>
            <pc:sldMk cId="3533333315" sldId="256"/>
            <ac:spMk id="11" creationId="{3C64A91D-E535-4C24-A0E3-96A3810E3FDC}"/>
          </ac:spMkLst>
        </pc:spChg>
        <pc:spChg chg="add">
          <ac:chgData name="Callum Cleave" userId="S::l24cleac@allsaints.wa.edu.au::1f8f4dde-be4c-43f4-b42d-0d80b078a9b8" providerId="AD" clId="Web-{00000000-0000-0000-0000-000000000000}" dt="2021-03-25T06:06:43.494" v="7"/>
          <ac:spMkLst>
            <pc:docMk/>
            <pc:sldMk cId="3533333315" sldId="256"/>
            <ac:spMk id="13" creationId="{26FC4867-BA3E-4F8E-AB23-684F34DF3D31}"/>
          </ac:spMkLst>
        </pc:spChg>
        <pc:picChg chg="add">
          <ac:chgData name="Callum Cleave" userId="S::l24cleac@allsaints.wa.edu.au::1f8f4dde-be4c-43f4-b42d-0d80b078a9b8" providerId="AD" clId="Web-{00000000-0000-0000-0000-000000000000}" dt="2021-03-25T06:06:43.494" v="7"/>
          <ac:picMkLst>
            <pc:docMk/>
            <pc:sldMk cId="3533333315" sldId="256"/>
            <ac:picMk id="4" creationId="{6C3B3182-D854-420D-9AF5-FF7C3580EEC9}"/>
          </ac:picMkLst>
        </pc:picChg>
      </pc:sldChg>
      <pc:sldChg chg="addSp modSp mod setBg">
        <pc:chgData name="Callum Cleave" userId="S::l24cleac@allsaints.wa.edu.au::1f8f4dde-be4c-43f4-b42d-0d80b078a9b8" providerId="AD" clId="Web-{00000000-0000-0000-0000-000000000000}" dt="2021-03-25T06:21:57.110" v="207" actId="20577"/>
        <pc:sldMkLst>
          <pc:docMk/>
          <pc:sldMk cId="3716309596" sldId="257"/>
        </pc:sldMkLst>
        <pc:spChg chg="mod">
          <ac:chgData name="Callum Cleave" userId="S::l24cleac@allsaints.wa.edu.au::1f8f4dde-be4c-43f4-b42d-0d80b078a9b8" providerId="AD" clId="Web-{00000000-0000-0000-0000-000000000000}" dt="2021-03-25T06:21:51.844" v="205"/>
          <ac:spMkLst>
            <pc:docMk/>
            <pc:sldMk cId="3716309596" sldId="257"/>
            <ac:spMk id="2" creationId="{6C6CF8B8-C668-4897-8E39-C3BEE0959F96}"/>
          </ac:spMkLst>
        </pc:spChg>
        <pc:spChg chg="mod">
          <ac:chgData name="Callum Cleave" userId="S::l24cleac@allsaints.wa.edu.au::1f8f4dde-be4c-43f4-b42d-0d80b078a9b8" providerId="AD" clId="Web-{00000000-0000-0000-0000-000000000000}" dt="2021-03-25T06:21:57.110" v="207" actId="20577"/>
          <ac:spMkLst>
            <pc:docMk/>
            <pc:sldMk cId="3716309596" sldId="257"/>
            <ac:spMk id="3" creationId="{96F12916-4A8E-411F-BE20-9956716F5621}"/>
          </ac:spMkLst>
        </pc:spChg>
        <pc:spChg chg="add">
          <ac:chgData name="Callum Cleave" userId="S::l24cleac@allsaints.wa.edu.au::1f8f4dde-be4c-43f4-b42d-0d80b078a9b8" providerId="AD" clId="Web-{00000000-0000-0000-0000-000000000000}" dt="2021-03-25T06:21:51.844" v="205"/>
          <ac:spMkLst>
            <pc:docMk/>
            <pc:sldMk cId="3716309596" sldId="257"/>
            <ac:spMk id="8" creationId="{A8DB9CD9-59B1-4D73-BC4C-98796A48EF9B}"/>
          </ac:spMkLst>
        </pc:spChg>
        <pc:spChg chg="add">
          <ac:chgData name="Callum Cleave" userId="S::l24cleac@allsaints.wa.edu.au::1f8f4dde-be4c-43f4-b42d-0d80b078a9b8" providerId="AD" clId="Web-{00000000-0000-0000-0000-000000000000}" dt="2021-03-25T06:21:51.844" v="205"/>
          <ac:spMkLst>
            <pc:docMk/>
            <pc:sldMk cId="3716309596" sldId="257"/>
            <ac:spMk id="10" creationId="{8874A6A9-41FF-4E33-AFA8-F9F81436A59E}"/>
          </ac:spMkLst>
        </pc:spChg>
        <pc:grpChg chg="add">
          <ac:chgData name="Callum Cleave" userId="S::l24cleac@allsaints.wa.edu.au::1f8f4dde-be4c-43f4-b42d-0d80b078a9b8" providerId="AD" clId="Web-{00000000-0000-0000-0000-000000000000}" dt="2021-03-25T06:21:51.844" v="205"/>
          <ac:grpSpMkLst>
            <pc:docMk/>
            <pc:sldMk cId="3716309596" sldId="257"/>
            <ac:grpSpMk id="12" creationId="{721D730E-1F97-4071-B143-B05E6D2599BC}"/>
          </ac:grpSpMkLst>
        </pc:grpChg>
      </pc:sldChg>
      <pc:sldChg chg="addSp modSp new mod setBg">
        <pc:chgData name="Callum Cleave" userId="S::l24cleac@allsaints.wa.edu.au::1f8f4dde-be4c-43f4-b42d-0d80b078a9b8" providerId="AD" clId="Web-{00000000-0000-0000-0000-000000000000}" dt="2021-03-25T06:30:00.840" v="290"/>
        <pc:sldMkLst>
          <pc:docMk/>
          <pc:sldMk cId="3889795786" sldId="258"/>
        </pc:sldMkLst>
        <pc:spChg chg="mod">
          <ac:chgData name="Callum Cleave" userId="S::l24cleac@allsaints.wa.edu.au::1f8f4dde-be4c-43f4-b42d-0d80b078a9b8" providerId="AD" clId="Web-{00000000-0000-0000-0000-000000000000}" dt="2021-03-25T06:30:00.840" v="290"/>
          <ac:spMkLst>
            <pc:docMk/>
            <pc:sldMk cId="3889795786" sldId="258"/>
            <ac:spMk id="2" creationId="{AEBB8FD5-789A-4BE7-8A0D-E6D72DFE68C1}"/>
          </ac:spMkLst>
        </pc:spChg>
        <pc:spChg chg="mod">
          <ac:chgData name="Callum Cleave" userId="S::l24cleac@allsaints.wa.edu.au::1f8f4dde-be4c-43f4-b42d-0d80b078a9b8" providerId="AD" clId="Web-{00000000-0000-0000-0000-000000000000}" dt="2021-03-25T06:30:00.840" v="290"/>
          <ac:spMkLst>
            <pc:docMk/>
            <pc:sldMk cId="3889795786" sldId="258"/>
            <ac:spMk id="3" creationId="{BC6946F9-1B7F-4B51-9B40-D2110A71D58F}"/>
          </ac:spMkLst>
        </pc:spChg>
        <pc:spChg chg="add">
          <ac:chgData name="Callum Cleave" userId="S::l24cleac@allsaints.wa.edu.au::1f8f4dde-be4c-43f4-b42d-0d80b078a9b8" providerId="AD" clId="Web-{00000000-0000-0000-0000-000000000000}" dt="2021-03-25T06:30:00.840" v="290"/>
          <ac:spMkLst>
            <pc:docMk/>
            <pc:sldMk cId="3889795786" sldId="258"/>
            <ac:spMk id="8" creationId="{081EA652-8C6A-4E69-BEB9-170809474553}"/>
          </ac:spMkLst>
        </pc:spChg>
        <pc:spChg chg="add">
          <ac:chgData name="Callum Cleave" userId="S::l24cleac@allsaints.wa.edu.au::1f8f4dde-be4c-43f4-b42d-0d80b078a9b8" providerId="AD" clId="Web-{00000000-0000-0000-0000-000000000000}" dt="2021-03-25T06:30:00.840" v="290"/>
          <ac:spMkLst>
            <pc:docMk/>
            <pc:sldMk cId="3889795786" sldId="258"/>
            <ac:spMk id="10" creationId="{5298780A-33B9-4EA2-8F67-DE68AD62841B}"/>
          </ac:spMkLst>
        </pc:spChg>
        <pc:spChg chg="add">
          <ac:chgData name="Callum Cleave" userId="S::l24cleac@allsaints.wa.edu.au::1f8f4dde-be4c-43f4-b42d-0d80b078a9b8" providerId="AD" clId="Web-{00000000-0000-0000-0000-000000000000}" dt="2021-03-25T06:30:00.840" v="290"/>
          <ac:spMkLst>
            <pc:docMk/>
            <pc:sldMk cId="3889795786" sldId="258"/>
            <ac:spMk id="12" creationId="{7F488E8B-4E1E-4402-8935-D4E6C02615C7}"/>
          </ac:spMkLst>
        </pc:spChg>
        <pc:cxnChg chg="add">
          <ac:chgData name="Callum Cleave" userId="S::l24cleac@allsaints.wa.edu.au::1f8f4dde-be4c-43f4-b42d-0d80b078a9b8" providerId="AD" clId="Web-{00000000-0000-0000-0000-000000000000}" dt="2021-03-25T06:30:00.840" v="290"/>
          <ac:cxnSpMkLst>
            <pc:docMk/>
            <pc:sldMk cId="3889795786" sldId="258"/>
            <ac:cxnSpMk id="14" creationId="{23AAC9B5-8015-485C-ACF9-A750390E9A56}"/>
          </ac:cxnSpMkLst>
        </pc:cxnChg>
      </pc:sldChg>
      <pc:sldChg chg="modSp">
        <pc:chgData name="Callum Cleave" userId="S::l24cleac@allsaints.wa.edu.au::1f8f4dde-be4c-43f4-b42d-0d80b078a9b8" providerId="AD" clId="Web-{00000000-0000-0000-0000-000000000000}" dt="2021-04-01T05:37:57.989" v="291" actId="1076"/>
        <pc:sldMkLst>
          <pc:docMk/>
          <pc:sldMk cId="2160120375" sldId="264"/>
        </pc:sldMkLst>
        <pc:graphicFrameChg chg="mod">
          <ac:chgData name="Callum Cleave" userId="S::l24cleac@allsaints.wa.edu.au::1f8f4dde-be4c-43f4-b42d-0d80b078a9b8" providerId="AD" clId="Web-{00000000-0000-0000-0000-000000000000}" dt="2021-04-01T05:37:57.989" v="291" actId="1076"/>
          <ac:graphicFrameMkLst>
            <pc:docMk/>
            <pc:sldMk cId="2160120375" sldId="264"/>
            <ac:graphicFrameMk id="46" creationId="{CADDAAAA-9A2E-465B-AB74-DE9E45D8AEA6}"/>
          </ac:graphicFrameMkLst>
        </pc:graphicFrameChg>
      </pc:sldChg>
      <pc:sldChg chg="addSp delSp modSp mod setBg">
        <pc:chgData name="Callum Cleave" userId="S::l24cleac@allsaints.wa.edu.au::1f8f4dde-be4c-43f4-b42d-0d80b078a9b8" providerId="AD" clId="Web-{00000000-0000-0000-0000-000000000000}" dt="2021-04-01T06:16:22.282" v="298"/>
        <pc:sldMkLst>
          <pc:docMk/>
          <pc:sldMk cId="2602551815" sldId="270"/>
        </pc:sldMkLst>
        <pc:spChg chg="add del mod">
          <ac:chgData name="Callum Cleave" userId="S::l24cleac@allsaints.wa.edu.au::1f8f4dde-be4c-43f4-b42d-0d80b078a9b8" providerId="AD" clId="Web-{00000000-0000-0000-0000-000000000000}" dt="2021-04-01T06:16:22.282" v="298"/>
          <ac:spMkLst>
            <pc:docMk/>
            <pc:sldMk cId="2602551815" sldId="270"/>
            <ac:spMk id="2" creationId="{4F264FAF-9D67-4BA7-BADC-DD74124BE116}"/>
          </ac:spMkLst>
        </pc:spChg>
        <pc:spChg chg="mod">
          <ac:chgData name="Callum Cleave" userId="S::l24cleac@allsaints.wa.edu.au::1f8f4dde-be4c-43f4-b42d-0d80b078a9b8" providerId="AD" clId="Web-{00000000-0000-0000-0000-000000000000}" dt="2021-04-01T05:42:05.854" v="294"/>
          <ac:spMkLst>
            <pc:docMk/>
            <pc:sldMk cId="2602551815" sldId="270"/>
            <ac:spMk id="8" creationId="{B7C6F413-1BA3-4492-B018-E91AEF9D8646}"/>
          </ac:spMkLst>
        </pc:spChg>
        <pc:spChg chg="add">
          <ac:chgData name="Callum Cleave" userId="S::l24cleac@allsaints.wa.edu.au::1f8f4dde-be4c-43f4-b42d-0d80b078a9b8" providerId="AD" clId="Web-{00000000-0000-0000-0000-000000000000}" dt="2021-04-01T05:42:05.854" v="294"/>
          <ac:spMkLst>
            <pc:docMk/>
            <pc:sldMk cId="2602551815" sldId="270"/>
            <ac:spMk id="14" creationId="{5940F547-7206-4401-94FB-F8421915D8B8}"/>
          </ac:spMkLst>
        </pc:spChg>
        <pc:picChg chg="del">
          <ac:chgData name="Callum Cleave" userId="S::l24cleac@allsaints.wa.edu.au::1f8f4dde-be4c-43f4-b42d-0d80b078a9b8" providerId="AD" clId="Web-{00000000-0000-0000-0000-000000000000}" dt="2021-04-01T05:41:58.964" v="292"/>
          <ac:picMkLst>
            <pc:docMk/>
            <pc:sldMk cId="2602551815" sldId="270"/>
            <ac:picMk id="3" creationId="{8B4ACEDE-3670-478B-B442-2DB00160E790}"/>
          </ac:picMkLst>
        </pc:picChg>
        <pc:picChg chg="del">
          <ac:chgData name="Callum Cleave" userId="S::l24cleac@allsaints.wa.edu.au::1f8f4dde-be4c-43f4-b42d-0d80b078a9b8" providerId="AD" clId="Web-{00000000-0000-0000-0000-000000000000}" dt="2021-04-01T05:42:00.011" v="293"/>
          <ac:picMkLst>
            <pc:docMk/>
            <pc:sldMk cId="2602551815" sldId="270"/>
            <ac:picMk id="5" creationId="{4400DBF8-C579-4A7E-BC21-B194B24C4087}"/>
          </ac:picMkLst>
        </pc:picChg>
        <pc:picChg chg="add">
          <ac:chgData name="Callum Cleave" userId="S::l24cleac@allsaints.wa.edu.au::1f8f4dde-be4c-43f4-b42d-0d80b078a9b8" providerId="AD" clId="Web-{00000000-0000-0000-0000-000000000000}" dt="2021-04-01T05:42:05.854" v="294"/>
          <ac:picMkLst>
            <pc:docMk/>
            <pc:sldMk cId="2602551815" sldId="270"/>
            <ac:picMk id="10" creationId="{7901BAED-13B2-4BF3-86DA-48C4C06B2A30}"/>
          </ac:picMkLst>
        </pc:picChg>
      </pc:sldChg>
      <pc:sldMasterChg chg="del delSldLayout">
        <pc:chgData name="Callum Cleave" userId="S::l24cleac@allsaints.wa.edu.au::1f8f4dde-be4c-43f4-b42d-0d80b078a9b8" providerId="AD" clId="Web-{00000000-0000-0000-0000-000000000000}" dt="2021-03-25T06:06:43.494" v="7"/>
        <pc:sldMasterMkLst>
          <pc:docMk/>
          <pc:sldMasterMk cId="2150591906" sldId="2147483648"/>
        </pc:sldMasterMkLst>
        <pc:sldLayoutChg chg="del">
          <pc:chgData name="Callum Cleave" userId="S::l24cleac@allsaints.wa.edu.au::1f8f4dde-be4c-43f4-b42d-0d80b078a9b8" providerId="AD" clId="Web-{00000000-0000-0000-0000-000000000000}" dt="2021-03-25T06:06:43.494" v="7"/>
          <pc:sldLayoutMkLst>
            <pc:docMk/>
            <pc:sldMasterMk cId="2150591906" sldId="2147483648"/>
            <pc:sldLayoutMk cId="3011334826" sldId="2147483649"/>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1458595995" sldId="2147483650"/>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2876057703" sldId="2147483651"/>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3450415565" sldId="2147483652"/>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3357979582" sldId="2147483653"/>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1584714883" sldId="2147483654"/>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639606976" sldId="2147483655"/>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3653754911" sldId="2147483656"/>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450403730" sldId="2147483657"/>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2693124304" sldId="2147483658"/>
          </pc:sldLayoutMkLst>
        </pc:sldLayoutChg>
        <pc:sldLayoutChg chg="del">
          <pc:chgData name="Callum Cleave" userId="S::l24cleac@allsaints.wa.edu.au::1f8f4dde-be4c-43f4-b42d-0d80b078a9b8" providerId="AD" clId="Web-{00000000-0000-0000-0000-000000000000}" dt="2021-03-25T06:06:43.494" v="7"/>
          <pc:sldLayoutMkLst>
            <pc:docMk/>
            <pc:sldMasterMk cId="2150591906" sldId="2147483648"/>
            <pc:sldLayoutMk cId="3033550058" sldId="2147483659"/>
          </pc:sldLayoutMkLst>
        </pc:sldLayoutChg>
      </pc:sldMasterChg>
      <pc:sldMasterChg chg="add replId addSldLayout">
        <pc:chgData name="Callum Cleave" userId="S::l24cleac@allsaints.wa.edu.au::1f8f4dde-be4c-43f4-b42d-0d80b078a9b8" providerId="AD" clId="Web-{00000000-0000-0000-0000-000000000000}" dt="2021-03-25T06:06:43.494" v="7"/>
        <pc:sldMasterMkLst>
          <pc:docMk/>
          <pc:sldMasterMk cId="1449175321" sldId="2147483660"/>
        </pc:sldMasterMkLst>
        <pc:sldLayoutChg chg="add">
          <pc:chgData name="Callum Cleave" userId="S::l24cleac@allsaints.wa.edu.au::1f8f4dde-be4c-43f4-b42d-0d80b078a9b8" providerId="AD" clId="Web-{00000000-0000-0000-0000-000000000000}" dt="2021-03-25T06:06:43.494" v="7"/>
          <pc:sldLayoutMkLst>
            <pc:docMk/>
            <pc:sldMasterMk cId="1449175321" sldId="2147483660"/>
            <pc:sldLayoutMk cId="791455042" sldId="2147483661"/>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3115019555" sldId="2147483662"/>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261050569" sldId="2147483663"/>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4011828976" sldId="2147483664"/>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2876618940" sldId="2147483665"/>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1599564734" sldId="2147483666"/>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4287951660" sldId="2147483667"/>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3107675164" sldId="2147483668"/>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512533799" sldId="2147483669"/>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3325311487" sldId="2147483670"/>
          </pc:sldLayoutMkLst>
        </pc:sldLayoutChg>
        <pc:sldLayoutChg chg="add replId">
          <pc:chgData name="Callum Cleave" userId="S::l24cleac@allsaints.wa.edu.au::1f8f4dde-be4c-43f4-b42d-0d80b078a9b8" providerId="AD" clId="Web-{00000000-0000-0000-0000-000000000000}" dt="2021-03-25T06:06:43.494" v="7"/>
          <pc:sldLayoutMkLst>
            <pc:docMk/>
            <pc:sldMasterMk cId="1449175321" sldId="2147483660"/>
            <pc:sldLayoutMk cId="23360584" sldId="2147483671"/>
          </pc:sldLayoutMkLst>
        </pc:sldLayoutChg>
      </pc:sldMasterChg>
    </pc:docChg>
  </pc:docChgLst>
  <pc:docChgLst>
    <pc:chgData name="Callum Cleave" userId="S::l24cleac@allsaints.wa.edu.au::1f8f4dde-be4c-43f4-b42d-0d80b078a9b8" providerId="AD" clId="Web-{9225A222-FF20-22A8-3DFF-B3878AFF2CBA}"/>
    <pc:docChg chg="modSld">
      <pc:chgData name="Callum Cleave" userId="S::l24cleac@allsaints.wa.edu.au::1f8f4dde-be4c-43f4-b42d-0d80b078a9b8" providerId="AD" clId="Web-{9225A222-FF20-22A8-3DFF-B3878AFF2CBA}" dt="2021-03-29T00:30:22.241" v="86" actId="20577"/>
      <pc:docMkLst>
        <pc:docMk/>
      </pc:docMkLst>
      <pc:sldChg chg="modSp">
        <pc:chgData name="Callum Cleave" userId="S::l24cleac@allsaints.wa.edu.au::1f8f4dde-be4c-43f4-b42d-0d80b078a9b8" providerId="AD" clId="Web-{9225A222-FF20-22A8-3DFF-B3878AFF2CBA}" dt="2021-03-29T00:30:22.241" v="86" actId="20577"/>
        <pc:sldMkLst>
          <pc:docMk/>
          <pc:sldMk cId="1931680440" sldId="269"/>
        </pc:sldMkLst>
        <pc:spChg chg="mod">
          <ac:chgData name="Callum Cleave" userId="S::l24cleac@allsaints.wa.edu.au::1f8f4dde-be4c-43f4-b42d-0d80b078a9b8" providerId="AD" clId="Web-{9225A222-FF20-22A8-3DFF-B3878AFF2CBA}" dt="2021-03-29T00:30:22.241" v="86" actId="20577"/>
          <ac:spMkLst>
            <pc:docMk/>
            <pc:sldMk cId="1931680440" sldId="269"/>
            <ac:spMk id="6" creationId="{CD4136FB-2D37-4C47-9313-C2993A38EC04}"/>
          </ac:spMkLst>
        </pc:spChg>
      </pc:sldChg>
      <pc:sldChg chg="modSp">
        <pc:chgData name="Callum Cleave" userId="S::l24cleac@allsaints.wa.edu.au::1f8f4dde-be4c-43f4-b42d-0d80b078a9b8" providerId="AD" clId="Web-{9225A222-FF20-22A8-3DFF-B3878AFF2CBA}" dt="2021-03-29T00:28:28.084" v="6" actId="20577"/>
        <pc:sldMkLst>
          <pc:docMk/>
          <pc:sldMk cId="2602551815" sldId="270"/>
        </pc:sldMkLst>
        <pc:spChg chg="mod">
          <ac:chgData name="Callum Cleave" userId="S::l24cleac@allsaints.wa.edu.au::1f8f4dde-be4c-43f4-b42d-0d80b078a9b8" providerId="AD" clId="Web-{9225A222-FF20-22A8-3DFF-B3878AFF2CBA}" dt="2021-03-29T00:28:28.084" v="6" actId="20577"/>
          <ac:spMkLst>
            <pc:docMk/>
            <pc:sldMk cId="2602551815" sldId="270"/>
            <ac:spMk id="8" creationId="{B7C6F413-1BA3-4492-B018-E91AEF9D8646}"/>
          </ac:spMkLst>
        </pc:spChg>
      </pc:sldChg>
    </pc:docChg>
  </pc:docChgLst>
  <pc:docChgLst>
    <pc:chgData name="Callum Cleave" userId="S::l24cleac@allsaints.wa.edu.au::1f8f4dde-be4c-43f4-b42d-0d80b078a9b8" providerId="AD" clId="Web-{FFEBD5ED-9527-4F4D-2FFC-F5E096B5F410}"/>
    <pc:docChg chg="delSld modSld">
      <pc:chgData name="Callum Cleave" userId="S::l24cleac@allsaints.wa.edu.au::1f8f4dde-be4c-43f4-b42d-0d80b078a9b8" providerId="AD" clId="Web-{FFEBD5ED-9527-4F4D-2FFC-F5E096B5F410}" dt="2021-03-26T02:18:10.762" v="5"/>
      <pc:docMkLst>
        <pc:docMk/>
      </pc:docMkLst>
      <pc:sldChg chg="addSp delSp modSp del mod setBg">
        <pc:chgData name="Callum Cleave" userId="S::l24cleac@allsaints.wa.edu.au::1f8f4dde-be4c-43f4-b42d-0d80b078a9b8" providerId="AD" clId="Web-{FFEBD5ED-9527-4F4D-2FFC-F5E096B5F410}" dt="2021-03-26T02:18:10.762" v="5"/>
        <pc:sldMkLst>
          <pc:docMk/>
          <pc:sldMk cId="2466699235" sldId="259"/>
        </pc:sldMkLst>
        <pc:spChg chg="mod">
          <ac:chgData name="Callum Cleave" userId="S::l24cleac@allsaints.wa.edu.au::1f8f4dde-be4c-43f4-b42d-0d80b078a9b8" providerId="AD" clId="Web-{FFEBD5ED-9527-4F4D-2FFC-F5E096B5F410}" dt="2021-03-26T02:17:37.793" v="3"/>
          <ac:spMkLst>
            <pc:docMk/>
            <pc:sldMk cId="2466699235" sldId="259"/>
            <ac:spMk id="2" creationId="{BF8F3DC2-D3BD-4DEB-863F-10CF158D76A8}"/>
          </ac:spMkLst>
        </pc:spChg>
        <pc:spChg chg="del">
          <ac:chgData name="Callum Cleave" userId="S::l24cleac@allsaints.wa.edu.au::1f8f4dde-be4c-43f4-b42d-0d80b078a9b8" providerId="AD" clId="Web-{FFEBD5ED-9527-4F4D-2FFC-F5E096B5F410}" dt="2021-03-26T02:17:26.011" v="0"/>
          <ac:spMkLst>
            <pc:docMk/>
            <pc:sldMk cId="2466699235" sldId="259"/>
            <ac:spMk id="3" creationId="{CA4252D8-9ABE-49A6-BE3E-FF9E238BE9F3}"/>
          </ac:spMkLst>
        </pc:spChg>
        <pc:spChg chg="add">
          <ac:chgData name="Callum Cleave" userId="S::l24cleac@allsaints.wa.edu.au::1f8f4dde-be4c-43f4-b42d-0d80b078a9b8" providerId="AD" clId="Web-{FFEBD5ED-9527-4F4D-2FFC-F5E096B5F410}" dt="2021-03-26T02:17:37.793" v="3"/>
          <ac:spMkLst>
            <pc:docMk/>
            <pc:sldMk cId="2466699235" sldId="259"/>
            <ac:spMk id="6" creationId="{4038CB10-1F5C-4D54-9DF7-12586DE5B007}"/>
          </ac:spMkLst>
        </pc:spChg>
        <pc:spChg chg="add mod">
          <ac:chgData name="Callum Cleave" userId="S::l24cleac@allsaints.wa.edu.au::1f8f4dde-be4c-43f4-b42d-0d80b078a9b8" providerId="AD" clId="Web-{FFEBD5ED-9527-4F4D-2FFC-F5E096B5F410}" dt="2021-03-26T02:18:01.215" v="4" actId="20577"/>
          <ac:spMkLst>
            <pc:docMk/>
            <pc:sldMk cId="2466699235" sldId="259"/>
            <ac:spMk id="7" creationId="{FE6AEC84-7EC8-4732-B9F0-89907CD4CD8C}"/>
          </ac:spMkLst>
        </pc:spChg>
        <pc:spChg chg="add del">
          <ac:chgData name="Callum Cleave" userId="S::l24cleac@allsaints.wa.edu.au::1f8f4dde-be4c-43f4-b42d-0d80b078a9b8" providerId="AD" clId="Web-{FFEBD5ED-9527-4F4D-2FFC-F5E096B5F410}" dt="2021-03-26T02:17:37.793" v="2"/>
          <ac:spMkLst>
            <pc:docMk/>
            <pc:sldMk cId="2466699235" sldId="259"/>
            <ac:spMk id="8" creationId="{D7213C13-B5C5-4383-A138-6FC563EC4267}"/>
          </ac:spMkLst>
        </pc:spChg>
        <pc:spChg chg="add del">
          <ac:chgData name="Callum Cleave" userId="S::l24cleac@allsaints.wa.edu.au::1f8f4dde-be4c-43f4-b42d-0d80b078a9b8" providerId="AD" clId="Web-{FFEBD5ED-9527-4F4D-2FFC-F5E096B5F410}" dt="2021-03-26T02:17:37.793" v="2"/>
          <ac:spMkLst>
            <pc:docMk/>
            <pc:sldMk cId="2466699235" sldId="259"/>
            <ac:spMk id="11" creationId="{EBF87945-A001-489F-9D9B-7D9435F0B9CA}"/>
          </ac:spMkLst>
        </pc:spChg>
        <pc:spChg chg="add">
          <ac:chgData name="Callum Cleave" userId="S::l24cleac@allsaints.wa.edu.au::1f8f4dde-be4c-43f4-b42d-0d80b078a9b8" providerId="AD" clId="Web-{FFEBD5ED-9527-4F4D-2FFC-F5E096B5F410}" dt="2021-03-26T02:17:37.793" v="3"/>
          <ac:spMkLst>
            <pc:docMk/>
            <pc:sldMk cId="2466699235" sldId="259"/>
            <ac:spMk id="13" creationId="{73ED6512-6858-4552-B699-9A97FE9A4EA2}"/>
          </ac:spMkLst>
        </pc:spChg>
        <pc:picChg chg="add mod ord">
          <ac:chgData name="Callum Cleave" userId="S::l24cleac@allsaints.wa.edu.au::1f8f4dde-be4c-43f4-b42d-0d80b078a9b8" providerId="AD" clId="Web-{FFEBD5ED-9527-4F4D-2FFC-F5E096B5F410}" dt="2021-03-26T02:17:37.793" v="3"/>
          <ac:picMkLst>
            <pc:docMk/>
            <pc:sldMk cId="2466699235" sldId="259"/>
            <ac:picMk id="4" creationId="{D1B65344-6E8E-4603-9C2D-DD07CD5DCA91}"/>
          </ac:picMkLst>
        </pc:picChg>
      </pc:sldChg>
    </pc:docChg>
  </pc:docChgLst>
  <pc:docChgLst>
    <pc:chgData name="Callum Cleave" userId="S::l24cleac@allsaints.wa.edu.au::1f8f4dde-be4c-43f4-b42d-0d80b078a9b8" providerId="AD" clId="Web-{66611FD8-ED0B-5685-A81B-CCB5C104957F}"/>
    <pc:docChg chg="addSld modSld">
      <pc:chgData name="Callum Cleave" userId="S::l24cleac@allsaints.wa.edu.au::1f8f4dde-be4c-43f4-b42d-0d80b078a9b8" providerId="AD" clId="Web-{66611FD8-ED0B-5685-A81B-CCB5C104957F}" dt="2021-03-28T06:19:39.563" v="170"/>
      <pc:docMkLst>
        <pc:docMk/>
      </pc:docMkLst>
      <pc:sldChg chg="addSp modSp mod modTransition setBg">
        <pc:chgData name="Callum Cleave" userId="S::l24cleac@allsaints.wa.edu.au::1f8f4dde-be4c-43f4-b42d-0d80b078a9b8" providerId="AD" clId="Web-{66611FD8-ED0B-5685-A81B-CCB5C104957F}" dt="2021-03-28T06:17:28.951" v="96"/>
        <pc:sldMkLst>
          <pc:docMk/>
          <pc:sldMk cId="1796736678" sldId="260"/>
        </pc:sldMkLst>
        <pc:spChg chg="mod">
          <ac:chgData name="Callum Cleave" userId="S::l24cleac@allsaints.wa.edu.au::1f8f4dde-be4c-43f4-b42d-0d80b078a9b8" providerId="AD" clId="Web-{66611FD8-ED0B-5685-A81B-CCB5C104957F}" dt="2021-03-28T05:58:58.810" v="7"/>
          <ac:spMkLst>
            <pc:docMk/>
            <pc:sldMk cId="1796736678" sldId="260"/>
            <ac:spMk id="2" creationId="{9BB2EE30-27D9-40EA-A272-BF948CAD3A8C}"/>
          </ac:spMkLst>
        </pc:spChg>
        <pc:spChg chg="mod">
          <ac:chgData name="Callum Cleave" userId="S::l24cleac@allsaints.wa.edu.au::1f8f4dde-be4c-43f4-b42d-0d80b078a9b8" providerId="AD" clId="Web-{66611FD8-ED0B-5685-A81B-CCB5C104957F}" dt="2021-03-28T05:58:58.810" v="7"/>
          <ac:spMkLst>
            <pc:docMk/>
            <pc:sldMk cId="1796736678" sldId="260"/>
            <ac:spMk id="3" creationId="{08ADC012-8D9B-46DC-B4CA-E59AD300CE2A}"/>
          </ac:spMkLst>
        </pc:spChg>
        <pc:spChg chg="add">
          <ac:chgData name="Callum Cleave" userId="S::l24cleac@allsaints.wa.edu.au::1f8f4dde-be4c-43f4-b42d-0d80b078a9b8" providerId="AD" clId="Web-{66611FD8-ED0B-5685-A81B-CCB5C104957F}" dt="2021-03-28T05:58:58.810" v="7"/>
          <ac:spMkLst>
            <pc:docMk/>
            <pc:sldMk cId="1796736678" sldId="260"/>
            <ac:spMk id="8" creationId="{5C8908E2-EE49-44D2-9428-A28D2312A8D5}"/>
          </ac:spMkLst>
        </pc:spChg>
        <pc:spChg chg="add">
          <ac:chgData name="Callum Cleave" userId="S::l24cleac@allsaints.wa.edu.au::1f8f4dde-be4c-43f4-b42d-0d80b078a9b8" providerId="AD" clId="Web-{66611FD8-ED0B-5685-A81B-CCB5C104957F}" dt="2021-03-28T05:58:58.810" v="7"/>
          <ac:spMkLst>
            <pc:docMk/>
            <pc:sldMk cId="1796736678" sldId="260"/>
            <ac:spMk id="14" creationId="{D06891CE-5B9C-4B9E-AA78-3A5E25434F86}"/>
          </ac:spMkLst>
        </pc:spChg>
        <pc:spChg chg="add">
          <ac:chgData name="Callum Cleave" userId="S::l24cleac@allsaints.wa.edu.au::1f8f4dde-be4c-43f4-b42d-0d80b078a9b8" providerId="AD" clId="Web-{66611FD8-ED0B-5685-A81B-CCB5C104957F}" dt="2021-03-28T05:58:58.810" v="7"/>
          <ac:spMkLst>
            <pc:docMk/>
            <pc:sldMk cId="1796736678" sldId="260"/>
            <ac:spMk id="16" creationId="{ED888B23-07FA-482A-96DF-47E31AF1A603}"/>
          </ac:spMkLst>
        </pc:spChg>
        <pc:grpChg chg="add">
          <ac:chgData name="Callum Cleave" userId="S::l24cleac@allsaints.wa.edu.au::1f8f4dde-be4c-43f4-b42d-0d80b078a9b8" providerId="AD" clId="Web-{66611FD8-ED0B-5685-A81B-CCB5C104957F}" dt="2021-03-28T05:58:58.810" v="7"/>
          <ac:grpSpMkLst>
            <pc:docMk/>
            <pc:sldMk cId="1796736678" sldId="260"/>
            <ac:grpSpMk id="10" creationId="{A23D792D-D9F2-4EB4-ADE2-65A518DA6489}"/>
          </ac:grpSpMkLst>
        </pc:grpChg>
      </pc:sldChg>
      <pc:sldChg chg="addSp delSp modSp new mod modTransition setBg">
        <pc:chgData name="Callum Cleave" userId="S::l24cleac@allsaints.wa.edu.au::1f8f4dde-be4c-43f4-b42d-0d80b078a9b8" providerId="AD" clId="Web-{66611FD8-ED0B-5685-A81B-CCB5C104957F}" dt="2021-03-28T06:17:39.686" v="98"/>
        <pc:sldMkLst>
          <pc:docMk/>
          <pc:sldMk cId="409927564" sldId="261"/>
        </pc:sldMkLst>
        <pc:spChg chg="mod ord">
          <ac:chgData name="Callum Cleave" userId="S::l24cleac@allsaints.wa.edu.au::1f8f4dde-be4c-43f4-b42d-0d80b078a9b8" providerId="AD" clId="Web-{66611FD8-ED0B-5685-A81B-CCB5C104957F}" dt="2021-03-28T06:04:07.083" v="45"/>
          <ac:spMkLst>
            <pc:docMk/>
            <pc:sldMk cId="409927564" sldId="261"/>
            <ac:spMk id="2" creationId="{6C0BD0FD-2038-494F-8514-4A35997F3C8A}"/>
          </ac:spMkLst>
        </pc:spChg>
        <pc:spChg chg="del mod">
          <ac:chgData name="Callum Cleave" userId="S::l24cleac@allsaints.wa.edu.au::1f8f4dde-be4c-43f4-b42d-0d80b078a9b8" providerId="AD" clId="Web-{66611FD8-ED0B-5685-A81B-CCB5C104957F}" dt="2021-03-28T05:59:33.029" v="27"/>
          <ac:spMkLst>
            <pc:docMk/>
            <pc:sldMk cId="409927564" sldId="261"/>
            <ac:spMk id="3" creationId="{35156E3D-947F-42E8-9CB2-E734276A8CEC}"/>
          </ac:spMkLst>
        </pc:spChg>
        <pc:spChg chg="add del">
          <ac:chgData name="Callum Cleave" userId="S::l24cleac@allsaints.wa.edu.au::1f8f4dde-be4c-43f4-b42d-0d80b078a9b8" providerId="AD" clId="Web-{66611FD8-ED0B-5685-A81B-CCB5C104957F}" dt="2021-03-28T06:01:58.517" v="34"/>
          <ac:spMkLst>
            <pc:docMk/>
            <pc:sldMk cId="409927564" sldId="261"/>
            <ac:spMk id="7" creationId="{4281BC32-FF58-4898-A6B5-7B3D059BCEB0}"/>
          </ac:spMkLst>
        </pc:spChg>
        <pc:spChg chg="add del">
          <ac:chgData name="Callum Cleave" userId="S::l24cleac@allsaints.wa.edu.au::1f8f4dde-be4c-43f4-b42d-0d80b078a9b8" providerId="AD" clId="Web-{66611FD8-ED0B-5685-A81B-CCB5C104957F}" dt="2021-03-28T06:01:58.517" v="34"/>
          <ac:spMkLst>
            <pc:docMk/>
            <pc:sldMk cId="409927564" sldId="261"/>
            <ac:spMk id="8" creationId="{0D614406-135F-4875-9C87-53822CB19ABB}"/>
          </ac:spMkLst>
        </pc:spChg>
        <pc:spChg chg="add del">
          <ac:chgData name="Callum Cleave" userId="S::l24cleac@allsaints.wa.edu.au::1f8f4dde-be4c-43f4-b42d-0d80b078a9b8" providerId="AD" clId="Web-{66611FD8-ED0B-5685-A81B-CCB5C104957F}" dt="2021-03-28T06:01:58.517" v="34"/>
          <ac:spMkLst>
            <pc:docMk/>
            <pc:sldMk cId="409927564" sldId="261"/>
            <ac:spMk id="9" creationId="{A47020BD-3785-4628-8C5E-A4011B43EF88}"/>
          </ac:spMkLst>
        </pc:spChg>
        <pc:spChg chg="add del">
          <ac:chgData name="Callum Cleave" userId="S::l24cleac@allsaints.wa.edu.au::1f8f4dde-be4c-43f4-b42d-0d80b078a9b8" providerId="AD" clId="Web-{66611FD8-ED0B-5685-A81B-CCB5C104957F}" dt="2021-03-28T06:01:55.767" v="32"/>
          <ac:spMkLst>
            <pc:docMk/>
            <pc:sldMk cId="409927564" sldId="261"/>
            <ac:spMk id="10" creationId="{823AC064-BC96-4F32-8AE1-B2FD38754823}"/>
          </ac:spMkLst>
        </pc:spChg>
        <pc:spChg chg="add del">
          <ac:chgData name="Callum Cleave" userId="S::l24cleac@allsaints.wa.edu.au::1f8f4dde-be4c-43f4-b42d-0d80b078a9b8" providerId="AD" clId="Web-{66611FD8-ED0B-5685-A81B-CCB5C104957F}" dt="2021-03-28T06:04:07.083" v="45"/>
          <ac:spMkLst>
            <pc:docMk/>
            <pc:sldMk cId="409927564" sldId="261"/>
            <ac:spMk id="11" creationId="{99ED5833-B85B-4103-8A3B-CAB0308E6C15}"/>
          </ac:spMkLst>
        </pc:spChg>
        <pc:spChg chg="add del mod">
          <ac:chgData name="Callum Cleave" userId="S::l24cleac@allsaints.wa.edu.au::1f8f4dde-be4c-43f4-b42d-0d80b078a9b8" providerId="AD" clId="Web-{66611FD8-ED0B-5685-A81B-CCB5C104957F}" dt="2021-03-28T06:04:03.989" v="43"/>
          <ac:spMkLst>
            <pc:docMk/>
            <pc:sldMk cId="409927564" sldId="261"/>
            <ac:spMk id="15" creationId="{DB4B4209-3932-41A1-9FF5-24C9B151C4C9}"/>
          </ac:spMkLst>
        </pc:spChg>
        <pc:spChg chg="add">
          <ac:chgData name="Callum Cleave" userId="S::l24cleac@allsaints.wa.edu.au::1f8f4dde-be4c-43f4-b42d-0d80b078a9b8" providerId="AD" clId="Web-{66611FD8-ED0B-5685-A81B-CCB5C104957F}" dt="2021-03-28T06:04:07.083" v="45"/>
          <ac:spMkLst>
            <pc:docMk/>
            <pc:sldMk cId="409927564" sldId="261"/>
            <ac:spMk id="21" creationId="{823AC064-BC96-4F32-8AE1-B2FD38754823}"/>
          </ac:spMkLst>
        </pc:spChg>
        <pc:picChg chg="add del mod ord">
          <ac:chgData name="Callum Cleave" userId="S::l24cleac@allsaints.wa.edu.au::1f8f4dde-be4c-43f4-b42d-0d80b078a9b8" providerId="AD" clId="Web-{66611FD8-ED0B-5685-A81B-CCB5C104957F}" dt="2021-03-28T06:04:02.614" v="42"/>
          <ac:picMkLst>
            <pc:docMk/>
            <pc:sldMk cId="409927564" sldId="261"/>
            <ac:picMk id="4" creationId="{11A849B7-48D8-4DD5-BFD8-8D1958C264B4}"/>
          </ac:picMkLst>
        </pc:picChg>
        <pc:picChg chg="add del mod">
          <ac:chgData name="Callum Cleave" userId="S::l24cleac@allsaints.wa.edu.au::1f8f4dde-be4c-43f4-b42d-0d80b078a9b8" providerId="AD" clId="Web-{66611FD8-ED0B-5685-A81B-CCB5C104957F}" dt="2021-03-28T06:02:36.299" v="40"/>
          <ac:picMkLst>
            <pc:docMk/>
            <pc:sldMk cId="409927564" sldId="261"/>
            <ac:picMk id="5" creationId="{4B04836B-8A56-4869-B833-030C1D76A129}"/>
          </ac:picMkLst>
        </pc:picChg>
        <pc:picChg chg="add mod">
          <ac:chgData name="Callum Cleave" userId="S::l24cleac@allsaints.wa.edu.au::1f8f4dde-be4c-43f4-b42d-0d80b078a9b8" providerId="AD" clId="Web-{66611FD8-ED0B-5685-A81B-CCB5C104957F}" dt="2021-03-28T06:04:07.083" v="45"/>
          <ac:picMkLst>
            <pc:docMk/>
            <pc:sldMk cId="409927564" sldId="261"/>
            <ac:picMk id="6" creationId="{A66BDBC3-1171-447F-960F-F51CF9311EAB}"/>
          </ac:picMkLst>
        </pc:picChg>
        <pc:picChg chg="add mod ord">
          <ac:chgData name="Callum Cleave" userId="S::l24cleac@allsaints.wa.edu.au::1f8f4dde-be4c-43f4-b42d-0d80b078a9b8" providerId="AD" clId="Web-{66611FD8-ED0B-5685-A81B-CCB5C104957F}" dt="2021-03-28T06:04:07.083" v="45"/>
          <ac:picMkLst>
            <pc:docMk/>
            <pc:sldMk cId="409927564" sldId="261"/>
            <ac:picMk id="16" creationId="{6019A5EB-71B8-4D7A-B543-5DC886B24C88}"/>
          </ac:picMkLst>
        </pc:picChg>
        <pc:cxnChg chg="add del">
          <ac:chgData name="Callum Cleave" userId="S::l24cleac@allsaints.wa.edu.au::1f8f4dde-be4c-43f4-b42d-0d80b078a9b8" providerId="AD" clId="Web-{66611FD8-ED0B-5685-A81B-CCB5C104957F}" dt="2021-03-28T06:01:55.767" v="32"/>
          <ac:cxnSpMkLst>
            <pc:docMk/>
            <pc:sldMk cId="409927564" sldId="261"/>
            <ac:cxnSpMk id="12" creationId="{7E7C77BC-7138-40B1-A15B-20F57A494629}"/>
          </ac:cxnSpMkLst>
        </pc:cxnChg>
        <pc:cxnChg chg="add del">
          <ac:chgData name="Callum Cleave" userId="S::l24cleac@allsaints.wa.edu.au::1f8f4dde-be4c-43f4-b42d-0d80b078a9b8" providerId="AD" clId="Web-{66611FD8-ED0B-5685-A81B-CCB5C104957F}" dt="2021-03-28T06:01:55.767" v="32"/>
          <ac:cxnSpMkLst>
            <pc:docMk/>
            <pc:sldMk cId="409927564" sldId="261"/>
            <ac:cxnSpMk id="14" creationId="{DB146403-F3D6-484B-B2ED-97F9565D0370}"/>
          </ac:cxnSpMkLst>
        </pc:cxnChg>
        <pc:cxnChg chg="add">
          <ac:chgData name="Callum Cleave" userId="S::l24cleac@allsaints.wa.edu.au::1f8f4dde-be4c-43f4-b42d-0d80b078a9b8" providerId="AD" clId="Web-{66611FD8-ED0B-5685-A81B-CCB5C104957F}" dt="2021-03-28T06:04:07.083" v="45"/>
          <ac:cxnSpMkLst>
            <pc:docMk/>
            <pc:sldMk cId="409927564" sldId="261"/>
            <ac:cxnSpMk id="23" creationId="{7E7C77BC-7138-40B1-A15B-20F57A494629}"/>
          </ac:cxnSpMkLst>
        </pc:cxnChg>
        <pc:cxnChg chg="add">
          <ac:chgData name="Callum Cleave" userId="S::l24cleac@allsaints.wa.edu.au::1f8f4dde-be4c-43f4-b42d-0d80b078a9b8" providerId="AD" clId="Web-{66611FD8-ED0B-5685-A81B-CCB5C104957F}" dt="2021-03-28T06:04:07.083" v="45"/>
          <ac:cxnSpMkLst>
            <pc:docMk/>
            <pc:sldMk cId="409927564" sldId="261"/>
            <ac:cxnSpMk id="25" creationId="{DB146403-F3D6-484B-B2ED-97F9565D0370}"/>
          </ac:cxnSpMkLst>
        </pc:cxnChg>
      </pc:sldChg>
      <pc:sldChg chg="addSp delSp modSp new mod modTransition setBg">
        <pc:chgData name="Callum Cleave" userId="S::l24cleac@allsaints.wa.edu.au::1f8f4dde-be4c-43f4-b42d-0d80b078a9b8" providerId="AD" clId="Web-{66611FD8-ED0B-5685-A81B-CCB5C104957F}" dt="2021-03-28T06:17:49.483" v="100"/>
        <pc:sldMkLst>
          <pc:docMk/>
          <pc:sldMk cId="2896235625" sldId="262"/>
        </pc:sldMkLst>
        <pc:spChg chg="add del mod">
          <ac:chgData name="Callum Cleave" userId="S::l24cleac@allsaints.wa.edu.au::1f8f4dde-be4c-43f4-b42d-0d80b078a9b8" providerId="AD" clId="Web-{66611FD8-ED0B-5685-A81B-CCB5C104957F}" dt="2021-03-28T06:11:01.764" v="63"/>
          <ac:spMkLst>
            <pc:docMk/>
            <pc:sldMk cId="2896235625" sldId="262"/>
            <ac:spMk id="2" creationId="{A0A5F45D-0ABA-42B7-BEC5-177606456305}"/>
          </ac:spMkLst>
        </pc:spChg>
        <pc:spChg chg="del">
          <ac:chgData name="Callum Cleave" userId="S::l24cleac@allsaints.wa.edu.au::1f8f4dde-be4c-43f4-b42d-0d80b078a9b8" providerId="AD" clId="Web-{66611FD8-ED0B-5685-A81B-CCB5C104957F}" dt="2021-03-28T06:10:18.826" v="47"/>
          <ac:spMkLst>
            <pc:docMk/>
            <pc:sldMk cId="2896235625" sldId="262"/>
            <ac:spMk id="3" creationId="{39CB965C-92D2-433E-9AF1-4C8712B2A3A3}"/>
          </ac:spMkLst>
        </pc:spChg>
        <pc:spChg chg="add del mod">
          <ac:chgData name="Callum Cleave" userId="S::l24cleac@allsaints.wa.edu.au::1f8f4dde-be4c-43f4-b42d-0d80b078a9b8" providerId="AD" clId="Web-{66611FD8-ED0B-5685-A81B-CCB5C104957F}" dt="2021-03-28T06:10:44.514" v="52"/>
          <ac:spMkLst>
            <pc:docMk/>
            <pc:sldMk cId="2896235625" sldId="262"/>
            <ac:spMk id="6" creationId="{22468936-8AD7-4558-A6C3-849B79A0F3E9}"/>
          </ac:spMkLst>
        </pc:spChg>
        <pc:spChg chg="add del mod">
          <ac:chgData name="Callum Cleave" userId="S::l24cleac@allsaints.wa.edu.au::1f8f4dde-be4c-43f4-b42d-0d80b078a9b8" providerId="AD" clId="Web-{66611FD8-ED0B-5685-A81B-CCB5C104957F}" dt="2021-03-28T06:10:53.873" v="62"/>
          <ac:spMkLst>
            <pc:docMk/>
            <pc:sldMk cId="2896235625" sldId="262"/>
            <ac:spMk id="8" creationId="{BB5283BE-7CC9-41AD-8870-AF0698134436}"/>
          </ac:spMkLst>
        </pc:spChg>
        <pc:spChg chg="add del">
          <ac:chgData name="Callum Cleave" userId="S::l24cleac@allsaints.wa.edu.au::1f8f4dde-be4c-43f4-b42d-0d80b078a9b8" providerId="AD" clId="Web-{66611FD8-ED0B-5685-A81B-CCB5C104957F}" dt="2021-03-28T06:10:46.295" v="53"/>
          <ac:spMkLst>
            <pc:docMk/>
            <pc:sldMk cId="2896235625" sldId="262"/>
            <ac:spMk id="9" creationId="{F3060C83-F051-4F0E-ABAD-AA0DFC48B218}"/>
          </ac:spMkLst>
        </pc:spChg>
        <pc:spChg chg="add del">
          <ac:chgData name="Callum Cleave" userId="S::l24cleac@allsaints.wa.edu.au::1f8f4dde-be4c-43f4-b42d-0d80b078a9b8" providerId="AD" clId="Web-{66611FD8-ED0B-5685-A81B-CCB5C104957F}" dt="2021-03-28T06:10:46.295" v="53"/>
          <ac:spMkLst>
            <pc:docMk/>
            <pc:sldMk cId="2896235625" sldId="262"/>
            <ac:spMk id="11" creationId="{83C98ABE-055B-441F-B07E-44F97F083C39}"/>
          </ac:spMkLst>
        </pc:spChg>
        <pc:spChg chg="add">
          <ac:chgData name="Callum Cleave" userId="S::l24cleac@allsaints.wa.edu.au::1f8f4dde-be4c-43f4-b42d-0d80b078a9b8" providerId="AD" clId="Web-{66611FD8-ED0B-5685-A81B-CCB5C104957F}" dt="2021-03-28T06:11:01.764" v="63"/>
          <ac:spMkLst>
            <pc:docMk/>
            <pc:sldMk cId="2896235625" sldId="262"/>
            <ac:spMk id="12" creationId="{73DE2CFE-42F2-48F0-8706-5264E012B10C}"/>
          </ac:spMkLst>
        </pc:spChg>
        <pc:spChg chg="add del">
          <ac:chgData name="Callum Cleave" userId="S::l24cleac@allsaints.wa.edu.au::1f8f4dde-be4c-43f4-b42d-0d80b078a9b8" providerId="AD" clId="Web-{66611FD8-ED0B-5685-A81B-CCB5C104957F}" dt="2021-03-28T06:10:46.295" v="53"/>
          <ac:spMkLst>
            <pc:docMk/>
            <pc:sldMk cId="2896235625" sldId="262"/>
            <ac:spMk id="13" creationId="{29FDB030-9B49-4CED-8CCD-4D99382388AC}"/>
          </ac:spMkLst>
        </pc:spChg>
        <pc:spChg chg="add">
          <ac:chgData name="Callum Cleave" userId="S::l24cleac@allsaints.wa.edu.au::1f8f4dde-be4c-43f4-b42d-0d80b078a9b8" providerId="AD" clId="Web-{66611FD8-ED0B-5685-A81B-CCB5C104957F}" dt="2021-03-28T06:11:01.764" v="63"/>
          <ac:spMkLst>
            <pc:docMk/>
            <pc:sldMk cId="2896235625" sldId="262"/>
            <ac:spMk id="14" creationId="{C50E8455-33B1-4A1B-9FAF-6D6DFE4BE884}"/>
          </ac:spMkLst>
        </pc:spChg>
        <pc:spChg chg="add del">
          <ac:chgData name="Callum Cleave" userId="S::l24cleac@allsaints.wa.edu.au::1f8f4dde-be4c-43f4-b42d-0d80b078a9b8" providerId="AD" clId="Web-{66611FD8-ED0B-5685-A81B-CCB5C104957F}" dt="2021-03-28T06:10:46.295" v="53"/>
          <ac:spMkLst>
            <pc:docMk/>
            <pc:sldMk cId="2896235625" sldId="262"/>
            <ac:spMk id="15" creationId="{3783CA14-24A1-485C-8B30-D6A5D87987AD}"/>
          </ac:spMkLst>
        </pc:spChg>
        <pc:spChg chg="add del">
          <ac:chgData name="Callum Cleave" userId="S::l24cleac@allsaints.wa.edu.au::1f8f4dde-be4c-43f4-b42d-0d80b078a9b8" providerId="AD" clId="Web-{66611FD8-ED0B-5685-A81B-CCB5C104957F}" dt="2021-03-28T06:10:46.295" v="53"/>
          <ac:spMkLst>
            <pc:docMk/>
            <pc:sldMk cId="2896235625" sldId="262"/>
            <ac:spMk id="17" creationId="{9A97C86A-04D6-40F7-AE84-31AB43E6A846}"/>
          </ac:spMkLst>
        </pc:spChg>
        <pc:spChg chg="add del">
          <ac:chgData name="Callum Cleave" userId="S::l24cleac@allsaints.wa.edu.au::1f8f4dde-be4c-43f4-b42d-0d80b078a9b8" providerId="AD" clId="Web-{66611FD8-ED0B-5685-A81B-CCB5C104957F}" dt="2021-03-28T06:10:46.295" v="53"/>
          <ac:spMkLst>
            <pc:docMk/>
            <pc:sldMk cId="2896235625" sldId="262"/>
            <ac:spMk id="19" creationId="{FF9F2414-84E8-453E-B1F3-389FDE8192D9}"/>
          </ac:spMkLst>
        </pc:spChg>
        <pc:spChg chg="add del">
          <ac:chgData name="Callum Cleave" userId="S::l24cleac@allsaints.wa.edu.au::1f8f4dde-be4c-43f4-b42d-0d80b078a9b8" providerId="AD" clId="Web-{66611FD8-ED0B-5685-A81B-CCB5C104957F}" dt="2021-03-28T06:10:46.295" v="53"/>
          <ac:spMkLst>
            <pc:docMk/>
            <pc:sldMk cId="2896235625" sldId="262"/>
            <ac:spMk id="21" creationId="{3ECA69A1-7536-43AC-85EF-C7106179F5ED}"/>
          </ac:spMkLst>
        </pc:spChg>
        <pc:picChg chg="add del mod ord">
          <ac:chgData name="Callum Cleave" userId="S::l24cleac@allsaints.wa.edu.au::1f8f4dde-be4c-43f4-b42d-0d80b078a9b8" providerId="AD" clId="Web-{66611FD8-ED0B-5685-A81B-CCB5C104957F}" dt="2021-03-28T06:10:48.670" v="54"/>
          <ac:picMkLst>
            <pc:docMk/>
            <pc:sldMk cId="2896235625" sldId="262"/>
            <ac:picMk id="4" creationId="{61B77B17-E345-4799-BA41-AF436FB082B2}"/>
          </ac:picMkLst>
        </pc:picChg>
        <pc:picChg chg="add mod ord">
          <ac:chgData name="Callum Cleave" userId="S::l24cleac@allsaints.wa.edu.au::1f8f4dde-be4c-43f4-b42d-0d80b078a9b8" providerId="AD" clId="Web-{66611FD8-ED0B-5685-A81B-CCB5C104957F}" dt="2021-03-28T06:11:01.764" v="63"/>
          <ac:picMkLst>
            <pc:docMk/>
            <pc:sldMk cId="2896235625" sldId="262"/>
            <ac:picMk id="10" creationId="{3A5837A8-8ADD-46F2-9C77-5A49E39D72EC}"/>
          </ac:picMkLst>
        </pc:picChg>
      </pc:sldChg>
      <pc:sldChg chg="addSp delSp modSp new mod modTransition setBg">
        <pc:chgData name="Callum Cleave" userId="S::l24cleac@allsaints.wa.edu.au::1f8f4dde-be4c-43f4-b42d-0d80b078a9b8" providerId="AD" clId="Web-{66611FD8-ED0B-5685-A81B-CCB5C104957F}" dt="2021-03-28T06:19:39.563" v="170"/>
        <pc:sldMkLst>
          <pc:docMk/>
          <pc:sldMk cId="744239437" sldId="263"/>
        </pc:sldMkLst>
        <pc:spChg chg="mod">
          <ac:chgData name="Callum Cleave" userId="S::l24cleac@allsaints.wa.edu.au::1f8f4dde-be4c-43f4-b42d-0d80b078a9b8" providerId="AD" clId="Web-{66611FD8-ED0B-5685-A81B-CCB5C104957F}" dt="2021-03-28T06:14:25.631" v="94"/>
          <ac:spMkLst>
            <pc:docMk/>
            <pc:sldMk cId="744239437" sldId="263"/>
            <ac:spMk id="2" creationId="{9CEACDFC-FE07-4FD9-9618-694BB685EC92}"/>
          </ac:spMkLst>
        </pc:spChg>
        <pc:spChg chg="del">
          <ac:chgData name="Callum Cleave" userId="S::l24cleac@allsaints.wa.edu.au::1f8f4dde-be4c-43f4-b42d-0d80b078a9b8" providerId="AD" clId="Web-{66611FD8-ED0B-5685-A81B-CCB5C104957F}" dt="2021-03-28T06:14:13.022" v="89"/>
          <ac:spMkLst>
            <pc:docMk/>
            <pc:sldMk cId="744239437" sldId="263"/>
            <ac:spMk id="3" creationId="{5A318556-203A-46AE-B4D8-2BD4C15543BA}"/>
          </ac:spMkLst>
        </pc:spChg>
        <pc:spChg chg="add del">
          <ac:chgData name="Callum Cleave" userId="S::l24cleac@allsaints.wa.edu.au::1f8f4dde-be4c-43f4-b42d-0d80b078a9b8" providerId="AD" clId="Web-{66611FD8-ED0B-5685-A81B-CCB5C104957F}" dt="2021-03-28T06:14:20.490" v="91"/>
          <ac:spMkLst>
            <pc:docMk/>
            <pc:sldMk cId="744239437" sldId="263"/>
            <ac:spMk id="8" creationId="{AB9C91E8-39E0-441B-A850-2CD11E4ECFFD}"/>
          </ac:spMkLst>
        </pc:spChg>
        <pc:spChg chg="add del">
          <ac:chgData name="Callum Cleave" userId="S::l24cleac@allsaints.wa.edu.au::1f8f4dde-be4c-43f4-b42d-0d80b078a9b8" providerId="AD" clId="Web-{66611FD8-ED0B-5685-A81B-CCB5C104957F}" dt="2021-03-28T06:14:25.631" v="94"/>
          <ac:spMkLst>
            <pc:docMk/>
            <pc:sldMk cId="744239437" sldId="263"/>
            <ac:spMk id="11" creationId="{EBF87945-A001-489F-9D9B-7D9435F0B9CA}"/>
          </ac:spMkLst>
        </pc:spChg>
        <pc:spChg chg="add">
          <ac:chgData name="Callum Cleave" userId="S::l24cleac@allsaints.wa.edu.au::1f8f4dde-be4c-43f4-b42d-0d80b078a9b8" providerId="AD" clId="Web-{66611FD8-ED0B-5685-A81B-CCB5C104957F}" dt="2021-03-28T06:14:25.631" v="94"/>
          <ac:spMkLst>
            <pc:docMk/>
            <pc:sldMk cId="744239437" sldId="263"/>
            <ac:spMk id="13" creationId="{6753252F-4873-4F63-801D-CC719279A7D5}"/>
          </ac:spMkLst>
        </pc:spChg>
        <pc:spChg chg="add del">
          <ac:chgData name="Callum Cleave" userId="S::l24cleac@allsaints.wa.edu.au::1f8f4dde-be4c-43f4-b42d-0d80b078a9b8" providerId="AD" clId="Web-{66611FD8-ED0B-5685-A81B-CCB5C104957F}" dt="2021-03-28T06:14:25.631" v="93"/>
          <ac:spMkLst>
            <pc:docMk/>
            <pc:sldMk cId="744239437" sldId="263"/>
            <ac:spMk id="16" creationId="{D4771268-CB57-404A-9271-370EB28F6090}"/>
          </ac:spMkLst>
        </pc:spChg>
        <pc:spChg chg="add">
          <ac:chgData name="Callum Cleave" userId="S::l24cleac@allsaints.wa.edu.au::1f8f4dde-be4c-43f4-b42d-0d80b078a9b8" providerId="AD" clId="Web-{66611FD8-ED0B-5685-A81B-CCB5C104957F}" dt="2021-03-28T06:14:25.631" v="94"/>
          <ac:spMkLst>
            <pc:docMk/>
            <pc:sldMk cId="744239437" sldId="263"/>
            <ac:spMk id="18" creationId="{047C8CCB-F95D-4249-92DD-651249D3535A}"/>
          </ac:spMkLst>
        </pc:spChg>
        <pc:picChg chg="add mod ord">
          <ac:chgData name="Callum Cleave" userId="S::l24cleac@allsaints.wa.edu.au::1f8f4dde-be4c-43f4-b42d-0d80b078a9b8" providerId="AD" clId="Web-{66611FD8-ED0B-5685-A81B-CCB5C104957F}" dt="2021-03-28T06:14:25.631" v="94"/>
          <ac:picMkLst>
            <pc:docMk/>
            <pc:sldMk cId="744239437" sldId="263"/>
            <ac:picMk id="4" creationId="{3151E48E-B18C-4262-9E56-15A3D3EA78D1}"/>
          </ac:picMkLst>
        </pc:picChg>
      </pc:sldChg>
    </pc:docChg>
  </pc:docChgLst>
  <pc:docChgLst>
    <pc:chgData name="Ayush Atre" userId="69f14dfb-64c1-4cc5-91fd-52dde0d13bee" providerId="ADAL" clId="{38F8D201-4552-4EEC-916A-EF1CBC571E58}"/>
    <pc:docChg chg="undo custSel addSld delSld modSld">
      <pc:chgData name="Ayush Atre" userId="69f14dfb-64c1-4cc5-91fd-52dde0d13bee" providerId="ADAL" clId="{38F8D201-4552-4EEC-916A-EF1CBC571E58}" dt="2021-04-01T06:02:27.889" v="3648" actId="20577"/>
      <pc:docMkLst>
        <pc:docMk/>
      </pc:docMkLst>
      <pc:sldChg chg="modSp mod modTransition">
        <pc:chgData name="Ayush Atre" userId="69f14dfb-64c1-4cc5-91fd-52dde0d13bee" providerId="ADAL" clId="{38F8D201-4552-4EEC-916A-EF1CBC571E58}" dt="2021-03-28T08:52:07.717" v="3602"/>
        <pc:sldMkLst>
          <pc:docMk/>
          <pc:sldMk cId="3533333315" sldId="256"/>
        </pc:sldMkLst>
        <pc:spChg chg="mod">
          <ac:chgData name="Ayush Atre" userId="69f14dfb-64c1-4cc5-91fd-52dde0d13bee" providerId="ADAL" clId="{38F8D201-4552-4EEC-916A-EF1CBC571E58}" dt="2021-03-25T06:05:50.554" v="5" actId="20577"/>
          <ac:spMkLst>
            <pc:docMk/>
            <pc:sldMk cId="3533333315" sldId="256"/>
            <ac:spMk id="2" creationId="{76D652C5-5637-4A27-9C61-8715E1B9EB2A}"/>
          </ac:spMkLst>
        </pc:spChg>
      </pc:sldChg>
      <pc:sldChg chg="addSp delSp modSp new mod modTransition delDesignElem">
        <pc:chgData name="Ayush Atre" userId="69f14dfb-64c1-4cc5-91fd-52dde0d13bee" providerId="ADAL" clId="{38F8D201-4552-4EEC-916A-EF1CBC571E58}" dt="2021-03-28T08:44:02.638" v="2849"/>
        <pc:sldMkLst>
          <pc:docMk/>
          <pc:sldMk cId="3716309596" sldId="257"/>
        </pc:sldMkLst>
        <pc:spChg chg="mod">
          <ac:chgData name="Ayush Atre" userId="69f14dfb-64c1-4cc5-91fd-52dde0d13bee" providerId="ADAL" clId="{38F8D201-4552-4EEC-916A-EF1CBC571E58}" dt="2021-03-28T08:35:39.725" v="1739" actId="26606"/>
          <ac:spMkLst>
            <pc:docMk/>
            <pc:sldMk cId="3716309596" sldId="257"/>
            <ac:spMk id="2" creationId="{6C6CF8B8-C668-4897-8E39-C3BEE0959F96}"/>
          </ac:spMkLst>
        </pc:spChg>
        <pc:spChg chg="mod">
          <ac:chgData name="Ayush Atre" userId="69f14dfb-64c1-4cc5-91fd-52dde0d13bee" providerId="ADAL" clId="{38F8D201-4552-4EEC-916A-EF1CBC571E58}" dt="2021-03-28T08:35:39.725" v="1739" actId="26606"/>
          <ac:spMkLst>
            <pc:docMk/>
            <pc:sldMk cId="3716309596" sldId="257"/>
            <ac:spMk id="3" creationId="{96F12916-4A8E-411F-BE20-9956716F5621}"/>
          </ac:spMkLst>
        </pc:spChg>
        <pc:spChg chg="del">
          <ac:chgData name="Ayush Atre" userId="69f14dfb-64c1-4cc5-91fd-52dde0d13bee" providerId="ADAL" clId="{38F8D201-4552-4EEC-916A-EF1CBC571E58}" dt="2021-03-28T08:35:39.725" v="1739" actId="26606"/>
          <ac:spMkLst>
            <pc:docMk/>
            <pc:sldMk cId="3716309596" sldId="257"/>
            <ac:spMk id="8" creationId="{A8DB9CD9-59B1-4D73-BC4C-98796A48EF9B}"/>
          </ac:spMkLst>
        </pc:spChg>
        <pc:spChg chg="del">
          <ac:chgData name="Ayush Atre" userId="69f14dfb-64c1-4cc5-91fd-52dde0d13bee" providerId="ADAL" clId="{38F8D201-4552-4EEC-916A-EF1CBC571E58}" dt="2021-03-28T08:35:39.725" v="1739" actId="26606"/>
          <ac:spMkLst>
            <pc:docMk/>
            <pc:sldMk cId="3716309596" sldId="257"/>
            <ac:spMk id="10" creationId="{8874A6A9-41FF-4E33-AFA8-F9F81436A59E}"/>
          </ac:spMkLst>
        </pc:spChg>
        <pc:spChg chg="add del">
          <ac:chgData name="Ayush Atre" userId="69f14dfb-64c1-4cc5-91fd-52dde0d13bee" providerId="ADAL" clId="{38F8D201-4552-4EEC-916A-EF1CBC571E58}" dt="2021-03-28T08:44:02.638" v="2849"/>
          <ac:spMkLst>
            <pc:docMk/>
            <pc:sldMk cId="3716309596" sldId="257"/>
            <ac:spMk id="24" creationId="{1B15ED52-F352-441B-82BF-E0EA34836D08}"/>
          </ac:spMkLst>
        </pc:spChg>
        <pc:spChg chg="add del">
          <ac:chgData name="Ayush Atre" userId="69f14dfb-64c1-4cc5-91fd-52dde0d13bee" providerId="ADAL" clId="{38F8D201-4552-4EEC-916A-EF1CBC571E58}" dt="2021-03-28T08:44:02.638" v="2849"/>
          <ac:spMkLst>
            <pc:docMk/>
            <pc:sldMk cId="3716309596" sldId="257"/>
            <ac:spMk id="26" creationId="{3B2E3793-BFE6-45A2-9B7B-E18844431C99}"/>
          </ac:spMkLst>
        </pc:spChg>
        <pc:spChg chg="add del">
          <ac:chgData name="Ayush Atre" userId="69f14dfb-64c1-4cc5-91fd-52dde0d13bee" providerId="ADAL" clId="{38F8D201-4552-4EEC-916A-EF1CBC571E58}" dt="2021-03-28T08:44:02.638" v="2849"/>
          <ac:spMkLst>
            <pc:docMk/>
            <pc:sldMk cId="3716309596" sldId="257"/>
            <ac:spMk id="28" creationId="{BC4C4868-CB8F-4AF9-9CDB-8108F2C19B67}"/>
          </ac:spMkLst>
        </pc:spChg>
        <pc:spChg chg="add del">
          <ac:chgData name="Ayush Atre" userId="69f14dfb-64c1-4cc5-91fd-52dde0d13bee" providerId="ADAL" clId="{38F8D201-4552-4EEC-916A-EF1CBC571E58}" dt="2021-03-28T08:44:02.638" v="2849"/>
          <ac:spMkLst>
            <pc:docMk/>
            <pc:sldMk cId="3716309596" sldId="257"/>
            <ac:spMk id="30" creationId="{375E0459-6403-40CD-989D-56A4407CA12E}"/>
          </ac:spMkLst>
        </pc:spChg>
        <pc:spChg chg="add del">
          <ac:chgData name="Ayush Atre" userId="69f14dfb-64c1-4cc5-91fd-52dde0d13bee" providerId="ADAL" clId="{38F8D201-4552-4EEC-916A-EF1CBC571E58}" dt="2021-03-28T08:44:02.638" v="2849"/>
          <ac:spMkLst>
            <pc:docMk/>
            <pc:sldMk cId="3716309596" sldId="257"/>
            <ac:spMk id="32" creationId="{53E5B1A8-3AC9-4BD1-9BBC-78CA94F2D1BA}"/>
          </ac:spMkLst>
        </pc:spChg>
        <pc:grpChg chg="del">
          <ac:chgData name="Ayush Atre" userId="69f14dfb-64c1-4cc5-91fd-52dde0d13bee" providerId="ADAL" clId="{38F8D201-4552-4EEC-916A-EF1CBC571E58}" dt="2021-03-28T08:35:39.725" v="1739" actId="26606"/>
          <ac:grpSpMkLst>
            <pc:docMk/>
            <pc:sldMk cId="3716309596" sldId="257"/>
            <ac:grpSpMk id="12" creationId="{721D730E-1F97-4071-B143-B05E6D2599BC}"/>
          </ac:grpSpMkLst>
        </pc:grpChg>
      </pc:sldChg>
      <pc:sldChg chg="addSp delSp modSp mod modTransition delDesignElem">
        <pc:chgData name="Ayush Atre" userId="69f14dfb-64c1-4cc5-91fd-52dde0d13bee" providerId="ADAL" clId="{38F8D201-4552-4EEC-916A-EF1CBC571E58}" dt="2021-03-28T08:44:02.638" v="2849"/>
        <pc:sldMkLst>
          <pc:docMk/>
          <pc:sldMk cId="3889795786" sldId="258"/>
        </pc:sldMkLst>
        <pc:spChg chg="mod">
          <ac:chgData name="Ayush Atre" userId="69f14dfb-64c1-4cc5-91fd-52dde0d13bee" providerId="ADAL" clId="{38F8D201-4552-4EEC-916A-EF1CBC571E58}" dt="2021-03-28T08:35:52.769" v="1740" actId="26606"/>
          <ac:spMkLst>
            <pc:docMk/>
            <pc:sldMk cId="3889795786" sldId="258"/>
            <ac:spMk id="2" creationId="{AEBB8FD5-789A-4BE7-8A0D-E6D72DFE68C1}"/>
          </ac:spMkLst>
        </pc:spChg>
        <pc:spChg chg="mod">
          <ac:chgData name="Ayush Atre" userId="69f14dfb-64c1-4cc5-91fd-52dde0d13bee" providerId="ADAL" clId="{38F8D201-4552-4EEC-916A-EF1CBC571E58}" dt="2021-03-28T08:35:52.769" v="1740" actId="26606"/>
          <ac:spMkLst>
            <pc:docMk/>
            <pc:sldMk cId="3889795786" sldId="258"/>
            <ac:spMk id="3" creationId="{BC6946F9-1B7F-4B51-9B40-D2110A71D58F}"/>
          </ac:spMkLst>
        </pc:spChg>
        <pc:spChg chg="del">
          <ac:chgData name="Ayush Atre" userId="69f14dfb-64c1-4cc5-91fd-52dde0d13bee" providerId="ADAL" clId="{38F8D201-4552-4EEC-916A-EF1CBC571E58}" dt="2021-03-28T08:35:52.769" v="1740" actId="26606"/>
          <ac:spMkLst>
            <pc:docMk/>
            <pc:sldMk cId="3889795786" sldId="258"/>
            <ac:spMk id="8" creationId="{081EA652-8C6A-4E69-BEB9-170809474553}"/>
          </ac:spMkLst>
        </pc:spChg>
        <pc:spChg chg="del">
          <ac:chgData name="Ayush Atre" userId="69f14dfb-64c1-4cc5-91fd-52dde0d13bee" providerId="ADAL" clId="{38F8D201-4552-4EEC-916A-EF1CBC571E58}" dt="2021-03-28T08:35:52.769" v="1740" actId="26606"/>
          <ac:spMkLst>
            <pc:docMk/>
            <pc:sldMk cId="3889795786" sldId="258"/>
            <ac:spMk id="10" creationId="{5298780A-33B9-4EA2-8F67-DE68AD62841B}"/>
          </ac:spMkLst>
        </pc:spChg>
        <pc:spChg chg="del">
          <ac:chgData name="Ayush Atre" userId="69f14dfb-64c1-4cc5-91fd-52dde0d13bee" providerId="ADAL" clId="{38F8D201-4552-4EEC-916A-EF1CBC571E58}" dt="2021-03-28T08:35:52.769" v="1740" actId="26606"/>
          <ac:spMkLst>
            <pc:docMk/>
            <pc:sldMk cId="3889795786" sldId="258"/>
            <ac:spMk id="12" creationId="{7F488E8B-4E1E-4402-8935-D4E6C02615C7}"/>
          </ac:spMkLst>
        </pc:spChg>
        <pc:spChg chg="add del">
          <ac:chgData name="Ayush Atre" userId="69f14dfb-64c1-4cc5-91fd-52dde0d13bee" providerId="ADAL" clId="{38F8D201-4552-4EEC-916A-EF1CBC571E58}" dt="2021-03-28T08:44:02.638" v="2849"/>
          <ac:spMkLst>
            <pc:docMk/>
            <pc:sldMk cId="3889795786" sldId="258"/>
            <ac:spMk id="19" creationId="{09588DA8-065E-4F6F-8EFD-43104AB2E0CF}"/>
          </ac:spMkLst>
        </pc:spChg>
        <pc:spChg chg="add del">
          <ac:chgData name="Ayush Atre" userId="69f14dfb-64c1-4cc5-91fd-52dde0d13bee" providerId="ADAL" clId="{38F8D201-4552-4EEC-916A-EF1CBC571E58}" dt="2021-03-28T08:44:02.638" v="2849"/>
          <ac:spMkLst>
            <pc:docMk/>
            <pc:sldMk cId="3889795786" sldId="258"/>
            <ac:spMk id="21" creationId="{C4285719-470E-454C-AF62-8323075F1F5B}"/>
          </ac:spMkLst>
        </pc:spChg>
        <pc:spChg chg="add del">
          <ac:chgData name="Ayush Atre" userId="69f14dfb-64c1-4cc5-91fd-52dde0d13bee" providerId="ADAL" clId="{38F8D201-4552-4EEC-916A-EF1CBC571E58}" dt="2021-03-28T08:44:02.638" v="2849"/>
          <ac:spMkLst>
            <pc:docMk/>
            <pc:sldMk cId="3889795786" sldId="258"/>
            <ac:spMk id="23" creationId="{CD9FE4EF-C4D8-49A0-B2FF-81D8DB7D8A24}"/>
          </ac:spMkLst>
        </pc:spChg>
        <pc:spChg chg="add del">
          <ac:chgData name="Ayush Atre" userId="69f14dfb-64c1-4cc5-91fd-52dde0d13bee" providerId="ADAL" clId="{38F8D201-4552-4EEC-916A-EF1CBC571E58}" dt="2021-03-28T08:44:02.638" v="2849"/>
          <ac:spMkLst>
            <pc:docMk/>
            <pc:sldMk cId="3889795786" sldId="258"/>
            <ac:spMk id="25" creationId="{4300840D-0A0B-4512-BACA-B439D5B9C57C}"/>
          </ac:spMkLst>
        </pc:spChg>
        <pc:spChg chg="add del">
          <ac:chgData name="Ayush Atre" userId="69f14dfb-64c1-4cc5-91fd-52dde0d13bee" providerId="ADAL" clId="{38F8D201-4552-4EEC-916A-EF1CBC571E58}" dt="2021-03-28T08:44:02.638" v="2849"/>
          <ac:spMkLst>
            <pc:docMk/>
            <pc:sldMk cId="3889795786" sldId="258"/>
            <ac:spMk id="27" creationId="{D2B78728-A580-49A7-84F9-6EF6F583ADE0}"/>
          </ac:spMkLst>
        </pc:spChg>
        <pc:spChg chg="add del">
          <ac:chgData name="Ayush Atre" userId="69f14dfb-64c1-4cc5-91fd-52dde0d13bee" providerId="ADAL" clId="{38F8D201-4552-4EEC-916A-EF1CBC571E58}" dt="2021-03-28T08:44:02.638" v="2849"/>
          <ac:spMkLst>
            <pc:docMk/>
            <pc:sldMk cId="3889795786" sldId="258"/>
            <ac:spMk id="29" creationId="{38FAA1A1-D861-433F-88FA-1E9D6FD31D11}"/>
          </ac:spMkLst>
        </pc:spChg>
        <pc:spChg chg="add del">
          <ac:chgData name="Ayush Atre" userId="69f14dfb-64c1-4cc5-91fd-52dde0d13bee" providerId="ADAL" clId="{38F8D201-4552-4EEC-916A-EF1CBC571E58}" dt="2021-03-28T08:44:02.638" v="2849"/>
          <ac:spMkLst>
            <pc:docMk/>
            <pc:sldMk cId="3889795786" sldId="258"/>
            <ac:spMk id="31" creationId="{8D71EDA1-87BF-4D5D-AB79-F346FD19278A}"/>
          </ac:spMkLst>
        </pc:spChg>
        <pc:cxnChg chg="del">
          <ac:chgData name="Ayush Atre" userId="69f14dfb-64c1-4cc5-91fd-52dde0d13bee" providerId="ADAL" clId="{38F8D201-4552-4EEC-916A-EF1CBC571E58}" dt="2021-03-28T08:35:52.769" v="1740" actId="26606"/>
          <ac:cxnSpMkLst>
            <pc:docMk/>
            <pc:sldMk cId="3889795786" sldId="258"/>
            <ac:cxnSpMk id="14" creationId="{23AAC9B5-8015-485C-ACF9-A750390E9A56}"/>
          </ac:cxnSpMkLst>
        </pc:cxnChg>
      </pc:sldChg>
      <pc:sldChg chg="modSp new mod modTransition">
        <pc:chgData name="Ayush Atre" userId="69f14dfb-64c1-4cc5-91fd-52dde0d13bee" providerId="ADAL" clId="{38F8D201-4552-4EEC-916A-EF1CBC571E58}" dt="2021-03-26T02:17:00.258" v="208" actId="20577"/>
        <pc:sldMkLst>
          <pc:docMk/>
          <pc:sldMk cId="2466699235" sldId="259"/>
        </pc:sldMkLst>
        <pc:spChg chg="mod">
          <ac:chgData name="Ayush Atre" userId="69f14dfb-64c1-4cc5-91fd-52dde0d13bee" providerId="ADAL" clId="{38F8D201-4552-4EEC-916A-EF1CBC571E58}" dt="2021-03-26T02:17:00.258" v="208" actId="20577"/>
          <ac:spMkLst>
            <pc:docMk/>
            <pc:sldMk cId="2466699235" sldId="259"/>
            <ac:spMk id="2" creationId="{BF8F3DC2-D3BD-4DEB-863F-10CF158D76A8}"/>
          </ac:spMkLst>
        </pc:spChg>
        <pc:spChg chg="mod">
          <ac:chgData name="Ayush Atre" userId="69f14dfb-64c1-4cc5-91fd-52dde0d13bee" providerId="ADAL" clId="{38F8D201-4552-4EEC-916A-EF1CBC571E58}" dt="2021-03-25T06:44:13.862" v="178" actId="20577"/>
          <ac:spMkLst>
            <pc:docMk/>
            <pc:sldMk cId="2466699235" sldId="259"/>
            <ac:spMk id="3" creationId="{CA4252D8-9ABE-49A6-BE3E-FF9E238BE9F3}"/>
          </ac:spMkLst>
        </pc:spChg>
      </pc:sldChg>
      <pc:sldChg chg="addSp delSp modSp new mod setBg setClrOvrMap delDesignElem">
        <pc:chgData name="Ayush Atre" userId="69f14dfb-64c1-4cc5-91fd-52dde0d13bee" providerId="ADAL" clId="{38F8D201-4552-4EEC-916A-EF1CBC571E58}" dt="2021-03-28T08:46:01.128" v="3094" actId="26606"/>
        <pc:sldMkLst>
          <pc:docMk/>
          <pc:sldMk cId="1796736678" sldId="260"/>
        </pc:sldMkLst>
        <pc:spChg chg="mod">
          <ac:chgData name="Ayush Atre" userId="69f14dfb-64c1-4cc5-91fd-52dde0d13bee" providerId="ADAL" clId="{38F8D201-4552-4EEC-916A-EF1CBC571E58}" dt="2021-03-28T08:46:01.128" v="3094" actId="26606"/>
          <ac:spMkLst>
            <pc:docMk/>
            <pc:sldMk cId="1796736678" sldId="260"/>
            <ac:spMk id="2" creationId="{9BB2EE30-27D9-40EA-A272-BF948CAD3A8C}"/>
          </ac:spMkLst>
        </pc:spChg>
        <pc:spChg chg="mod">
          <ac:chgData name="Ayush Atre" userId="69f14dfb-64c1-4cc5-91fd-52dde0d13bee" providerId="ADAL" clId="{38F8D201-4552-4EEC-916A-EF1CBC571E58}" dt="2021-03-28T08:46:01.128" v="3094" actId="26606"/>
          <ac:spMkLst>
            <pc:docMk/>
            <pc:sldMk cId="1796736678" sldId="260"/>
            <ac:spMk id="3" creationId="{08ADC012-8D9B-46DC-B4CA-E59AD300CE2A}"/>
          </ac:spMkLst>
        </pc:spChg>
        <pc:spChg chg="add del">
          <ac:chgData name="Ayush Atre" userId="69f14dfb-64c1-4cc5-91fd-52dde0d13bee" providerId="ADAL" clId="{38F8D201-4552-4EEC-916A-EF1CBC571E58}" dt="2021-03-28T08:46:01.106" v="3093" actId="26606"/>
          <ac:spMkLst>
            <pc:docMk/>
            <pc:sldMk cId="1796736678" sldId="260"/>
            <ac:spMk id="5" creationId="{089A69AF-D57B-49B4-886C-D4A5DC194421}"/>
          </ac:spMkLst>
        </pc:spChg>
        <pc:spChg chg="add del">
          <ac:chgData name="Ayush Atre" userId="69f14dfb-64c1-4cc5-91fd-52dde0d13bee" providerId="ADAL" clId="{38F8D201-4552-4EEC-916A-EF1CBC571E58}" dt="2021-03-28T08:46:01.106" v="3093" actId="26606"/>
          <ac:spMkLst>
            <pc:docMk/>
            <pc:sldMk cId="1796736678" sldId="260"/>
            <ac:spMk id="6" creationId="{CABDC08D-6093-4397-92D4-54D00E2BB1C2}"/>
          </ac:spMkLst>
        </pc:spChg>
        <pc:spChg chg="del">
          <ac:chgData name="Ayush Atre" userId="69f14dfb-64c1-4cc5-91fd-52dde0d13bee" providerId="ADAL" clId="{38F8D201-4552-4EEC-916A-EF1CBC571E58}" dt="2021-03-28T08:35:32.020" v="1738" actId="26606"/>
          <ac:spMkLst>
            <pc:docMk/>
            <pc:sldMk cId="1796736678" sldId="260"/>
            <ac:spMk id="8" creationId="{5C8908E2-EE49-44D2-9428-A28D2312A8D5}"/>
          </ac:spMkLst>
        </pc:spChg>
        <pc:spChg chg="add">
          <ac:chgData name="Ayush Atre" userId="69f14dfb-64c1-4cc5-91fd-52dde0d13bee" providerId="ADAL" clId="{38F8D201-4552-4EEC-916A-EF1CBC571E58}" dt="2021-03-28T08:46:01.128" v="3094" actId="26606"/>
          <ac:spMkLst>
            <pc:docMk/>
            <pc:sldMk cId="1796736678" sldId="260"/>
            <ac:spMk id="9" creationId="{089A69AF-D57B-49B4-886C-D4A5DC194421}"/>
          </ac:spMkLst>
        </pc:spChg>
        <pc:spChg chg="add">
          <ac:chgData name="Ayush Atre" userId="69f14dfb-64c1-4cc5-91fd-52dde0d13bee" providerId="ADAL" clId="{38F8D201-4552-4EEC-916A-EF1CBC571E58}" dt="2021-03-28T08:46:01.128" v="3094" actId="26606"/>
          <ac:spMkLst>
            <pc:docMk/>
            <pc:sldMk cId="1796736678" sldId="260"/>
            <ac:spMk id="11" creationId="{CABDC08D-6093-4397-92D4-54D00E2BB1C2}"/>
          </ac:spMkLst>
        </pc:spChg>
        <pc:spChg chg="del">
          <ac:chgData name="Ayush Atre" userId="69f14dfb-64c1-4cc5-91fd-52dde0d13bee" providerId="ADAL" clId="{38F8D201-4552-4EEC-916A-EF1CBC571E58}" dt="2021-03-28T08:35:32.020" v="1738" actId="26606"/>
          <ac:spMkLst>
            <pc:docMk/>
            <pc:sldMk cId="1796736678" sldId="260"/>
            <ac:spMk id="14" creationId="{D06891CE-5B9C-4B9E-AA78-3A5E25434F86}"/>
          </ac:spMkLst>
        </pc:spChg>
        <pc:spChg chg="del">
          <ac:chgData name="Ayush Atre" userId="69f14dfb-64c1-4cc5-91fd-52dde0d13bee" providerId="ADAL" clId="{38F8D201-4552-4EEC-916A-EF1CBC571E58}" dt="2021-03-28T08:35:32.020" v="1738" actId="26606"/>
          <ac:spMkLst>
            <pc:docMk/>
            <pc:sldMk cId="1796736678" sldId="260"/>
            <ac:spMk id="16" creationId="{ED888B23-07FA-482A-96DF-47E31AF1A603}"/>
          </ac:spMkLst>
        </pc:spChg>
        <pc:spChg chg="add del">
          <ac:chgData name="Ayush Atre" userId="69f14dfb-64c1-4cc5-91fd-52dde0d13bee" providerId="ADAL" clId="{38F8D201-4552-4EEC-916A-EF1CBC571E58}" dt="2021-03-28T08:44:02.638" v="2849"/>
          <ac:spMkLst>
            <pc:docMk/>
            <pc:sldMk cId="1796736678" sldId="260"/>
            <ac:spMk id="21" creationId="{DEE2AD96-B495-4E06-9291-B71706F728CB}"/>
          </ac:spMkLst>
        </pc:spChg>
        <pc:spChg chg="add del">
          <ac:chgData name="Ayush Atre" userId="69f14dfb-64c1-4cc5-91fd-52dde0d13bee" providerId="ADAL" clId="{38F8D201-4552-4EEC-916A-EF1CBC571E58}" dt="2021-03-28T08:44:02.638" v="2849"/>
          <ac:spMkLst>
            <pc:docMk/>
            <pc:sldMk cId="1796736678" sldId="260"/>
            <ac:spMk id="23" creationId="{53CF6D67-C5A8-4ADD-9E8E-1E38CA1D3166}"/>
          </ac:spMkLst>
        </pc:spChg>
        <pc:spChg chg="add del">
          <ac:chgData name="Ayush Atre" userId="69f14dfb-64c1-4cc5-91fd-52dde0d13bee" providerId="ADAL" clId="{38F8D201-4552-4EEC-916A-EF1CBC571E58}" dt="2021-03-28T08:44:02.638" v="2849"/>
          <ac:spMkLst>
            <pc:docMk/>
            <pc:sldMk cId="1796736678" sldId="260"/>
            <ac:spMk id="25" creationId="{86909FA0-B515-4681-B7A8-FA281D133B94}"/>
          </ac:spMkLst>
        </pc:spChg>
        <pc:spChg chg="add del">
          <ac:chgData name="Ayush Atre" userId="69f14dfb-64c1-4cc5-91fd-52dde0d13bee" providerId="ADAL" clId="{38F8D201-4552-4EEC-916A-EF1CBC571E58}" dt="2021-03-28T08:44:02.638" v="2849"/>
          <ac:spMkLst>
            <pc:docMk/>
            <pc:sldMk cId="1796736678" sldId="260"/>
            <ac:spMk id="27" creationId="{21C9FE86-FCC3-4A31-AA1C-C882262B7FE7}"/>
          </ac:spMkLst>
        </pc:spChg>
        <pc:spChg chg="add del">
          <ac:chgData name="Ayush Atre" userId="69f14dfb-64c1-4cc5-91fd-52dde0d13bee" providerId="ADAL" clId="{38F8D201-4552-4EEC-916A-EF1CBC571E58}" dt="2021-03-28T08:44:02.638" v="2849"/>
          <ac:spMkLst>
            <pc:docMk/>
            <pc:sldMk cId="1796736678" sldId="260"/>
            <ac:spMk id="29" creationId="{7D96243B-ECED-4B71-8E06-AE9A285EAD20}"/>
          </ac:spMkLst>
        </pc:spChg>
        <pc:spChg chg="add del">
          <ac:chgData name="Ayush Atre" userId="69f14dfb-64c1-4cc5-91fd-52dde0d13bee" providerId="ADAL" clId="{38F8D201-4552-4EEC-916A-EF1CBC571E58}" dt="2021-03-28T08:44:02.638" v="2849"/>
          <ac:spMkLst>
            <pc:docMk/>
            <pc:sldMk cId="1796736678" sldId="260"/>
            <ac:spMk id="31" creationId="{A09989E4-EFDC-4A90-A633-E0525FB4139E}"/>
          </ac:spMkLst>
        </pc:spChg>
        <pc:grpChg chg="del">
          <ac:chgData name="Ayush Atre" userId="69f14dfb-64c1-4cc5-91fd-52dde0d13bee" providerId="ADAL" clId="{38F8D201-4552-4EEC-916A-EF1CBC571E58}" dt="2021-03-28T08:35:32.020" v="1738" actId="26606"/>
          <ac:grpSpMkLst>
            <pc:docMk/>
            <pc:sldMk cId="1796736678" sldId="260"/>
            <ac:grpSpMk id="10" creationId="{A23D792D-D9F2-4EB4-ADE2-65A518DA6489}"/>
          </ac:grpSpMkLst>
        </pc:grpChg>
      </pc:sldChg>
      <pc:sldChg chg="addSp delSp modSp mod setBg delDesignElem">
        <pc:chgData name="Ayush Atre" userId="69f14dfb-64c1-4cc5-91fd-52dde0d13bee" providerId="ADAL" clId="{38F8D201-4552-4EEC-916A-EF1CBC571E58}" dt="2021-04-01T06:02:27.889" v="3648" actId="20577"/>
        <pc:sldMkLst>
          <pc:docMk/>
          <pc:sldMk cId="409927564" sldId="261"/>
        </pc:sldMkLst>
        <pc:spChg chg="mod">
          <ac:chgData name="Ayush Atre" userId="69f14dfb-64c1-4cc5-91fd-52dde0d13bee" providerId="ADAL" clId="{38F8D201-4552-4EEC-916A-EF1CBC571E58}" dt="2021-04-01T06:02:27.889" v="3648" actId="20577"/>
          <ac:spMkLst>
            <pc:docMk/>
            <pc:sldMk cId="409927564" sldId="261"/>
            <ac:spMk id="2" creationId="{6C0BD0FD-2038-494F-8514-4A35997F3C8A}"/>
          </ac:spMkLst>
        </pc:spChg>
        <pc:spChg chg="add">
          <ac:chgData name="Ayush Atre" userId="69f14dfb-64c1-4cc5-91fd-52dde0d13bee" providerId="ADAL" clId="{38F8D201-4552-4EEC-916A-EF1CBC571E58}" dt="2021-03-28T08:46:05.670" v="3095" actId="26606"/>
          <ac:spMkLst>
            <pc:docMk/>
            <pc:sldMk cId="409927564" sldId="261"/>
            <ac:spMk id="18" creationId="{11114F18-D12D-43C6-895F-5BA92C290CC1}"/>
          </ac:spMkLst>
        </pc:spChg>
        <pc:spChg chg="add">
          <ac:chgData name="Ayush Atre" userId="69f14dfb-64c1-4cc5-91fd-52dde0d13bee" providerId="ADAL" clId="{38F8D201-4552-4EEC-916A-EF1CBC571E58}" dt="2021-03-28T08:46:05.670" v="3095" actId="26606"/>
          <ac:spMkLst>
            <pc:docMk/>
            <pc:sldMk cId="409927564" sldId="261"/>
            <ac:spMk id="19" creationId="{AF9B2B08-75D2-47EB-A5C0-986478393C4B}"/>
          </ac:spMkLst>
        </pc:spChg>
        <pc:spChg chg="add">
          <ac:chgData name="Ayush Atre" userId="69f14dfb-64c1-4cc5-91fd-52dde0d13bee" providerId="ADAL" clId="{38F8D201-4552-4EEC-916A-EF1CBC571E58}" dt="2021-03-28T08:46:05.670" v="3095" actId="26606"/>
          <ac:spMkLst>
            <pc:docMk/>
            <pc:sldMk cId="409927564" sldId="261"/>
            <ac:spMk id="20" creationId="{7E25C7D9-6246-4DD6-8994-4BC3A9EE4CEF}"/>
          </ac:spMkLst>
        </pc:spChg>
        <pc:spChg chg="del">
          <ac:chgData name="Ayush Atre" userId="69f14dfb-64c1-4cc5-91fd-52dde0d13bee" providerId="ADAL" clId="{38F8D201-4552-4EEC-916A-EF1CBC571E58}" dt="2021-03-28T08:35:26.520" v="1737" actId="26606"/>
          <ac:spMkLst>
            <pc:docMk/>
            <pc:sldMk cId="409927564" sldId="261"/>
            <ac:spMk id="21" creationId="{823AC064-BC96-4F32-8AE1-B2FD38754823}"/>
          </ac:spMkLst>
        </pc:spChg>
        <pc:spChg chg="add del">
          <ac:chgData name="Ayush Atre" userId="69f14dfb-64c1-4cc5-91fd-52dde0d13bee" providerId="ADAL" clId="{38F8D201-4552-4EEC-916A-EF1CBC571E58}" dt="2021-03-28T08:44:02.638" v="2849"/>
          <ac:spMkLst>
            <pc:docMk/>
            <pc:sldMk cId="409927564" sldId="261"/>
            <ac:spMk id="30" creationId="{2151139A-886F-4B97-8815-729AD3831BBD}"/>
          </ac:spMkLst>
        </pc:spChg>
        <pc:spChg chg="add del">
          <ac:chgData name="Ayush Atre" userId="69f14dfb-64c1-4cc5-91fd-52dde0d13bee" providerId="ADAL" clId="{38F8D201-4552-4EEC-916A-EF1CBC571E58}" dt="2021-03-28T08:44:02.638" v="2849"/>
          <ac:spMkLst>
            <pc:docMk/>
            <pc:sldMk cId="409927564" sldId="261"/>
            <ac:spMk id="32" creationId="{AB5E08C4-8CDD-4623-A5B8-E998C6DEE3B7}"/>
          </ac:spMkLst>
        </pc:spChg>
        <pc:spChg chg="add del">
          <ac:chgData name="Ayush Atre" userId="69f14dfb-64c1-4cc5-91fd-52dde0d13bee" providerId="ADAL" clId="{38F8D201-4552-4EEC-916A-EF1CBC571E58}" dt="2021-03-28T08:44:02.638" v="2849"/>
          <ac:spMkLst>
            <pc:docMk/>
            <pc:sldMk cId="409927564" sldId="261"/>
            <ac:spMk id="34" creationId="{AFFC87AC-C919-4FE5-BAC3-39509E001152}"/>
          </ac:spMkLst>
        </pc:spChg>
        <pc:spChg chg="add del">
          <ac:chgData name="Ayush Atre" userId="69f14dfb-64c1-4cc5-91fd-52dde0d13bee" providerId="ADAL" clId="{38F8D201-4552-4EEC-916A-EF1CBC571E58}" dt="2021-03-28T08:44:02.638" v="2849"/>
          <ac:spMkLst>
            <pc:docMk/>
            <pc:sldMk cId="409927564" sldId="261"/>
            <ac:spMk id="36" creationId="{7D0659F6-0853-468D-B1B2-44FDBE98B80F}"/>
          </ac:spMkLst>
        </pc:spChg>
        <pc:spChg chg="add del">
          <ac:chgData name="Ayush Atre" userId="69f14dfb-64c1-4cc5-91fd-52dde0d13bee" providerId="ADAL" clId="{38F8D201-4552-4EEC-916A-EF1CBC571E58}" dt="2021-03-28T08:44:02.638" v="2849"/>
          <ac:spMkLst>
            <pc:docMk/>
            <pc:sldMk cId="409927564" sldId="261"/>
            <ac:spMk id="38" creationId="{15F33878-D502-4FFA-8ACE-F2AECDB2A23F}"/>
          </ac:spMkLst>
        </pc:spChg>
        <pc:spChg chg="add del">
          <ac:chgData name="Ayush Atre" userId="69f14dfb-64c1-4cc5-91fd-52dde0d13bee" providerId="ADAL" clId="{38F8D201-4552-4EEC-916A-EF1CBC571E58}" dt="2021-03-28T08:44:02.638" v="2849"/>
          <ac:spMkLst>
            <pc:docMk/>
            <pc:sldMk cId="409927564" sldId="261"/>
            <ac:spMk id="40" creationId="{977ACDD7-882D-4B81-A213-84C82B96B01E}"/>
          </ac:spMkLst>
        </pc:spChg>
        <pc:grpChg chg="add">
          <ac:chgData name="Ayush Atre" userId="69f14dfb-64c1-4cc5-91fd-52dde0d13bee" providerId="ADAL" clId="{38F8D201-4552-4EEC-916A-EF1CBC571E58}" dt="2021-03-28T08:46:05.670" v="3095" actId="26606"/>
          <ac:grpSpMkLst>
            <pc:docMk/>
            <pc:sldMk cId="409927564" sldId="261"/>
            <ac:grpSpMk id="27" creationId="{D16A414C-5E5E-4426-8403-003A08DA3907}"/>
          </ac:grpSpMkLst>
        </pc:grpChg>
        <pc:picChg chg="mod">
          <ac:chgData name="Ayush Atre" userId="69f14dfb-64c1-4cc5-91fd-52dde0d13bee" providerId="ADAL" clId="{38F8D201-4552-4EEC-916A-EF1CBC571E58}" dt="2021-04-01T05:58:34.828" v="3618" actId="1076"/>
          <ac:picMkLst>
            <pc:docMk/>
            <pc:sldMk cId="409927564" sldId="261"/>
            <ac:picMk id="6" creationId="{A66BDBC3-1171-447F-960F-F51CF9311EAB}"/>
          </ac:picMkLst>
        </pc:picChg>
        <pc:picChg chg="mod ord">
          <ac:chgData name="Ayush Atre" userId="69f14dfb-64c1-4cc5-91fd-52dde0d13bee" providerId="ADAL" clId="{38F8D201-4552-4EEC-916A-EF1CBC571E58}" dt="2021-03-28T08:46:05.670" v="3095" actId="26606"/>
          <ac:picMkLst>
            <pc:docMk/>
            <pc:sldMk cId="409927564" sldId="261"/>
            <ac:picMk id="16" creationId="{6019A5EB-71B8-4D7A-B543-5DC886B24C88}"/>
          </ac:picMkLst>
        </pc:picChg>
        <pc:cxnChg chg="del">
          <ac:chgData name="Ayush Atre" userId="69f14dfb-64c1-4cc5-91fd-52dde0d13bee" providerId="ADAL" clId="{38F8D201-4552-4EEC-916A-EF1CBC571E58}" dt="2021-03-28T08:35:26.520" v="1737" actId="26606"/>
          <ac:cxnSpMkLst>
            <pc:docMk/>
            <pc:sldMk cId="409927564" sldId="261"/>
            <ac:cxnSpMk id="23" creationId="{7E7C77BC-7138-40B1-A15B-20F57A494629}"/>
          </ac:cxnSpMkLst>
        </pc:cxnChg>
        <pc:cxnChg chg="del">
          <ac:chgData name="Ayush Atre" userId="69f14dfb-64c1-4cc5-91fd-52dde0d13bee" providerId="ADAL" clId="{38F8D201-4552-4EEC-916A-EF1CBC571E58}" dt="2021-03-28T08:35:26.520" v="1737" actId="26606"/>
          <ac:cxnSpMkLst>
            <pc:docMk/>
            <pc:sldMk cId="409927564" sldId="261"/>
            <ac:cxnSpMk id="25" creationId="{DB146403-F3D6-484B-B2ED-97F9565D0370}"/>
          </ac:cxnSpMkLst>
        </pc:cxnChg>
      </pc:sldChg>
      <pc:sldChg chg="addSp delSp modSp mod setBg delDesignElem">
        <pc:chgData name="Ayush Atre" userId="69f14dfb-64c1-4cc5-91fd-52dde0d13bee" providerId="ADAL" clId="{38F8D201-4552-4EEC-916A-EF1CBC571E58}" dt="2021-03-28T08:46:09.185" v="3096" actId="26606"/>
        <pc:sldMkLst>
          <pc:docMk/>
          <pc:sldMk cId="2896235625" sldId="262"/>
        </pc:sldMkLst>
        <pc:spChg chg="mod">
          <ac:chgData name="Ayush Atre" userId="69f14dfb-64c1-4cc5-91fd-52dde0d13bee" providerId="ADAL" clId="{38F8D201-4552-4EEC-916A-EF1CBC571E58}" dt="2021-03-28T08:46:09.185" v="3096" actId="26606"/>
          <ac:spMkLst>
            <pc:docMk/>
            <pc:sldMk cId="2896235625" sldId="262"/>
            <ac:spMk id="2" creationId="{A0A5F45D-0ABA-42B7-BEC5-177606456305}"/>
          </ac:spMkLst>
        </pc:spChg>
        <pc:spChg chg="del">
          <ac:chgData name="Ayush Atre" userId="69f14dfb-64c1-4cc5-91fd-52dde0d13bee" providerId="ADAL" clId="{38F8D201-4552-4EEC-916A-EF1CBC571E58}" dt="2021-03-28T08:35:02.774" v="1685" actId="26606"/>
          <ac:spMkLst>
            <pc:docMk/>
            <pc:sldMk cId="2896235625" sldId="262"/>
            <ac:spMk id="12" creationId="{73DE2CFE-42F2-48F0-8706-5264E012B10C}"/>
          </ac:spMkLst>
        </pc:spChg>
        <pc:spChg chg="mod ord">
          <ac:chgData name="Ayush Atre" userId="69f14dfb-64c1-4cc5-91fd-52dde0d13bee" providerId="ADAL" clId="{38F8D201-4552-4EEC-916A-EF1CBC571E58}" dt="2021-03-28T08:46:09.185" v="3096" actId="26606"/>
          <ac:spMkLst>
            <pc:docMk/>
            <pc:sldMk cId="2896235625" sldId="262"/>
            <ac:spMk id="14" creationId="{C50E8455-33B1-4A1B-9FAF-6D6DFE4BE884}"/>
          </ac:spMkLst>
        </pc:spChg>
        <pc:spChg chg="add del">
          <ac:chgData name="Ayush Atre" userId="69f14dfb-64c1-4cc5-91fd-52dde0d13bee" providerId="ADAL" clId="{38F8D201-4552-4EEC-916A-EF1CBC571E58}" dt="2021-03-28T08:44:02.638" v="2849"/>
          <ac:spMkLst>
            <pc:docMk/>
            <pc:sldMk cId="2896235625" sldId="262"/>
            <ac:spMk id="16" creationId="{2596F992-698C-48C0-9D89-70DA4CE927EF}"/>
          </ac:spMkLst>
        </pc:spChg>
        <pc:spChg chg="add del">
          <ac:chgData name="Ayush Atre" userId="69f14dfb-64c1-4cc5-91fd-52dde0d13bee" providerId="ADAL" clId="{38F8D201-4552-4EEC-916A-EF1CBC571E58}" dt="2021-03-28T08:44:02.638" v="2849"/>
          <ac:spMkLst>
            <pc:docMk/>
            <pc:sldMk cId="2896235625" sldId="262"/>
            <ac:spMk id="18" creationId="{E7BFF8DC-0AE7-4AD2-9B28-2E5F26D62C30}"/>
          </ac:spMkLst>
        </pc:spChg>
        <pc:spChg chg="add">
          <ac:chgData name="Ayush Atre" userId="69f14dfb-64c1-4cc5-91fd-52dde0d13bee" providerId="ADAL" clId="{38F8D201-4552-4EEC-916A-EF1CBC571E58}" dt="2021-03-28T08:46:09.185" v="3096" actId="26606"/>
          <ac:spMkLst>
            <pc:docMk/>
            <pc:sldMk cId="2896235625" sldId="262"/>
            <ac:spMk id="20" creationId="{133F8CB7-795C-4272-9073-64D8CF97F220}"/>
          </ac:spMkLst>
        </pc:spChg>
        <pc:spChg chg="add">
          <ac:chgData name="Ayush Atre" userId="69f14dfb-64c1-4cc5-91fd-52dde0d13bee" providerId="ADAL" clId="{38F8D201-4552-4EEC-916A-EF1CBC571E58}" dt="2021-03-28T08:46:09.185" v="3096" actId="26606"/>
          <ac:spMkLst>
            <pc:docMk/>
            <pc:sldMk cId="2896235625" sldId="262"/>
            <ac:spMk id="22" creationId="{7AF0B711-0578-47A6-AB9A-AF422D2535BF}"/>
          </ac:spMkLst>
        </pc:spChg>
        <pc:spChg chg="add del">
          <ac:chgData name="Ayush Atre" userId="69f14dfb-64c1-4cc5-91fd-52dde0d13bee" providerId="ADAL" clId="{38F8D201-4552-4EEC-916A-EF1CBC571E58}" dt="2021-03-28T08:44:02.638" v="2849"/>
          <ac:spMkLst>
            <pc:docMk/>
            <pc:sldMk cId="2896235625" sldId="262"/>
            <ac:spMk id="23" creationId="{7E0162AD-C6E5-4BF8-A453-76ADB36877D3}"/>
          </ac:spMkLst>
        </pc:spChg>
        <pc:picChg chg="mod">
          <ac:chgData name="Ayush Atre" userId="69f14dfb-64c1-4cc5-91fd-52dde0d13bee" providerId="ADAL" clId="{38F8D201-4552-4EEC-916A-EF1CBC571E58}" dt="2021-03-28T08:46:09.185" v="3096" actId="26606"/>
          <ac:picMkLst>
            <pc:docMk/>
            <pc:sldMk cId="2896235625" sldId="262"/>
            <ac:picMk id="10" creationId="{3A5837A8-8ADD-46F2-9C77-5A49E39D72EC}"/>
          </ac:picMkLst>
        </pc:picChg>
      </pc:sldChg>
      <pc:sldChg chg="addSp delSp modSp mod setBg delDesignElem">
        <pc:chgData name="Ayush Atre" userId="69f14dfb-64c1-4cc5-91fd-52dde0d13bee" providerId="ADAL" clId="{38F8D201-4552-4EEC-916A-EF1CBC571E58}" dt="2021-03-28T08:46:15.170" v="3097" actId="26606"/>
        <pc:sldMkLst>
          <pc:docMk/>
          <pc:sldMk cId="744239437" sldId="263"/>
        </pc:sldMkLst>
        <pc:spChg chg="mod">
          <ac:chgData name="Ayush Atre" userId="69f14dfb-64c1-4cc5-91fd-52dde0d13bee" providerId="ADAL" clId="{38F8D201-4552-4EEC-916A-EF1CBC571E58}" dt="2021-03-28T08:46:15.170" v="3097" actId="26606"/>
          <ac:spMkLst>
            <pc:docMk/>
            <pc:sldMk cId="744239437" sldId="263"/>
            <ac:spMk id="2" creationId="{9CEACDFC-FE07-4FD9-9618-694BB685EC92}"/>
          </ac:spMkLst>
        </pc:spChg>
        <pc:spChg chg="add">
          <ac:chgData name="Ayush Atre" userId="69f14dfb-64c1-4cc5-91fd-52dde0d13bee" providerId="ADAL" clId="{38F8D201-4552-4EEC-916A-EF1CBC571E58}" dt="2021-03-28T08:46:15.170" v="3097" actId="26606"/>
          <ac:spMkLst>
            <pc:docMk/>
            <pc:sldMk cId="744239437" sldId="263"/>
            <ac:spMk id="6" creationId="{7AF0B711-0578-47A6-AB9A-AF422D2535BF}"/>
          </ac:spMkLst>
        </pc:spChg>
        <pc:spChg chg="add">
          <ac:chgData name="Ayush Atre" userId="69f14dfb-64c1-4cc5-91fd-52dde0d13bee" providerId="ADAL" clId="{38F8D201-4552-4EEC-916A-EF1CBC571E58}" dt="2021-03-28T08:46:15.170" v="3097" actId="26606"/>
          <ac:spMkLst>
            <pc:docMk/>
            <pc:sldMk cId="744239437" sldId="263"/>
            <ac:spMk id="9" creationId="{133F8CB7-795C-4272-9073-64D8CF97F220}"/>
          </ac:spMkLst>
        </pc:spChg>
        <pc:spChg chg="del">
          <ac:chgData name="Ayush Atre" userId="69f14dfb-64c1-4cc5-91fd-52dde0d13bee" providerId="ADAL" clId="{38F8D201-4552-4EEC-916A-EF1CBC571E58}" dt="2021-03-28T08:34:29.292" v="1681" actId="26606"/>
          <ac:spMkLst>
            <pc:docMk/>
            <pc:sldMk cId="744239437" sldId="263"/>
            <ac:spMk id="13" creationId="{6753252F-4873-4F63-801D-CC719279A7D5}"/>
          </ac:spMkLst>
        </pc:spChg>
        <pc:spChg chg="del">
          <ac:chgData name="Ayush Atre" userId="69f14dfb-64c1-4cc5-91fd-52dde0d13bee" providerId="ADAL" clId="{38F8D201-4552-4EEC-916A-EF1CBC571E58}" dt="2021-03-28T08:34:29.292" v="1681" actId="26606"/>
          <ac:spMkLst>
            <pc:docMk/>
            <pc:sldMk cId="744239437" sldId="263"/>
            <ac:spMk id="18" creationId="{047C8CCB-F95D-4249-92DD-651249D3535A}"/>
          </ac:spMkLst>
        </pc:spChg>
        <pc:spChg chg="add del">
          <ac:chgData name="Ayush Atre" userId="69f14dfb-64c1-4cc5-91fd-52dde0d13bee" providerId="ADAL" clId="{38F8D201-4552-4EEC-916A-EF1CBC571E58}" dt="2021-03-28T08:44:02.638" v="2849"/>
          <ac:spMkLst>
            <pc:docMk/>
            <pc:sldMk cId="744239437" sldId="263"/>
            <ac:spMk id="23" creationId="{A8384FB5-9ADC-4DDC-881B-597D56F5B15D}"/>
          </ac:spMkLst>
        </pc:spChg>
        <pc:spChg chg="add del">
          <ac:chgData name="Ayush Atre" userId="69f14dfb-64c1-4cc5-91fd-52dde0d13bee" providerId="ADAL" clId="{38F8D201-4552-4EEC-916A-EF1CBC571E58}" dt="2021-03-28T08:44:02.638" v="2849"/>
          <ac:spMkLst>
            <pc:docMk/>
            <pc:sldMk cId="744239437" sldId="263"/>
            <ac:spMk id="25" creationId="{91E5A9A7-95C6-4F4F-B00E-C82E07FE62EF}"/>
          </ac:spMkLst>
        </pc:spChg>
        <pc:spChg chg="add del">
          <ac:chgData name="Ayush Atre" userId="69f14dfb-64c1-4cc5-91fd-52dde0d13bee" providerId="ADAL" clId="{38F8D201-4552-4EEC-916A-EF1CBC571E58}" dt="2021-03-28T08:44:02.638" v="2849"/>
          <ac:spMkLst>
            <pc:docMk/>
            <pc:sldMk cId="744239437" sldId="263"/>
            <ac:spMk id="27" creationId="{D07DD2DE-F619-49DD-B5E7-03A290FF4ED1}"/>
          </ac:spMkLst>
        </pc:spChg>
        <pc:spChg chg="add del">
          <ac:chgData name="Ayush Atre" userId="69f14dfb-64c1-4cc5-91fd-52dde0d13bee" providerId="ADAL" clId="{38F8D201-4552-4EEC-916A-EF1CBC571E58}" dt="2021-03-28T08:44:02.638" v="2849"/>
          <ac:spMkLst>
            <pc:docMk/>
            <pc:sldMk cId="744239437" sldId="263"/>
            <ac:spMk id="29" creationId="{85149191-5F60-4A28-AAFF-039F96B0F3EC}"/>
          </ac:spMkLst>
        </pc:spChg>
        <pc:spChg chg="add del">
          <ac:chgData name="Ayush Atre" userId="69f14dfb-64c1-4cc5-91fd-52dde0d13bee" providerId="ADAL" clId="{38F8D201-4552-4EEC-916A-EF1CBC571E58}" dt="2021-03-28T08:44:02.638" v="2849"/>
          <ac:spMkLst>
            <pc:docMk/>
            <pc:sldMk cId="744239437" sldId="263"/>
            <ac:spMk id="31" creationId="{F8260ED5-17F7-4158-B241-D51DD4CF1B7E}"/>
          </ac:spMkLst>
        </pc:spChg>
        <pc:picChg chg="mod">
          <ac:chgData name="Ayush Atre" userId="69f14dfb-64c1-4cc5-91fd-52dde0d13bee" providerId="ADAL" clId="{38F8D201-4552-4EEC-916A-EF1CBC571E58}" dt="2021-03-28T08:46:15.170" v="3097" actId="26606"/>
          <ac:picMkLst>
            <pc:docMk/>
            <pc:sldMk cId="744239437" sldId="263"/>
            <ac:picMk id="4" creationId="{3151E48E-B18C-4262-9E56-15A3D3EA78D1}"/>
          </ac:picMkLst>
        </pc:picChg>
      </pc:sldChg>
      <pc:sldChg chg="addSp delSp modSp new mod modTransition setBg delDesignElem">
        <pc:chgData name="Ayush Atre" userId="69f14dfb-64c1-4cc5-91fd-52dde0d13bee" providerId="ADAL" clId="{38F8D201-4552-4EEC-916A-EF1CBC571E58}" dt="2021-03-28T08:51:06.321" v="3587"/>
        <pc:sldMkLst>
          <pc:docMk/>
          <pc:sldMk cId="2160120375" sldId="264"/>
        </pc:sldMkLst>
        <pc:spChg chg="mod">
          <ac:chgData name="Ayush Atre" userId="69f14dfb-64c1-4cc5-91fd-52dde0d13bee" providerId="ADAL" clId="{38F8D201-4552-4EEC-916A-EF1CBC571E58}" dt="2021-03-28T08:46:20.795" v="3098" actId="26606"/>
          <ac:spMkLst>
            <pc:docMk/>
            <pc:sldMk cId="2160120375" sldId="264"/>
            <ac:spMk id="2" creationId="{041491F9-6D7D-4CD3-BEB8-DB426EA0AA2B}"/>
          </ac:spMkLst>
        </pc:spChg>
        <pc:spChg chg="del mod">
          <ac:chgData name="Ayush Atre" userId="69f14dfb-64c1-4cc5-91fd-52dde0d13bee" providerId="ADAL" clId="{38F8D201-4552-4EEC-916A-EF1CBC571E58}" dt="2021-03-28T08:34:44.937" v="1684" actId="26606"/>
          <ac:spMkLst>
            <pc:docMk/>
            <pc:sldMk cId="2160120375" sldId="264"/>
            <ac:spMk id="3" creationId="{B3FEFB4E-6431-40FD-8D50-1D9F4DB5BFDC}"/>
          </ac:spMkLst>
        </pc:spChg>
        <pc:spChg chg="add del">
          <ac:chgData name="Ayush Atre" userId="69f14dfb-64c1-4cc5-91fd-52dde0d13bee" providerId="ADAL" clId="{38F8D201-4552-4EEC-916A-EF1CBC571E58}" dt="2021-03-28T08:34:22.624" v="1680" actId="26606"/>
          <ac:spMkLst>
            <pc:docMk/>
            <pc:sldMk cId="2160120375" sldId="264"/>
            <ac:spMk id="8" creationId="{09588DA8-065E-4F6F-8EFD-43104AB2E0CF}"/>
          </ac:spMkLst>
        </pc:spChg>
        <pc:spChg chg="add del">
          <ac:chgData name="Ayush Atre" userId="69f14dfb-64c1-4cc5-91fd-52dde0d13bee" providerId="ADAL" clId="{38F8D201-4552-4EEC-916A-EF1CBC571E58}" dt="2021-03-28T08:34:22.624" v="1680" actId="26606"/>
          <ac:spMkLst>
            <pc:docMk/>
            <pc:sldMk cId="2160120375" sldId="264"/>
            <ac:spMk id="10" creationId="{C4285719-470E-454C-AF62-8323075F1F5B}"/>
          </ac:spMkLst>
        </pc:spChg>
        <pc:spChg chg="add del">
          <ac:chgData name="Ayush Atre" userId="69f14dfb-64c1-4cc5-91fd-52dde0d13bee" providerId="ADAL" clId="{38F8D201-4552-4EEC-916A-EF1CBC571E58}" dt="2021-03-28T08:34:22.624" v="1680" actId="26606"/>
          <ac:spMkLst>
            <pc:docMk/>
            <pc:sldMk cId="2160120375" sldId="264"/>
            <ac:spMk id="12" creationId="{CD9FE4EF-C4D8-49A0-B2FF-81D8DB7D8A24}"/>
          </ac:spMkLst>
        </pc:spChg>
        <pc:spChg chg="add del">
          <ac:chgData name="Ayush Atre" userId="69f14dfb-64c1-4cc5-91fd-52dde0d13bee" providerId="ADAL" clId="{38F8D201-4552-4EEC-916A-EF1CBC571E58}" dt="2021-03-28T08:34:22.624" v="1680" actId="26606"/>
          <ac:spMkLst>
            <pc:docMk/>
            <pc:sldMk cId="2160120375" sldId="264"/>
            <ac:spMk id="14" creationId="{4300840D-0A0B-4512-BACA-B439D5B9C57C}"/>
          </ac:spMkLst>
        </pc:spChg>
        <pc:spChg chg="add del">
          <ac:chgData name="Ayush Atre" userId="69f14dfb-64c1-4cc5-91fd-52dde0d13bee" providerId="ADAL" clId="{38F8D201-4552-4EEC-916A-EF1CBC571E58}" dt="2021-03-28T08:34:22.624" v="1680" actId="26606"/>
          <ac:spMkLst>
            <pc:docMk/>
            <pc:sldMk cId="2160120375" sldId="264"/>
            <ac:spMk id="16" creationId="{D2B78728-A580-49A7-84F9-6EF6F583ADE0}"/>
          </ac:spMkLst>
        </pc:spChg>
        <pc:spChg chg="add del">
          <ac:chgData name="Ayush Atre" userId="69f14dfb-64c1-4cc5-91fd-52dde0d13bee" providerId="ADAL" clId="{38F8D201-4552-4EEC-916A-EF1CBC571E58}" dt="2021-03-28T08:34:22.624" v="1680" actId="26606"/>
          <ac:spMkLst>
            <pc:docMk/>
            <pc:sldMk cId="2160120375" sldId="264"/>
            <ac:spMk id="18" creationId="{38FAA1A1-D861-433F-88FA-1E9D6FD31D11}"/>
          </ac:spMkLst>
        </pc:spChg>
        <pc:spChg chg="add del">
          <ac:chgData name="Ayush Atre" userId="69f14dfb-64c1-4cc5-91fd-52dde0d13bee" providerId="ADAL" clId="{38F8D201-4552-4EEC-916A-EF1CBC571E58}" dt="2021-03-28T08:34:22.624" v="1680" actId="26606"/>
          <ac:spMkLst>
            <pc:docMk/>
            <pc:sldMk cId="2160120375" sldId="264"/>
            <ac:spMk id="20" creationId="{8D71EDA1-87BF-4D5D-AB79-F346FD19278A}"/>
          </ac:spMkLst>
        </pc:spChg>
        <pc:spChg chg="add del">
          <ac:chgData name="Ayush Atre" userId="69f14dfb-64c1-4cc5-91fd-52dde0d13bee" providerId="ADAL" clId="{38F8D201-4552-4EEC-916A-EF1CBC571E58}" dt="2021-03-28T08:34:34.521" v="1682" actId="26606"/>
          <ac:spMkLst>
            <pc:docMk/>
            <pc:sldMk cId="2160120375" sldId="264"/>
            <ac:spMk id="25" creationId="{B34F5AD2-EDBD-4BBD-A55C-EAFFD0C7097A}"/>
          </ac:spMkLst>
        </pc:spChg>
        <pc:spChg chg="add del">
          <ac:chgData name="Ayush Atre" userId="69f14dfb-64c1-4cc5-91fd-52dde0d13bee" providerId="ADAL" clId="{38F8D201-4552-4EEC-916A-EF1CBC571E58}" dt="2021-03-28T08:34:34.521" v="1682" actId="26606"/>
          <ac:spMkLst>
            <pc:docMk/>
            <pc:sldMk cId="2160120375" sldId="264"/>
            <ac:spMk id="27" creationId="{C3896A03-3945-419A-B66B-4EE266EDD152}"/>
          </ac:spMkLst>
        </pc:spChg>
        <pc:spChg chg="add del">
          <ac:chgData name="Ayush Atre" userId="69f14dfb-64c1-4cc5-91fd-52dde0d13bee" providerId="ADAL" clId="{38F8D201-4552-4EEC-916A-EF1CBC571E58}" dt="2021-03-28T08:34:34.521" v="1682" actId="26606"/>
          <ac:spMkLst>
            <pc:docMk/>
            <pc:sldMk cId="2160120375" sldId="264"/>
            <ac:spMk id="29" creationId="{B8EAE243-3A9F-4A46-B0D9-04C723A8A1BD}"/>
          </ac:spMkLst>
        </pc:spChg>
        <pc:spChg chg="add del">
          <ac:chgData name="Ayush Atre" userId="69f14dfb-64c1-4cc5-91fd-52dde0d13bee" providerId="ADAL" clId="{38F8D201-4552-4EEC-916A-EF1CBC571E58}" dt="2021-03-28T08:34:44.937" v="1684" actId="26606"/>
          <ac:spMkLst>
            <pc:docMk/>
            <pc:sldMk cId="2160120375" sldId="264"/>
            <ac:spMk id="34" creationId="{DEE2AD96-B495-4E06-9291-B71706F728CB}"/>
          </ac:spMkLst>
        </pc:spChg>
        <pc:spChg chg="add del">
          <ac:chgData name="Ayush Atre" userId="69f14dfb-64c1-4cc5-91fd-52dde0d13bee" providerId="ADAL" clId="{38F8D201-4552-4EEC-916A-EF1CBC571E58}" dt="2021-03-28T08:34:44.937" v="1684" actId="26606"/>
          <ac:spMkLst>
            <pc:docMk/>
            <pc:sldMk cId="2160120375" sldId="264"/>
            <ac:spMk id="36" creationId="{53CF6D67-C5A8-4ADD-9E8E-1E38CA1D3166}"/>
          </ac:spMkLst>
        </pc:spChg>
        <pc:spChg chg="add del">
          <ac:chgData name="Ayush Atre" userId="69f14dfb-64c1-4cc5-91fd-52dde0d13bee" providerId="ADAL" clId="{38F8D201-4552-4EEC-916A-EF1CBC571E58}" dt="2021-03-28T08:34:44.937" v="1684" actId="26606"/>
          <ac:spMkLst>
            <pc:docMk/>
            <pc:sldMk cId="2160120375" sldId="264"/>
            <ac:spMk id="38" creationId="{86909FA0-B515-4681-B7A8-FA281D133B94}"/>
          </ac:spMkLst>
        </pc:spChg>
        <pc:spChg chg="add del">
          <ac:chgData name="Ayush Atre" userId="69f14dfb-64c1-4cc5-91fd-52dde0d13bee" providerId="ADAL" clId="{38F8D201-4552-4EEC-916A-EF1CBC571E58}" dt="2021-03-28T08:34:44.937" v="1684" actId="26606"/>
          <ac:spMkLst>
            <pc:docMk/>
            <pc:sldMk cId="2160120375" sldId="264"/>
            <ac:spMk id="40" creationId="{21C9FE86-FCC3-4A31-AA1C-C882262B7FE7}"/>
          </ac:spMkLst>
        </pc:spChg>
        <pc:spChg chg="add del">
          <ac:chgData name="Ayush Atre" userId="69f14dfb-64c1-4cc5-91fd-52dde0d13bee" providerId="ADAL" clId="{38F8D201-4552-4EEC-916A-EF1CBC571E58}" dt="2021-03-28T08:34:44.937" v="1684" actId="26606"/>
          <ac:spMkLst>
            <pc:docMk/>
            <pc:sldMk cId="2160120375" sldId="264"/>
            <ac:spMk id="42" creationId="{7D96243B-ECED-4B71-8E06-AE9A285EAD20}"/>
          </ac:spMkLst>
        </pc:spChg>
        <pc:spChg chg="add del">
          <ac:chgData name="Ayush Atre" userId="69f14dfb-64c1-4cc5-91fd-52dde0d13bee" providerId="ADAL" clId="{38F8D201-4552-4EEC-916A-EF1CBC571E58}" dt="2021-03-28T08:34:44.937" v="1684" actId="26606"/>
          <ac:spMkLst>
            <pc:docMk/>
            <pc:sldMk cId="2160120375" sldId="264"/>
            <ac:spMk id="44" creationId="{A09989E4-EFDC-4A90-A633-E0525FB4139E}"/>
          </ac:spMkLst>
        </pc:spChg>
        <pc:spChg chg="add del">
          <ac:chgData name="Ayush Atre" userId="69f14dfb-64c1-4cc5-91fd-52dde0d13bee" providerId="ADAL" clId="{38F8D201-4552-4EEC-916A-EF1CBC571E58}" dt="2021-03-28T08:44:02.638" v="2849"/>
          <ac:spMkLst>
            <pc:docMk/>
            <pc:sldMk cId="2160120375" sldId="264"/>
            <ac:spMk id="50" creationId="{BACC6370-2D7E-4714-9D71-7542949D7D5D}"/>
          </ac:spMkLst>
        </pc:spChg>
        <pc:spChg chg="add del">
          <ac:chgData name="Ayush Atre" userId="69f14dfb-64c1-4cc5-91fd-52dde0d13bee" providerId="ADAL" clId="{38F8D201-4552-4EEC-916A-EF1CBC571E58}" dt="2021-03-28T08:44:02.638" v="2849"/>
          <ac:spMkLst>
            <pc:docMk/>
            <pc:sldMk cId="2160120375" sldId="264"/>
            <ac:spMk id="52" creationId="{256B2C21-A230-48C0-8DF1-C46611373C44}"/>
          </ac:spMkLst>
        </pc:spChg>
        <pc:spChg chg="add del">
          <ac:chgData name="Ayush Atre" userId="69f14dfb-64c1-4cc5-91fd-52dde0d13bee" providerId="ADAL" clId="{38F8D201-4552-4EEC-916A-EF1CBC571E58}" dt="2021-03-28T08:44:02.638" v="2849"/>
          <ac:spMkLst>
            <pc:docMk/>
            <pc:sldMk cId="2160120375" sldId="264"/>
            <ac:spMk id="54" creationId="{3847E18C-932D-4C95-AABA-FEC7C9499AD7}"/>
          </ac:spMkLst>
        </pc:spChg>
        <pc:spChg chg="add del">
          <ac:chgData name="Ayush Atre" userId="69f14dfb-64c1-4cc5-91fd-52dde0d13bee" providerId="ADAL" clId="{38F8D201-4552-4EEC-916A-EF1CBC571E58}" dt="2021-03-28T08:44:02.638" v="2849"/>
          <ac:spMkLst>
            <pc:docMk/>
            <pc:sldMk cId="2160120375" sldId="264"/>
            <ac:spMk id="56" creationId="{3150CB11-0C61-439E-910F-5787759E72A0}"/>
          </ac:spMkLst>
        </pc:spChg>
        <pc:spChg chg="add del">
          <ac:chgData name="Ayush Atre" userId="69f14dfb-64c1-4cc5-91fd-52dde0d13bee" providerId="ADAL" clId="{38F8D201-4552-4EEC-916A-EF1CBC571E58}" dt="2021-03-28T08:44:02.638" v="2849"/>
          <ac:spMkLst>
            <pc:docMk/>
            <pc:sldMk cId="2160120375" sldId="264"/>
            <ac:spMk id="58" creationId="{43F8A58B-5155-44CE-A5FF-7647B47D0A7A}"/>
          </ac:spMkLst>
        </pc:spChg>
        <pc:spChg chg="add del">
          <ac:chgData name="Ayush Atre" userId="69f14dfb-64c1-4cc5-91fd-52dde0d13bee" providerId="ADAL" clId="{38F8D201-4552-4EEC-916A-EF1CBC571E58}" dt="2021-03-28T08:44:02.638" v="2849"/>
          <ac:spMkLst>
            <pc:docMk/>
            <pc:sldMk cId="2160120375" sldId="264"/>
            <ac:spMk id="60" creationId="{443F2ACA-E6D6-4028-82DD-F03C262D5DE6}"/>
          </ac:spMkLst>
        </pc:spChg>
        <pc:graphicFrameChg chg="add mod modGraphic">
          <ac:chgData name="Ayush Atre" userId="69f14dfb-64c1-4cc5-91fd-52dde0d13bee" providerId="ADAL" clId="{38F8D201-4552-4EEC-916A-EF1CBC571E58}" dt="2021-03-28T08:46:20.795" v="3098" actId="26606"/>
          <ac:graphicFrameMkLst>
            <pc:docMk/>
            <pc:sldMk cId="2160120375" sldId="264"/>
            <ac:graphicFrameMk id="46" creationId="{CADDAAAA-9A2E-465B-AB74-DE9E45D8AEA6}"/>
          </ac:graphicFrameMkLst>
        </pc:graphicFrameChg>
      </pc:sldChg>
      <pc:sldChg chg="addSp delSp modSp new mod modTransition setBg delDesignElem">
        <pc:chgData name="Ayush Atre" userId="69f14dfb-64c1-4cc5-91fd-52dde0d13bee" providerId="ADAL" clId="{38F8D201-4552-4EEC-916A-EF1CBC571E58}" dt="2021-03-28T08:51:42.984" v="3597"/>
        <pc:sldMkLst>
          <pc:docMk/>
          <pc:sldMk cId="677414446" sldId="265"/>
        </pc:sldMkLst>
        <pc:spChg chg="mod">
          <ac:chgData name="Ayush Atre" userId="69f14dfb-64c1-4cc5-91fd-52dde0d13bee" providerId="ADAL" clId="{38F8D201-4552-4EEC-916A-EF1CBC571E58}" dt="2021-03-28T08:46:27.893" v="3101" actId="26606"/>
          <ac:spMkLst>
            <pc:docMk/>
            <pc:sldMk cId="677414446" sldId="265"/>
            <ac:spMk id="2" creationId="{5142DBB0-1090-484E-8CD6-FB80B61A271A}"/>
          </ac:spMkLst>
        </pc:spChg>
        <pc:spChg chg="del mod">
          <ac:chgData name="Ayush Atre" userId="69f14dfb-64c1-4cc5-91fd-52dde0d13bee" providerId="ADAL" clId="{38F8D201-4552-4EEC-916A-EF1CBC571E58}" dt="2021-03-28T08:34:40.422" v="1683" actId="26606"/>
          <ac:spMkLst>
            <pc:docMk/>
            <pc:sldMk cId="677414446" sldId="265"/>
            <ac:spMk id="3" creationId="{EE30AC8E-66E4-4856-89B2-6EA736EF237E}"/>
          </ac:spMkLst>
        </pc:spChg>
        <pc:spChg chg="add del">
          <ac:chgData name="Ayush Atre" userId="69f14dfb-64c1-4cc5-91fd-52dde0d13bee" providerId="ADAL" clId="{38F8D201-4552-4EEC-916A-EF1CBC571E58}" dt="2021-03-28T08:34:17.264" v="1678" actId="26606"/>
          <ac:spMkLst>
            <pc:docMk/>
            <pc:sldMk cId="677414446" sldId="265"/>
            <ac:spMk id="8" creationId="{1B15ED52-F352-441B-82BF-E0EA34836D08}"/>
          </ac:spMkLst>
        </pc:spChg>
        <pc:spChg chg="add del">
          <ac:chgData name="Ayush Atre" userId="69f14dfb-64c1-4cc5-91fd-52dde0d13bee" providerId="ADAL" clId="{38F8D201-4552-4EEC-916A-EF1CBC571E58}" dt="2021-03-28T08:34:17.264" v="1678" actId="26606"/>
          <ac:spMkLst>
            <pc:docMk/>
            <pc:sldMk cId="677414446" sldId="265"/>
            <ac:spMk id="10" creationId="{3B2E3793-BFE6-45A2-9B7B-E18844431C99}"/>
          </ac:spMkLst>
        </pc:spChg>
        <pc:spChg chg="add del">
          <ac:chgData name="Ayush Atre" userId="69f14dfb-64c1-4cc5-91fd-52dde0d13bee" providerId="ADAL" clId="{38F8D201-4552-4EEC-916A-EF1CBC571E58}" dt="2021-03-28T08:34:17.264" v="1678" actId="26606"/>
          <ac:spMkLst>
            <pc:docMk/>
            <pc:sldMk cId="677414446" sldId="265"/>
            <ac:spMk id="12" creationId="{BC4C4868-CB8F-4AF9-9CDB-8108F2C19B67}"/>
          </ac:spMkLst>
        </pc:spChg>
        <pc:spChg chg="add del">
          <ac:chgData name="Ayush Atre" userId="69f14dfb-64c1-4cc5-91fd-52dde0d13bee" providerId="ADAL" clId="{38F8D201-4552-4EEC-916A-EF1CBC571E58}" dt="2021-03-28T08:34:17.264" v="1678" actId="26606"/>
          <ac:spMkLst>
            <pc:docMk/>
            <pc:sldMk cId="677414446" sldId="265"/>
            <ac:spMk id="14" creationId="{375E0459-6403-40CD-989D-56A4407CA12E}"/>
          </ac:spMkLst>
        </pc:spChg>
        <pc:spChg chg="add del">
          <ac:chgData name="Ayush Atre" userId="69f14dfb-64c1-4cc5-91fd-52dde0d13bee" providerId="ADAL" clId="{38F8D201-4552-4EEC-916A-EF1CBC571E58}" dt="2021-03-28T08:34:17.264" v="1678" actId="26606"/>
          <ac:spMkLst>
            <pc:docMk/>
            <pc:sldMk cId="677414446" sldId="265"/>
            <ac:spMk id="16" creationId="{53E5B1A8-3AC9-4BD1-9BBC-78CA94F2D1BA}"/>
          </ac:spMkLst>
        </pc:spChg>
        <pc:spChg chg="add del">
          <ac:chgData name="Ayush Atre" userId="69f14dfb-64c1-4cc5-91fd-52dde0d13bee" providerId="ADAL" clId="{38F8D201-4552-4EEC-916A-EF1CBC571E58}" dt="2021-03-28T08:34:40.422" v="1683" actId="26606"/>
          <ac:spMkLst>
            <pc:docMk/>
            <pc:sldMk cId="677414446" sldId="265"/>
            <ac:spMk id="18" creationId="{B34F5AD2-EDBD-4BBD-A55C-EAFFD0C7097A}"/>
          </ac:spMkLst>
        </pc:spChg>
        <pc:spChg chg="add del">
          <ac:chgData name="Ayush Atre" userId="69f14dfb-64c1-4cc5-91fd-52dde0d13bee" providerId="ADAL" clId="{38F8D201-4552-4EEC-916A-EF1CBC571E58}" dt="2021-03-28T08:34:40.422" v="1683" actId="26606"/>
          <ac:spMkLst>
            <pc:docMk/>
            <pc:sldMk cId="677414446" sldId="265"/>
            <ac:spMk id="19" creationId="{C3896A03-3945-419A-B66B-4EE266EDD152}"/>
          </ac:spMkLst>
        </pc:spChg>
        <pc:spChg chg="add del">
          <ac:chgData name="Ayush Atre" userId="69f14dfb-64c1-4cc5-91fd-52dde0d13bee" providerId="ADAL" clId="{38F8D201-4552-4EEC-916A-EF1CBC571E58}" dt="2021-03-28T08:34:40.422" v="1683" actId="26606"/>
          <ac:spMkLst>
            <pc:docMk/>
            <pc:sldMk cId="677414446" sldId="265"/>
            <ac:spMk id="20" creationId="{B8EAE243-3A9F-4A46-B0D9-04C723A8A1BD}"/>
          </ac:spMkLst>
        </pc:spChg>
        <pc:spChg chg="add del">
          <ac:chgData name="Ayush Atre" userId="69f14dfb-64c1-4cc5-91fd-52dde0d13bee" providerId="ADAL" clId="{38F8D201-4552-4EEC-916A-EF1CBC571E58}" dt="2021-03-28T08:44:02.638" v="2849"/>
          <ac:spMkLst>
            <pc:docMk/>
            <pc:sldMk cId="677414446" sldId="265"/>
            <ac:spMk id="26" creationId="{BACC6370-2D7E-4714-9D71-7542949D7D5D}"/>
          </ac:spMkLst>
        </pc:spChg>
        <pc:spChg chg="add del">
          <ac:chgData name="Ayush Atre" userId="69f14dfb-64c1-4cc5-91fd-52dde0d13bee" providerId="ADAL" clId="{38F8D201-4552-4EEC-916A-EF1CBC571E58}" dt="2021-03-28T08:44:02.638" v="2849"/>
          <ac:spMkLst>
            <pc:docMk/>
            <pc:sldMk cId="677414446" sldId="265"/>
            <ac:spMk id="28" creationId="{256B2C21-A230-48C0-8DF1-C46611373C44}"/>
          </ac:spMkLst>
        </pc:spChg>
        <pc:spChg chg="add del">
          <ac:chgData name="Ayush Atre" userId="69f14dfb-64c1-4cc5-91fd-52dde0d13bee" providerId="ADAL" clId="{38F8D201-4552-4EEC-916A-EF1CBC571E58}" dt="2021-03-28T08:44:02.638" v="2849"/>
          <ac:spMkLst>
            <pc:docMk/>
            <pc:sldMk cId="677414446" sldId="265"/>
            <ac:spMk id="30" creationId="{3847E18C-932D-4C95-AABA-FEC7C9499AD7}"/>
          </ac:spMkLst>
        </pc:spChg>
        <pc:spChg chg="add del">
          <ac:chgData name="Ayush Atre" userId="69f14dfb-64c1-4cc5-91fd-52dde0d13bee" providerId="ADAL" clId="{38F8D201-4552-4EEC-916A-EF1CBC571E58}" dt="2021-03-28T08:44:02.638" v="2849"/>
          <ac:spMkLst>
            <pc:docMk/>
            <pc:sldMk cId="677414446" sldId="265"/>
            <ac:spMk id="32" creationId="{3150CB11-0C61-439E-910F-5787759E72A0}"/>
          </ac:spMkLst>
        </pc:spChg>
        <pc:spChg chg="add del">
          <ac:chgData name="Ayush Atre" userId="69f14dfb-64c1-4cc5-91fd-52dde0d13bee" providerId="ADAL" clId="{38F8D201-4552-4EEC-916A-EF1CBC571E58}" dt="2021-03-28T08:44:02.638" v="2849"/>
          <ac:spMkLst>
            <pc:docMk/>
            <pc:sldMk cId="677414446" sldId="265"/>
            <ac:spMk id="34" creationId="{43F8A58B-5155-44CE-A5FF-7647B47D0A7A}"/>
          </ac:spMkLst>
        </pc:spChg>
        <pc:spChg chg="add del">
          <ac:chgData name="Ayush Atre" userId="69f14dfb-64c1-4cc5-91fd-52dde0d13bee" providerId="ADAL" clId="{38F8D201-4552-4EEC-916A-EF1CBC571E58}" dt="2021-03-28T08:44:02.638" v="2849"/>
          <ac:spMkLst>
            <pc:docMk/>
            <pc:sldMk cId="677414446" sldId="265"/>
            <ac:spMk id="36" creationId="{443F2ACA-E6D6-4028-82DD-F03C262D5DE6}"/>
          </ac:spMkLst>
        </pc:spChg>
        <pc:graphicFrameChg chg="add mod modGraphic">
          <ac:chgData name="Ayush Atre" userId="69f14dfb-64c1-4cc5-91fd-52dde0d13bee" providerId="ADAL" clId="{38F8D201-4552-4EEC-916A-EF1CBC571E58}" dt="2021-03-28T08:46:27.893" v="3101" actId="26606"/>
          <ac:graphicFrameMkLst>
            <pc:docMk/>
            <pc:sldMk cId="677414446" sldId="265"/>
            <ac:graphicFrameMk id="22" creationId="{DD5934B8-E86A-4C71-BFE9-3E86C8644766}"/>
          </ac:graphicFrameMkLst>
        </pc:graphicFrameChg>
      </pc:sldChg>
      <pc:sldChg chg="addSp delSp modSp new mod modTransition setBg delDesignElem">
        <pc:chgData name="Ayush Atre" userId="69f14dfb-64c1-4cc5-91fd-52dde0d13bee" providerId="ADAL" clId="{38F8D201-4552-4EEC-916A-EF1CBC571E58}" dt="2021-03-28T08:51:39.781" v="3596"/>
        <pc:sldMkLst>
          <pc:docMk/>
          <pc:sldMk cId="3539407954" sldId="266"/>
        </pc:sldMkLst>
        <pc:spChg chg="mod">
          <ac:chgData name="Ayush Atre" userId="69f14dfb-64c1-4cc5-91fd-52dde0d13bee" providerId="ADAL" clId="{38F8D201-4552-4EEC-916A-EF1CBC571E58}" dt="2021-03-28T08:46:33.380" v="3102" actId="26606"/>
          <ac:spMkLst>
            <pc:docMk/>
            <pc:sldMk cId="3539407954" sldId="266"/>
            <ac:spMk id="2" creationId="{988762AB-7469-41D9-ADD6-1A69A4AFADEE}"/>
          </ac:spMkLst>
        </pc:spChg>
        <pc:spChg chg="mod">
          <ac:chgData name="Ayush Atre" userId="69f14dfb-64c1-4cc5-91fd-52dde0d13bee" providerId="ADAL" clId="{38F8D201-4552-4EEC-916A-EF1CBC571E58}" dt="2021-03-28T08:46:33.380" v="3102" actId="26606"/>
          <ac:spMkLst>
            <pc:docMk/>
            <pc:sldMk cId="3539407954" sldId="266"/>
            <ac:spMk id="3" creationId="{964D59EC-F3F4-4EA1-A0FF-FDC5A32C4869}"/>
          </ac:spMkLst>
        </pc:spChg>
        <pc:spChg chg="add del">
          <ac:chgData name="Ayush Atre" userId="69f14dfb-64c1-4cc5-91fd-52dde0d13bee" providerId="ADAL" clId="{38F8D201-4552-4EEC-916A-EF1CBC571E58}" dt="2021-03-28T08:44:02.638" v="2849"/>
          <ac:spMkLst>
            <pc:docMk/>
            <pc:sldMk cId="3539407954" sldId="266"/>
            <ac:spMk id="9" creationId="{2E17E911-875F-4DE5-8699-99D9F1805A5D}"/>
          </ac:spMkLst>
        </pc:spChg>
        <pc:spChg chg="add del">
          <ac:chgData name="Ayush Atre" userId="69f14dfb-64c1-4cc5-91fd-52dde0d13bee" providerId="ADAL" clId="{38F8D201-4552-4EEC-916A-EF1CBC571E58}" dt="2021-03-28T08:44:02.638" v="2849"/>
          <ac:spMkLst>
            <pc:docMk/>
            <pc:sldMk cId="3539407954" sldId="266"/>
            <ac:spMk id="11" creationId="{CD9FE4EF-C4D8-49A0-B2FF-81D8DB7D8A24}"/>
          </ac:spMkLst>
        </pc:spChg>
        <pc:spChg chg="add del">
          <ac:chgData name="Ayush Atre" userId="69f14dfb-64c1-4cc5-91fd-52dde0d13bee" providerId="ADAL" clId="{38F8D201-4552-4EEC-916A-EF1CBC571E58}" dt="2021-03-28T08:44:02.638" v="2849"/>
          <ac:spMkLst>
            <pc:docMk/>
            <pc:sldMk cId="3539407954" sldId="266"/>
            <ac:spMk id="13" creationId="{4300840D-0A0B-4512-BACA-B439D5B9C57C}"/>
          </ac:spMkLst>
        </pc:spChg>
        <pc:spChg chg="add del">
          <ac:chgData name="Ayush Atre" userId="69f14dfb-64c1-4cc5-91fd-52dde0d13bee" providerId="ADAL" clId="{38F8D201-4552-4EEC-916A-EF1CBC571E58}" dt="2021-03-28T08:44:02.638" v="2849"/>
          <ac:spMkLst>
            <pc:docMk/>
            <pc:sldMk cId="3539407954" sldId="266"/>
            <ac:spMk id="15" creationId="{D2B78728-A580-49A7-84F9-6EF6F583ADE0}"/>
          </ac:spMkLst>
        </pc:spChg>
        <pc:spChg chg="add del">
          <ac:chgData name="Ayush Atre" userId="69f14dfb-64c1-4cc5-91fd-52dde0d13bee" providerId="ADAL" clId="{38F8D201-4552-4EEC-916A-EF1CBC571E58}" dt="2021-03-28T08:44:02.638" v="2849"/>
          <ac:spMkLst>
            <pc:docMk/>
            <pc:sldMk cId="3539407954" sldId="266"/>
            <ac:spMk id="17" creationId="{38FAA1A1-D861-433F-88FA-1E9D6FD31D11}"/>
          </ac:spMkLst>
        </pc:spChg>
        <pc:spChg chg="add del">
          <ac:chgData name="Ayush Atre" userId="69f14dfb-64c1-4cc5-91fd-52dde0d13bee" providerId="ADAL" clId="{38F8D201-4552-4EEC-916A-EF1CBC571E58}" dt="2021-03-28T08:44:02.638" v="2849"/>
          <ac:spMkLst>
            <pc:docMk/>
            <pc:sldMk cId="3539407954" sldId="266"/>
            <ac:spMk id="19" creationId="{8D71EDA1-87BF-4D5D-AB79-F346FD19278A}"/>
          </ac:spMkLst>
        </pc:spChg>
        <pc:picChg chg="add mod">
          <ac:chgData name="Ayush Atre" userId="69f14dfb-64c1-4cc5-91fd-52dde0d13bee" providerId="ADAL" clId="{38F8D201-4552-4EEC-916A-EF1CBC571E58}" dt="2021-03-28T08:46:33.380" v="3102" actId="26606"/>
          <ac:picMkLst>
            <pc:docMk/>
            <pc:sldMk cId="3539407954" sldId="266"/>
            <ac:picMk id="5" creationId="{7704777E-3430-413C-9399-E8C39EB8B730}"/>
          </ac:picMkLst>
        </pc:picChg>
      </pc:sldChg>
      <pc:sldChg chg="addSp delSp modSp new mod modTransition setBg delDesignElem">
        <pc:chgData name="Ayush Atre" userId="69f14dfb-64c1-4cc5-91fd-52dde0d13bee" providerId="ADAL" clId="{38F8D201-4552-4EEC-916A-EF1CBC571E58}" dt="2021-03-28T08:51:36.667" v="3595"/>
        <pc:sldMkLst>
          <pc:docMk/>
          <pc:sldMk cId="460825729" sldId="267"/>
        </pc:sldMkLst>
        <pc:spChg chg="mod">
          <ac:chgData name="Ayush Atre" userId="69f14dfb-64c1-4cc5-91fd-52dde0d13bee" providerId="ADAL" clId="{38F8D201-4552-4EEC-916A-EF1CBC571E58}" dt="2021-03-28T08:46:38.445" v="3103" actId="26606"/>
          <ac:spMkLst>
            <pc:docMk/>
            <pc:sldMk cId="460825729" sldId="267"/>
            <ac:spMk id="2" creationId="{9B0EF4A7-BB69-4D8E-982F-05ED53C5BF16}"/>
          </ac:spMkLst>
        </pc:spChg>
        <pc:spChg chg="mod">
          <ac:chgData name="Ayush Atre" userId="69f14dfb-64c1-4cc5-91fd-52dde0d13bee" providerId="ADAL" clId="{38F8D201-4552-4EEC-916A-EF1CBC571E58}" dt="2021-03-28T08:46:38.445" v="3103" actId="26606"/>
          <ac:spMkLst>
            <pc:docMk/>
            <pc:sldMk cId="460825729" sldId="267"/>
            <ac:spMk id="3" creationId="{2CB322BB-C74B-4933-965E-3EE8D944C00C}"/>
          </ac:spMkLst>
        </pc:spChg>
        <pc:spChg chg="add del">
          <ac:chgData name="Ayush Atre" userId="69f14dfb-64c1-4cc5-91fd-52dde0d13bee" providerId="ADAL" clId="{38F8D201-4552-4EEC-916A-EF1CBC571E58}" dt="2021-03-28T08:44:02.638" v="2849"/>
          <ac:spMkLst>
            <pc:docMk/>
            <pc:sldMk cId="460825729" sldId="267"/>
            <ac:spMk id="9" creationId="{8FC9BE17-9A7B-462D-AE50-3D8777387304}"/>
          </ac:spMkLst>
        </pc:spChg>
        <pc:spChg chg="add del">
          <ac:chgData name="Ayush Atre" userId="69f14dfb-64c1-4cc5-91fd-52dde0d13bee" providerId="ADAL" clId="{38F8D201-4552-4EEC-916A-EF1CBC571E58}" dt="2021-03-28T08:44:02.638" v="2849"/>
          <ac:spMkLst>
            <pc:docMk/>
            <pc:sldMk cId="460825729" sldId="267"/>
            <ac:spMk id="11" creationId="{3EBE8569-6AEC-4B8C-8D53-2DE337CDBA65}"/>
          </ac:spMkLst>
        </pc:spChg>
        <pc:spChg chg="add del">
          <ac:chgData name="Ayush Atre" userId="69f14dfb-64c1-4cc5-91fd-52dde0d13bee" providerId="ADAL" clId="{38F8D201-4552-4EEC-916A-EF1CBC571E58}" dt="2021-03-28T08:44:02.638" v="2849"/>
          <ac:spMkLst>
            <pc:docMk/>
            <pc:sldMk cId="460825729" sldId="267"/>
            <ac:spMk id="13" creationId="{55D4142C-5077-457F-A6AD-3FECFDB39685}"/>
          </ac:spMkLst>
        </pc:spChg>
        <pc:spChg chg="add del">
          <ac:chgData name="Ayush Atre" userId="69f14dfb-64c1-4cc5-91fd-52dde0d13bee" providerId="ADAL" clId="{38F8D201-4552-4EEC-916A-EF1CBC571E58}" dt="2021-03-28T08:44:02.638" v="2849"/>
          <ac:spMkLst>
            <pc:docMk/>
            <pc:sldMk cId="460825729" sldId="267"/>
            <ac:spMk id="15" creationId="{7A5F0580-5EE9-419F-96EE-B6529EF6E7D0}"/>
          </ac:spMkLst>
        </pc:spChg>
        <pc:picChg chg="add mod ord">
          <ac:chgData name="Ayush Atre" userId="69f14dfb-64c1-4cc5-91fd-52dde0d13bee" providerId="ADAL" clId="{38F8D201-4552-4EEC-916A-EF1CBC571E58}" dt="2021-03-28T08:46:38.445" v="3103" actId="26606"/>
          <ac:picMkLst>
            <pc:docMk/>
            <pc:sldMk cId="460825729" sldId="267"/>
            <ac:picMk id="5" creationId="{F18A5D61-6AEE-4B5F-A83A-FB78172F4216}"/>
          </ac:picMkLst>
        </pc:picChg>
      </pc:sldChg>
      <pc:sldChg chg="modSp new del mod">
        <pc:chgData name="Ayush Atre" userId="69f14dfb-64c1-4cc5-91fd-52dde0d13bee" providerId="ADAL" clId="{38F8D201-4552-4EEC-916A-EF1CBC571E58}" dt="2021-03-28T08:42:49.475" v="2745" actId="2696"/>
        <pc:sldMkLst>
          <pc:docMk/>
          <pc:sldMk cId="558287012" sldId="268"/>
        </pc:sldMkLst>
        <pc:spChg chg="mod">
          <ac:chgData name="Ayush Atre" userId="69f14dfb-64c1-4cc5-91fd-52dde0d13bee" providerId="ADAL" clId="{38F8D201-4552-4EEC-916A-EF1CBC571E58}" dt="2021-03-28T08:42:38.253" v="2743" actId="20577"/>
          <ac:spMkLst>
            <pc:docMk/>
            <pc:sldMk cId="558287012" sldId="268"/>
            <ac:spMk id="2" creationId="{95505E00-7BD0-4363-8CA3-3345455BBAB0}"/>
          </ac:spMkLst>
        </pc:spChg>
      </pc:sldChg>
      <pc:sldChg chg="new del">
        <pc:chgData name="Ayush Atre" userId="69f14dfb-64c1-4cc5-91fd-52dde0d13bee" providerId="ADAL" clId="{38F8D201-4552-4EEC-916A-EF1CBC571E58}" dt="2021-03-28T08:42:27.703" v="2720" actId="2696"/>
        <pc:sldMkLst>
          <pc:docMk/>
          <pc:sldMk cId="1132196547" sldId="268"/>
        </pc:sldMkLst>
      </pc:sldChg>
      <pc:sldChg chg="modSp new mod modTransition">
        <pc:chgData name="Ayush Atre" userId="69f14dfb-64c1-4cc5-91fd-52dde0d13bee" providerId="ADAL" clId="{38F8D201-4552-4EEC-916A-EF1CBC571E58}" dt="2021-03-28T08:51:33.608" v="3594"/>
        <pc:sldMkLst>
          <pc:docMk/>
          <pc:sldMk cId="1931680440" sldId="269"/>
        </pc:sldMkLst>
        <pc:spChg chg="mod">
          <ac:chgData name="Ayush Atre" userId="69f14dfb-64c1-4cc5-91fd-52dde0d13bee" providerId="ADAL" clId="{38F8D201-4552-4EEC-916A-EF1CBC571E58}" dt="2021-03-28T08:45:48.213" v="3089"/>
          <ac:spMkLst>
            <pc:docMk/>
            <pc:sldMk cId="1931680440" sldId="269"/>
            <ac:spMk id="2" creationId="{41C359BD-37C6-4520-94A6-76B9C218F0E5}"/>
          </ac:spMkLst>
        </pc:spChg>
        <pc:spChg chg="mod">
          <ac:chgData name="Ayush Atre" userId="69f14dfb-64c1-4cc5-91fd-52dde0d13bee" providerId="ADAL" clId="{38F8D201-4552-4EEC-916A-EF1CBC571E58}" dt="2021-03-28T08:45:48.213" v="3089"/>
          <ac:spMkLst>
            <pc:docMk/>
            <pc:sldMk cId="1931680440" sldId="269"/>
            <ac:spMk id="3" creationId="{CEBC59A1-355B-42D8-ABE7-C31289462B9F}"/>
          </ac:spMkLst>
        </pc:spChg>
        <pc:spChg chg="mod">
          <ac:chgData name="Ayush Atre" userId="69f14dfb-64c1-4cc5-91fd-52dde0d13bee" providerId="ADAL" clId="{38F8D201-4552-4EEC-916A-EF1CBC571E58}" dt="2021-03-28T08:45:48.213" v="3089"/>
          <ac:spMkLst>
            <pc:docMk/>
            <pc:sldMk cId="1931680440" sldId="269"/>
            <ac:spMk id="4" creationId="{44143C74-6720-4822-9790-CFBB8917D009}"/>
          </ac:spMkLst>
        </pc:spChg>
        <pc:spChg chg="mod">
          <ac:chgData name="Ayush Atre" userId="69f14dfb-64c1-4cc5-91fd-52dde0d13bee" providerId="ADAL" clId="{38F8D201-4552-4EEC-916A-EF1CBC571E58}" dt="2021-03-28T08:45:48.213" v="3089"/>
          <ac:spMkLst>
            <pc:docMk/>
            <pc:sldMk cId="1931680440" sldId="269"/>
            <ac:spMk id="5" creationId="{AA0BF63D-F9C7-41C1-A4FD-C72F132D4095}"/>
          </ac:spMkLst>
        </pc:spChg>
        <pc:spChg chg="mod">
          <ac:chgData name="Ayush Atre" userId="69f14dfb-64c1-4cc5-91fd-52dde0d13bee" providerId="ADAL" clId="{38F8D201-4552-4EEC-916A-EF1CBC571E58}" dt="2021-03-28T08:45:48.213" v="3089"/>
          <ac:spMkLst>
            <pc:docMk/>
            <pc:sldMk cId="1931680440" sldId="269"/>
            <ac:spMk id="6" creationId="{CD4136FB-2D37-4C47-9313-C2993A38EC04}"/>
          </ac:spMkLst>
        </pc:spChg>
      </pc:sldChg>
      <pc:sldChg chg="addSp delSp modSp new mod modTransition setBg modClrScheme chgLayout">
        <pc:chgData name="Ayush Atre" userId="69f14dfb-64c1-4cc5-91fd-52dde0d13bee" providerId="ADAL" clId="{38F8D201-4552-4EEC-916A-EF1CBC571E58}" dt="2021-03-29T01:24:25.936" v="3617" actId="26606"/>
        <pc:sldMkLst>
          <pc:docMk/>
          <pc:sldMk cId="2602551815" sldId="270"/>
        </pc:sldMkLst>
        <pc:spChg chg="del mod ord">
          <ac:chgData name="Ayush Atre" userId="69f14dfb-64c1-4cc5-91fd-52dde0d13bee" providerId="ADAL" clId="{38F8D201-4552-4EEC-916A-EF1CBC571E58}" dt="2021-03-28T08:46:58.680" v="3104" actId="700"/>
          <ac:spMkLst>
            <pc:docMk/>
            <pc:sldMk cId="2602551815" sldId="270"/>
            <ac:spMk id="2" creationId="{5834F504-C8BC-4319-B96B-7EC99C8A7BC3}"/>
          </ac:spMkLst>
        </pc:spChg>
        <pc:spChg chg="del mod">
          <ac:chgData name="Ayush Atre" userId="69f14dfb-64c1-4cc5-91fd-52dde0d13bee" providerId="ADAL" clId="{38F8D201-4552-4EEC-916A-EF1CBC571E58}" dt="2021-03-28T08:46:58.680" v="3104" actId="700"/>
          <ac:spMkLst>
            <pc:docMk/>
            <pc:sldMk cId="2602551815" sldId="270"/>
            <ac:spMk id="3" creationId="{9E99680F-154E-45F7-A4FC-2393246CFE43}"/>
          </ac:spMkLst>
        </pc:spChg>
        <pc:spChg chg="del mod ord">
          <ac:chgData name="Ayush Atre" userId="69f14dfb-64c1-4cc5-91fd-52dde0d13bee" providerId="ADAL" clId="{38F8D201-4552-4EEC-916A-EF1CBC571E58}" dt="2021-03-28T08:46:58.680" v="3104" actId="700"/>
          <ac:spMkLst>
            <pc:docMk/>
            <pc:sldMk cId="2602551815" sldId="270"/>
            <ac:spMk id="4" creationId="{E3D0AC2F-E446-45C5-AA96-0A860BD367BB}"/>
          </ac:spMkLst>
        </pc:spChg>
        <pc:spChg chg="del mod">
          <ac:chgData name="Ayush Atre" userId="69f14dfb-64c1-4cc5-91fd-52dde0d13bee" providerId="ADAL" clId="{38F8D201-4552-4EEC-916A-EF1CBC571E58}" dt="2021-03-28T08:46:58.680" v="3104" actId="700"/>
          <ac:spMkLst>
            <pc:docMk/>
            <pc:sldMk cId="2602551815" sldId="270"/>
            <ac:spMk id="5" creationId="{ADAAC1C8-F72F-47D0-9AE7-3D15D7C626A8}"/>
          </ac:spMkLst>
        </pc:spChg>
        <pc:spChg chg="del mod">
          <ac:chgData name="Ayush Atre" userId="69f14dfb-64c1-4cc5-91fd-52dde0d13bee" providerId="ADAL" clId="{38F8D201-4552-4EEC-916A-EF1CBC571E58}" dt="2021-03-28T08:46:58.680" v="3104" actId="700"/>
          <ac:spMkLst>
            <pc:docMk/>
            <pc:sldMk cId="2602551815" sldId="270"/>
            <ac:spMk id="6" creationId="{CF0ADD8A-A187-492E-B155-B48D191D348B}"/>
          </ac:spMkLst>
        </pc:spChg>
        <pc:spChg chg="add mod ord">
          <ac:chgData name="Ayush Atre" userId="69f14dfb-64c1-4cc5-91fd-52dde0d13bee" providerId="ADAL" clId="{38F8D201-4552-4EEC-916A-EF1CBC571E58}" dt="2021-03-29T01:24:25.936" v="3617" actId="26606"/>
          <ac:spMkLst>
            <pc:docMk/>
            <pc:sldMk cId="2602551815" sldId="270"/>
            <ac:spMk id="7" creationId="{2D9A7CF6-5490-403A-8B12-C7D525B9F8CB}"/>
          </ac:spMkLst>
        </pc:spChg>
        <pc:spChg chg="add mod ord">
          <ac:chgData name="Ayush Atre" userId="69f14dfb-64c1-4cc5-91fd-52dde0d13bee" providerId="ADAL" clId="{38F8D201-4552-4EEC-916A-EF1CBC571E58}" dt="2021-03-29T01:24:25.936" v="3617" actId="26606"/>
          <ac:spMkLst>
            <pc:docMk/>
            <pc:sldMk cId="2602551815" sldId="270"/>
            <ac:spMk id="8" creationId="{B7C6F413-1BA3-4492-B018-E91AEF9D8646}"/>
          </ac:spMkLst>
        </pc:spChg>
        <pc:spChg chg="add del">
          <ac:chgData name="Ayush Atre" userId="69f14dfb-64c1-4cc5-91fd-52dde0d13bee" providerId="ADAL" clId="{38F8D201-4552-4EEC-916A-EF1CBC571E58}" dt="2021-03-29T01:24:25.930" v="3616" actId="26606"/>
          <ac:spMkLst>
            <pc:docMk/>
            <pc:sldMk cId="2602551815" sldId="270"/>
            <ac:spMk id="13" creationId="{4DDFE9F7-C936-4F4C-9EF6-679F30903637}"/>
          </ac:spMkLst>
        </pc:spChg>
        <pc:spChg chg="add del">
          <ac:chgData name="Ayush Atre" userId="69f14dfb-64c1-4cc5-91fd-52dde0d13bee" providerId="ADAL" clId="{38F8D201-4552-4EEC-916A-EF1CBC571E58}" dt="2021-03-29T01:24:25.930" v="3616" actId="26606"/>
          <ac:spMkLst>
            <pc:docMk/>
            <pc:sldMk cId="2602551815" sldId="270"/>
            <ac:spMk id="15" creationId="{83F36C5B-9ECA-4480-ABF2-496C48A49F0C}"/>
          </ac:spMkLst>
        </pc:spChg>
        <pc:spChg chg="add del">
          <ac:chgData name="Ayush Atre" userId="69f14dfb-64c1-4cc5-91fd-52dde0d13bee" providerId="ADAL" clId="{38F8D201-4552-4EEC-916A-EF1CBC571E58}" dt="2021-03-29T01:24:25.930" v="3616" actId="26606"/>
          <ac:spMkLst>
            <pc:docMk/>
            <pc:sldMk cId="2602551815" sldId="270"/>
            <ac:spMk id="17" creationId="{B03C0BA2-EBED-460A-97AE-475F9377FD17}"/>
          </ac:spMkLst>
        </pc:spChg>
        <pc:picChg chg="add mod ord">
          <ac:chgData name="Ayush Atre" userId="69f14dfb-64c1-4cc5-91fd-52dde0d13bee" providerId="ADAL" clId="{38F8D201-4552-4EEC-916A-EF1CBC571E58}" dt="2021-03-29T01:24:25.936" v="3617" actId="26606"/>
          <ac:picMkLst>
            <pc:docMk/>
            <pc:sldMk cId="2602551815" sldId="270"/>
            <ac:picMk id="3" creationId="{8B4ACEDE-3670-478B-B442-2DB00160E790}"/>
          </ac:picMkLst>
        </pc:picChg>
        <pc:picChg chg="add mod">
          <ac:chgData name="Ayush Atre" userId="69f14dfb-64c1-4cc5-91fd-52dde0d13bee" providerId="ADAL" clId="{38F8D201-4552-4EEC-916A-EF1CBC571E58}" dt="2021-03-29T01:24:25.936" v="3617" actId="26606"/>
          <ac:picMkLst>
            <pc:docMk/>
            <pc:sldMk cId="2602551815" sldId="270"/>
            <ac:picMk id="5" creationId="{4400DBF8-C579-4A7E-BC21-B194B24C408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BBA8C-D2E1-4A4E-92F6-52339392996F}"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03152B60-7E1B-4E52-8AA3-6BF3BF843945}">
      <dgm:prSet/>
      <dgm:spPr/>
      <dgm:t>
        <a:bodyPr/>
        <a:lstStyle/>
        <a:p>
          <a:r>
            <a:rPr lang="en-AU"/>
            <a:t>The data which we analysed the results from 14 people. The Data wasn’t skewed and was uni-modal. This outcome was found after we had removed the outliers (50, 999). </a:t>
          </a:r>
          <a:endParaRPr lang="en-US"/>
        </a:p>
      </dgm:t>
    </dgm:pt>
    <dgm:pt modelId="{6006BEFE-2D02-428E-9F76-87AC21D651EC}" type="parTrans" cxnId="{FB6FAE3E-CC2E-4D34-A8C8-9E96D7D06FB8}">
      <dgm:prSet/>
      <dgm:spPr/>
      <dgm:t>
        <a:bodyPr/>
        <a:lstStyle/>
        <a:p>
          <a:endParaRPr lang="en-US"/>
        </a:p>
      </dgm:t>
    </dgm:pt>
    <dgm:pt modelId="{1771D898-5F6F-4964-A4E3-57953A14A8D3}" type="sibTrans" cxnId="{FB6FAE3E-CC2E-4D34-A8C8-9E96D7D06FB8}">
      <dgm:prSet/>
      <dgm:spPr/>
      <dgm:t>
        <a:bodyPr/>
        <a:lstStyle/>
        <a:p>
          <a:endParaRPr lang="en-US"/>
        </a:p>
      </dgm:t>
    </dgm:pt>
    <dgm:pt modelId="{628D0517-DA41-4DFE-9179-C11132662042}">
      <dgm:prSet/>
      <dgm:spPr/>
      <dgm:t>
        <a:bodyPr/>
        <a:lstStyle/>
        <a:p>
          <a:r>
            <a:rPr lang="en-AU"/>
            <a:t>999 was obviously someone having fun as there is only 168 hours in a week.   </a:t>
          </a:r>
          <a:endParaRPr lang="en-US"/>
        </a:p>
      </dgm:t>
    </dgm:pt>
    <dgm:pt modelId="{F5D105A0-8D2F-4442-94D1-ACB343E41203}" type="parTrans" cxnId="{B6A7600E-6970-42ED-8262-65D295070151}">
      <dgm:prSet/>
      <dgm:spPr/>
      <dgm:t>
        <a:bodyPr/>
        <a:lstStyle/>
        <a:p>
          <a:endParaRPr lang="en-US"/>
        </a:p>
      </dgm:t>
    </dgm:pt>
    <dgm:pt modelId="{62FFEDB2-FCFB-4EF2-B3B8-A118E90355B0}" type="sibTrans" cxnId="{B6A7600E-6970-42ED-8262-65D295070151}">
      <dgm:prSet/>
      <dgm:spPr/>
      <dgm:t>
        <a:bodyPr/>
        <a:lstStyle/>
        <a:p>
          <a:endParaRPr lang="en-US"/>
        </a:p>
      </dgm:t>
    </dgm:pt>
    <dgm:pt modelId="{C9CD8EA6-8176-4F20-9542-05A088142987}">
      <dgm:prSet/>
      <dgm:spPr/>
      <dgm:t>
        <a:bodyPr/>
        <a:lstStyle/>
        <a:p>
          <a:r>
            <a:rPr lang="en-AU"/>
            <a:t>A bit of data I found interesting was that with hours: 2, 4 and 7. They all had exactly 11 people who chose them. I am not sure why this is but it is an interesting coincidence to say the least. </a:t>
          </a:r>
          <a:endParaRPr lang="en-US"/>
        </a:p>
      </dgm:t>
    </dgm:pt>
    <dgm:pt modelId="{23CCE737-14C6-46B0-A5D4-B22F93816D87}" type="parTrans" cxnId="{6DF2D60B-7984-4546-95DA-723A7860DAE3}">
      <dgm:prSet/>
      <dgm:spPr/>
      <dgm:t>
        <a:bodyPr/>
        <a:lstStyle/>
        <a:p>
          <a:endParaRPr lang="en-US"/>
        </a:p>
      </dgm:t>
    </dgm:pt>
    <dgm:pt modelId="{0DB82B24-ABBC-4F3C-8336-DD46A58C0556}" type="sibTrans" cxnId="{6DF2D60B-7984-4546-95DA-723A7860DAE3}">
      <dgm:prSet/>
      <dgm:spPr/>
      <dgm:t>
        <a:bodyPr/>
        <a:lstStyle/>
        <a:p>
          <a:endParaRPr lang="en-US"/>
        </a:p>
      </dgm:t>
    </dgm:pt>
    <dgm:pt modelId="{DA1AF939-2D68-45B6-A844-DF32A9839673}" type="pres">
      <dgm:prSet presAssocID="{76ABBA8C-D2E1-4A4E-92F6-52339392996F}" presName="vert0" presStyleCnt="0">
        <dgm:presLayoutVars>
          <dgm:dir/>
          <dgm:animOne val="branch"/>
          <dgm:animLvl val="lvl"/>
        </dgm:presLayoutVars>
      </dgm:prSet>
      <dgm:spPr/>
    </dgm:pt>
    <dgm:pt modelId="{A036B6FF-8B34-4784-B28B-FC0CBF9A870B}" type="pres">
      <dgm:prSet presAssocID="{03152B60-7E1B-4E52-8AA3-6BF3BF843945}" presName="thickLine" presStyleLbl="alignNode1" presStyleIdx="0" presStyleCnt="3"/>
      <dgm:spPr/>
    </dgm:pt>
    <dgm:pt modelId="{B56EAA29-0E16-4181-AA84-85E5703E5A27}" type="pres">
      <dgm:prSet presAssocID="{03152B60-7E1B-4E52-8AA3-6BF3BF843945}" presName="horz1" presStyleCnt="0"/>
      <dgm:spPr/>
    </dgm:pt>
    <dgm:pt modelId="{D4E2A2C1-5630-4040-8104-F8D45F2F61CE}" type="pres">
      <dgm:prSet presAssocID="{03152B60-7E1B-4E52-8AA3-6BF3BF843945}" presName="tx1" presStyleLbl="revTx" presStyleIdx="0" presStyleCnt="3"/>
      <dgm:spPr/>
    </dgm:pt>
    <dgm:pt modelId="{ED715D23-73F2-4C36-B3B3-FD6BDAE5A8B8}" type="pres">
      <dgm:prSet presAssocID="{03152B60-7E1B-4E52-8AA3-6BF3BF843945}" presName="vert1" presStyleCnt="0"/>
      <dgm:spPr/>
    </dgm:pt>
    <dgm:pt modelId="{B15E1645-457B-4200-BBE3-3FA6ADFFB6D8}" type="pres">
      <dgm:prSet presAssocID="{628D0517-DA41-4DFE-9179-C11132662042}" presName="thickLine" presStyleLbl="alignNode1" presStyleIdx="1" presStyleCnt="3"/>
      <dgm:spPr/>
    </dgm:pt>
    <dgm:pt modelId="{76D7AB12-1617-4D77-B664-FDCB411052E0}" type="pres">
      <dgm:prSet presAssocID="{628D0517-DA41-4DFE-9179-C11132662042}" presName="horz1" presStyleCnt="0"/>
      <dgm:spPr/>
    </dgm:pt>
    <dgm:pt modelId="{70A29FB6-82BC-47E4-A559-6055C6231887}" type="pres">
      <dgm:prSet presAssocID="{628D0517-DA41-4DFE-9179-C11132662042}" presName="tx1" presStyleLbl="revTx" presStyleIdx="1" presStyleCnt="3"/>
      <dgm:spPr/>
    </dgm:pt>
    <dgm:pt modelId="{F022EA33-DCFD-4A5D-A470-9E41271CDBBA}" type="pres">
      <dgm:prSet presAssocID="{628D0517-DA41-4DFE-9179-C11132662042}" presName="vert1" presStyleCnt="0"/>
      <dgm:spPr/>
    </dgm:pt>
    <dgm:pt modelId="{17AE424F-9A6B-4095-9D58-E0495D38D82F}" type="pres">
      <dgm:prSet presAssocID="{C9CD8EA6-8176-4F20-9542-05A088142987}" presName="thickLine" presStyleLbl="alignNode1" presStyleIdx="2" presStyleCnt="3"/>
      <dgm:spPr/>
    </dgm:pt>
    <dgm:pt modelId="{CB204394-9E3B-41D4-A275-DA524EA2E607}" type="pres">
      <dgm:prSet presAssocID="{C9CD8EA6-8176-4F20-9542-05A088142987}" presName="horz1" presStyleCnt="0"/>
      <dgm:spPr/>
    </dgm:pt>
    <dgm:pt modelId="{4327374E-CFD5-4DD1-9565-E872B8B0C1F9}" type="pres">
      <dgm:prSet presAssocID="{C9CD8EA6-8176-4F20-9542-05A088142987}" presName="tx1" presStyleLbl="revTx" presStyleIdx="2" presStyleCnt="3"/>
      <dgm:spPr/>
    </dgm:pt>
    <dgm:pt modelId="{0A6F447C-9C6F-4107-9BD6-8A471BCA5E9F}" type="pres">
      <dgm:prSet presAssocID="{C9CD8EA6-8176-4F20-9542-05A088142987}" presName="vert1" presStyleCnt="0"/>
      <dgm:spPr/>
    </dgm:pt>
  </dgm:ptLst>
  <dgm:cxnLst>
    <dgm:cxn modelId="{6DF2D60B-7984-4546-95DA-723A7860DAE3}" srcId="{76ABBA8C-D2E1-4A4E-92F6-52339392996F}" destId="{C9CD8EA6-8176-4F20-9542-05A088142987}" srcOrd="2" destOrd="0" parTransId="{23CCE737-14C6-46B0-A5D4-B22F93816D87}" sibTransId="{0DB82B24-ABBC-4F3C-8336-DD46A58C0556}"/>
    <dgm:cxn modelId="{B6A7600E-6970-42ED-8262-65D295070151}" srcId="{76ABBA8C-D2E1-4A4E-92F6-52339392996F}" destId="{628D0517-DA41-4DFE-9179-C11132662042}" srcOrd="1" destOrd="0" parTransId="{F5D105A0-8D2F-4442-94D1-ACB343E41203}" sibTransId="{62FFEDB2-FCFB-4EF2-B3B8-A118E90355B0}"/>
    <dgm:cxn modelId="{661D7020-A33B-441C-9226-AFD90154D0FF}" type="presOf" srcId="{628D0517-DA41-4DFE-9179-C11132662042}" destId="{70A29FB6-82BC-47E4-A559-6055C6231887}" srcOrd="0" destOrd="0" presId="urn:microsoft.com/office/officeart/2008/layout/LinedList"/>
    <dgm:cxn modelId="{617C2235-A28E-4935-87C7-14BB9B40907A}" type="presOf" srcId="{C9CD8EA6-8176-4F20-9542-05A088142987}" destId="{4327374E-CFD5-4DD1-9565-E872B8B0C1F9}" srcOrd="0" destOrd="0" presId="urn:microsoft.com/office/officeart/2008/layout/LinedList"/>
    <dgm:cxn modelId="{FB6FAE3E-CC2E-4D34-A8C8-9E96D7D06FB8}" srcId="{76ABBA8C-D2E1-4A4E-92F6-52339392996F}" destId="{03152B60-7E1B-4E52-8AA3-6BF3BF843945}" srcOrd="0" destOrd="0" parTransId="{6006BEFE-2D02-428E-9F76-87AC21D651EC}" sibTransId="{1771D898-5F6F-4964-A4E3-57953A14A8D3}"/>
    <dgm:cxn modelId="{4167FE56-36FE-40DA-91A3-A3BB004339F6}" type="presOf" srcId="{76ABBA8C-D2E1-4A4E-92F6-52339392996F}" destId="{DA1AF939-2D68-45B6-A844-DF32A9839673}" srcOrd="0" destOrd="0" presId="urn:microsoft.com/office/officeart/2008/layout/LinedList"/>
    <dgm:cxn modelId="{946AE5C5-C554-4D1C-89C5-F4F1BC7960C2}" type="presOf" srcId="{03152B60-7E1B-4E52-8AA3-6BF3BF843945}" destId="{D4E2A2C1-5630-4040-8104-F8D45F2F61CE}" srcOrd="0" destOrd="0" presId="urn:microsoft.com/office/officeart/2008/layout/LinedList"/>
    <dgm:cxn modelId="{113B917F-1BBB-41DA-9227-62E9BD673EAF}" type="presParOf" srcId="{DA1AF939-2D68-45B6-A844-DF32A9839673}" destId="{A036B6FF-8B34-4784-B28B-FC0CBF9A870B}" srcOrd="0" destOrd="0" presId="urn:microsoft.com/office/officeart/2008/layout/LinedList"/>
    <dgm:cxn modelId="{01B0E4AA-6B17-4677-A1C6-17B5A614C73F}" type="presParOf" srcId="{DA1AF939-2D68-45B6-A844-DF32A9839673}" destId="{B56EAA29-0E16-4181-AA84-85E5703E5A27}" srcOrd="1" destOrd="0" presId="urn:microsoft.com/office/officeart/2008/layout/LinedList"/>
    <dgm:cxn modelId="{D907DD9E-4260-4C4A-9ECB-575A8DD7E34C}" type="presParOf" srcId="{B56EAA29-0E16-4181-AA84-85E5703E5A27}" destId="{D4E2A2C1-5630-4040-8104-F8D45F2F61CE}" srcOrd="0" destOrd="0" presId="urn:microsoft.com/office/officeart/2008/layout/LinedList"/>
    <dgm:cxn modelId="{38F29F2B-F85B-470E-81FB-F20B503FD0D0}" type="presParOf" srcId="{B56EAA29-0E16-4181-AA84-85E5703E5A27}" destId="{ED715D23-73F2-4C36-B3B3-FD6BDAE5A8B8}" srcOrd="1" destOrd="0" presId="urn:microsoft.com/office/officeart/2008/layout/LinedList"/>
    <dgm:cxn modelId="{0F5F847D-EEE2-4A8A-97F7-E0E919503C1A}" type="presParOf" srcId="{DA1AF939-2D68-45B6-A844-DF32A9839673}" destId="{B15E1645-457B-4200-BBE3-3FA6ADFFB6D8}" srcOrd="2" destOrd="0" presId="urn:microsoft.com/office/officeart/2008/layout/LinedList"/>
    <dgm:cxn modelId="{1659D449-6366-4AD5-BB88-584E3089FDAE}" type="presParOf" srcId="{DA1AF939-2D68-45B6-A844-DF32A9839673}" destId="{76D7AB12-1617-4D77-B664-FDCB411052E0}" srcOrd="3" destOrd="0" presId="urn:microsoft.com/office/officeart/2008/layout/LinedList"/>
    <dgm:cxn modelId="{83A16FF1-EC99-40BA-B480-C34C7C13080E}" type="presParOf" srcId="{76D7AB12-1617-4D77-B664-FDCB411052E0}" destId="{70A29FB6-82BC-47E4-A559-6055C6231887}" srcOrd="0" destOrd="0" presId="urn:microsoft.com/office/officeart/2008/layout/LinedList"/>
    <dgm:cxn modelId="{31A22643-FE61-4754-A259-3B411CD62CF1}" type="presParOf" srcId="{76D7AB12-1617-4D77-B664-FDCB411052E0}" destId="{F022EA33-DCFD-4A5D-A470-9E41271CDBBA}" srcOrd="1" destOrd="0" presId="urn:microsoft.com/office/officeart/2008/layout/LinedList"/>
    <dgm:cxn modelId="{6F186866-A3FA-499D-911F-DEB89F2DFFAB}" type="presParOf" srcId="{DA1AF939-2D68-45B6-A844-DF32A9839673}" destId="{17AE424F-9A6B-4095-9D58-E0495D38D82F}" srcOrd="4" destOrd="0" presId="urn:microsoft.com/office/officeart/2008/layout/LinedList"/>
    <dgm:cxn modelId="{0BC749FF-3FE8-455E-84BB-563CE42CC207}" type="presParOf" srcId="{DA1AF939-2D68-45B6-A844-DF32A9839673}" destId="{CB204394-9E3B-41D4-A275-DA524EA2E607}" srcOrd="5" destOrd="0" presId="urn:microsoft.com/office/officeart/2008/layout/LinedList"/>
    <dgm:cxn modelId="{FD0DA294-BB1A-49E3-B391-8C1178E4B109}" type="presParOf" srcId="{CB204394-9E3B-41D4-A275-DA524EA2E607}" destId="{4327374E-CFD5-4DD1-9565-E872B8B0C1F9}" srcOrd="0" destOrd="0" presId="urn:microsoft.com/office/officeart/2008/layout/LinedList"/>
    <dgm:cxn modelId="{6515CAD4-2E9D-4D5F-8DEA-C5A2B8BB36A7}" type="presParOf" srcId="{CB204394-9E3B-41D4-A275-DA524EA2E607}" destId="{0A6F447C-9C6F-4107-9BD6-8A471BCA5E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FCEB4-7FD3-4CD7-B1BA-75B6E853AEAA}" type="doc">
      <dgm:prSet loTypeId="urn:microsoft.com/office/officeart/2008/layout/LinedList" loCatId="list" qsTypeId="urn:microsoft.com/office/officeart/2005/8/quickstyle/simple2" qsCatId="simple" csTypeId="urn:microsoft.com/office/officeart/2005/8/colors/accent4_2" csCatId="accent4"/>
      <dgm:spPr/>
      <dgm:t>
        <a:bodyPr/>
        <a:lstStyle/>
        <a:p>
          <a:endParaRPr lang="en-US"/>
        </a:p>
      </dgm:t>
    </dgm:pt>
    <dgm:pt modelId="{AB9615EF-478C-4340-A546-FDD9ABDF19C8}">
      <dgm:prSet/>
      <dgm:spPr/>
      <dgm:t>
        <a:bodyPr/>
        <a:lstStyle/>
        <a:p>
          <a:r>
            <a:rPr lang="en-AU"/>
            <a:t>The mode in this set of data was “0”. Meaning the majority of students spend “0” hours on physical and mental wellbeing. This option was choen by exactly 29 students. We believe that ALL of these students are unaware of the activities that fall under wellbeing. This is why most of them thought that they do none at all. </a:t>
          </a:r>
          <a:endParaRPr lang="en-US"/>
        </a:p>
      </dgm:t>
    </dgm:pt>
    <dgm:pt modelId="{0CF44BAC-06CD-4F0C-A41C-255C1A32CA94}" type="parTrans" cxnId="{4CDC3F94-B0A8-4165-952E-DBD2D0AE9380}">
      <dgm:prSet/>
      <dgm:spPr/>
      <dgm:t>
        <a:bodyPr/>
        <a:lstStyle/>
        <a:p>
          <a:endParaRPr lang="en-US"/>
        </a:p>
      </dgm:t>
    </dgm:pt>
    <dgm:pt modelId="{3DB6BC8D-13C0-4443-9476-7555C7CDA8E3}" type="sibTrans" cxnId="{4CDC3F94-B0A8-4165-952E-DBD2D0AE9380}">
      <dgm:prSet/>
      <dgm:spPr/>
      <dgm:t>
        <a:bodyPr/>
        <a:lstStyle/>
        <a:p>
          <a:endParaRPr lang="en-US"/>
        </a:p>
      </dgm:t>
    </dgm:pt>
    <dgm:pt modelId="{CAD7497E-5626-451D-BD33-00A41B2C129D}">
      <dgm:prSet/>
      <dgm:spPr/>
      <dgm:t>
        <a:bodyPr/>
        <a:lstStyle/>
        <a:p>
          <a:r>
            <a:rPr lang="en-AU"/>
            <a:t>Wellbeing activities can range from going to a different country to simply taking the time to enjoy the air outside. </a:t>
          </a:r>
          <a:endParaRPr lang="en-US"/>
        </a:p>
      </dgm:t>
    </dgm:pt>
    <dgm:pt modelId="{EAA4A6FA-AB38-4A7D-BD97-0D8993ACA592}" type="parTrans" cxnId="{FB697B3A-B704-4643-9FFD-0AEB46689348}">
      <dgm:prSet/>
      <dgm:spPr/>
      <dgm:t>
        <a:bodyPr/>
        <a:lstStyle/>
        <a:p>
          <a:endParaRPr lang="en-US"/>
        </a:p>
      </dgm:t>
    </dgm:pt>
    <dgm:pt modelId="{754561F3-7B28-4C4F-B141-0DBFE6948E90}" type="sibTrans" cxnId="{FB697B3A-B704-4643-9FFD-0AEB46689348}">
      <dgm:prSet/>
      <dgm:spPr/>
      <dgm:t>
        <a:bodyPr/>
        <a:lstStyle/>
        <a:p>
          <a:endParaRPr lang="en-US"/>
        </a:p>
      </dgm:t>
    </dgm:pt>
    <dgm:pt modelId="{A3B87377-098F-4818-AFE8-ED33A579568E}" type="pres">
      <dgm:prSet presAssocID="{FD2FCEB4-7FD3-4CD7-B1BA-75B6E853AEAA}" presName="vert0" presStyleCnt="0">
        <dgm:presLayoutVars>
          <dgm:dir/>
          <dgm:animOne val="branch"/>
          <dgm:animLvl val="lvl"/>
        </dgm:presLayoutVars>
      </dgm:prSet>
      <dgm:spPr/>
    </dgm:pt>
    <dgm:pt modelId="{62FABCFE-AE07-4F83-AE09-083C7E8CF26B}" type="pres">
      <dgm:prSet presAssocID="{AB9615EF-478C-4340-A546-FDD9ABDF19C8}" presName="thickLine" presStyleLbl="alignNode1" presStyleIdx="0" presStyleCnt="2"/>
      <dgm:spPr/>
    </dgm:pt>
    <dgm:pt modelId="{EE1463C9-AD59-48B5-8035-54ED8C5E812E}" type="pres">
      <dgm:prSet presAssocID="{AB9615EF-478C-4340-A546-FDD9ABDF19C8}" presName="horz1" presStyleCnt="0"/>
      <dgm:spPr/>
    </dgm:pt>
    <dgm:pt modelId="{45313F0C-9E93-41DB-B9C9-EE04AC1730E5}" type="pres">
      <dgm:prSet presAssocID="{AB9615EF-478C-4340-A546-FDD9ABDF19C8}" presName="tx1" presStyleLbl="revTx" presStyleIdx="0" presStyleCnt="2"/>
      <dgm:spPr/>
    </dgm:pt>
    <dgm:pt modelId="{A7DCAAAB-0935-4839-89BF-6CB4B6DF3289}" type="pres">
      <dgm:prSet presAssocID="{AB9615EF-478C-4340-A546-FDD9ABDF19C8}" presName="vert1" presStyleCnt="0"/>
      <dgm:spPr/>
    </dgm:pt>
    <dgm:pt modelId="{0BAEB6A2-088D-4A7B-8ABD-5F61B2568DE1}" type="pres">
      <dgm:prSet presAssocID="{CAD7497E-5626-451D-BD33-00A41B2C129D}" presName="thickLine" presStyleLbl="alignNode1" presStyleIdx="1" presStyleCnt="2"/>
      <dgm:spPr/>
    </dgm:pt>
    <dgm:pt modelId="{42D54B69-5535-4D46-A4F5-C682CA4EF7CA}" type="pres">
      <dgm:prSet presAssocID="{CAD7497E-5626-451D-BD33-00A41B2C129D}" presName="horz1" presStyleCnt="0"/>
      <dgm:spPr/>
    </dgm:pt>
    <dgm:pt modelId="{C093913C-1173-48C0-AF60-C8A8C8C67E98}" type="pres">
      <dgm:prSet presAssocID="{CAD7497E-5626-451D-BD33-00A41B2C129D}" presName="tx1" presStyleLbl="revTx" presStyleIdx="1" presStyleCnt="2"/>
      <dgm:spPr/>
    </dgm:pt>
    <dgm:pt modelId="{8C1B46DD-07B5-439C-A917-2960E7AE09DF}" type="pres">
      <dgm:prSet presAssocID="{CAD7497E-5626-451D-BD33-00A41B2C129D}" presName="vert1" presStyleCnt="0"/>
      <dgm:spPr/>
    </dgm:pt>
  </dgm:ptLst>
  <dgm:cxnLst>
    <dgm:cxn modelId="{01B56D09-A63C-4D78-949D-B33CA1CA8285}" type="presOf" srcId="{FD2FCEB4-7FD3-4CD7-B1BA-75B6E853AEAA}" destId="{A3B87377-098F-4818-AFE8-ED33A579568E}" srcOrd="0" destOrd="0" presId="urn:microsoft.com/office/officeart/2008/layout/LinedList"/>
    <dgm:cxn modelId="{D4D3D80F-87E7-47C7-A4D2-E1FD885EA02B}" type="presOf" srcId="{CAD7497E-5626-451D-BD33-00A41B2C129D}" destId="{C093913C-1173-48C0-AF60-C8A8C8C67E98}" srcOrd="0" destOrd="0" presId="urn:microsoft.com/office/officeart/2008/layout/LinedList"/>
    <dgm:cxn modelId="{FB697B3A-B704-4643-9FFD-0AEB46689348}" srcId="{FD2FCEB4-7FD3-4CD7-B1BA-75B6E853AEAA}" destId="{CAD7497E-5626-451D-BD33-00A41B2C129D}" srcOrd="1" destOrd="0" parTransId="{EAA4A6FA-AB38-4A7D-BD97-0D8993ACA592}" sibTransId="{754561F3-7B28-4C4F-B141-0DBFE6948E90}"/>
    <dgm:cxn modelId="{4CDC3F94-B0A8-4165-952E-DBD2D0AE9380}" srcId="{FD2FCEB4-7FD3-4CD7-B1BA-75B6E853AEAA}" destId="{AB9615EF-478C-4340-A546-FDD9ABDF19C8}" srcOrd="0" destOrd="0" parTransId="{0CF44BAC-06CD-4F0C-A41C-255C1A32CA94}" sibTransId="{3DB6BC8D-13C0-4443-9476-7555C7CDA8E3}"/>
    <dgm:cxn modelId="{1800C9F9-FAF3-470E-87F9-3152F2407906}" type="presOf" srcId="{AB9615EF-478C-4340-A546-FDD9ABDF19C8}" destId="{45313F0C-9E93-41DB-B9C9-EE04AC1730E5}" srcOrd="0" destOrd="0" presId="urn:microsoft.com/office/officeart/2008/layout/LinedList"/>
    <dgm:cxn modelId="{C50082DB-BC43-4E6C-B6E3-A2CD9B85840B}" type="presParOf" srcId="{A3B87377-098F-4818-AFE8-ED33A579568E}" destId="{62FABCFE-AE07-4F83-AE09-083C7E8CF26B}" srcOrd="0" destOrd="0" presId="urn:microsoft.com/office/officeart/2008/layout/LinedList"/>
    <dgm:cxn modelId="{799C5004-25B2-4A23-9A8F-EAFB00CB5481}" type="presParOf" srcId="{A3B87377-098F-4818-AFE8-ED33A579568E}" destId="{EE1463C9-AD59-48B5-8035-54ED8C5E812E}" srcOrd="1" destOrd="0" presId="urn:microsoft.com/office/officeart/2008/layout/LinedList"/>
    <dgm:cxn modelId="{230EC31A-386A-4D5D-8EAC-6B9E3334EEBD}" type="presParOf" srcId="{EE1463C9-AD59-48B5-8035-54ED8C5E812E}" destId="{45313F0C-9E93-41DB-B9C9-EE04AC1730E5}" srcOrd="0" destOrd="0" presId="urn:microsoft.com/office/officeart/2008/layout/LinedList"/>
    <dgm:cxn modelId="{736CD6C1-F1D7-4F66-B658-B828F39BEF2C}" type="presParOf" srcId="{EE1463C9-AD59-48B5-8035-54ED8C5E812E}" destId="{A7DCAAAB-0935-4839-89BF-6CB4B6DF3289}" srcOrd="1" destOrd="0" presId="urn:microsoft.com/office/officeart/2008/layout/LinedList"/>
    <dgm:cxn modelId="{3D822AA6-5CE2-4E6D-ABEC-818DD0167249}" type="presParOf" srcId="{A3B87377-098F-4818-AFE8-ED33A579568E}" destId="{0BAEB6A2-088D-4A7B-8ABD-5F61B2568DE1}" srcOrd="2" destOrd="0" presId="urn:microsoft.com/office/officeart/2008/layout/LinedList"/>
    <dgm:cxn modelId="{825A5C4D-EC99-4938-A946-D087B19C898E}" type="presParOf" srcId="{A3B87377-098F-4818-AFE8-ED33A579568E}" destId="{42D54B69-5535-4D46-A4F5-C682CA4EF7CA}" srcOrd="3" destOrd="0" presId="urn:microsoft.com/office/officeart/2008/layout/LinedList"/>
    <dgm:cxn modelId="{4719DFAA-09C9-4CBC-B84B-BB679F278636}" type="presParOf" srcId="{42D54B69-5535-4D46-A4F5-C682CA4EF7CA}" destId="{C093913C-1173-48C0-AF60-C8A8C8C67E98}" srcOrd="0" destOrd="0" presId="urn:microsoft.com/office/officeart/2008/layout/LinedList"/>
    <dgm:cxn modelId="{6FE883DA-E170-453C-8A30-253DDD7754AB}" type="presParOf" srcId="{42D54B69-5535-4D46-A4F5-C682CA4EF7CA}" destId="{8C1B46DD-07B5-439C-A917-2960E7AE09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6B6FF-8B34-4784-B28B-FC0CBF9A870B}">
      <dsp:nvSpPr>
        <dsp:cNvPr id="0" name=""/>
        <dsp:cNvSpPr/>
      </dsp:nvSpPr>
      <dsp:spPr>
        <a:xfrm>
          <a:off x="0" y="1616"/>
          <a:ext cx="105537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4E2A2C1-5630-4040-8104-F8D45F2F61CE}">
      <dsp:nvSpPr>
        <dsp:cNvPr id="0" name=""/>
        <dsp:cNvSpPr/>
      </dsp:nvSpPr>
      <dsp:spPr>
        <a:xfrm>
          <a:off x="0" y="1616"/>
          <a:ext cx="10553700" cy="110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t>The data which we analysed the results from 14 people. The Data wasn’t skewed and was uni-modal. This outcome was found after we had removed the outliers (50, 999). </a:t>
          </a:r>
          <a:endParaRPr lang="en-US" sz="2200" kern="1200"/>
        </a:p>
      </dsp:txBody>
      <dsp:txXfrm>
        <a:off x="0" y="1616"/>
        <a:ext cx="10553700" cy="1102527"/>
      </dsp:txXfrm>
    </dsp:sp>
    <dsp:sp modelId="{B15E1645-457B-4200-BBE3-3FA6ADFFB6D8}">
      <dsp:nvSpPr>
        <dsp:cNvPr id="0" name=""/>
        <dsp:cNvSpPr/>
      </dsp:nvSpPr>
      <dsp:spPr>
        <a:xfrm>
          <a:off x="0" y="1104144"/>
          <a:ext cx="105537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0A29FB6-82BC-47E4-A559-6055C6231887}">
      <dsp:nvSpPr>
        <dsp:cNvPr id="0" name=""/>
        <dsp:cNvSpPr/>
      </dsp:nvSpPr>
      <dsp:spPr>
        <a:xfrm>
          <a:off x="0" y="1104144"/>
          <a:ext cx="10553700" cy="110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t>999 was obviously someone having fun as there is only 168 hours in a week.   </a:t>
          </a:r>
          <a:endParaRPr lang="en-US" sz="2200" kern="1200"/>
        </a:p>
      </dsp:txBody>
      <dsp:txXfrm>
        <a:off x="0" y="1104144"/>
        <a:ext cx="10553700" cy="1102527"/>
      </dsp:txXfrm>
    </dsp:sp>
    <dsp:sp modelId="{17AE424F-9A6B-4095-9D58-E0495D38D82F}">
      <dsp:nvSpPr>
        <dsp:cNvPr id="0" name=""/>
        <dsp:cNvSpPr/>
      </dsp:nvSpPr>
      <dsp:spPr>
        <a:xfrm>
          <a:off x="0" y="2206671"/>
          <a:ext cx="105537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27374E-CFD5-4DD1-9565-E872B8B0C1F9}">
      <dsp:nvSpPr>
        <dsp:cNvPr id="0" name=""/>
        <dsp:cNvSpPr/>
      </dsp:nvSpPr>
      <dsp:spPr>
        <a:xfrm>
          <a:off x="0" y="2206671"/>
          <a:ext cx="10553700" cy="110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t>A bit of data I found interesting was that with hours: 2, 4 and 7. They all had exactly 11 people who chose them. I am not sure why this is but it is an interesting coincidence to say the least. </a:t>
          </a:r>
          <a:endParaRPr lang="en-US" sz="2200" kern="1200"/>
        </a:p>
      </dsp:txBody>
      <dsp:txXfrm>
        <a:off x="0" y="2206671"/>
        <a:ext cx="10553700" cy="1102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ABCFE-AE07-4F83-AE09-083C7E8CF26B}">
      <dsp:nvSpPr>
        <dsp:cNvPr id="0" name=""/>
        <dsp:cNvSpPr/>
      </dsp:nvSpPr>
      <dsp:spPr>
        <a:xfrm>
          <a:off x="0" y="0"/>
          <a:ext cx="10553700"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5313F0C-9E93-41DB-B9C9-EE04AC1730E5}">
      <dsp:nvSpPr>
        <dsp:cNvPr id="0" name=""/>
        <dsp:cNvSpPr/>
      </dsp:nvSpPr>
      <dsp:spPr>
        <a:xfrm>
          <a:off x="0" y="0"/>
          <a:ext cx="10553700" cy="1655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The mode in this set of data was “0”. Meaning the majority of students spend “0” hours on physical and mental wellbeing. This option was choen by exactly 29 students. We believe that ALL of these students are unaware of the activities that fall under wellbeing. This is why most of them thought that they do none at all. </a:t>
          </a:r>
          <a:endParaRPr lang="en-US" sz="2100" kern="1200"/>
        </a:p>
      </dsp:txBody>
      <dsp:txXfrm>
        <a:off x="0" y="0"/>
        <a:ext cx="10553700" cy="1655407"/>
      </dsp:txXfrm>
    </dsp:sp>
    <dsp:sp modelId="{0BAEB6A2-088D-4A7B-8ABD-5F61B2568DE1}">
      <dsp:nvSpPr>
        <dsp:cNvPr id="0" name=""/>
        <dsp:cNvSpPr/>
      </dsp:nvSpPr>
      <dsp:spPr>
        <a:xfrm>
          <a:off x="0" y="1655407"/>
          <a:ext cx="10553700"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093913C-1173-48C0-AF60-C8A8C8C67E98}">
      <dsp:nvSpPr>
        <dsp:cNvPr id="0" name=""/>
        <dsp:cNvSpPr/>
      </dsp:nvSpPr>
      <dsp:spPr>
        <a:xfrm>
          <a:off x="0" y="1655407"/>
          <a:ext cx="10553700" cy="1655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t>Wellbeing activities can range from going to a different country to simply taking the time to enjoy the air outside. </a:t>
          </a:r>
          <a:endParaRPr lang="en-US" sz="2100" kern="1200"/>
        </a:p>
      </dsp:txBody>
      <dsp:txXfrm>
        <a:off x="0" y="1655407"/>
        <a:ext cx="10553700" cy="16554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March 31, 2021</a:t>
            </a:fld>
            <a:endParaRPr lang="en-US"/>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336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March 31,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1501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March 31,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91455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2F378E-4BB8-4B86-AA1B-F8099E58452B}"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352242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F378E-4BB8-4B86-AA1B-F8099E58452B}"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291014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2F378E-4BB8-4B86-AA1B-F8099E58452B}"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376132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2F378E-4BB8-4B86-AA1B-F8099E58452B}"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3505133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2F378E-4BB8-4B86-AA1B-F8099E58452B}" type="datetimeFigureOut">
              <a:rPr lang="en-AU" smtClean="0"/>
              <a:t>31/03/2021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2685147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2F378E-4BB8-4B86-AA1B-F8099E58452B}" type="datetimeFigureOut">
              <a:rPr lang="en-AU" smtClean="0"/>
              <a:t>31/03/2021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2653071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F378E-4BB8-4B86-AA1B-F8099E58452B}" type="datetimeFigureOut">
              <a:rPr lang="en-AU" smtClean="0"/>
              <a:t>31/03/2021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266624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2F378E-4BB8-4B86-AA1B-F8099E58452B}"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6467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March 31,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25311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246CB39B-5F4C-4A7E-9BE3-AAFD45576D16}" type="datetime2">
              <a:rPr lang="en-US" smtClean="0"/>
              <a:t>Wednesday, March 31, 2021</a:t>
            </a:fld>
            <a:endParaRPr lang="en-US"/>
          </a:p>
        </p:txBody>
      </p:sp>
      <p:sp>
        <p:nvSpPr>
          <p:cNvPr id="6" name="Footer Placeholder 5"/>
          <p:cNvSpPr>
            <a:spLocks noGrp="1"/>
          </p:cNvSpPr>
          <p:nvPr>
            <p:ph type="ftr" sz="quarter" idx="11"/>
          </p:nvPr>
        </p:nvSpPr>
        <p:spPr>
          <a:xfrm>
            <a:off x="590396" y="6041362"/>
            <a:ext cx="3295413" cy="365125"/>
          </a:xfrm>
        </p:spPr>
        <p:txBody>
          <a:bodyPr/>
          <a:lstStyle/>
          <a:p>
            <a:r>
              <a:rPr lang="en-US"/>
              <a:t>Sample Footer</a:t>
            </a:r>
          </a:p>
        </p:txBody>
      </p:sp>
      <p:sp>
        <p:nvSpPr>
          <p:cNvPr id="7" name="Slide Number Placeholder 6"/>
          <p:cNvSpPr>
            <a:spLocks noGrp="1"/>
          </p:cNvSpPr>
          <p:nvPr>
            <p:ph type="sldNum" sz="quarter" idx="12"/>
          </p:nvPr>
        </p:nvSpPr>
        <p:spPr>
          <a:xfrm>
            <a:off x="4862689" y="5915888"/>
            <a:ext cx="1062155" cy="490599"/>
          </a:xfrm>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240900830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6CB39B-5F4C-4A7E-9BE3-AAFD45576D16}" type="datetime2">
              <a:rPr lang="en-US" smtClean="0"/>
              <a:t>Wednesday, March 31, 2021</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14225608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246CB39B-5F4C-4A7E-9BE3-AAFD45576D16}" type="datetime2">
              <a:rPr lang="en-US" smtClean="0"/>
              <a:t>Wednesday, March 31, 2021</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23673309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246CB39B-5F4C-4A7E-9BE3-AAFD45576D16}" type="datetime2">
              <a:rPr lang="en-US" smtClean="0"/>
              <a:t>Wednesday, March 31, 2021</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pPr/>
              <a:t>‹#›</a:t>
            </a:fld>
            <a:endParaRPr lang="en-US"/>
          </a:p>
        </p:txBody>
      </p:sp>
    </p:spTree>
    <p:extLst>
      <p:ext uri="{BB962C8B-B14F-4D97-AF65-F5344CB8AC3E}">
        <p14:creationId xmlns:p14="http://schemas.microsoft.com/office/powerpoint/2010/main" val="13419971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F378E-4BB8-4B86-AA1B-F8099E58452B}"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1010598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F378E-4BB8-4B86-AA1B-F8099E58452B}"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6544651-3337-447C-9EB2-02848801513D}" type="slidenum">
              <a:rPr lang="en-AU" smtClean="0"/>
              <a:t>‹#›</a:t>
            </a:fld>
            <a:endParaRPr lang="en-AU"/>
          </a:p>
        </p:txBody>
      </p:sp>
    </p:spTree>
    <p:extLst>
      <p:ext uri="{BB962C8B-B14F-4D97-AF65-F5344CB8AC3E}">
        <p14:creationId xmlns:p14="http://schemas.microsoft.com/office/powerpoint/2010/main" val="118642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March 31,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1253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March 31,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0767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March 31,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8795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March 31,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59956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March 31,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8766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March 31,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1182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March 31,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105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Wednesday, March 31, 2021</a:t>
            </a:fld>
            <a:endParaRPr lang="en-US"/>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44917532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Sample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46CB39B-5F4C-4A7E-9BE3-AAFD45576D16}" type="datetime2">
              <a:rPr lang="en-US" smtClean="0"/>
              <a:t>Wednesday, March 31, 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17445124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3B3182-D854-420D-9AF5-FF7C3580EEC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1" name="Rectangle 10">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652C5-5637-4A27-9C61-8715E1B9EB2A}"/>
              </a:ext>
            </a:extLst>
          </p:cNvPr>
          <p:cNvSpPr>
            <a:spLocks noGrp="1"/>
          </p:cNvSpPr>
          <p:nvPr>
            <p:ph type="ctrTitle"/>
          </p:nvPr>
        </p:nvSpPr>
        <p:spPr>
          <a:xfrm>
            <a:off x="550863" y="549275"/>
            <a:ext cx="5437187" cy="2986234"/>
          </a:xfrm>
        </p:spPr>
        <p:txBody>
          <a:bodyPr anchor="b">
            <a:normAutofit/>
          </a:bodyPr>
          <a:lstStyle/>
          <a:p>
            <a:r>
              <a:rPr lang="en-AU">
                <a:cs typeface="Calibri Light"/>
              </a:rPr>
              <a:t>Statistics </a:t>
            </a:r>
            <a:endParaRPr lang="en-AU"/>
          </a:p>
        </p:txBody>
      </p:sp>
      <p:sp>
        <p:nvSpPr>
          <p:cNvPr id="3" name="Subtitle 2">
            <a:extLst>
              <a:ext uri="{FF2B5EF4-FFF2-40B4-BE49-F238E27FC236}">
                <a16:creationId xmlns:a16="http://schemas.microsoft.com/office/drawing/2014/main" id="{4E2B485E-A35E-4BF4-8144-E70A0E53E622}"/>
              </a:ext>
            </a:extLst>
          </p:cNvPr>
          <p:cNvSpPr>
            <a:spLocks noGrp="1"/>
          </p:cNvSpPr>
          <p:nvPr>
            <p:ph type="subTitle" idx="1"/>
          </p:nvPr>
        </p:nvSpPr>
        <p:spPr>
          <a:xfrm>
            <a:off x="550863" y="3827610"/>
            <a:ext cx="5437187" cy="2265216"/>
          </a:xfrm>
        </p:spPr>
        <p:txBody>
          <a:bodyPr vert="horz" wrap="square" lIns="0" tIns="0" rIns="0" bIns="0" rtlCol="0" anchor="t">
            <a:normAutofit/>
          </a:bodyPr>
          <a:lstStyle/>
          <a:p>
            <a:r>
              <a:rPr lang="en-AU">
                <a:solidFill>
                  <a:schemeClr val="tx1">
                    <a:alpha val="60000"/>
                  </a:schemeClr>
                </a:solidFill>
                <a:ea typeface="Source Sans Pro"/>
              </a:rPr>
              <a:t>By Callum Cleave and Ayush Atre </a:t>
            </a:r>
            <a:endParaRPr lang="en-AU">
              <a:solidFill>
                <a:schemeClr val="tx1">
                  <a:alpha val="60000"/>
                </a:schemeClr>
              </a:solidFill>
            </a:endParaRPr>
          </a:p>
        </p:txBody>
      </p:sp>
    </p:spTree>
    <p:extLst>
      <p:ext uri="{BB962C8B-B14F-4D97-AF65-F5344CB8AC3E}">
        <p14:creationId xmlns:p14="http://schemas.microsoft.com/office/powerpoint/2010/main" val="3533333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62AB-7469-41D9-ADD6-1A69A4AFADEE}"/>
              </a:ext>
            </a:extLst>
          </p:cNvPr>
          <p:cNvSpPr>
            <a:spLocks noGrp="1"/>
          </p:cNvSpPr>
          <p:nvPr>
            <p:ph type="title"/>
          </p:nvPr>
        </p:nvSpPr>
        <p:spPr>
          <a:xfrm>
            <a:off x="810000" y="447188"/>
            <a:ext cx="10571998" cy="970450"/>
          </a:xfrm>
        </p:spPr>
        <p:txBody>
          <a:bodyPr>
            <a:normAutofit/>
          </a:bodyPr>
          <a:lstStyle/>
          <a:p>
            <a:r>
              <a:rPr lang="en-AU"/>
              <a:t>Limitations?</a:t>
            </a:r>
          </a:p>
        </p:txBody>
      </p:sp>
      <p:sp>
        <p:nvSpPr>
          <p:cNvPr id="3" name="Content Placeholder 2">
            <a:extLst>
              <a:ext uri="{FF2B5EF4-FFF2-40B4-BE49-F238E27FC236}">
                <a16:creationId xmlns:a16="http://schemas.microsoft.com/office/drawing/2014/main" id="{964D59EC-F3F4-4EA1-A0FF-FDC5A32C4869}"/>
              </a:ext>
            </a:extLst>
          </p:cNvPr>
          <p:cNvSpPr>
            <a:spLocks noGrp="1"/>
          </p:cNvSpPr>
          <p:nvPr>
            <p:ph idx="1"/>
          </p:nvPr>
        </p:nvSpPr>
        <p:spPr>
          <a:xfrm>
            <a:off x="818713" y="2413000"/>
            <a:ext cx="7199220" cy="3632200"/>
          </a:xfrm>
        </p:spPr>
        <p:txBody>
          <a:bodyPr>
            <a:normAutofit/>
          </a:bodyPr>
          <a:lstStyle/>
          <a:p>
            <a:pPr marL="0" indent="0">
              <a:buNone/>
            </a:pPr>
            <a:r>
              <a:rPr lang="en-AU"/>
              <a:t>The largest issue with our topic is the fact that “Wellbeing” is a very broad ‘umbrella’ Term for our topic. Similarly to our Reasoning to why the students answered this way, Most of the students don’t have a solid definition of what kinds of activites fall under wellbeing. This means that most of our data is probably incorrect. </a:t>
            </a:r>
          </a:p>
        </p:txBody>
      </p:sp>
      <p:pic>
        <p:nvPicPr>
          <p:cNvPr id="5" name="Picture 4" descr="Question mark on green pastel background">
            <a:extLst>
              <a:ext uri="{FF2B5EF4-FFF2-40B4-BE49-F238E27FC236}">
                <a16:creationId xmlns:a16="http://schemas.microsoft.com/office/drawing/2014/main" id="{7704777E-3430-413C-9399-E8C39EB8B730}"/>
              </a:ext>
            </a:extLst>
          </p:cNvPr>
          <p:cNvPicPr>
            <a:picLocks noChangeAspect="1"/>
          </p:cNvPicPr>
          <p:nvPr/>
        </p:nvPicPr>
        <p:blipFill rotWithShape="1">
          <a:blip r:embed="rId2"/>
          <a:srcRect l="39726" r="4" b="4"/>
          <a:stretch/>
        </p:blipFill>
        <p:spPr>
          <a:xfrm>
            <a:off x="8466138" y="2413000"/>
            <a:ext cx="2915860" cy="3628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539407954"/>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F4A7-BB69-4D8E-982F-05ED53C5BF16}"/>
              </a:ext>
            </a:extLst>
          </p:cNvPr>
          <p:cNvSpPr>
            <a:spLocks noGrp="1"/>
          </p:cNvSpPr>
          <p:nvPr>
            <p:ph type="title"/>
          </p:nvPr>
        </p:nvSpPr>
        <p:spPr>
          <a:xfrm>
            <a:off x="810000" y="447188"/>
            <a:ext cx="10571998" cy="970450"/>
          </a:xfrm>
        </p:spPr>
        <p:txBody>
          <a:bodyPr>
            <a:normAutofit/>
          </a:bodyPr>
          <a:lstStyle/>
          <a:p>
            <a:r>
              <a:rPr lang="en-AU"/>
              <a:t>What’s in our future?</a:t>
            </a:r>
          </a:p>
        </p:txBody>
      </p:sp>
      <p:sp>
        <p:nvSpPr>
          <p:cNvPr id="3" name="Content Placeholder 2">
            <a:extLst>
              <a:ext uri="{FF2B5EF4-FFF2-40B4-BE49-F238E27FC236}">
                <a16:creationId xmlns:a16="http://schemas.microsoft.com/office/drawing/2014/main" id="{2CB322BB-C74B-4933-965E-3EE8D944C00C}"/>
              </a:ext>
            </a:extLst>
          </p:cNvPr>
          <p:cNvSpPr>
            <a:spLocks noGrp="1"/>
          </p:cNvSpPr>
          <p:nvPr>
            <p:ph idx="1"/>
          </p:nvPr>
        </p:nvSpPr>
        <p:spPr>
          <a:xfrm>
            <a:off x="818713" y="2413000"/>
            <a:ext cx="3835583" cy="3632200"/>
          </a:xfrm>
        </p:spPr>
        <p:txBody>
          <a:bodyPr>
            <a:normAutofit/>
          </a:bodyPr>
          <a:lstStyle/>
          <a:p>
            <a:pPr marL="0" indent="0">
              <a:buNone/>
            </a:pPr>
            <a:r>
              <a:rPr lang="en-AU" sz="1600"/>
              <a:t>In the future if this topic is chosen again. They should have two different areas that are labelled “Mental” and “Physical” Wellbeing. So we can further break down the issue. Despite the fact that this doesn’t completely solve this problem it does take the first step into refining this data set. </a:t>
            </a:r>
          </a:p>
        </p:txBody>
      </p:sp>
      <p:pic>
        <p:nvPicPr>
          <p:cNvPr id="5" name="Picture 4" descr="Solo journey">
            <a:extLst>
              <a:ext uri="{FF2B5EF4-FFF2-40B4-BE49-F238E27FC236}">
                <a16:creationId xmlns:a16="http://schemas.microsoft.com/office/drawing/2014/main" id="{F18A5D61-6AEE-4B5F-A83A-FB78172F4216}"/>
              </a:ext>
            </a:extLst>
          </p:cNvPr>
          <p:cNvPicPr>
            <a:picLocks noChangeAspect="1"/>
          </p:cNvPicPr>
          <p:nvPr/>
        </p:nvPicPr>
        <p:blipFill rotWithShape="1">
          <a:blip r:embed="rId2"/>
          <a:srcRect r="5200"/>
          <a:stretch/>
        </p:blipFill>
        <p:spPr>
          <a:xfrm>
            <a:off x="5891800" y="2413000"/>
            <a:ext cx="4697451"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60825729"/>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59BD-37C6-4520-94A6-76B9C218F0E5}"/>
              </a:ext>
            </a:extLst>
          </p:cNvPr>
          <p:cNvSpPr>
            <a:spLocks noGrp="1"/>
          </p:cNvSpPr>
          <p:nvPr>
            <p:ph type="title"/>
          </p:nvPr>
        </p:nvSpPr>
        <p:spPr/>
        <p:txBody>
          <a:bodyPr/>
          <a:lstStyle/>
          <a:p>
            <a:r>
              <a:rPr lang="en-AU"/>
              <a:t>Our comment</a:t>
            </a:r>
          </a:p>
        </p:txBody>
      </p:sp>
      <p:sp>
        <p:nvSpPr>
          <p:cNvPr id="3" name="Text Placeholder 2">
            <a:extLst>
              <a:ext uri="{FF2B5EF4-FFF2-40B4-BE49-F238E27FC236}">
                <a16:creationId xmlns:a16="http://schemas.microsoft.com/office/drawing/2014/main" id="{CEBC59A1-355B-42D8-ABE7-C31289462B9F}"/>
              </a:ext>
            </a:extLst>
          </p:cNvPr>
          <p:cNvSpPr>
            <a:spLocks noGrp="1"/>
          </p:cNvSpPr>
          <p:nvPr>
            <p:ph type="body" idx="1"/>
          </p:nvPr>
        </p:nvSpPr>
        <p:spPr/>
        <p:txBody>
          <a:bodyPr/>
          <a:lstStyle/>
          <a:p>
            <a:r>
              <a:rPr lang="en-AU"/>
              <a:t>Ayush</a:t>
            </a:r>
          </a:p>
        </p:txBody>
      </p:sp>
      <p:sp>
        <p:nvSpPr>
          <p:cNvPr id="4" name="Content Placeholder 3">
            <a:extLst>
              <a:ext uri="{FF2B5EF4-FFF2-40B4-BE49-F238E27FC236}">
                <a16:creationId xmlns:a16="http://schemas.microsoft.com/office/drawing/2014/main" id="{44143C74-6720-4822-9790-CFBB8917D009}"/>
              </a:ext>
            </a:extLst>
          </p:cNvPr>
          <p:cNvSpPr>
            <a:spLocks noGrp="1"/>
          </p:cNvSpPr>
          <p:nvPr>
            <p:ph sz="half" idx="2"/>
          </p:nvPr>
        </p:nvSpPr>
        <p:spPr/>
        <p:txBody>
          <a:bodyPr/>
          <a:lstStyle/>
          <a:p>
            <a:pPr marL="0" indent="0">
              <a:buNone/>
            </a:pPr>
            <a:r>
              <a:rPr lang="en-AU"/>
              <a:t>I thought that our effort was very solid. Callum and I both separated tasks for each of us to complete. We also did work in our own time to help each other out. </a:t>
            </a:r>
          </a:p>
        </p:txBody>
      </p:sp>
      <p:sp>
        <p:nvSpPr>
          <p:cNvPr id="5" name="Text Placeholder 4">
            <a:extLst>
              <a:ext uri="{FF2B5EF4-FFF2-40B4-BE49-F238E27FC236}">
                <a16:creationId xmlns:a16="http://schemas.microsoft.com/office/drawing/2014/main" id="{AA0BF63D-F9C7-41C1-A4FD-C72F132D4095}"/>
              </a:ext>
            </a:extLst>
          </p:cNvPr>
          <p:cNvSpPr>
            <a:spLocks noGrp="1"/>
          </p:cNvSpPr>
          <p:nvPr>
            <p:ph type="body" sz="quarter" idx="3"/>
          </p:nvPr>
        </p:nvSpPr>
        <p:spPr/>
        <p:txBody>
          <a:bodyPr/>
          <a:lstStyle/>
          <a:p>
            <a:r>
              <a:rPr lang="en-AU"/>
              <a:t>Callum</a:t>
            </a:r>
          </a:p>
        </p:txBody>
      </p:sp>
      <p:sp>
        <p:nvSpPr>
          <p:cNvPr id="6" name="Content Placeholder 5">
            <a:extLst>
              <a:ext uri="{FF2B5EF4-FFF2-40B4-BE49-F238E27FC236}">
                <a16:creationId xmlns:a16="http://schemas.microsoft.com/office/drawing/2014/main" id="{CD4136FB-2D37-4C47-9313-C2993A38EC04}"/>
              </a:ext>
            </a:extLst>
          </p:cNvPr>
          <p:cNvSpPr>
            <a:spLocks noGrp="1"/>
          </p:cNvSpPr>
          <p:nvPr>
            <p:ph sz="quarter" idx="4"/>
          </p:nvPr>
        </p:nvSpPr>
        <p:spPr/>
        <p:txBody>
          <a:bodyPr/>
          <a:lstStyle/>
          <a:p>
            <a:pPr marL="0" indent="0">
              <a:buNone/>
            </a:pPr>
            <a:r>
              <a:rPr lang="en-AU"/>
              <a:t>I believe that we did an impeccable job, and our work was very noble, and I believe the statistics taught you a lot of interesting  knowledge that we have gained along this project </a:t>
            </a:r>
          </a:p>
          <a:p>
            <a:pPr marL="0" indent="0">
              <a:buNone/>
            </a:pPr>
            <a:r>
              <a:rPr lang="en-AU"/>
              <a:t>Thank you </a:t>
            </a:r>
          </a:p>
        </p:txBody>
      </p:sp>
    </p:spTree>
    <p:extLst>
      <p:ext uri="{BB962C8B-B14F-4D97-AF65-F5344CB8AC3E}">
        <p14:creationId xmlns:p14="http://schemas.microsoft.com/office/powerpoint/2010/main" val="1931680440"/>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aph on document with pen">
            <a:extLst>
              <a:ext uri="{FF2B5EF4-FFF2-40B4-BE49-F238E27FC236}">
                <a16:creationId xmlns:a16="http://schemas.microsoft.com/office/drawing/2014/main" id="{7901BAED-13B2-4BF3-86DA-48C4C06B2A30}"/>
              </a:ext>
            </a:extLst>
          </p:cNvPr>
          <p:cNvPicPr>
            <a:picLocks noChangeAspect="1"/>
          </p:cNvPicPr>
          <p:nvPr/>
        </p:nvPicPr>
        <p:blipFill rotWithShape="1">
          <a:blip r:embed="rId2">
            <a:alphaModFix amt="40000"/>
          </a:blip>
          <a:srcRect t="983" r="-2" b="14619"/>
          <a:stretch/>
        </p:blipFill>
        <p:spPr>
          <a:xfrm>
            <a:off x="20" y="10"/>
            <a:ext cx="12191980" cy="6857990"/>
          </a:xfrm>
          <a:prstGeom prst="rect">
            <a:avLst/>
          </a:prstGeom>
        </p:spPr>
      </p:pic>
      <p:sp>
        <p:nvSpPr>
          <p:cNvPr id="7" name="Title 6">
            <a:extLst>
              <a:ext uri="{FF2B5EF4-FFF2-40B4-BE49-F238E27FC236}">
                <a16:creationId xmlns:a16="http://schemas.microsoft.com/office/drawing/2014/main" id="{2D9A7CF6-5490-403A-8B12-C7D525B9F8CB}"/>
              </a:ext>
            </a:extLst>
          </p:cNvPr>
          <p:cNvSpPr>
            <a:spLocks noGrp="1"/>
          </p:cNvSpPr>
          <p:nvPr>
            <p:ph type="title"/>
          </p:nvPr>
        </p:nvSpPr>
        <p:spPr>
          <a:xfrm>
            <a:off x="810000" y="447188"/>
            <a:ext cx="10571998" cy="970450"/>
          </a:xfrm>
        </p:spPr>
        <p:txBody>
          <a:bodyPr>
            <a:normAutofit/>
          </a:bodyPr>
          <a:lstStyle/>
          <a:p>
            <a:r>
              <a:rPr lang="en-AU"/>
              <a:t>Thank you for reading!</a:t>
            </a:r>
          </a:p>
        </p:txBody>
      </p:sp>
      <p:sp>
        <p:nvSpPr>
          <p:cNvPr id="8" name="Content Placeholder 7">
            <a:extLst>
              <a:ext uri="{FF2B5EF4-FFF2-40B4-BE49-F238E27FC236}">
                <a16:creationId xmlns:a16="http://schemas.microsoft.com/office/drawing/2014/main" id="{B7C6F413-1BA3-4492-B018-E91AEF9D8646}"/>
              </a:ext>
            </a:extLst>
          </p:cNvPr>
          <p:cNvSpPr>
            <a:spLocks noGrp="1"/>
          </p:cNvSpPr>
          <p:nvPr>
            <p:ph idx="1"/>
          </p:nvPr>
        </p:nvSpPr>
        <p:spPr>
          <a:xfrm>
            <a:off x="818712" y="2222287"/>
            <a:ext cx="10554574" cy="3636511"/>
          </a:xfrm>
        </p:spPr>
        <p:txBody>
          <a:bodyPr>
            <a:normAutofit/>
          </a:bodyPr>
          <a:lstStyle/>
          <a:p>
            <a:pPr marL="0" indent="0">
              <a:buNone/>
            </a:pPr>
            <a:r>
              <a:rPr lang="en-AU"/>
              <a:t>We sincerely hope that all of this data didn’t bore you with all of this data. Hopefully you learnt some interesting statistics on how our classroom operates in their own time to take care of themselves!</a:t>
            </a:r>
          </a:p>
          <a:p>
            <a:pPr marL="0" indent="0">
              <a:buNone/>
            </a:pPr>
            <a:endParaRPr lang="en-AU"/>
          </a:p>
          <a:p>
            <a:pPr marL="0" indent="0">
              <a:buNone/>
            </a:pPr>
            <a:endParaRPr lang="en-AU"/>
          </a:p>
        </p:txBody>
      </p:sp>
    </p:spTree>
    <p:extLst>
      <p:ext uri="{BB962C8B-B14F-4D97-AF65-F5344CB8AC3E}">
        <p14:creationId xmlns:p14="http://schemas.microsoft.com/office/powerpoint/2010/main" val="2602551815"/>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F8B8-C668-4897-8E39-C3BEE0959F96}"/>
              </a:ext>
            </a:extLst>
          </p:cNvPr>
          <p:cNvSpPr>
            <a:spLocks noGrp="1"/>
          </p:cNvSpPr>
          <p:nvPr>
            <p:ph type="title"/>
          </p:nvPr>
        </p:nvSpPr>
        <p:spPr>
          <a:xfrm>
            <a:off x="1371599" y="294538"/>
            <a:ext cx="9895951" cy="1033669"/>
          </a:xfrm>
        </p:spPr>
        <p:txBody>
          <a:bodyPr vert="horz" lIns="91440" tIns="45720" rIns="91440" bIns="45720" rtlCol="0">
            <a:normAutofit/>
          </a:bodyPr>
          <a:lstStyle/>
          <a:p>
            <a:r>
              <a:rPr lang="en-US" sz="4000" kern="1200">
                <a:solidFill>
                  <a:srgbClr val="FFFFFF"/>
                </a:solidFill>
                <a:latin typeface="+mj-lt"/>
                <a:ea typeface="+mj-ea"/>
                <a:cs typeface="+mj-cs"/>
              </a:rPr>
              <a:t>What are we studying?</a:t>
            </a:r>
          </a:p>
        </p:txBody>
      </p:sp>
      <p:sp>
        <p:nvSpPr>
          <p:cNvPr id="3" name="Content Placeholder 2">
            <a:extLst>
              <a:ext uri="{FF2B5EF4-FFF2-40B4-BE49-F238E27FC236}">
                <a16:creationId xmlns:a16="http://schemas.microsoft.com/office/drawing/2014/main" id="{96F12916-4A8E-411F-BE20-9956716F5621}"/>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en-US" sz="2000" kern="1200">
                <a:latin typeface="+mn-lt"/>
                <a:ea typeface="+mn-ea"/>
                <a:cs typeface="+mn-cs"/>
              </a:rPr>
              <a:t>We are studying how many hours all saints</a:t>
            </a:r>
            <a:r>
              <a:rPr lang="en-US" sz="2000"/>
              <a:t>'</a:t>
            </a:r>
            <a:r>
              <a:rPr lang="en-US" sz="2000" kern="1200">
                <a:latin typeface="+mn-lt"/>
                <a:ea typeface="+mn-ea"/>
                <a:cs typeface="+mn-cs"/>
              </a:rPr>
              <a:t> students put into Wellbeing and mental health per week. </a:t>
            </a:r>
          </a:p>
        </p:txBody>
      </p:sp>
    </p:spTree>
    <p:extLst>
      <p:ext uri="{BB962C8B-B14F-4D97-AF65-F5344CB8AC3E}">
        <p14:creationId xmlns:p14="http://schemas.microsoft.com/office/powerpoint/2010/main" val="371630959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8FD5-789A-4BE7-8A0D-E6D72DFE68C1}"/>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cs typeface="Calibri Light"/>
              </a:rPr>
              <a:t>How we Researched </a:t>
            </a:r>
          </a:p>
        </p:txBody>
      </p:sp>
      <p:sp>
        <p:nvSpPr>
          <p:cNvPr id="3" name="Content Placeholder 2">
            <a:extLst>
              <a:ext uri="{FF2B5EF4-FFF2-40B4-BE49-F238E27FC236}">
                <a16:creationId xmlns:a16="http://schemas.microsoft.com/office/drawing/2014/main" id="{BC6946F9-1B7F-4B51-9B40-D2110A71D58F}"/>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en-US" sz="2000">
                <a:cs typeface="Calibri"/>
              </a:rPr>
              <a:t>We researched this impeccable topic and found the key points we needed from an excel spreadsheet that surveyed each one of the students in year 9 and calculated how many hours each one does a week for their mental health </a:t>
            </a:r>
          </a:p>
          <a:p>
            <a:r>
              <a:rPr lang="en-US" sz="2000">
                <a:cs typeface="Calibri"/>
              </a:rPr>
              <a:t>We then converted this into a bar graph </a:t>
            </a:r>
          </a:p>
        </p:txBody>
      </p:sp>
    </p:spTree>
    <p:extLst>
      <p:ext uri="{BB962C8B-B14F-4D97-AF65-F5344CB8AC3E}">
        <p14:creationId xmlns:p14="http://schemas.microsoft.com/office/powerpoint/2010/main" val="388979578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B2EE30-27D9-40EA-A272-BF948CAD3A8C}"/>
              </a:ext>
            </a:extLst>
          </p:cNvPr>
          <p:cNvSpPr>
            <a:spLocks noGrp="1"/>
          </p:cNvSpPr>
          <p:nvPr>
            <p:ph type="title"/>
          </p:nvPr>
        </p:nvSpPr>
        <p:spPr>
          <a:xfrm>
            <a:off x="451515" y="1734857"/>
            <a:ext cx="3765483" cy="3388287"/>
          </a:xfrm>
        </p:spPr>
        <p:txBody>
          <a:bodyPr anchor="ctr">
            <a:normAutofit/>
          </a:bodyPr>
          <a:lstStyle/>
          <a:p>
            <a:r>
              <a:rPr lang="en-AU">
                <a:cs typeface="Calibri Light"/>
              </a:rPr>
              <a:t>Our Numerical Data </a:t>
            </a:r>
            <a:endParaRPr lang="en-AU"/>
          </a:p>
        </p:txBody>
      </p:sp>
      <p:sp>
        <p:nvSpPr>
          <p:cNvPr id="3" name="Content Placeholder 2">
            <a:extLst>
              <a:ext uri="{FF2B5EF4-FFF2-40B4-BE49-F238E27FC236}">
                <a16:creationId xmlns:a16="http://schemas.microsoft.com/office/drawing/2014/main" id="{08ADC012-8D9B-46DC-B4CA-E59AD300CE2A}"/>
              </a:ext>
            </a:extLst>
          </p:cNvPr>
          <p:cNvSpPr>
            <a:spLocks noGrp="1"/>
          </p:cNvSpPr>
          <p:nvPr>
            <p:ph idx="1"/>
          </p:nvPr>
        </p:nvSpPr>
        <p:spPr>
          <a:xfrm>
            <a:off x="6008068" y="978993"/>
            <a:ext cx="5365218" cy="4900014"/>
          </a:xfrm>
          <a:effectLst/>
        </p:spPr>
        <p:txBody>
          <a:bodyPr vert="horz" lIns="91440" tIns="45720" rIns="91440" bIns="45720" rtlCol="0">
            <a:normAutofit/>
          </a:bodyPr>
          <a:lstStyle/>
          <a:p>
            <a:r>
              <a:rPr lang="en-US">
                <a:ea typeface="+mn-lt"/>
                <a:cs typeface="+mn-lt"/>
              </a:rPr>
              <a:t>Outliers: 999 and 50 </a:t>
            </a:r>
            <a:endParaRPr lang="en-AU">
              <a:cs typeface="Calibri" panose="020F0502020204030204"/>
            </a:endParaRPr>
          </a:p>
          <a:p>
            <a:r>
              <a:rPr lang="en-US">
                <a:ea typeface="+mn-lt"/>
                <a:cs typeface="+mn-lt"/>
              </a:rPr>
              <a:t>Mode: 0 </a:t>
            </a:r>
            <a:endParaRPr lang="en-AU"/>
          </a:p>
          <a:p>
            <a:r>
              <a:rPr lang="en-US">
                <a:ea typeface="+mn-lt"/>
                <a:cs typeface="+mn-lt"/>
              </a:rPr>
              <a:t>Median: 4</a:t>
            </a:r>
            <a:endParaRPr lang="en-AU"/>
          </a:p>
          <a:p>
            <a:r>
              <a:rPr lang="en-US">
                <a:ea typeface="+mn-lt"/>
                <a:cs typeface="+mn-lt"/>
              </a:rPr>
              <a:t>Mean: 30.41</a:t>
            </a:r>
            <a:endParaRPr lang="en-AU"/>
          </a:p>
          <a:p>
            <a:r>
              <a:rPr lang="en-US">
                <a:ea typeface="+mn-lt"/>
                <a:cs typeface="+mn-lt"/>
              </a:rPr>
              <a:t>Quartiles: 1 </a:t>
            </a:r>
            <a:endParaRPr lang="en-AU"/>
          </a:p>
          <a:p>
            <a:r>
              <a:rPr lang="en-US">
                <a:ea typeface="+mn-lt"/>
                <a:cs typeface="+mn-lt"/>
              </a:rPr>
              <a:t>Range: 21 </a:t>
            </a:r>
            <a:endParaRPr lang="en-AU"/>
          </a:p>
          <a:p>
            <a:r>
              <a:rPr lang="en-US">
                <a:ea typeface="+mn-lt"/>
                <a:cs typeface="+mn-lt"/>
              </a:rPr>
              <a:t>Interquartile range: 2</a:t>
            </a:r>
            <a:endParaRPr lang="en-AU"/>
          </a:p>
          <a:p>
            <a:endParaRPr lang="en-AU"/>
          </a:p>
          <a:p>
            <a:endParaRPr lang="en-AU">
              <a:cs typeface="Calibri"/>
            </a:endParaRPr>
          </a:p>
        </p:txBody>
      </p:sp>
    </p:spTree>
    <p:extLst>
      <p:ext uri="{BB962C8B-B14F-4D97-AF65-F5344CB8AC3E}">
        <p14:creationId xmlns:p14="http://schemas.microsoft.com/office/powerpoint/2010/main" val="1796736678"/>
      </p:ext>
    </p:ext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9" name="Rounded Rectangle 16">
            <a:extLst>
              <a:ext uri="{FF2B5EF4-FFF2-40B4-BE49-F238E27FC236}">
                <a16:creationId xmlns:a16="http://schemas.microsoft.com/office/drawing/2014/main" id="{AF9B2B08-75D2-47EB-A5C0-986478393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458" y="643464"/>
            <a:ext cx="5365605" cy="3599352"/>
          </a:xfrm>
          <a:prstGeom prst="roundRect">
            <a:avLst>
              <a:gd name="adj" fmla="val 4219"/>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8">
            <a:extLst>
              <a:ext uri="{FF2B5EF4-FFF2-40B4-BE49-F238E27FC236}">
                <a16:creationId xmlns:a16="http://schemas.microsoft.com/office/drawing/2014/main" id="{7E25C7D9-6246-4DD6-8994-4BC3A9EE4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0932" y="643464"/>
            <a:ext cx="5365605" cy="3599352"/>
          </a:xfrm>
          <a:prstGeom prst="roundRect">
            <a:avLst>
              <a:gd name="adj" fmla="val 4219"/>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16A414C-5E5E-4426-8403-003A08DA39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28" name="Freeform 9">
              <a:extLst>
                <a:ext uri="{FF2B5EF4-FFF2-40B4-BE49-F238E27FC236}">
                  <a16:creationId xmlns:a16="http://schemas.microsoft.com/office/drawing/2014/main" id="{94DB3BEE-6C96-46FB-8C15-8B113A650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F40BAA06-E9BA-470B-A5C0-46A23420F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9">
              <a:extLst>
                <a:ext uri="{FF2B5EF4-FFF2-40B4-BE49-F238E27FC236}">
                  <a16:creationId xmlns:a16="http://schemas.microsoft.com/office/drawing/2014/main" id="{062096F8-9F75-4506-A42C-8867603F67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C0BD0FD-2038-494F-8514-4A35997F3C8A}"/>
              </a:ext>
            </a:extLst>
          </p:cNvPr>
          <p:cNvSpPr>
            <a:spLocks noGrp="1"/>
          </p:cNvSpPr>
          <p:nvPr>
            <p:ph type="title"/>
          </p:nvPr>
        </p:nvSpPr>
        <p:spPr>
          <a:xfrm>
            <a:off x="810001" y="4817533"/>
            <a:ext cx="10572000" cy="779529"/>
          </a:xfrm>
        </p:spPr>
        <p:txBody>
          <a:bodyPr vert="horz" lIns="91440" tIns="45720" rIns="91440" bIns="45720" rtlCol="0" anchor="b">
            <a:normAutofit/>
          </a:bodyPr>
          <a:lstStyle/>
          <a:p>
            <a:r>
              <a:rPr lang="en-US"/>
              <a:t>Graphs- Numerical Data </a:t>
            </a:r>
          </a:p>
        </p:txBody>
      </p:sp>
      <p:pic>
        <p:nvPicPr>
          <p:cNvPr id="6" name="Picture 12" descr="A picture containing scatter chart&#10;&#10;Description automatically generated">
            <a:extLst>
              <a:ext uri="{FF2B5EF4-FFF2-40B4-BE49-F238E27FC236}">
                <a16:creationId xmlns:a16="http://schemas.microsoft.com/office/drawing/2014/main" id="{A66BDBC3-1171-447F-960F-F51CF9311EAB}"/>
              </a:ext>
            </a:extLst>
          </p:cNvPr>
          <p:cNvPicPr>
            <a:picLocks noChangeAspect="1"/>
          </p:cNvPicPr>
          <p:nvPr/>
        </p:nvPicPr>
        <p:blipFill>
          <a:blip r:embed="rId2"/>
          <a:stretch>
            <a:fillRect/>
          </a:stretch>
        </p:blipFill>
        <p:spPr>
          <a:xfrm>
            <a:off x="806160" y="929876"/>
            <a:ext cx="5044213" cy="3026527"/>
          </a:xfrm>
          <a:prstGeom prst="rect">
            <a:avLst/>
          </a:prstGeom>
        </p:spPr>
      </p:pic>
      <p:pic>
        <p:nvPicPr>
          <p:cNvPr id="16" name="Picture 16">
            <a:extLst>
              <a:ext uri="{FF2B5EF4-FFF2-40B4-BE49-F238E27FC236}">
                <a16:creationId xmlns:a16="http://schemas.microsoft.com/office/drawing/2014/main" id="{6019A5EB-71B8-4D7A-B543-5DC886B24C88}"/>
              </a:ext>
            </a:extLst>
          </p:cNvPr>
          <p:cNvPicPr>
            <a:picLocks noGrp="1" noChangeAspect="1"/>
          </p:cNvPicPr>
          <p:nvPr>
            <p:ph idx="1"/>
          </p:nvPr>
        </p:nvPicPr>
        <p:blipFill>
          <a:blip r:embed="rId3"/>
          <a:stretch>
            <a:fillRect/>
          </a:stretch>
        </p:blipFill>
        <p:spPr>
          <a:xfrm>
            <a:off x="6341627" y="929876"/>
            <a:ext cx="5044213" cy="3026527"/>
          </a:xfrm>
          <a:prstGeom prst="rect">
            <a:avLst/>
          </a:prstGeom>
        </p:spPr>
      </p:pic>
    </p:spTree>
    <p:extLst>
      <p:ext uri="{BB962C8B-B14F-4D97-AF65-F5344CB8AC3E}">
        <p14:creationId xmlns:p14="http://schemas.microsoft.com/office/powerpoint/2010/main" val="409927564"/>
      </p:ext>
    </p:ext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2" name="Freeform 9">
            <a:extLst>
              <a:ext uri="{FF2B5EF4-FFF2-40B4-BE49-F238E27FC236}">
                <a16:creationId xmlns:a16="http://schemas.microsoft.com/office/drawing/2014/main" id="{7AF0B711-0578-47A6-AB9A-AF422D253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rgbClr val="21212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5F45D-0ABA-42B7-BEC5-177606456305}"/>
              </a:ext>
            </a:extLst>
          </p:cNvPr>
          <p:cNvSpPr>
            <a:spLocks noGrp="1"/>
          </p:cNvSpPr>
          <p:nvPr>
            <p:ph type="title"/>
          </p:nvPr>
        </p:nvSpPr>
        <p:spPr>
          <a:xfrm>
            <a:off x="810001" y="4817533"/>
            <a:ext cx="10572000" cy="779529"/>
          </a:xfrm>
        </p:spPr>
        <p:txBody>
          <a:bodyPr vert="horz" lIns="91440" tIns="45720" rIns="91440" bIns="45720" rtlCol="0" anchor="b">
            <a:normAutofit/>
          </a:bodyPr>
          <a:lstStyle/>
          <a:p>
            <a:r>
              <a:rPr lang="en-US">
                <a:solidFill>
                  <a:srgbClr val="FFFFFF"/>
                </a:solidFill>
              </a:rPr>
              <a:t>Box Plot </a:t>
            </a:r>
          </a:p>
        </p:txBody>
      </p:sp>
      <p:sp>
        <p:nvSpPr>
          <p:cNvPr id="14" name="Content Placeholder 13">
            <a:extLst>
              <a:ext uri="{FF2B5EF4-FFF2-40B4-BE49-F238E27FC236}">
                <a16:creationId xmlns:a16="http://schemas.microsoft.com/office/drawing/2014/main" id="{C50E8455-33B1-4A1B-9FAF-6D6DFE4BE884}"/>
              </a:ext>
            </a:extLst>
          </p:cNvPr>
          <p:cNvSpPr>
            <a:spLocks noGrp="1"/>
          </p:cNvSpPr>
          <p:nvPr>
            <p:ph idx="1"/>
          </p:nvPr>
        </p:nvSpPr>
        <p:spPr>
          <a:xfrm>
            <a:off x="810001" y="5594110"/>
            <a:ext cx="10572000" cy="434974"/>
          </a:xfrm>
        </p:spPr>
        <p:txBody>
          <a:bodyPr vert="horz" lIns="91440" tIns="45720" rIns="91440" bIns="45720" rtlCol="0" anchor="t">
            <a:normAutofit/>
          </a:bodyPr>
          <a:lstStyle/>
          <a:p>
            <a:pPr marL="0" indent="0">
              <a:buNone/>
            </a:pPr>
            <a:r>
              <a:rPr lang="en-US" kern="1200">
                <a:solidFill>
                  <a:srgbClr val="FFFFFF"/>
                </a:solidFill>
                <a:latin typeface="+mn-lt"/>
                <a:ea typeface="+mn-ea"/>
                <a:cs typeface="+mn-cs"/>
              </a:rPr>
              <a:t>Here is our box plot to represent our data</a:t>
            </a:r>
          </a:p>
        </p:txBody>
      </p:sp>
      <p:pic>
        <p:nvPicPr>
          <p:cNvPr id="10" name="Picture 11">
            <a:extLst>
              <a:ext uri="{FF2B5EF4-FFF2-40B4-BE49-F238E27FC236}">
                <a16:creationId xmlns:a16="http://schemas.microsoft.com/office/drawing/2014/main" id="{3A5837A8-8ADD-46F2-9C77-5A49E39D72EC}"/>
              </a:ext>
            </a:extLst>
          </p:cNvPr>
          <p:cNvPicPr>
            <a:picLocks noChangeAspect="1"/>
          </p:cNvPicPr>
          <p:nvPr/>
        </p:nvPicPr>
        <p:blipFill>
          <a:blip r:embed="rId2"/>
          <a:stretch>
            <a:fillRect/>
          </a:stretch>
        </p:blipFill>
        <p:spPr>
          <a:xfrm>
            <a:off x="635457" y="640080"/>
            <a:ext cx="6004560" cy="360273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2896235625"/>
      </p:ext>
    </p:ext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6" name="Freeform 9">
            <a:extLst>
              <a:ext uri="{FF2B5EF4-FFF2-40B4-BE49-F238E27FC236}">
                <a16:creationId xmlns:a16="http://schemas.microsoft.com/office/drawing/2014/main" id="{7AF0B711-0578-47A6-AB9A-AF422D253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rgbClr val="21212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EACDFC-FE07-4FD9-9618-694BB685EC92}"/>
              </a:ext>
            </a:extLst>
          </p:cNvPr>
          <p:cNvSpPr>
            <a:spLocks noGrp="1"/>
          </p:cNvSpPr>
          <p:nvPr>
            <p:ph type="title"/>
          </p:nvPr>
        </p:nvSpPr>
        <p:spPr>
          <a:xfrm>
            <a:off x="810001" y="4817533"/>
            <a:ext cx="10572000" cy="779529"/>
          </a:xfrm>
          <a:prstGeom prst="ellipse">
            <a:avLst/>
          </a:prstGeom>
        </p:spPr>
        <p:txBody>
          <a:bodyPr vert="horz" lIns="91440" tIns="45720" rIns="91440" bIns="45720" rtlCol="0" anchor="b">
            <a:normAutofit/>
          </a:bodyPr>
          <a:lstStyle/>
          <a:p>
            <a:pPr>
              <a:lnSpc>
                <a:spcPct val="90000"/>
              </a:lnSpc>
            </a:pPr>
            <a:r>
              <a:rPr lang="en-US" sz="2800">
                <a:solidFill>
                  <a:srgbClr val="FFFFFF"/>
                </a:solidFill>
              </a:rPr>
              <a:t>Other ways to show our numerical data </a:t>
            </a:r>
          </a:p>
        </p:txBody>
      </p:sp>
      <p:pic>
        <p:nvPicPr>
          <p:cNvPr id="4" name="Picture 4" descr="Chart, sunburst chart&#10;&#10;Description automatically generated">
            <a:extLst>
              <a:ext uri="{FF2B5EF4-FFF2-40B4-BE49-F238E27FC236}">
                <a16:creationId xmlns:a16="http://schemas.microsoft.com/office/drawing/2014/main" id="{3151E48E-B18C-4262-9E56-15A3D3EA78D1}"/>
              </a:ext>
            </a:extLst>
          </p:cNvPr>
          <p:cNvPicPr>
            <a:picLocks noChangeAspect="1"/>
          </p:cNvPicPr>
          <p:nvPr/>
        </p:nvPicPr>
        <p:blipFill rotWithShape="1">
          <a:blip r:embed="rId2"/>
          <a:srcRect r="-1" b="2178"/>
          <a:stretch/>
        </p:blipFill>
        <p:spPr>
          <a:xfrm>
            <a:off x="635457" y="640080"/>
            <a:ext cx="6138311" cy="360273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744239437"/>
      </p:ext>
    </p:extLst>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491F9-6D7D-4CD3-BEB8-DB426EA0AA2B}"/>
              </a:ext>
            </a:extLst>
          </p:cNvPr>
          <p:cNvSpPr>
            <a:spLocks noGrp="1"/>
          </p:cNvSpPr>
          <p:nvPr>
            <p:ph type="title"/>
          </p:nvPr>
        </p:nvSpPr>
        <p:spPr>
          <a:xfrm>
            <a:off x="810000" y="447188"/>
            <a:ext cx="10571998" cy="970450"/>
          </a:xfrm>
        </p:spPr>
        <p:txBody>
          <a:bodyPr>
            <a:normAutofit/>
          </a:bodyPr>
          <a:lstStyle/>
          <a:p>
            <a:r>
              <a:rPr lang="en-AU"/>
              <a:t>Interesting points</a:t>
            </a:r>
          </a:p>
        </p:txBody>
      </p:sp>
      <p:graphicFrame>
        <p:nvGraphicFramePr>
          <p:cNvPr id="46" name="Content Placeholder 2">
            <a:extLst>
              <a:ext uri="{FF2B5EF4-FFF2-40B4-BE49-F238E27FC236}">
                <a16:creationId xmlns:a16="http://schemas.microsoft.com/office/drawing/2014/main" id="{CADDAAAA-9A2E-465B-AB74-DE9E45D8AEA6}"/>
              </a:ext>
            </a:extLst>
          </p:cNvPr>
          <p:cNvGraphicFramePr>
            <a:graphicFrameLocks noGrp="1"/>
          </p:cNvGraphicFramePr>
          <p:nvPr>
            <p:ph idx="1"/>
            <p:extLst>
              <p:ext uri="{D42A27DB-BD31-4B8C-83A1-F6EECF244321}">
                <p14:modId xmlns:p14="http://schemas.microsoft.com/office/powerpoint/2010/main" val="922658958"/>
              </p:ext>
            </p:extLst>
          </p:nvPr>
        </p:nvGraphicFramePr>
        <p:xfrm>
          <a:off x="871702" y="261433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120375"/>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DBB0-1090-484E-8CD6-FB80B61A271A}"/>
              </a:ext>
            </a:extLst>
          </p:cNvPr>
          <p:cNvSpPr>
            <a:spLocks noGrp="1"/>
          </p:cNvSpPr>
          <p:nvPr>
            <p:ph type="title"/>
          </p:nvPr>
        </p:nvSpPr>
        <p:spPr>
          <a:xfrm>
            <a:off x="810000" y="447188"/>
            <a:ext cx="10571998" cy="970450"/>
          </a:xfrm>
        </p:spPr>
        <p:txBody>
          <a:bodyPr>
            <a:normAutofit/>
          </a:bodyPr>
          <a:lstStyle/>
          <a:p>
            <a:r>
              <a:rPr lang="en-AU"/>
              <a:t>Why did people answer the way they did?</a:t>
            </a:r>
          </a:p>
        </p:txBody>
      </p:sp>
      <p:graphicFrame>
        <p:nvGraphicFramePr>
          <p:cNvPr id="22" name="Content Placeholder 2">
            <a:extLst>
              <a:ext uri="{FF2B5EF4-FFF2-40B4-BE49-F238E27FC236}">
                <a16:creationId xmlns:a16="http://schemas.microsoft.com/office/drawing/2014/main" id="{DD5934B8-E86A-4C71-BFE9-3E86C8644766}"/>
              </a:ext>
            </a:extLst>
          </p:cNvPr>
          <p:cNvGraphicFramePr>
            <a:graphicFrameLocks noGrp="1"/>
          </p:cNvGraphicFramePr>
          <p:nvPr>
            <p:ph idx="1"/>
            <p:extLst>
              <p:ext uri="{D42A27DB-BD31-4B8C-83A1-F6EECF244321}">
                <p14:modId xmlns:p14="http://schemas.microsoft.com/office/powerpoint/2010/main" val="2253670515"/>
              </p:ext>
            </p:extLst>
          </p:nvPr>
        </p:nvGraphicFramePr>
        <p:xfrm>
          <a:off x="819150" y="2548647"/>
          <a:ext cx="10553700" cy="3310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41444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DFloatVTI">
  <a:themeElements>
    <a:clrScheme name="AnalogousFromDarkSeedLeftStep">
      <a:dk1>
        <a:srgbClr val="000000"/>
      </a:dk1>
      <a:lt1>
        <a:srgbClr val="FFFFFF"/>
      </a:lt1>
      <a:dk2>
        <a:srgbClr val="1C2732"/>
      </a:dk2>
      <a:lt2>
        <a:srgbClr val="F0F3F1"/>
      </a:lt2>
      <a:accent1>
        <a:srgbClr val="C34DB2"/>
      </a:accent1>
      <a:accent2>
        <a:srgbClr val="913BB1"/>
      </a:accent2>
      <a:accent3>
        <a:srgbClr val="724DC3"/>
      </a:accent3>
      <a:accent4>
        <a:srgbClr val="3D4AB2"/>
      </a:accent4>
      <a:accent5>
        <a:srgbClr val="4D8AC3"/>
      </a:accent5>
      <a:accent6>
        <a:srgbClr val="3BAAB1"/>
      </a:accent6>
      <a:hlink>
        <a:srgbClr val="3F6CBF"/>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3DFloatVTI</vt:lpstr>
      <vt:lpstr>Quotable</vt:lpstr>
      <vt:lpstr>Statistics </vt:lpstr>
      <vt:lpstr>What are we studying?</vt:lpstr>
      <vt:lpstr>How we Researched </vt:lpstr>
      <vt:lpstr>Our Numerical Data </vt:lpstr>
      <vt:lpstr>Graphs- Numerical Data </vt:lpstr>
      <vt:lpstr>Box Plot </vt:lpstr>
      <vt:lpstr>Other ways to show our numerical data </vt:lpstr>
      <vt:lpstr>Interesting points</vt:lpstr>
      <vt:lpstr>Why did people answer the way they did?</vt:lpstr>
      <vt:lpstr>Limitations?</vt:lpstr>
      <vt:lpstr>What’s in our future?</vt:lpstr>
      <vt:lpstr>Our comment</vt:lpstr>
      <vt:lpstr>Thank you for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Ayush Atre</dc:creator>
  <cp:revision>1</cp:revision>
  <dcterms:created xsi:type="dcterms:W3CDTF">2021-03-25T06:03:27Z</dcterms:created>
  <dcterms:modified xsi:type="dcterms:W3CDTF">2021-04-01T06:16:27Z</dcterms:modified>
</cp:coreProperties>
</file>