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2.xml" ContentType="application/vnd.ms-office.chartex+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Lst>
  <p:notesMasterIdLst>
    <p:notesMasterId r:id="rId31"/>
  </p:notesMasterIdLst>
  <p:handoutMasterIdLst>
    <p:handoutMasterId r:id="rId32"/>
  </p:handoutMasterIdLst>
  <p:sldIdLst>
    <p:sldId id="256" r:id="rId5"/>
    <p:sldId id="266" r:id="rId6"/>
    <p:sldId id="282" r:id="rId7"/>
    <p:sldId id="271" r:id="rId8"/>
    <p:sldId id="267" r:id="rId9"/>
    <p:sldId id="268" r:id="rId10"/>
    <p:sldId id="287" r:id="rId11"/>
    <p:sldId id="269" r:id="rId12"/>
    <p:sldId id="272" r:id="rId13"/>
    <p:sldId id="275" r:id="rId14"/>
    <p:sldId id="285" r:id="rId15"/>
    <p:sldId id="276" r:id="rId16"/>
    <p:sldId id="257" r:id="rId17"/>
    <p:sldId id="286" r:id="rId18"/>
    <p:sldId id="289" r:id="rId19"/>
    <p:sldId id="274" r:id="rId20"/>
    <p:sldId id="270" r:id="rId21"/>
    <p:sldId id="273" r:id="rId22"/>
    <p:sldId id="288" r:id="rId23"/>
    <p:sldId id="277" r:id="rId24"/>
    <p:sldId id="278" r:id="rId25"/>
    <p:sldId id="279" r:id="rId26"/>
    <p:sldId id="280" r:id="rId27"/>
    <p:sldId id="281"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2FF08-FF18-4CAB-A250-14B2DE75C74C}" v="1042" vWet="1044" dt="2021-04-01T07:00:46.146"/>
    <p1510:client id="{6E3323D5-4C60-4E6F-9CA0-BBE43503159F}" v="2704" dt="2021-04-01T07:06:25.514"/>
    <p1510:client id="{DCC44938-B7D6-4DA5-A4DD-45A85E72D955}" v="252" dt="2021-04-01T07:07:04.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724" y="4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allsaintswaedu-my.sharepoint.com/personal/l24maxwj_allsaints_wa_edu_au/Documents/Documents/jack's%20work.xlsx" TargetMode="External"/><Relationship Id="rId4" Type="http://schemas.openxmlformats.org/officeDocument/2006/relationships/themeOverride" Target="../theme/themeOverride3.xm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allsaintswaedu-my.sharepoint.com/personal/l24maxwj_allsaints_wa_edu_au/Documents/Documents/jack's%20wor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a:t>Type</a:t>
            </a:r>
            <a:r>
              <a:rPr lang="en-AU" baseline="0"/>
              <a:t> and number of pets people have In year nine</a:t>
            </a:r>
            <a:r>
              <a:rPr lang="en-AU"/>
              <a:t> </a:t>
            </a:r>
          </a:p>
        </c:rich>
      </c:tx>
      <c:layout>
        <c:manualLayout>
          <c:xMode val="edge"/>
          <c:yMode val="edge"/>
          <c:x val="0.10697213157925574"/>
          <c:y val="4.6834118498503427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Sheet1!$G$36</c:f>
              <c:strCache>
                <c:ptCount val="1"/>
                <c:pt idx="0">
                  <c:v>Dog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Sheet1!$H$36</c:f>
              <c:numCache>
                <c:formatCode>General</c:formatCode>
                <c:ptCount val="1"/>
                <c:pt idx="0">
                  <c:v>98</c:v>
                </c:pt>
              </c:numCache>
            </c:numRef>
          </c:val>
          <c:extLst>
            <c:ext xmlns:c16="http://schemas.microsoft.com/office/drawing/2014/chart" uri="{C3380CC4-5D6E-409C-BE32-E72D297353CC}">
              <c16:uniqueId val="{00000000-CD40-412E-94AE-008710EBAFE9}"/>
            </c:ext>
          </c:extLst>
        </c:ser>
        <c:ser>
          <c:idx val="1"/>
          <c:order val="1"/>
          <c:tx>
            <c:strRef>
              <c:f>Sheet1!$G$37</c:f>
              <c:strCache>
                <c:ptCount val="1"/>
                <c:pt idx="0">
                  <c:v>Cat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Sheet1!$H$37</c:f>
              <c:numCache>
                <c:formatCode>General</c:formatCode>
                <c:ptCount val="1"/>
                <c:pt idx="0">
                  <c:v>38</c:v>
                </c:pt>
              </c:numCache>
            </c:numRef>
          </c:val>
          <c:extLst>
            <c:ext xmlns:c16="http://schemas.microsoft.com/office/drawing/2014/chart" uri="{C3380CC4-5D6E-409C-BE32-E72D297353CC}">
              <c16:uniqueId val="{00000001-CD40-412E-94AE-008710EBAFE9}"/>
            </c:ext>
          </c:extLst>
        </c:ser>
        <c:ser>
          <c:idx val="2"/>
          <c:order val="2"/>
          <c:tx>
            <c:strRef>
              <c:f>Sheet1!$G$38</c:f>
              <c:strCache>
                <c:ptCount val="1"/>
                <c:pt idx="0">
                  <c:v>Bird (excluding chickens)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Sheet1!$H$38</c:f>
              <c:numCache>
                <c:formatCode>General</c:formatCode>
                <c:ptCount val="1"/>
                <c:pt idx="0">
                  <c:v>16</c:v>
                </c:pt>
              </c:numCache>
            </c:numRef>
          </c:val>
          <c:extLst>
            <c:ext xmlns:c16="http://schemas.microsoft.com/office/drawing/2014/chart" uri="{C3380CC4-5D6E-409C-BE32-E72D297353CC}">
              <c16:uniqueId val="{00000002-CD40-412E-94AE-008710EBAFE9}"/>
            </c:ext>
          </c:extLst>
        </c:ser>
        <c:ser>
          <c:idx val="3"/>
          <c:order val="3"/>
          <c:tx>
            <c:strRef>
              <c:f>Sheet1!$G$39</c:f>
              <c:strCache>
                <c:ptCount val="1"/>
                <c:pt idx="0">
                  <c:v>Fish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Sheet1!$H$39</c:f>
              <c:numCache>
                <c:formatCode>General</c:formatCode>
                <c:ptCount val="1"/>
                <c:pt idx="0">
                  <c:v>29</c:v>
                </c:pt>
              </c:numCache>
            </c:numRef>
          </c:val>
          <c:extLst>
            <c:ext xmlns:c16="http://schemas.microsoft.com/office/drawing/2014/chart" uri="{C3380CC4-5D6E-409C-BE32-E72D297353CC}">
              <c16:uniqueId val="{00000003-CD40-412E-94AE-008710EBAFE9}"/>
            </c:ext>
          </c:extLst>
        </c:ser>
        <c:ser>
          <c:idx val="4"/>
          <c:order val="4"/>
          <c:tx>
            <c:strRef>
              <c:f>Sheet1!$G$40</c:f>
              <c:strCache>
                <c:ptCount val="1"/>
                <c:pt idx="0">
                  <c:v>Mouse/rat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Sheet1!$H$40</c:f>
              <c:numCache>
                <c:formatCode>General</c:formatCode>
                <c:ptCount val="1"/>
                <c:pt idx="0">
                  <c:v>4</c:v>
                </c:pt>
              </c:numCache>
            </c:numRef>
          </c:val>
          <c:extLst>
            <c:ext xmlns:c16="http://schemas.microsoft.com/office/drawing/2014/chart" uri="{C3380CC4-5D6E-409C-BE32-E72D297353CC}">
              <c16:uniqueId val="{00000004-CD40-412E-94AE-008710EBAFE9}"/>
            </c:ext>
          </c:extLst>
        </c:ser>
        <c:ser>
          <c:idx val="5"/>
          <c:order val="5"/>
          <c:tx>
            <c:strRef>
              <c:f>Sheet1!$G$41</c:f>
              <c:strCache>
                <c:ptCount val="1"/>
                <c:pt idx="0">
                  <c:v>Chicken(s)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Sheet1!$H$41</c:f>
              <c:numCache>
                <c:formatCode>General</c:formatCode>
                <c:ptCount val="1"/>
                <c:pt idx="0">
                  <c:v>11</c:v>
                </c:pt>
              </c:numCache>
            </c:numRef>
          </c:val>
          <c:extLst>
            <c:ext xmlns:c16="http://schemas.microsoft.com/office/drawing/2014/chart" uri="{C3380CC4-5D6E-409C-BE32-E72D297353CC}">
              <c16:uniqueId val="{00000005-CD40-412E-94AE-008710EBAFE9}"/>
            </c:ext>
          </c:extLst>
        </c:ser>
        <c:ser>
          <c:idx val="6"/>
          <c:order val="6"/>
          <c:tx>
            <c:strRef>
              <c:f>Sheet1!$G$42</c:f>
              <c:strCache>
                <c:ptCount val="1"/>
                <c:pt idx="0">
                  <c:v>Horse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Sheet1!$H$42</c:f>
              <c:numCache>
                <c:formatCode>General</c:formatCode>
                <c:ptCount val="1"/>
                <c:pt idx="0">
                  <c:v>5</c:v>
                </c:pt>
              </c:numCache>
            </c:numRef>
          </c:val>
          <c:extLst>
            <c:ext xmlns:c16="http://schemas.microsoft.com/office/drawing/2014/chart" uri="{C3380CC4-5D6E-409C-BE32-E72D297353CC}">
              <c16:uniqueId val="{00000006-CD40-412E-94AE-008710EBAFE9}"/>
            </c:ext>
          </c:extLst>
        </c:ser>
        <c:ser>
          <c:idx val="7"/>
          <c:order val="7"/>
          <c:tx>
            <c:strRef>
              <c:f>Sheet1!$G$43</c:f>
              <c:strCache>
                <c:ptCount val="1"/>
                <c:pt idx="0">
                  <c:v>Guinea pig/hamster</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Sheet1!$H$43</c:f>
              <c:numCache>
                <c:formatCode>General</c:formatCode>
                <c:ptCount val="1"/>
                <c:pt idx="0">
                  <c:v>4</c:v>
                </c:pt>
              </c:numCache>
            </c:numRef>
          </c:val>
          <c:extLst>
            <c:ext xmlns:c16="http://schemas.microsoft.com/office/drawing/2014/chart" uri="{C3380CC4-5D6E-409C-BE32-E72D297353CC}">
              <c16:uniqueId val="{00000007-CD40-412E-94AE-008710EBAFE9}"/>
            </c:ext>
          </c:extLst>
        </c:ser>
        <c:ser>
          <c:idx val="8"/>
          <c:order val="8"/>
          <c:tx>
            <c:strRef>
              <c:f>Sheet1!$G$44</c:f>
              <c:strCache>
                <c:ptCount val="1"/>
                <c:pt idx="0">
                  <c:v>None of the above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Sheet1!$H$44</c:f>
              <c:numCache>
                <c:formatCode>General</c:formatCode>
                <c:ptCount val="1"/>
                <c:pt idx="0">
                  <c:v>36</c:v>
                </c:pt>
              </c:numCache>
            </c:numRef>
          </c:val>
          <c:extLst>
            <c:ext xmlns:c16="http://schemas.microsoft.com/office/drawing/2014/chart" uri="{C3380CC4-5D6E-409C-BE32-E72D297353CC}">
              <c16:uniqueId val="{00000008-CD40-412E-94AE-008710EBAFE9}"/>
            </c:ext>
          </c:extLst>
        </c:ser>
        <c:dLbls>
          <c:showLegendKey val="0"/>
          <c:showVal val="1"/>
          <c:showCatName val="0"/>
          <c:showSerName val="0"/>
          <c:showPercent val="0"/>
          <c:showBubbleSize val="0"/>
        </c:dLbls>
        <c:gapWidth val="150"/>
        <c:shape val="box"/>
        <c:axId val="883295119"/>
        <c:axId val="883270575"/>
        <c:axId val="0"/>
      </c:bar3DChart>
      <c:catAx>
        <c:axId val="883295119"/>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Number</a:t>
                </a:r>
                <a:r>
                  <a:rPr lang="en-US" baseline="0"/>
                  <a:t> of people with pets </a:t>
                </a:r>
                <a:endParaRPr lang="en-AU"/>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83270575"/>
        <c:crosses val="autoZero"/>
        <c:auto val="1"/>
        <c:lblAlgn val="ctr"/>
        <c:lblOffset val="100"/>
        <c:noMultiLvlLbl val="0"/>
      </c:catAx>
      <c:valAx>
        <c:axId val="883270575"/>
        <c:scaling>
          <c:orientation val="minMax"/>
        </c:scaling>
        <c:delete val="0"/>
        <c:axPos val="b"/>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83295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a:t>How</a:t>
            </a:r>
            <a:r>
              <a:rPr lang="en-AU" baseline="0"/>
              <a:t> many people have these pets in our year group (%)</a:t>
            </a:r>
            <a:endParaRPr lang="en-AU"/>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443042455267183E-2"/>
          <c:y val="0.27637783944536426"/>
          <c:w val="0.60540020867043864"/>
          <c:h val="0.63061336015542879"/>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804D-48CF-A705-AEC910A1DC9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804D-48CF-A705-AEC910A1DC9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804D-48CF-A705-AEC910A1DC9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804D-48CF-A705-AEC910A1DC9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804D-48CF-A705-AEC910A1DC9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804D-48CF-A705-AEC910A1DC9D}"/>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804D-48CF-A705-AEC910A1DC9D}"/>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804D-48CF-A705-AEC910A1DC9D}"/>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1-804D-48CF-A705-AEC910A1DC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Sheet1!$G$36:$G$44</c:f>
              <c:strCache>
                <c:ptCount val="9"/>
                <c:pt idx="0">
                  <c:v>Dog</c:v>
                </c:pt>
                <c:pt idx="1">
                  <c:v>Cat</c:v>
                </c:pt>
                <c:pt idx="2">
                  <c:v>Bird (excluding chickens)</c:v>
                </c:pt>
                <c:pt idx="3">
                  <c:v>Fish</c:v>
                </c:pt>
                <c:pt idx="4">
                  <c:v>Mouse/rat</c:v>
                </c:pt>
                <c:pt idx="5">
                  <c:v>Chicken(s)</c:v>
                </c:pt>
                <c:pt idx="6">
                  <c:v>Horse</c:v>
                </c:pt>
                <c:pt idx="7">
                  <c:v>Guinea pig/hamster</c:v>
                </c:pt>
                <c:pt idx="8">
                  <c:v>None of the above</c:v>
                </c:pt>
              </c:strCache>
            </c:strRef>
          </c:cat>
          <c:val>
            <c:numRef>
              <c:f>Sheet1!$H$36:$H$44</c:f>
              <c:numCache>
                <c:formatCode>General</c:formatCode>
                <c:ptCount val="9"/>
                <c:pt idx="0">
                  <c:v>98</c:v>
                </c:pt>
                <c:pt idx="1">
                  <c:v>38</c:v>
                </c:pt>
                <c:pt idx="2">
                  <c:v>16</c:v>
                </c:pt>
                <c:pt idx="3">
                  <c:v>29</c:v>
                </c:pt>
                <c:pt idx="4">
                  <c:v>4</c:v>
                </c:pt>
                <c:pt idx="5">
                  <c:v>11</c:v>
                </c:pt>
                <c:pt idx="6">
                  <c:v>5</c:v>
                </c:pt>
                <c:pt idx="7">
                  <c:v>4</c:v>
                </c:pt>
                <c:pt idx="8">
                  <c:v>36</c:v>
                </c:pt>
              </c:numCache>
            </c:numRef>
          </c:val>
          <c:extLst>
            <c:ext xmlns:c16="http://schemas.microsoft.com/office/drawing/2014/chart" uri="{C3380CC4-5D6E-409C-BE32-E72D297353CC}">
              <c16:uniqueId val="{00000012-804D-48CF-A705-AEC910A1DC9D}"/>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AU"/>
              <a:t>How many people have these pets in our year group</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215157480314963"/>
          <c:y val="0.24443958759820691"/>
          <c:w val="0.65829286964129485"/>
          <c:h val="0.6652151675462401"/>
        </c:manualLayout>
      </c:layout>
      <c:bar3DChart>
        <c:barDir val="bar"/>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Sheet1!$G$36:$G$44</c:f>
              <c:strCache>
                <c:ptCount val="9"/>
                <c:pt idx="0">
                  <c:v>Dog</c:v>
                </c:pt>
                <c:pt idx="1">
                  <c:v>Cat</c:v>
                </c:pt>
                <c:pt idx="2">
                  <c:v>Bird (excluding chickens)</c:v>
                </c:pt>
                <c:pt idx="3">
                  <c:v>Fish</c:v>
                </c:pt>
                <c:pt idx="4">
                  <c:v>Mouse/rat</c:v>
                </c:pt>
                <c:pt idx="5">
                  <c:v>Chicken(s)</c:v>
                </c:pt>
                <c:pt idx="6">
                  <c:v>Horse</c:v>
                </c:pt>
                <c:pt idx="7">
                  <c:v>Guinea pig/hamster</c:v>
                </c:pt>
                <c:pt idx="8">
                  <c:v>None of the above</c:v>
                </c:pt>
              </c:strCache>
            </c:strRef>
          </c:cat>
          <c:val>
            <c:numRef>
              <c:f>Sheet1!$H$36:$H$44</c:f>
              <c:numCache>
                <c:formatCode>General</c:formatCode>
                <c:ptCount val="9"/>
                <c:pt idx="0">
                  <c:v>98</c:v>
                </c:pt>
                <c:pt idx="1">
                  <c:v>38</c:v>
                </c:pt>
                <c:pt idx="2">
                  <c:v>16</c:v>
                </c:pt>
                <c:pt idx="3">
                  <c:v>29</c:v>
                </c:pt>
                <c:pt idx="4">
                  <c:v>4</c:v>
                </c:pt>
                <c:pt idx="5">
                  <c:v>11</c:v>
                </c:pt>
                <c:pt idx="6">
                  <c:v>5</c:v>
                </c:pt>
                <c:pt idx="7">
                  <c:v>4</c:v>
                </c:pt>
                <c:pt idx="8">
                  <c:v>36</c:v>
                </c:pt>
              </c:numCache>
            </c:numRef>
          </c:val>
          <c:extLst>
            <c:ext xmlns:c16="http://schemas.microsoft.com/office/drawing/2014/chart" uri="{C3380CC4-5D6E-409C-BE32-E72D297353CC}">
              <c16:uniqueId val="{00000000-4DFB-412A-AB98-96CE3C05E57F}"/>
            </c:ext>
          </c:extLst>
        </c:ser>
        <c:dLbls>
          <c:showLegendKey val="0"/>
          <c:showVal val="0"/>
          <c:showCatName val="0"/>
          <c:showSerName val="0"/>
          <c:showPercent val="0"/>
          <c:showBubbleSize val="0"/>
        </c:dLbls>
        <c:gapWidth val="65"/>
        <c:shape val="box"/>
        <c:axId val="619299151"/>
        <c:axId val="619298319"/>
        <c:axId val="0"/>
      </c:bar3DChart>
      <c:valAx>
        <c:axId val="619298319"/>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Number</a:t>
                </a:r>
                <a:r>
                  <a:rPr lang="en-US" baseline="0"/>
                  <a:t> of people with pets </a:t>
                </a:r>
                <a:endParaRPr lang="en-AU"/>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619299151"/>
        <c:crosses val="autoZero"/>
        <c:crossBetween val="between"/>
      </c:valAx>
      <c:catAx>
        <c:axId val="619299151"/>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Type</a:t>
                </a:r>
                <a:r>
                  <a:rPr lang="en-US" baseline="0"/>
                  <a:t> of pets </a:t>
                </a:r>
                <a:endParaRPr lang="en-AU"/>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192983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400"/>
              <a:t>How</a:t>
            </a:r>
            <a:r>
              <a:rPr lang="en-AU" sz="2400" baseline="0"/>
              <a:t> many pets people own</a:t>
            </a:r>
            <a:endParaRPr lang="en-AU" sz="2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Sheet1!$G$46:$G$57</c:f>
              <c:strCache>
                <c:ptCount val="12"/>
                <c:pt idx="0">
                  <c:v>0</c:v>
                </c:pt>
                <c:pt idx="1">
                  <c:v>1</c:v>
                </c:pt>
                <c:pt idx="2">
                  <c:v>2</c:v>
                </c:pt>
                <c:pt idx="3">
                  <c:v>3</c:v>
                </c:pt>
                <c:pt idx="4">
                  <c:v>4</c:v>
                </c:pt>
                <c:pt idx="5">
                  <c:v>5</c:v>
                </c:pt>
                <c:pt idx="6">
                  <c:v>6</c:v>
                </c:pt>
                <c:pt idx="7">
                  <c:v>7</c:v>
                </c:pt>
                <c:pt idx="8">
                  <c:v>8</c:v>
                </c:pt>
                <c:pt idx="9">
                  <c:v>9</c:v>
                </c:pt>
                <c:pt idx="10">
                  <c:v>10</c:v>
                </c:pt>
                <c:pt idx="11">
                  <c:v>10+ </c:v>
                </c:pt>
              </c:strCache>
            </c:strRef>
          </c:cat>
          <c:val>
            <c:numRef>
              <c:f>Sheet1!$H$46:$H$57</c:f>
              <c:numCache>
                <c:formatCode>General</c:formatCode>
                <c:ptCount val="12"/>
                <c:pt idx="0">
                  <c:v>34</c:v>
                </c:pt>
                <c:pt idx="1">
                  <c:v>51</c:v>
                </c:pt>
                <c:pt idx="2">
                  <c:v>23</c:v>
                </c:pt>
                <c:pt idx="3">
                  <c:v>12</c:v>
                </c:pt>
                <c:pt idx="4">
                  <c:v>6</c:v>
                </c:pt>
                <c:pt idx="5">
                  <c:v>3</c:v>
                </c:pt>
                <c:pt idx="6">
                  <c:v>6</c:v>
                </c:pt>
                <c:pt idx="7">
                  <c:v>0</c:v>
                </c:pt>
                <c:pt idx="8">
                  <c:v>0</c:v>
                </c:pt>
                <c:pt idx="9">
                  <c:v>1</c:v>
                </c:pt>
                <c:pt idx="10">
                  <c:v>1</c:v>
                </c:pt>
                <c:pt idx="11">
                  <c:v>4</c:v>
                </c:pt>
              </c:numCache>
            </c:numRef>
          </c:val>
          <c:extLst>
            <c:ext xmlns:c16="http://schemas.microsoft.com/office/drawing/2014/chart" uri="{C3380CC4-5D6E-409C-BE32-E72D297353CC}">
              <c16:uniqueId val="{00000000-5AFC-49BB-B082-8D14F31CB1E7}"/>
            </c:ext>
          </c:extLst>
        </c:ser>
        <c:dLbls>
          <c:showLegendKey val="0"/>
          <c:showVal val="0"/>
          <c:showCatName val="0"/>
          <c:showSerName val="0"/>
          <c:showPercent val="0"/>
          <c:showBubbleSize val="0"/>
        </c:dLbls>
        <c:gapWidth val="219"/>
        <c:overlap val="-27"/>
        <c:axId val="794019023"/>
        <c:axId val="794019439"/>
      </c:barChart>
      <c:catAx>
        <c:axId val="7940190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a:t>Number</a:t>
                </a:r>
                <a:r>
                  <a:rPr lang="en-AU" sz="1800" baseline="0"/>
                  <a:t> of pets </a:t>
                </a:r>
                <a:endParaRPr lang="en-AU" sz="18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019439"/>
        <c:crosses val="autoZero"/>
        <c:auto val="1"/>
        <c:lblAlgn val="ctr"/>
        <c:lblOffset val="100"/>
        <c:noMultiLvlLbl val="0"/>
      </c:catAx>
      <c:valAx>
        <c:axId val="794019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a:t>Number</a:t>
                </a:r>
                <a:r>
                  <a:rPr lang="en-AU" sz="1800" baseline="0"/>
                  <a:t> of people</a:t>
                </a:r>
                <a:endParaRPr lang="en-AU" sz="1800"/>
              </a:p>
            </c:rich>
          </c:tx>
          <c:layout>
            <c:manualLayout>
              <c:xMode val="edge"/>
              <c:yMode val="edge"/>
              <c:x val="1.6864375413309988E-2"/>
              <c:y val="0.423114446888524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019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a:t>Amount of outliers compared to non-outliers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prstMaterial="flat">
                <a:bevelT w="38100" h="44450" prst="angle"/>
                <a:contourClr>
                  <a:scrgbClr r="0" g="0" b="0">
                    <a:shade val="35000"/>
                    <a:satMod val="160000"/>
                  </a:scrgbClr>
                </a:contourClr>
              </a:sp3d>
            </c:spPr>
            <c:extLst>
              <c:ext xmlns:c16="http://schemas.microsoft.com/office/drawing/2014/chart" uri="{C3380CC4-5D6E-409C-BE32-E72D297353CC}">
                <c16:uniqueId val="{00000001-8FAC-47C1-BF4F-75352CDAD7E3}"/>
              </c:ext>
            </c:extLst>
          </c:dPt>
          <c:dPt>
            <c:idx val="1"/>
            <c:bubble3D val="0"/>
            <c:spPr>
              <a:gradFill rotWithShape="1">
                <a:gsLst>
                  <a:gs pos="0">
                    <a:schemeClr val="accent4">
                      <a:tint val="100000"/>
                      <a:shade val="85000"/>
                      <a:satMod val="100000"/>
                      <a:lumMod val="100000"/>
                    </a:schemeClr>
                  </a:gs>
                  <a:gs pos="100000">
                    <a:schemeClr val="accent4">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prstMaterial="flat">
                <a:bevelT w="38100" h="44450" prst="angle"/>
                <a:contourClr>
                  <a:scrgbClr r="0" g="0" b="0">
                    <a:shade val="35000"/>
                    <a:satMod val="160000"/>
                  </a:scrgbClr>
                </a:contourClr>
              </a:sp3d>
            </c:spPr>
            <c:extLst>
              <c:ext xmlns:c16="http://schemas.microsoft.com/office/drawing/2014/chart" uri="{C3380CC4-5D6E-409C-BE32-E72D297353CC}">
                <c16:uniqueId val="{00000003-8FAC-47C1-BF4F-75352CDAD7E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val>
            <c:numRef>
              <c:f>Sheet1!$T$8:$T$9</c:f>
              <c:numCache>
                <c:formatCode>General</c:formatCode>
                <c:ptCount val="2"/>
                <c:pt idx="0">
                  <c:v>120</c:v>
                </c:pt>
                <c:pt idx="1">
                  <c:v>21</c:v>
                </c:pt>
              </c:numCache>
            </c:numRef>
          </c:val>
          <c:extLst>
            <c:ext xmlns:c16="http://schemas.microsoft.com/office/drawing/2014/chart" uri="{C3380CC4-5D6E-409C-BE32-E72D297353CC}">
              <c16:uniqueId val="{00000004-8FAC-47C1-BF4F-75352CDAD7E3}"/>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Sheet1!$P$2:$P$142</cx:f>
        <cx:lvl ptCount="141" formatCode="General">
          <cx:pt idx="0">1</cx:pt>
          <cx:pt idx="1">1</cx:pt>
          <cx:pt idx="2">2</cx:pt>
          <cx:pt idx="3">2</cx:pt>
          <cx:pt idx="4">1</cx:pt>
          <cx:pt idx="5">1</cx:pt>
          <cx:pt idx="6">1</cx:pt>
          <cx:pt idx="7">2</cx:pt>
          <cx:pt idx="8">1</cx:pt>
          <cx:pt idx="9">4</cx:pt>
          <cx:pt idx="10">4</cx:pt>
          <cx:pt idx="11">1</cx:pt>
          <cx:pt idx="12">1</cx:pt>
          <cx:pt idx="13">9</cx:pt>
          <cx:pt idx="14">2</cx:pt>
          <cx:pt idx="15">1</cx:pt>
          <cx:pt idx="16">1</cx:pt>
          <cx:pt idx="17">1</cx:pt>
          <cx:pt idx="18">1</cx:pt>
          <cx:pt idx="19">1</cx:pt>
          <cx:pt idx="20">2</cx:pt>
          <cx:pt idx="21">2</cx:pt>
          <cx:pt idx="22">1</cx:pt>
          <cx:pt idx="23">1</cx:pt>
          <cx:pt idx="24">1</cx:pt>
          <cx:pt idx="25">1</cx:pt>
          <cx:pt idx="26">1</cx:pt>
          <cx:pt idx="27">1</cx:pt>
          <cx:pt idx="28">1</cx:pt>
          <cx:pt idx="29">1</cx:pt>
          <cx:pt idx="30">1</cx:pt>
          <cx:pt idx="31">2</cx:pt>
          <cx:pt idx="32">2</cx:pt>
          <cx:pt idx="33">1</cx:pt>
          <cx:pt idx="34">2</cx:pt>
          <cx:pt idx="35">2</cx:pt>
          <cx:pt idx="36">1</cx:pt>
          <cx:pt idx="37">1</cx:pt>
          <cx:pt idx="38">1</cx:pt>
          <cx:pt idx="39">1</cx:pt>
          <cx:pt idx="40">1</cx:pt>
          <cx:pt idx="41">1</cx:pt>
          <cx:pt idx="42">1</cx:pt>
          <cx:pt idx="43">2</cx:pt>
          <cx:pt idx="44">1</cx:pt>
          <cx:pt idx="45">1</cx:pt>
          <cx:pt idx="46">1</cx:pt>
          <cx:pt idx="47">1</cx:pt>
          <cx:pt idx="48">1</cx:pt>
          <cx:pt idx="49">3</cx:pt>
          <cx:pt idx="50">1</cx:pt>
          <cx:pt idx="51">1</cx:pt>
          <cx:pt idx="52">1</cx:pt>
          <cx:pt idx="53">1</cx:pt>
          <cx:pt idx="54">1</cx:pt>
          <cx:pt idx="55">2</cx:pt>
          <cx:pt idx="56">1</cx:pt>
          <cx:pt idx="57">1</cx:pt>
          <cx:pt idx="58">2</cx:pt>
          <cx:pt idx="59">1</cx:pt>
          <cx:pt idx="60">2</cx:pt>
          <cx:pt idx="61">0</cx:pt>
          <cx:pt idx="62">2</cx:pt>
          <cx:pt idx="63">1</cx:pt>
          <cx:pt idx="64">1</cx:pt>
          <cx:pt idx="65">1</cx:pt>
          <cx:pt idx="66">3</cx:pt>
          <cx:pt idx="67">1</cx:pt>
          <cx:pt idx="68">3</cx:pt>
          <cx:pt idx="69">2</cx:pt>
          <cx:pt idx="70">4</cx:pt>
          <cx:pt idx="71">6</cx:pt>
          <cx:pt idx="72">4</cx:pt>
          <cx:pt idx="73">2</cx:pt>
          <cx:pt idx="74">2</cx:pt>
          <cx:pt idx="75">2</cx:pt>
          <cx:pt idx="76">3</cx:pt>
          <cx:pt idx="77">3</cx:pt>
          <cx:pt idx="78">4</cx:pt>
          <cx:pt idx="79">3</cx:pt>
          <cx:pt idx="80">3</cx:pt>
          <cx:pt idx="81">6</cx:pt>
          <cx:pt idx="82">10</cx:pt>
          <cx:pt idx="83">6</cx:pt>
          <cx:pt idx="84">19</cx:pt>
          <cx:pt idx="85">39</cx:pt>
          <cx:pt idx="86">6</cx:pt>
          <cx:pt idx="87">4</cx:pt>
          <cx:pt idx="88">1</cx:pt>
          <cx:pt idx="89">2</cx:pt>
          <cx:pt idx="90">15</cx:pt>
          <cx:pt idx="91">0</cx:pt>
          <cx:pt idx="92">5</cx:pt>
          <cx:pt idx="93">3</cx:pt>
          <cx:pt idx="94">3</cx:pt>
          <cx:pt idx="95">5</cx:pt>
          <cx:pt idx="96">24</cx:pt>
          <cx:pt idx="97">3</cx:pt>
          <cx:pt idx="98">6</cx:pt>
          <cx:pt idx="99">1</cx:pt>
          <cx:pt idx="100">5</cx:pt>
          <cx:pt idx="101">0</cx:pt>
          <cx:pt idx="102">2</cx:pt>
          <cx:pt idx="103">3</cx:pt>
          <cx:pt idx="104">3</cx:pt>
          <cx:pt idx="105">2</cx:pt>
          <cx:pt idx="106">1</cx:pt>
          <cx:pt idx="107">6</cx:pt>
          <cx:pt idx="108">2</cx:pt>
          <cx:pt idx="109">0</cx:pt>
          <cx:pt idx="110">0</cx:pt>
          <cx:pt idx="111">0</cx:pt>
          <cx:pt idx="112">0</cx:pt>
          <cx:pt idx="113">0</cx:pt>
          <cx:pt idx="114">0</cx:pt>
          <cx:pt idx="115">0</cx:pt>
          <cx:pt idx="116">0</cx:pt>
          <cx:pt idx="117">0</cx:pt>
          <cx:pt idx="118">0</cx:pt>
          <cx:pt idx="119">0</cx:pt>
          <cx:pt idx="120">0</cx:pt>
          <cx:pt idx="121">0</cx:pt>
          <cx:pt idx="122">0</cx:pt>
          <cx:pt idx="123">0</cx:pt>
          <cx:pt idx="124">0</cx:pt>
          <cx:pt idx="125">0</cx:pt>
          <cx:pt idx="126">0</cx:pt>
          <cx:pt idx="127">0</cx:pt>
          <cx:pt idx="128">0</cx:pt>
          <cx:pt idx="129">0</cx:pt>
          <cx:pt idx="130">1</cx:pt>
          <cx:pt idx="131">0</cx:pt>
          <cx:pt idx="132">0</cx:pt>
          <cx:pt idx="133">0</cx:pt>
          <cx:pt idx="134">0</cx:pt>
          <cx:pt idx="135">0</cx:pt>
          <cx:pt idx="136">0</cx:pt>
          <cx:pt idx="137">0</cx:pt>
          <cx:pt idx="138">0</cx:pt>
          <cx:pt idx="139">0</cx:pt>
          <cx:pt idx="140">0</cx:pt>
        </cx:lvl>
      </cx:numDim>
    </cx:data>
  </cx:chartData>
  <cx:chart>
    <cx:title pos="t" align="ctr" overlay="0">
      <cx:tx>
        <cx:txData>
          <cx:v>How many pets people have </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How many pets people have </a:t>
          </a:r>
        </a:p>
      </cx:txPr>
    </cx:title>
    <cx:plotArea>
      <cx:plotAreaRegion>
        <cx:series layoutId="boxWhisker" uniqueId="{4D00A32F-6120-4B45-A759-44285A07126B}">
          <cx:dataId val="0"/>
          <cx:layoutPr>
            <cx:visibility meanLine="1" meanMarker="1" nonoutliers="0" outliers="1"/>
            <cx:statistics quartileMethod="exclusive"/>
          </cx:layoutPr>
        </cx:series>
      </cx:plotAreaRegion>
      <cx:axis id="0">
        <cx:catScaling gapWidth="1"/>
        <cx:title>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title>
        <cx:tickLabels/>
      </cx:axis>
      <cx:axis id="1">
        <cx:valScaling/>
        <cx:title>
          <cx:tx>
            <cx:txData>
              <cx:v>Number of pets </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Number of pets </a:t>
              </a:r>
            </a:p>
          </cx:txPr>
        </cx:title>
        <cx:majorGridlines/>
        <cx:tickLabels/>
      </cx:axis>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Sheet1!$AW$2:$AW$142</cx:f>
        <cx:lvl ptCount="141">
          <cx:pt idx="0">Female</cx:pt>
          <cx:pt idx="1">Male</cx:pt>
          <cx:pt idx="2">Male</cx:pt>
          <cx:pt idx="3">Male</cx:pt>
          <cx:pt idx="4">Female</cx:pt>
          <cx:pt idx="5">Female</cx:pt>
          <cx:pt idx="6">Female</cx:pt>
          <cx:pt idx="7">Male</cx:pt>
          <cx:pt idx="8">Female</cx:pt>
          <cx:pt idx="9">Female</cx:pt>
          <cx:pt idx="10">Female</cx:pt>
          <cx:pt idx="11">Male</cx:pt>
          <cx:pt idx="12">Female</cx:pt>
          <cx:pt idx="13">Male</cx:pt>
          <cx:pt idx="14">Female</cx:pt>
          <cx:pt idx="15">Female</cx:pt>
          <cx:pt idx="16">Female</cx:pt>
          <cx:pt idx="17">Male</cx:pt>
          <cx:pt idx="18">Female</cx:pt>
          <cx:pt idx="19">Male</cx:pt>
          <cx:pt idx="20">Male</cx:pt>
          <cx:pt idx="21">Male</cx:pt>
          <cx:pt idx="22">Female</cx:pt>
          <cx:pt idx="23">Female</cx:pt>
          <cx:pt idx="24">Female</cx:pt>
          <cx:pt idx="25">Male</cx:pt>
          <cx:pt idx="26">Female</cx:pt>
          <cx:pt idx="28">Female</cx:pt>
          <cx:pt idx="29">Male</cx:pt>
          <cx:pt idx="30">Female</cx:pt>
          <cx:pt idx="31">Male</cx:pt>
          <cx:pt idx="32">Female</cx:pt>
          <cx:pt idx="33">Male</cx:pt>
          <cx:pt idx="34">Male</cx:pt>
          <cx:pt idx="35">Male</cx:pt>
          <cx:pt idx="36">Male</cx:pt>
          <cx:pt idx="37">Female</cx:pt>
          <cx:pt idx="38">Female</cx:pt>
          <cx:pt idx="39">Female</cx:pt>
          <cx:pt idx="40">Male</cx:pt>
          <cx:pt idx="41">Male</cx:pt>
          <cx:pt idx="42">Male</cx:pt>
          <cx:pt idx="43">Male</cx:pt>
          <cx:pt idx="44">Male</cx:pt>
          <cx:pt idx="45">Female</cx:pt>
          <cx:pt idx="46">Male</cx:pt>
          <cx:pt idx="47">Male</cx:pt>
          <cx:pt idx="48">Female</cx:pt>
          <cx:pt idx="49">Female</cx:pt>
          <cx:pt idx="50">Female</cx:pt>
          <cx:pt idx="51">Female</cx:pt>
          <cx:pt idx="52">Female</cx:pt>
          <cx:pt idx="53">Female</cx:pt>
          <cx:pt idx="54">Male</cx:pt>
          <cx:pt idx="55">Female</cx:pt>
          <cx:pt idx="56">Male</cx:pt>
          <cx:pt idx="57">Male</cx:pt>
          <cx:pt idx="59">Female</cx:pt>
          <cx:pt idx="60">Male</cx:pt>
          <cx:pt idx="61">Male</cx:pt>
          <cx:pt idx="62">Male</cx:pt>
          <cx:pt idx="63">Female</cx:pt>
          <cx:pt idx="64">Female</cx:pt>
          <cx:pt idx="65">Female</cx:pt>
          <cx:pt idx="66">Female</cx:pt>
          <cx:pt idx="67">Female</cx:pt>
          <cx:pt idx="68">Male</cx:pt>
          <cx:pt idx="69">Male</cx:pt>
          <cx:pt idx="70">Male</cx:pt>
          <cx:pt idx="71">Female</cx:pt>
          <cx:pt idx="73">Male</cx:pt>
          <cx:pt idx="74">Male</cx:pt>
          <cx:pt idx="75">Male</cx:pt>
          <cx:pt idx="76">Male</cx:pt>
          <cx:pt idx="77">Male</cx:pt>
          <cx:pt idx="78">Male</cx:pt>
          <cx:pt idx="79">Female</cx:pt>
          <cx:pt idx="80">Male</cx:pt>
          <cx:pt idx="81">Female</cx:pt>
          <cx:pt idx="82">Female</cx:pt>
          <cx:pt idx="83">Female</cx:pt>
          <cx:pt idx="84">Male</cx:pt>
          <cx:pt idx="85">Female</cx:pt>
          <cx:pt idx="86">Male</cx:pt>
          <cx:pt idx="87">Female</cx:pt>
          <cx:pt idx="88">Female</cx:pt>
          <cx:pt idx="89">Male</cx:pt>
          <cx:pt idx="90">Male</cx:pt>
          <cx:pt idx="91">Female</cx:pt>
          <cx:pt idx="92">Male</cx:pt>
          <cx:pt idx="93">Male</cx:pt>
          <cx:pt idx="94">Male</cx:pt>
          <cx:pt idx="95">Female</cx:pt>
          <cx:pt idx="96">Male</cx:pt>
          <cx:pt idx="97">Female</cx:pt>
          <cx:pt idx="98">Male</cx:pt>
          <cx:pt idx="99">Female</cx:pt>
          <cx:pt idx="100">Male</cx:pt>
          <cx:pt idx="101">Male</cx:pt>
          <cx:pt idx="103">Male</cx:pt>
          <cx:pt idx="104">Male</cx:pt>
          <cx:pt idx="105">Female</cx:pt>
          <cx:pt idx="106">Male</cx:pt>
          <cx:pt idx="107">Male</cx:pt>
          <cx:pt idx="108">Male</cx:pt>
          <cx:pt idx="109">Male</cx:pt>
          <cx:pt idx="110">Female</cx:pt>
          <cx:pt idx="111">Female</cx:pt>
          <cx:pt idx="112">Female</cx:pt>
          <cx:pt idx="113">Female</cx:pt>
          <cx:pt idx="114">Male</cx:pt>
          <cx:pt idx="115">Male</cx:pt>
          <cx:pt idx="116">Female</cx:pt>
          <cx:pt idx="117">Male</cx:pt>
          <cx:pt idx="118">Female</cx:pt>
          <cx:pt idx="119">Female</cx:pt>
          <cx:pt idx="120">Male</cx:pt>
          <cx:pt idx="121">Male</cx:pt>
          <cx:pt idx="122">Male</cx:pt>
          <cx:pt idx="123">Male</cx:pt>
          <cx:pt idx="124">Male</cx:pt>
          <cx:pt idx="125">Female</cx:pt>
          <cx:pt idx="126">Female</cx:pt>
          <cx:pt idx="127">Female</cx:pt>
          <cx:pt idx="128">Male</cx:pt>
          <cx:pt idx="129">Male</cx:pt>
          <cx:pt idx="130">Female</cx:pt>
          <cx:pt idx="131">Male</cx:pt>
          <cx:pt idx="132">Female</cx:pt>
          <cx:pt idx="133">Female</cx:pt>
          <cx:pt idx="135">Female</cx:pt>
          <cx:pt idx="136">Male</cx:pt>
          <cx:pt idx="137">Female</cx:pt>
          <cx:pt idx="138">Male</cx:pt>
          <cx:pt idx="139">Male</cx:pt>
          <cx:pt idx="140">Male</cx:pt>
        </cx:lvl>
      </cx:strDim>
      <cx:numDim type="val">
        <cx:f>Sheet1!$AX$2:$AX$142</cx:f>
        <cx:lvl ptCount="141" formatCode="General">
          <cx:pt idx="0">2</cx:pt>
          <cx:pt idx="1">4</cx:pt>
          <cx:pt idx="2">3</cx:pt>
          <cx:pt idx="3">2</cx:pt>
          <cx:pt idx="4">1</cx:pt>
          <cx:pt idx="5">1</cx:pt>
          <cx:pt idx="6">1</cx:pt>
          <cx:pt idx="7">1</cx:pt>
          <cx:pt idx="8">3</cx:pt>
          <cx:pt idx="9">2</cx:pt>
          <cx:pt idx="10">1</cx:pt>
          <cx:pt idx="11">1</cx:pt>
          <cx:pt idx="12">2</cx:pt>
          <cx:pt idx="13">1</cx:pt>
          <cx:pt idx="14">2</cx:pt>
          <cx:pt idx="15">2</cx:pt>
          <cx:pt idx="16">2</cx:pt>
          <cx:pt idx="17">0</cx:pt>
          <cx:pt idx="18">1</cx:pt>
          <cx:pt idx="19">0</cx:pt>
          <cx:pt idx="20">1</cx:pt>
          <cx:pt idx="21">0</cx:pt>
          <cx:pt idx="22">2</cx:pt>
          <cx:pt idx="23">2</cx:pt>
          <cx:pt idx="24">1</cx:pt>
          <cx:pt idx="25">1</cx:pt>
          <cx:pt idx="26">1</cx:pt>
          <cx:pt idx="28">1</cx:pt>
          <cx:pt idx="29">0</cx:pt>
          <cx:pt idx="30">0</cx:pt>
          <cx:pt idx="31">1</cx:pt>
          <cx:pt idx="32">19</cx:pt>
          <cx:pt idx="33">1</cx:pt>
          <cx:pt idx="34">15</cx:pt>
          <cx:pt idx="35">1</cx:pt>
          <cx:pt idx="36">2</cx:pt>
          <cx:pt idx="37">0</cx:pt>
          <cx:pt idx="38">2</cx:pt>
          <cx:pt idx="39">1</cx:pt>
          <cx:pt idx="40">0</cx:pt>
          <cx:pt idx="41">2</cx:pt>
          <cx:pt idx="42">2</cx:pt>
          <cx:pt idx="43">2</cx:pt>
          <cx:pt idx="44">0</cx:pt>
          <cx:pt idx="45">0</cx:pt>
          <cx:pt idx="46">1</cx:pt>
          <cx:pt idx="47">0</cx:pt>
          <cx:pt idx="48">9</cx:pt>
          <cx:pt idx="49">2</cx:pt>
          <cx:pt idx="50">1</cx:pt>
          <cx:pt idx="51">1</cx:pt>
          <cx:pt idx="52">0</cx:pt>
          <cx:pt idx="53">1</cx:pt>
          <cx:pt idx="54">1</cx:pt>
          <cx:pt idx="55">0</cx:pt>
          <cx:pt idx="56">0</cx:pt>
          <cx:pt idx="57">1</cx:pt>
          <cx:pt idx="59">1</cx:pt>
          <cx:pt idx="60">0</cx:pt>
          <cx:pt idx="61">1</cx:pt>
          <cx:pt idx="62">1</cx:pt>
          <cx:pt idx="63">1</cx:pt>
          <cx:pt idx="64">4</cx:pt>
          <cx:pt idx="65">0</cx:pt>
          <cx:pt idx="66">1</cx:pt>
          <cx:pt idx="67">0</cx:pt>
          <cx:pt idx="68">1</cx:pt>
          <cx:pt idx="69">3</cx:pt>
          <cx:pt idx="70">2</cx:pt>
          <cx:pt idx="71">1</cx:pt>
          <cx:pt idx="73">1</cx:pt>
          <cx:pt idx="74">0</cx:pt>
          <cx:pt idx="75">4</cx:pt>
          <cx:pt idx="76">0</cx:pt>
          <cx:pt idx="77">0</cx:pt>
          <cx:pt idx="78">1</cx:pt>
          <cx:pt idx="79">0</cx:pt>
          <cx:pt idx="80">1</cx:pt>
          <cx:pt idx="81">1</cx:pt>
          <cx:pt idx="82">2</cx:pt>
          <cx:pt idx="83">1</cx:pt>
          <cx:pt idx="84">1</cx:pt>
          <cx:pt idx="85">3</cx:pt>
          <cx:pt idx="86">1</cx:pt>
          <cx:pt idx="87">4</cx:pt>
          <cx:pt idx="88">0</cx:pt>
          <cx:pt idx="89">1</cx:pt>
          <cx:pt idx="90">5</cx:pt>
          <cx:pt idx="91">2</cx:pt>
          <cx:pt idx="92">6</cx:pt>
          <cx:pt idx="93">0</cx:pt>
          <cx:pt idx="94">6</cx:pt>
          <cx:pt idx="95">3</cx:pt>
          <cx:pt idx="96">1</cx:pt>
          <cx:pt idx="97">1</cx:pt>
          <cx:pt idx="98">0</cx:pt>
          <cx:pt idx="99">0</cx:pt>
          <cx:pt idx="100">1</cx:pt>
          <cx:pt idx="101">0</cx:pt>
          <cx:pt idx="103">1</cx:pt>
          <cx:pt idx="104">0</cx:pt>
          <cx:pt idx="105">3</cx:pt>
          <cx:pt idx="106">6</cx:pt>
          <cx:pt idx="107">5</cx:pt>
          <cx:pt idx="108">1</cx:pt>
          <cx:pt idx="109">2</cx:pt>
          <cx:pt idx="110">3</cx:pt>
          <cx:pt idx="111">3</cx:pt>
          <cx:pt idx="112">1</cx:pt>
          <cx:pt idx="113">1</cx:pt>
          <cx:pt idx="114">0</cx:pt>
          <cx:pt idx="115">0</cx:pt>
          <cx:pt idx="116">6</cx:pt>
          <cx:pt idx="117">2</cx:pt>
          <cx:pt idx="118">1</cx:pt>
          <cx:pt idx="119">2</cx:pt>
          <cx:pt idx="120">5</cx:pt>
          <cx:pt idx="121">0</cx:pt>
          <cx:pt idx="122">2</cx:pt>
          <cx:pt idx="123">6</cx:pt>
          <cx:pt idx="124">0</cx:pt>
          <cx:pt idx="125">3</cx:pt>
          <cx:pt idx="126">1</cx:pt>
          <cx:pt idx="127">0</cx:pt>
          <cx:pt idx="128">0</cx:pt>
          <cx:pt idx="129">0</cx:pt>
          <cx:pt idx="130">1</cx:pt>
          <cx:pt idx="131">6</cx:pt>
          <cx:pt idx="132">2</cx:pt>
          <cx:pt idx="133">1</cx:pt>
          <cx:pt idx="135">4</cx:pt>
          <cx:pt idx="136">3</cx:pt>
          <cx:pt idx="137">3</cx:pt>
          <cx:pt idx="138">4</cx:pt>
          <cx:pt idx="139">1</cx:pt>
          <cx:pt idx="140">1</cx:pt>
        </cx:lvl>
      </cx:numDim>
    </cx:data>
  </cx:chartData>
  <cx:chart>
    <cx:title pos="t" align="ctr" overlay="0">
      <cx:tx>
        <cx:txData>
          <cx:v>How many pets people have depending their gender</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How many pets people have depending their gender</a:t>
          </a:r>
        </a:p>
      </cx:txPr>
    </cx:title>
    <cx:plotArea>
      <cx:plotAreaRegion>
        <cx:series layoutId="boxWhisker" uniqueId="{0F278BF7-C49D-4A06-95FC-AEEA8A83E5C1}">
          <cx:dataId val="0"/>
          <cx:layoutPr>
            <cx:visibility meanLine="0" meanMarker="1" nonoutliers="0" outliers="1"/>
            <cx:statistics quartileMethod="exclusive"/>
          </cx:layoutPr>
        </cx:series>
      </cx:plotAreaRegion>
      <cx:axis id="0">
        <cx:catScaling gapWidth="1"/>
        <cx:title>
          <cx:tx>
            <cx:txData>
              <cx:v>Gender</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Gender</a:t>
              </a:r>
            </a:p>
          </cx:txPr>
        </cx:title>
        <cx:tickLabels/>
      </cx:axis>
      <cx:axis id="1">
        <cx:valScaling/>
        <cx:title>
          <cx:tx>
            <cx:txData>
              <cx:v>Amount of pets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Amount of pets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C350C7-8FE1-4446-B320-9D0967491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4FBAC4-0672-48C0-8A05-B38A56D0E2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2AE82-8AFC-43A3-9B74-AC6E757382F9}" type="datetimeFigureOut">
              <a:rPr lang="en-US" smtClean="0"/>
              <a:t>4/1/2021</a:t>
            </a:fld>
            <a:endParaRPr lang="en-US"/>
          </a:p>
        </p:txBody>
      </p:sp>
      <p:sp>
        <p:nvSpPr>
          <p:cNvPr id="4" name="Footer Placeholder 3">
            <a:extLst>
              <a:ext uri="{FF2B5EF4-FFF2-40B4-BE49-F238E27FC236}">
                <a16:creationId xmlns:a16="http://schemas.microsoft.com/office/drawing/2014/main" id="{133F5288-A731-4BBB-BD5F-EF9B001BA9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E8859D-0C1A-4936-BACC-4EF7D5334F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E7691D-E549-47AC-B558-6595EBEAE14F}" type="slidenum">
              <a:rPr lang="en-US" smtClean="0"/>
              <a:t>‹#›</a:t>
            </a:fld>
            <a:endParaRPr lang="en-US"/>
          </a:p>
        </p:txBody>
      </p:sp>
    </p:spTree>
    <p:extLst>
      <p:ext uri="{BB962C8B-B14F-4D97-AF65-F5344CB8AC3E}">
        <p14:creationId xmlns:p14="http://schemas.microsoft.com/office/powerpoint/2010/main" val="1551874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68130-B967-44AA-AA75-1C9009320819}" type="datetimeFigureOut">
              <a:rPr lang="en-US" noProof="0" smtClean="0"/>
              <a:t>4/1/2021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714-86B5-4E2F-9574-D1DDE60569BB}" type="slidenum">
              <a:rPr lang="en-US" noProof="0" smtClean="0"/>
              <a:t>‹#›</a:t>
            </a:fld>
            <a:endParaRPr lang="en-US" noProof="0"/>
          </a:p>
        </p:txBody>
      </p:sp>
    </p:spTree>
    <p:extLst>
      <p:ext uri="{BB962C8B-B14F-4D97-AF65-F5344CB8AC3E}">
        <p14:creationId xmlns:p14="http://schemas.microsoft.com/office/powerpoint/2010/main" val="321208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fld id="{68E19714-86B5-4E2F-9574-D1DDE60569BB}" type="slidenum">
              <a:rPr lang="en-US" noProof="0" smtClean="0"/>
              <a:t>1</a:t>
            </a:fld>
            <a:endParaRPr lang="en-US" noProof="0"/>
          </a:p>
        </p:txBody>
      </p:sp>
    </p:spTree>
    <p:extLst>
      <p:ext uri="{BB962C8B-B14F-4D97-AF65-F5344CB8AC3E}">
        <p14:creationId xmlns:p14="http://schemas.microsoft.com/office/powerpoint/2010/main" val="424636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19714-86B5-4E2F-9574-D1DDE6056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9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19714-86B5-4E2F-9574-D1DDE6056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28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Dylan + Josh</a:t>
            </a:r>
          </a:p>
        </p:txBody>
      </p:sp>
      <p:sp>
        <p:nvSpPr>
          <p:cNvPr id="4" name="Slide Number Placeholder 3"/>
          <p:cNvSpPr>
            <a:spLocks noGrp="1"/>
          </p:cNvSpPr>
          <p:nvPr>
            <p:ph type="sldNum" sz="quarter" idx="5"/>
          </p:nvPr>
        </p:nvSpPr>
        <p:spPr/>
        <p:txBody>
          <a:bodyPr/>
          <a:lstStyle/>
          <a:p>
            <a:fld id="{68E19714-86B5-4E2F-9574-D1DDE60569BB}" type="slidenum">
              <a:rPr lang="en-US" noProof="0" smtClean="0"/>
              <a:t>13</a:t>
            </a:fld>
            <a:endParaRPr lang="en-US" noProof="0"/>
          </a:p>
        </p:txBody>
      </p:sp>
    </p:spTree>
    <p:extLst>
      <p:ext uri="{BB962C8B-B14F-4D97-AF65-F5344CB8AC3E}">
        <p14:creationId xmlns:p14="http://schemas.microsoft.com/office/powerpoint/2010/main" val="209021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19714-86B5-4E2F-9574-D1DDE6056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04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19714-86B5-4E2F-9574-D1DDE6056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16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19714-86B5-4E2F-9574-D1DDE6056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67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7175FC63-418E-4B26-A0F8-020F3C6EFB6F}" type="datetime1">
              <a:rPr lang="en-US" noProof="0" smtClean="0"/>
              <a:pPr/>
              <a:t>4/1/2021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6593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5570196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515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06D2AA13-3D7C-4982-99A9-02530B4CE88B}"/>
              </a:ext>
            </a:extLst>
          </p:cNvPr>
          <p:cNvSpPr>
            <a:spLocks noGrp="1"/>
          </p:cNvSpPr>
          <p:nvPr>
            <p:ph type="body" sz="quarter" idx="13" hasCustomPrompt="1"/>
          </p:nvPr>
        </p:nvSpPr>
        <p:spPr>
          <a:xfrm>
            <a:off x="1524000" y="4331430"/>
            <a:ext cx="9144000" cy="532956"/>
          </a:xfrm>
        </p:spPr>
        <p:txBody>
          <a:bodyPr>
            <a:normAutofit/>
          </a:bodyPr>
          <a:lstStyle>
            <a:lvl1pPr marL="0" indent="0" algn="ctr">
              <a:buNone/>
              <a:defRPr sz="2300">
                <a:solidFill>
                  <a:schemeClr val="accent1"/>
                </a:solidFill>
                <a:latin typeface="+mj-lt"/>
              </a:defRPr>
            </a:lvl1pPr>
          </a:lstStyle>
          <a:p>
            <a:pPr lvl="0"/>
            <a:r>
              <a:rPr lang="en-US" noProof="0"/>
              <a:t>CLASS 20XX</a:t>
            </a:r>
          </a:p>
        </p:txBody>
      </p:sp>
      <p:sp>
        <p:nvSpPr>
          <p:cNvPr id="20" name="Graphic 17">
            <a:extLst>
              <a:ext uri="{FF2B5EF4-FFF2-40B4-BE49-F238E27FC236}">
                <a16:creationId xmlns:a16="http://schemas.microsoft.com/office/drawing/2014/main" id="{309E54E8-B471-4376-89A6-8C1D9F050DFA}"/>
              </a:ext>
            </a:extLst>
          </p:cNvPr>
          <p:cNvSpPr/>
          <p:nvPr/>
        </p:nvSpPr>
        <p:spPr>
          <a:xfrm>
            <a:off x="2356104" y="2442587"/>
            <a:ext cx="7479792" cy="1728216"/>
          </a:xfrm>
          <a:custGeom>
            <a:avLst/>
            <a:gdLst>
              <a:gd name="connsiteX0" fmla="*/ 2124519 w 5600700"/>
              <a:gd name="connsiteY0" fmla="*/ 72493 h 1295400"/>
              <a:gd name="connsiteX1" fmla="*/ 2087276 w 5600700"/>
              <a:gd name="connsiteY1" fmla="*/ 79827 h 1295400"/>
              <a:gd name="connsiteX2" fmla="*/ 1999646 w 5600700"/>
              <a:gd name="connsiteY2" fmla="*/ 89352 h 1295400"/>
              <a:gd name="connsiteX3" fmla="*/ 2020220 w 5600700"/>
              <a:gd name="connsiteY3" fmla="*/ 83351 h 1295400"/>
              <a:gd name="connsiteX4" fmla="*/ 2053653 w 5600700"/>
              <a:gd name="connsiteY4" fmla="*/ 80494 h 1295400"/>
              <a:gd name="connsiteX5" fmla="*/ 2074608 w 5600700"/>
              <a:gd name="connsiteY5" fmla="*/ 78684 h 1295400"/>
              <a:gd name="connsiteX6" fmla="*/ 2124519 w 5600700"/>
              <a:gd name="connsiteY6" fmla="*/ 72493 h 1295400"/>
              <a:gd name="connsiteX7" fmla="*/ 2154141 w 5600700"/>
              <a:gd name="connsiteY7" fmla="*/ 74207 h 1295400"/>
              <a:gd name="connsiteX8" fmla="*/ 2166333 w 5600700"/>
              <a:gd name="connsiteY8" fmla="*/ 68968 h 1295400"/>
              <a:gd name="connsiteX9" fmla="*/ 2154141 w 5600700"/>
              <a:gd name="connsiteY9" fmla="*/ 74207 h 1295400"/>
              <a:gd name="connsiteX10" fmla="*/ 1957641 w 5600700"/>
              <a:gd name="connsiteY10" fmla="*/ 90781 h 1295400"/>
              <a:gd name="connsiteX11" fmla="*/ 1966023 w 5600700"/>
              <a:gd name="connsiteY11" fmla="*/ 90114 h 1295400"/>
              <a:gd name="connsiteX12" fmla="*/ 1940972 w 5600700"/>
              <a:gd name="connsiteY12" fmla="*/ 92209 h 1295400"/>
              <a:gd name="connsiteX13" fmla="*/ 1957641 w 5600700"/>
              <a:gd name="connsiteY13" fmla="*/ 90781 h 1295400"/>
              <a:gd name="connsiteX14" fmla="*/ 1815718 w 5600700"/>
              <a:gd name="connsiteY14" fmla="*/ 104878 h 1295400"/>
              <a:gd name="connsiteX15" fmla="*/ 1790477 w 5600700"/>
              <a:gd name="connsiteY15" fmla="*/ 104878 h 1295400"/>
              <a:gd name="connsiteX16" fmla="*/ 1765712 w 5600700"/>
              <a:gd name="connsiteY16" fmla="*/ 111164 h 1295400"/>
              <a:gd name="connsiteX17" fmla="*/ 1878393 w 5600700"/>
              <a:gd name="connsiteY17" fmla="*/ 99544 h 1295400"/>
              <a:gd name="connsiteX18" fmla="*/ 1899443 w 5600700"/>
              <a:gd name="connsiteY18" fmla="*/ 99925 h 1295400"/>
              <a:gd name="connsiteX19" fmla="*/ 1920017 w 5600700"/>
              <a:gd name="connsiteY19" fmla="*/ 93924 h 1295400"/>
              <a:gd name="connsiteX20" fmla="*/ 1815718 w 5600700"/>
              <a:gd name="connsiteY20" fmla="*/ 104878 h 1295400"/>
              <a:gd name="connsiteX21" fmla="*/ 1941829 w 5600700"/>
              <a:gd name="connsiteY21" fmla="*/ 102687 h 1295400"/>
              <a:gd name="connsiteX22" fmla="*/ 1958212 w 5600700"/>
              <a:gd name="connsiteY22" fmla="*/ 97067 h 1295400"/>
              <a:gd name="connsiteX23" fmla="*/ 1941829 w 5600700"/>
              <a:gd name="connsiteY23" fmla="*/ 102687 h 1295400"/>
              <a:gd name="connsiteX24" fmla="*/ 1871058 w 5600700"/>
              <a:gd name="connsiteY24" fmla="*/ 112974 h 1295400"/>
              <a:gd name="connsiteX25" fmla="*/ 1808574 w 5600700"/>
              <a:gd name="connsiteY25" fmla="*/ 120403 h 1295400"/>
              <a:gd name="connsiteX26" fmla="*/ 1825338 w 5600700"/>
              <a:gd name="connsiteY26" fmla="*/ 118975 h 1295400"/>
              <a:gd name="connsiteX27" fmla="*/ 1834768 w 5600700"/>
              <a:gd name="connsiteY27" fmla="*/ 130881 h 1295400"/>
              <a:gd name="connsiteX28" fmla="*/ 1818195 w 5600700"/>
              <a:gd name="connsiteY28" fmla="*/ 134405 h 1295400"/>
              <a:gd name="connsiteX29" fmla="*/ 1788762 w 5600700"/>
              <a:gd name="connsiteY29" fmla="*/ 134786 h 1295400"/>
              <a:gd name="connsiteX30" fmla="*/ 1784762 w 5600700"/>
              <a:gd name="connsiteY30" fmla="*/ 137263 h 1295400"/>
              <a:gd name="connsiteX31" fmla="*/ 1738947 w 5600700"/>
              <a:gd name="connsiteY31" fmla="*/ 143263 h 1295400"/>
              <a:gd name="connsiteX32" fmla="*/ 1776570 w 5600700"/>
              <a:gd name="connsiteY32" fmla="*/ 140120 h 1295400"/>
              <a:gd name="connsiteX33" fmla="*/ 1810384 w 5600700"/>
              <a:gd name="connsiteY33" fmla="*/ 141454 h 1295400"/>
              <a:gd name="connsiteX34" fmla="*/ 1772951 w 5600700"/>
              <a:gd name="connsiteY34" fmla="*/ 146692 h 1295400"/>
              <a:gd name="connsiteX35" fmla="*/ 1806574 w 5600700"/>
              <a:gd name="connsiteY35" fmla="*/ 145930 h 1295400"/>
              <a:gd name="connsiteX36" fmla="*/ 1819338 w 5600700"/>
              <a:gd name="connsiteY36" fmla="*/ 146978 h 1295400"/>
              <a:gd name="connsiteX37" fmla="*/ 1840102 w 5600700"/>
              <a:gd name="connsiteY37" fmla="*/ 143073 h 1295400"/>
              <a:gd name="connsiteX38" fmla="*/ 1840959 w 5600700"/>
              <a:gd name="connsiteY38" fmla="*/ 153550 h 1295400"/>
              <a:gd name="connsiteX39" fmla="*/ 1869344 w 5600700"/>
              <a:gd name="connsiteY39" fmla="*/ 140596 h 1295400"/>
              <a:gd name="connsiteX40" fmla="*/ 1856485 w 5600700"/>
              <a:gd name="connsiteY40" fmla="*/ 137453 h 1295400"/>
              <a:gd name="connsiteX41" fmla="*/ 1893633 w 5600700"/>
              <a:gd name="connsiteY41" fmla="*/ 128023 h 1295400"/>
              <a:gd name="connsiteX42" fmla="*/ 1897633 w 5600700"/>
              <a:gd name="connsiteY42" fmla="*/ 125547 h 1295400"/>
              <a:gd name="connsiteX43" fmla="*/ 1863819 w 5600700"/>
              <a:gd name="connsiteY43" fmla="*/ 124213 h 1295400"/>
              <a:gd name="connsiteX44" fmla="*/ 1843245 w 5600700"/>
              <a:gd name="connsiteY44" fmla="*/ 130214 h 1295400"/>
              <a:gd name="connsiteX45" fmla="*/ 1846579 w 5600700"/>
              <a:gd name="connsiteY45" fmla="*/ 119356 h 1295400"/>
              <a:gd name="connsiteX46" fmla="*/ 1892585 w 5600700"/>
              <a:gd name="connsiteY46" fmla="*/ 115450 h 1295400"/>
              <a:gd name="connsiteX47" fmla="*/ 1900776 w 5600700"/>
              <a:gd name="connsiteY47" fmla="*/ 112688 h 1295400"/>
              <a:gd name="connsiteX48" fmla="*/ 1930399 w 5600700"/>
              <a:gd name="connsiteY48" fmla="*/ 114403 h 1295400"/>
              <a:gd name="connsiteX49" fmla="*/ 1942400 w 5600700"/>
              <a:gd name="connsiteY49" fmla="*/ 107068 h 1295400"/>
              <a:gd name="connsiteX50" fmla="*/ 1892204 w 5600700"/>
              <a:gd name="connsiteY50" fmla="*/ 111259 h 1295400"/>
              <a:gd name="connsiteX51" fmla="*/ 1875154 w 5600700"/>
              <a:gd name="connsiteY51" fmla="*/ 108497 h 1295400"/>
              <a:gd name="connsiteX52" fmla="*/ 1871058 w 5600700"/>
              <a:gd name="connsiteY52" fmla="*/ 112974 h 1295400"/>
              <a:gd name="connsiteX53" fmla="*/ 1783143 w 5600700"/>
              <a:gd name="connsiteY53" fmla="*/ 118213 h 1295400"/>
              <a:gd name="connsiteX54" fmla="*/ 1766950 w 5600700"/>
              <a:gd name="connsiteY54" fmla="*/ 125928 h 1295400"/>
              <a:gd name="connsiteX55" fmla="*/ 1804574 w 5600700"/>
              <a:gd name="connsiteY55" fmla="*/ 122785 h 1295400"/>
              <a:gd name="connsiteX56" fmla="*/ 1783143 w 5600700"/>
              <a:gd name="connsiteY56" fmla="*/ 118213 h 1295400"/>
              <a:gd name="connsiteX57" fmla="*/ 1996312 w 5600700"/>
              <a:gd name="connsiteY57" fmla="*/ 100210 h 1295400"/>
              <a:gd name="connsiteX58" fmla="*/ 1996503 w 5600700"/>
              <a:gd name="connsiteY58" fmla="*/ 102306 h 1295400"/>
              <a:gd name="connsiteX59" fmla="*/ 1954878 w 5600700"/>
              <a:gd name="connsiteY59" fmla="*/ 107926 h 1295400"/>
              <a:gd name="connsiteX60" fmla="*/ 1996693 w 5600700"/>
              <a:gd name="connsiteY60" fmla="*/ 104401 h 1295400"/>
              <a:gd name="connsiteX61" fmla="*/ 2029935 w 5600700"/>
              <a:gd name="connsiteY61" fmla="*/ 99448 h 1295400"/>
              <a:gd name="connsiteX62" fmla="*/ 1996312 w 5600700"/>
              <a:gd name="connsiteY62" fmla="*/ 100210 h 1295400"/>
              <a:gd name="connsiteX63" fmla="*/ 2042699 w 5600700"/>
              <a:gd name="connsiteY63" fmla="*/ 100591 h 1295400"/>
              <a:gd name="connsiteX64" fmla="*/ 2055272 w 5600700"/>
              <a:gd name="connsiteY64" fmla="*/ 99544 h 1295400"/>
              <a:gd name="connsiteX65" fmla="*/ 2080037 w 5600700"/>
              <a:gd name="connsiteY65" fmla="*/ 93257 h 1295400"/>
              <a:gd name="connsiteX66" fmla="*/ 2042699 w 5600700"/>
              <a:gd name="connsiteY66" fmla="*/ 100591 h 1295400"/>
              <a:gd name="connsiteX67" fmla="*/ 2113374 w 5600700"/>
              <a:gd name="connsiteY67" fmla="*/ 90400 h 1295400"/>
              <a:gd name="connsiteX68" fmla="*/ 2134234 w 5600700"/>
              <a:gd name="connsiteY68" fmla="*/ 88590 h 1295400"/>
              <a:gd name="connsiteX69" fmla="*/ 2113374 w 5600700"/>
              <a:gd name="connsiteY69" fmla="*/ 90400 h 1295400"/>
              <a:gd name="connsiteX70" fmla="*/ 2102230 w 5600700"/>
              <a:gd name="connsiteY70" fmla="*/ 108211 h 1295400"/>
              <a:gd name="connsiteX71" fmla="*/ 2131281 w 5600700"/>
              <a:gd name="connsiteY71" fmla="*/ 103639 h 1295400"/>
              <a:gd name="connsiteX72" fmla="*/ 2102230 w 5600700"/>
              <a:gd name="connsiteY72" fmla="*/ 108211 h 1295400"/>
              <a:gd name="connsiteX73" fmla="*/ 1985168 w 5600700"/>
              <a:gd name="connsiteY73" fmla="*/ 118117 h 1295400"/>
              <a:gd name="connsiteX74" fmla="*/ 1972500 w 5600700"/>
              <a:gd name="connsiteY74" fmla="*/ 117070 h 1295400"/>
              <a:gd name="connsiteX75" fmla="*/ 1968499 w 5600700"/>
              <a:gd name="connsiteY75" fmla="*/ 119546 h 1295400"/>
              <a:gd name="connsiteX76" fmla="*/ 1964118 w 5600700"/>
              <a:gd name="connsiteY76" fmla="*/ 117832 h 1295400"/>
              <a:gd name="connsiteX77" fmla="*/ 1947544 w 5600700"/>
              <a:gd name="connsiteY77" fmla="*/ 121356 h 1295400"/>
              <a:gd name="connsiteX78" fmla="*/ 1930685 w 5600700"/>
              <a:gd name="connsiteY78" fmla="*/ 120689 h 1295400"/>
              <a:gd name="connsiteX79" fmla="*/ 1926684 w 5600700"/>
              <a:gd name="connsiteY79" fmla="*/ 123166 h 1295400"/>
              <a:gd name="connsiteX80" fmla="*/ 1910301 w 5600700"/>
              <a:gd name="connsiteY80" fmla="*/ 128785 h 1295400"/>
              <a:gd name="connsiteX81" fmla="*/ 1972881 w 5600700"/>
              <a:gd name="connsiteY81" fmla="*/ 121356 h 1295400"/>
              <a:gd name="connsiteX82" fmla="*/ 2006123 w 5600700"/>
              <a:gd name="connsiteY82" fmla="*/ 116403 h 1295400"/>
              <a:gd name="connsiteX83" fmla="*/ 1985168 w 5600700"/>
              <a:gd name="connsiteY83" fmla="*/ 118117 h 1295400"/>
              <a:gd name="connsiteX84" fmla="*/ 3373341 w 5600700"/>
              <a:gd name="connsiteY84" fmla="*/ 2960 h 1295400"/>
              <a:gd name="connsiteX85" fmla="*/ 3373341 w 5600700"/>
              <a:gd name="connsiteY85" fmla="*/ 2960 h 1295400"/>
              <a:gd name="connsiteX86" fmla="*/ 3373341 w 5600700"/>
              <a:gd name="connsiteY86" fmla="*/ 2960 h 1295400"/>
              <a:gd name="connsiteX87" fmla="*/ 1969166 w 5600700"/>
              <a:gd name="connsiteY87" fmla="*/ 127928 h 1295400"/>
              <a:gd name="connsiteX88" fmla="*/ 1948592 w 5600700"/>
              <a:gd name="connsiteY88" fmla="*/ 133929 h 1295400"/>
              <a:gd name="connsiteX89" fmla="*/ 1990407 w 5600700"/>
              <a:gd name="connsiteY89" fmla="*/ 130405 h 1295400"/>
              <a:gd name="connsiteX90" fmla="*/ 1969166 w 5600700"/>
              <a:gd name="connsiteY90" fmla="*/ 127928 h 1295400"/>
              <a:gd name="connsiteX91" fmla="*/ 1693798 w 5600700"/>
              <a:gd name="connsiteY91" fmla="*/ 157456 h 1295400"/>
              <a:gd name="connsiteX92" fmla="*/ 1707228 w 5600700"/>
              <a:gd name="connsiteY92" fmla="*/ 166885 h 1295400"/>
              <a:gd name="connsiteX93" fmla="*/ 1715039 w 5600700"/>
              <a:gd name="connsiteY93" fmla="*/ 159837 h 1295400"/>
              <a:gd name="connsiteX94" fmla="*/ 1722849 w 5600700"/>
              <a:gd name="connsiteY94" fmla="*/ 152788 h 1295400"/>
              <a:gd name="connsiteX95" fmla="*/ 1693798 w 5600700"/>
              <a:gd name="connsiteY95" fmla="*/ 157456 h 1295400"/>
              <a:gd name="connsiteX96" fmla="*/ 1731422 w 5600700"/>
              <a:gd name="connsiteY96" fmla="*/ 154312 h 1295400"/>
              <a:gd name="connsiteX97" fmla="*/ 1760473 w 5600700"/>
              <a:gd name="connsiteY97" fmla="*/ 149740 h 1295400"/>
              <a:gd name="connsiteX98" fmla="*/ 1731422 w 5600700"/>
              <a:gd name="connsiteY98" fmla="*/ 154312 h 1295400"/>
              <a:gd name="connsiteX99" fmla="*/ 2270537 w 5600700"/>
              <a:gd name="connsiteY99" fmla="*/ 106687 h 1295400"/>
              <a:gd name="connsiteX100" fmla="*/ 2253963 w 5600700"/>
              <a:gd name="connsiteY100" fmla="*/ 110212 h 1295400"/>
              <a:gd name="connsiteX101" fmla="*/ 2270537 w 5600700"/>
              <a:gd name="connsiteY101" fmla="*/ 106687 h 1295400"/>
              <a:gd name="connsiteX102" fmla="*/ 1715610 w 5600700"/>
              <a:gd name="connsiteY102" fmla="*/ 166219 h 1295400"/>
              <a:gd name="connsiteX103" fmla="*/ 1765807 w 5600700"/>
              <a:gd name="connsiteY103" fmla="*/ 162028 h 1295400"/>
              <a:gd name="connsiteX104" fmla="*/ 1790858 w 5600700"/>
              <a:gd name="connsiteY104" fmla="*/ 159932 h 1295400"/>
              <a:gd name="connsiteX105" fmla="*/ 1761425 w 5600700"/>
              <a:gd name="connsiteY105" fmla="*/ 160313 h 1295400"/>
              <a:gd name="connsiteX106" fmla="*/ 1740375 w 5600700"/>
              <a:gd name="connsiteY106" fmla="*/ 160027 h 1295400"/>
              <a:gd name="connsiteX107" fmla="*/ 1756758 w 5600700"/>
              <a:gd name="connsiteY107" fmla="*/ 154408 h 1295400"/>
              <a:gd name="connsiteX108" fmla="*/ 1715610 w 5600700"/>
              <a:gd name="connsiteY108" fmla="*/ 166219 h 1295400"/>
              <a:gd name="connsiteX109" fmla="*/ 1932780 w 5600700"/>
              <a:gd name="connsiteY109" fmla="*/ 145740 h 1295400"/>
              <a:gd name="connsiteX110" fmla="*/ 1941353 w 5600700"/>
              <a:gd name="connsiteY110" fmla="*/ 147169 h 1295400"/>
              <a:gd name="connsiteX111" fmla="*/ 1978596 w 5600700"/>
              <a:gd name="connsiteY111" fmla="*/ 139834 h 1295400"/>
              <a:gd name="connsiteX112" fmla="*/ 1932780 w 5600700"/>
              <a:gd name="connsiteY112" fmla="*/ 145740 h 1295400"/>
              <a:gd name="connsiteX113" fmla="*/ 1661413 w 5600700"/>
              <a:gd name="connsiteY113" fmla="*/ 172886 h 1295400"/>
              <a:gd name="connsiteX114" fmla="*/ 1673986 w 5600700"/>
              <a:gd name="connsiteY114" fmla="*/ 171838 h 1295400"/>
              <a:gd name="connsiteX115" fmla="*/ 1677987 w 5600700"/>
              <a:gd name="connsiteY115" fmla="*/ 169362 h 1295400"/>
              <a:gd name="connsiteX116" fmla="*/ 1694370 w 5600700"/>
              <a:gd name="connsiteY116" fmla="*/ 163742 h 1295400"/>
              <a:gd name="connsiteX117" fmla="*/ 1661413 w 5600700"/>
              <a:gd name="connsiteY117" fmla="*/ 172886 h 1295400"/>
              <a:gd name="connsiteX118" fmla="*/ 2242724 w 5600700"/>
              <a:gd name="connsiteY118" fmla="*/ 125928 h 1295400"/>
              <a:gd name="connsiteX119" fmla="*/ 2267775 w 5600700"/>
              <a:gd name="connsiteY119" fmla="*/ 123832 h 1295400"/>
              <a:gd name="connsiteX120" fmla="*/ 2292635 w 5600700"/>
              <a:gd name="connsiteY120" fmla="*/ 119641 h 1295400"/>
              <a:gd name="connsiteX121" fmla="*/ 2242724 w 5600700"/>
              <a:gd name="connsiteY121" fmla="*/ 125928 h 1295400"/>
              <a:gd name="connsiteX122" fmla="*/ 2192527 w 5600700"/>
              <a:gd name="connsiteY122" fmla="*/ 130214 h 1295400"/>
              <a:gd name="connsiteX123" fmla="*/ 2150712 w 5600700"/>
              <a:gd name="connsiteY123" fmla="*/ 133738 h 1295400"/>
              <a:gd name="connsiteX124" fmla="*/ 2192527 w 5600700"/>
              <a:gd name="connsiteY124" fmla="*/ 130214 h 1295400"/>
              <a:gd name="connsiteX125" fmla="*/ 2322162 w 5600700"/>
              <a:gd name="connsiteY125" fmla="*/ 119260 h 1295400"/>
              <a:gd name="connsiteX126" fmla="*/ 2338926 w 5600700"/>
              <a:gd name="connsiteY126" fmla="*/ 117832 h 1295400"/>
              <a:gd name="connsiteX127" fmla="*/ 2318162 w 5600700"/>
              <a:gd name="connsiteY127" fmla="*/ 121737 h 1295400"/>
              <a:gd name="connsiteX128" fmla="*/ 2322162 w 5600700"/>
              <a:gd name="connsiteY128" fmla="*/ 119260 h 1295400"/>
              <a:gd name="connsiteX129" fmla="*/ 1870963 w 5600700"/>
              <a:gd name="connsiteY129" fmla="*/ 161551 h 1295400"/>
              <a:gd name="connsiteX130" fmla="*/ 1891537 w 5600700"/>
              <a:gd name="connsiteY130" fmla="*/ 155551 h 1295400"/>
              <a:gd name="connsiteX131" fmla="*/ 1870963 w 5600700"/>
              <a:gd name="connsiteY131" fmla="*/ 161551 h 1295400"/>
              <a:gd name="connsiteX132" fmla="*/ 1912778 w 5600700"/>
              <a:gd name="connsiteY132" fmla="*/ 158027 h 1295400"/>
              <a:gd name="connsiteX133" fmla="*/ 1921160 w 5600700"/>
              <a:gd name="connsiteY133" fmla="*/ 157360 h 1295400"/>
              <a:gd name="connsiteX134" fmla="*/ 1908492 w 5600700"/>
              <a:gd name="connsiteY134" fmla="*/ 156313 h 1295400"/>
              <a:gd name="connsiteX135" fmla="*/ 1912778 w 5600700"/>
              <a:gd name="connsiteY135" fmla="*/ 158027 h 1295400"/>
              <a:gd name="connsiteX136" fmla="*/ 1987644 w 5600700"/>
              <a:gd name="connsiteY136" fmla="*/ 147454 h 1295400"/>
              <a:gd name="connsiteX137" fmla="*/ 1958593 w 5600700"/>
              <a:gd name="connsiteY137" fmla="*/ 152026 h 1295400"/>
              <a:gd name="connsiteX138" fmla="*/ 1987644 w 5600700"/>
              <a:gd name="connsiteY138" fmla="*/ 147454 h 1295400"/>
              <a:gd name="connsiteX139" fmla="*/ 2766313 w 5600700"/>
              <a:gd name="connsiteY139" fmla="*/ 94400 h 1295400"/>
              <a:gd name="connsiteX140" fmla="*/ 2766313 w 5600700"/>
              <a:gd name="connsiteY140" fmla="*/ 94400 h 1295400"/>
              <a:gd name="connsiteX141" fmla="*/ 2766313 w 5600700"/>
              <a:gd name="connsiteY141" fmla="*/ 94400 h 1295400"/>
              <a:gd name="connsiteX142" fmla="*/ 2795745 w 5600700"/>
              <a:gd name="connsiteY142" fmla="*/ 94019 h 1295400"/>
              <a:gd name="connsiteX143" fmla="*/ 2807937 w 5600700"/>
              <a:gd name="connsiteY143" fmla="*/ 88780 h 1295400"/>
              <a:gd name="connsiteX144" fmla="*/ 2799556 w 5600700"/>
              <a:gd name="connsiteY144" fmla="*/ 89447 h 1295400"/>
              <a:gd name="connsiteX145" fmla="*/ 2795745 w 5600700"/>
              <a:gd name="connsiteY145" fmla="*/ 94019 h 1295400"/>
              <a:gd name="connsiteX146" fmla="*/ 2887566 w 5600700"/>
              <a:gd name="connsiteY146" fmla="*/ 84208 h 1295400"/>
              <a:gd name="connsiteX147" fmla="*/ 2879375 w 5600700"/>
              <a:gd name="connsiteY147" fmla="*/ 86971 h 1295400"/>
              <a:gd name="connsiteX148" fmla="*/ 2904235 w 5600700"/>
              <a:gd name="connsiteY148" fmla="*/ 82780 h 1295400"/>
              <a:gd name="connsiteX149" fmla="*/ 2887566 w 5600700"/>
              <a:gd name="connsiteY149" fmla="*/ 84208 h 1295400"/>
              <a:gd name="connsiteX150" fmla="*/ 2933572 w 5600700"/>
              <a:gd name="connsiteY150" fmla="*/ 80303 h 1295400"/>
              <a:gd name="connsiteX151" fmla="*/ 2920809 w 5600700"/>
              <a:gd name="connsiteY151" fmla="*/ 79255 h 1295400"/>
              <a:gd name="connsiteX152" fmla="*/ 2933572 w 5600700"/>
              <a:gd name="connsiteY152" fmla="*/ 80303 h 1295400"/>
              <a:gd name="connsiteX153" fmla="*/ 2741262 w 5600700"/>
              <a:gd name="connsiteY153" fmla="*/ 96591 h 1295400"/>
              <a:gd name="connsiteX154" fmla="*/ 2732881 w 5600700"/>
              <a:gd name="connsiteY154" fmla="*/ 97258 h 1295400"/>
              <a:gd name="connsiteX155" fmla="*/ 2724689 w 5600700"/>
              <a:gd name="connsiteY155" fmla="*/ 100020 h 1295400"/>
              <a:gd name="connsiteX156" fmla="*/ 2741262 w 5600700"/>
              <a:gd name="connsiteY156" fmla="*/ 96591 h 1295400"/>
              <a:gd name="connsiteX157" fmla="*/ 2787268 w 5600700"/>
              <a:gd name="connsiteY157" fmla="*/ 92686 h 1295400"/>
              <a:gd name="connsiteX158" fmla="*/ 2778886 w 5600700"/>
              <a:gd name="connsiteY158" fmla="*/ 93352 h 1295400"/>
              <a:gd name="connsiteX159" fmla="*/ 2770695 w 5600700"/>
              <a:gd name="connsiteY159" fmla="*/ 96115 h 1295400"/>
              <a:gd name="connsiteX160" fmla="*/ 2787268 w 5600700"/>
              <a:gd name="connsiteY160" fmla="*/ 92686 h 1295400"/>
              <a:gd name="connsiteX161" fmla="*/ 3221989 w 5600700"/>
              <a:gd name="connsiteY161" fmla="*/ 55919 h 1295400"/>
              <a:gd name="connsiteX162" fmla="*/ 3213607 w 5600700"/>
              <a:gd name="connsiteY162" fmla="*/ 56586 h 1295400"/>
              <a:gd name="connsiteX163" fmla="*/ 3205416 w 5600700"/>
              <a:gd name="connsiteY163" fmla="*/ 59348 h 1295400"/>
              <a:gd name="connsiteX164" fmla="*/ 3221989 w 5600700"/>
              <a:gd name="connsiteY164" fmla="*/ 55919 h 1295400"/>
              <a:gd name="connsiteX165" fmla="*/ 2504185 w 5600700"/>
              <a:gd name="connsiteY165" fmla="*/ 131357 h 1295400"/>
              <a:gd name="connsiteX166" fmla="*/ 2525140 w 5600700"/>
              <a:gd name="connsiteY166" fmla="*/ 129547 h 1295400"/>
              <a:gd name="connsiteX167" fmla="*/ 2529141 w 5600700"/>
              <a:gd name="connsiteY167" fmla="*/ 127071 h 1295400"/>
              <a:gd name="connsiteX168" fmla="*/ 2554096 w 5600700"/>
              <a:gd name="connsiteY168" fmla="*/ 122880 h 1295400"/>
              <a:gd name="connsiteX169" fmla="*/ 2495422 w 5600700"/>
              <a:gd name="connsiteY169" fmla="*/ 125737 h 1295400"/>
              <a:gd name="connsiteX170" fmla="*/ 2504185 w 5600700"/>
              <a:gd name="connsiteY170" fmla="*/ 131357 h 1295400"/>
              <a:gd name="connsiteX171" fmla="*/ 2479420 w 5600700"/>
              <a:gd name="connsiteY171" fmla="*/ 137644 h 1295400"/>
              <a:gd name="connsiteX172" fmla="*/ 2487802 w 5600700"/>
              <a:gd name="connsiteY172" fmla="*/ 136977 h 1295400"/>
              <a:gd name="connsiteX173" fmla="*/ 2517234 w 5600700"/>
              <a:gd name="connsiteY173" fmla="*/ 136596 h 1295400"/>
              <a:gd name="connsiteX174" fmla="*/ 2525426 w 5600700"/>
              <a:gd name="connsiteY174" fmla="*/ 133834 h 1295400"/>
              <a:gd name="connsiteX175" fmla="*/ 2592482 w 5600700"/>
              <a:gd name="connsiteY175" fmla="*/ 130309 h 1295400"/>
              <a:gd name="connsiteX176" fmla="*/ 2613246 w 5600700"/>
              <a:gd name="connsiteY176" fmla="*/ 126404 h 1295400"/>
              <a:gd name="connsiteX177" fmla="*/ 2621438 w 5600700"/>
              <a:gd name="connsiteY177" fmla="*/ 123642 h 1295400"/>
              <a:gd name="connsiteX178" fmla="*/ 2433319 w 5600700"/>
              <a:gd name="connsiteY178" fmla="*/ 139549 h 1295400"/>
              <a:gd name="connsiteX179" fmla="*/ 2433510 w 5600700"/>
              <a:gd name="connsiteY179" fmla="*/ 141644 h 1295400"/>
              <a:gd name="connsiteX180" fmla="*/ 2479420 w 5600700"/>
              <a:gd name="connsiteY180" fmla="*/ 137644 h 1295400"/>
              <a:gd name="connsiteX181" fmla="*/ 2667444 w 5600700"/>
              <a:gd name="connsiteY181" fmla="*/ 119737 h 1295400"/>
              <a:gd name="connsiteX182" fmla="*/ 2654871 w 5600700"/>
              <a:gd name="connsiteY182" fmla="*/ 120784 h 1295400"/>
              <a:gd name="connsiteX183" fmla="*/ 2642488 w 5600700"/>
              <a:gd name="connsiteY183" fmla="*/ 123928 h 1295400"/>
              <a:gd name="connsiteX184" fmla="*/ 2667444 w 5600700"/>
              <a:gd name="connsiteY184" fmla="*/ 119737 h 1295400"/>
              <a:gd name="connsiteX185" fmla="*/ 2700876 w 5600700"/>
              <a:gd name="connsiteY185" fmla="*/ 116879 h 1295400"/>
              <a:gd name="connsiteX186" fmla="*/ 2671825 w 5600700"/>
              <a:gd name="connsiteY186" fmla="*/ 121451 h 1295400"/>
              <a:gd name="connsiteX187" fmla="*/ 2700876 w 5600700"/>
              <a:gd name="connsiteY187" fmla="*/ 116879 h 1295400"/>
              <a:gd name="connsiteX188" fmla="*/ 2734309 w 5600700"/>
              <a:gd name="connsiteY188" fmla="*/ 114022 h 1295400"/>
              <a:gd name="connsiteX189" fmla="*/ 2721736 w 5600700"/>
              <a:gd name="connsiteY189" fmla="*/ 115069 h 1295400"/>
              <a:gd name="connsiteX190" fmla="*/ 2713545 w 5600700"/>
              <a:gd name="connsiteY190" fmla="*/ 117832 h 1295400"/>
              <a:gd name="connsiteX191" fmla="*/ 2734309 w 5600700"/>
              <a:gd name="connsiteY191" fmla="*/ 114022 h 1295400"/>
              <a:gd name="connsiteX192" fmla="*/ 2326163 w 5600700"/>
              <a:gd name="connsiteY192" fmla="*/ 167552 h 1295400"/>
              <a:gd name="connsiteX193" fmla="*/ 2334545 w 5600700"/>
              <a:gd name="connsiteY193" fmla="*/ 166885 h 1295400"/>
              <a:gd name="connsiteX194" fmla="*/ 2321781 w 5600700"/>
              <a:gd name="connsiteY194" fmla="*/ 165838 h 1295400"/>
              <a:gd name="connsiteX195" fmla="*/ 2326163 w 5600700"/>
              <a:gd name="connsiteY195" fmla="*/ 167552 h 1295400"/>
              <a:gd name="connsiteX196" fmla="*/ 2836703 w 5600700"/>
              <a:gd name="connsiteY196" fmla="*/ 130786 h 1295400"/>
              <a:gd name="connsiteX197" fmla="*/ 2874136 w 5600700"/>
              <a:gd name="connsiteY197" fmla="*/ 125547 h 1295400"/>
              <a:gd name="connsiteX198" fmla="*/ 2807271 w 5600700"/>
              <a:gd name="connsiteY198" fmla="*/ 131167 h 1295400"/>
              <a:gd name="connsiteX199" fmla="*/ 2799079 w 5600700"/>
              <a:gd name="connsiteY199" fmla="*/ 133929 h 1295400"/>
              <a:gd name="connsiteX200" fmla="*/ 2836703 w 5600700"/>
              <a:gd name="connsiteY200" fmla="*/ 130786 h 1295400"/>
              <a:gd name="connsiteX201" fmla="*/ 2996151 w 5600700"/>
              <a:gd name="connsiteY201" fmla="*/ 123642 h 1295400"/>
              <a:gd name="connsiteX202" fmla="*/ 2996151 w 5600700"/>
              <a:gd name="connsiteY202" fmla="*/ 123642 h 1295400"/>
              <a:gd name="connsiteX203" fmla="*/ 2996151 w 5600700"/>
              <a:gd name="connsiteY203" fmla="*/ 123642 h 1295400"/>
              <a:gd name="connsiteX204" fmla="*/ 3393153 w 5600700"/>
              <a:gd name="connsiteY204" fmla="*/ 88018 h 1295400"/>
              <a:gd name="connsiteX205" fmla="*/ 3380771 w 5600700"/>
              <a:gd name="connsiteY205" fmla="*/ 91162 h 1295400"/>
              <a:gd name="connsiteX206" fmla="*/ 3343147 w 5600700"/>
              <a:gd name="connsiteY206" fmla="*/ 94305 h 1295400"/>
              <a:gd name="connsiteX207" fmla="*/ 3318382 w 5600700"/>
              <a:gd name="connsiteY207" fmla="*/ 100591 h 1295400"/>
              <a:gd name="connsiteX208" fmla="*/ 3364388 w 5600700"/>
              <a:gd name="connsiteY208" fmla="*/ 96686 h 1295400"/>
              <a:gd name="connsiteX209" fmla="*/ 3405822 w 5600700"/>
              <a:gd name="connsiteY209" fmla="*/ 88971 h 1295400"/>
              <a:gd name="connsiteX210" fmla="*/ 3393153 w 5600700"/>
              <a:gd name="connsiteY210" fmla="*/ 88018 h 1295400"/>
              <a:gd name="connsiteX211" fmla="*/ 3197034 w 5600700"/>
              <a:gd name="connsiteY211" fmla="*/ 108783 h 1295400"/>
              <a:gd name="connsiteX212" fmla="*/ 3201415 w 5600700"/>
              <a:gd name="connsiteY212" fmla="*/ 110497 h 1295400"/>
              <a:gd name="connsiteX213" fmla="*/ 3226275 w 5600700"/>
              <a:gd name="connsiteY213" fmla="*/ 106306 h 1295400"/>
              <a:gd name="connsiteX214" fmla="*/ 3234657 w 5600700"/>
              <a:gd name="connsiteY214" fmla="*/ 105640 h 1295400"/>
              <a:gd name="connsiteX215" fmla="*/ 3243039 w 5600700"/>
              <a:gd name="connsiteY215" fmla="*/ 104973 h 1295400"/>
              <a:gd name="connsiteX216" fmla="*/ 3259899 w 5600700"/>
              <a:gd name="connsiteY216" fmla="*/ 105640 h 1295400"/>
              <a:gd name="connsiteX217" fmla="*/ 3293141 w 5600700"/>
              <a:gd name="connsiteY217" fmla="*/ 100687 h 1295400"/>
              <a:gd name="connsiteX218" fmla="*/ 3209321 w 5600700"/>
              <a:gd name="connsiteY218" fmla="*/ 105640 h 1295400"/>
              <a:gd name="connsiteX219" fmla="*/ 3184365 w 5600700"/>
              <a:gd name="connsiteY219" fmla="*/ 109831 h 1295400"/>
              <a:gd name="connsiteX220" fmla="*/ 3197034 w 5600700"/>
              <a:gd name="connsiteY220" fmla="*/ 108783 h 1295400"/>
              <a:gd name="connsiteX221" fmla="*/ 3301714 w 5600700"/>
              <a:gd name="connsiteY221" fmla="*/ 102115 h 1295400"/>
              <a:gd name="connsiteX222" fmla="*/ 3310095 w 5600700"/>
              <a:gd name="connsiteY222" fmla="*/ 101449 h 1295400"/>
              <a:gd name="connsiteX223" fmla="*/ 3297427 w 5600700"/>
              <a:gd name="connsiteY223" fmla="*/ 100401 h 1295400"/>
              <a:gd name="connsiteX224" fmla="*/ 3301714 w 5600700"/>
              <a:gd name="connsiteY224" fmla="*/ 102115 h 1295400"/>
              <a:gd name="connsiteX225" fmla="*/ 3481450 w 5600700"/>
              <a:gd name="connsiteY225" fmla="*/ 86875 h 1295400"/>
              <a:gd name="connsiteX226" fmla="*/ 3523265 w 5600700"/>
              <a:gd name="connsiteY226" fmla="*/ 83351 h 1295400"/>
              <a:gd name="connsiteX227" fmla="*/ 3552316 w 5600700"/>
              <a:gd name="connsiteY227" fmla="*/ 78779 h 1295400"/>
              <a:gd name="connsiteX228" fmla="*/ 3451827 w 5600700"/>
              <a:gd name="connsiteY228" fmla="*/ 85161 h 1295400"/>
              <a:gd name="connsiteX229" fmla="*/ 3481450 w 5600700"/>
              <a:gd name="connsiteY229" fmla="*/ 86875 h 1295400"/>
              <a:gd name="connsiteX230" fmla="*/ 3151028 w 5600700"/>
              <a:gd name="connsiteY230" fmla="*/ 112688 h 1295400"/>
              <a:gd name="connsiteX231" fmla="*/ 3142646 w 5600700"/>
              <a:gd name="connsiteY231" fmla="*/ 113355 h 1295400"/>
              <a:gd name="connsiteX232" fmla="*/ 3151028 w 5600700"/>
              <a:gd name="connsiteY232" fmla="*/ 112688 h 1295400"/>
              <a:gd name="connsiteX233" fmla="*/ 3439445 w 5600700"/>
              <a:gd name="connsiteY233" fmla="*/ 88304 h 1295400"/>
              <a:gd name="connsiteX234" fmla="*/ 3426872 w 5600700"/>
              <a:gd name="connsiteY234" fmla="*/ 89352 h 1295400"/>
              <a:gd name="connsiteX235" fmla="*/ 3414489 w 5600700"/>
              <a:gd name="connsiteY235" fmla="*/ 92495 h 1295400"/>
              <a:gd name="connsiteX236" fmla="*/ 3439445 w 5600700"/>
              <a:gd name="connsiteY236" fmla="*/ 88304 h 1295400"/>
              <a:gd name="connsiteX237" fmla="*/ 3648709 w 5600700"/>
              <a:gd name="connsiteY237" fmla="*/ 72778 h 1295400"/>
              <a:gd name="connsiteX238" fmla="*/ 3640327 w 5600700"/>
              <a:gd name="connsiteY238" fmla="*/ 73445 h 1295400"/>
              <a:gd name="connsiteX239" fmla="*/ 3632136 w 5600700"/>
              <a:gd name="connsiteY239" fmla="*/ 76207 h 1295400"/>
              <a:gd name="connsiteX240" fmla="*/ 3648709 w 5600700"/>
              <a:gd name="connsiteY240" fmla="*/ 72778 h 1295400"/>
              <a:gd name="connsiteX241" fmla="*/ 2776314 w 5600700"/>
              <a:gd name="connsiteY241" fmla="*/ 163361 h 1295400"/>
              <a:gd name="connsiteX242" fmla="*/ 2767932 w 5600700"/>
              <a:gd name="connsiteY242" fmla="*/ 164028 h 1295400"/>
              <a:gd name="connsiteX243" fmla="*/ 2776314 w 5600700"/>
              <a:gd name="connsiteY243" fmla="*/ 163361 h 1295400"/>
              <a:gd name="connsiteX244" fmla="*/ 2897568 w 5600700"/>
              <a:gd name="connsiteY244" fmla="*/ 153074 h 1295400"/>
              <a:gd name="connsiteX245" fmla="*/ 2872612 w 5600700"/>
              <a:gd name="connsiteY245" fmla="*/ 157265 h 1295400"/>
              <a:gd name="connsiteX246" fmla="*/ 2893472 w 5600700"/>
              <a:gd name="connsiteY246" fmla="*/ 155455 h 1295400"/>
              <a:gd name="connsiteX247" fmla="*/ 2910236 w 5600700"/>
              <a:gd name="connsiteY247" fmla="*/ 154027 h 1295400"/>
              <a:gd name="connsiteX248" fmla="*/ 2922999 w 5600700"/>
              <a:gd name="connsiteY248" fmla="*/ 155074 h 1295400"/>
              <a:gd name="connsiteX249" fmla="*/ 2897568 w 5600700"/>
              <a:gd name="connsiteY249" fmla="*/ 153074 h 1295400"/>
              <a:gd name="connsiteX250" fmla="*/ 2977387 w 5600700"/>
              <a:gd name="connsiteY250" fmla="*/ 150598 h 1295400"/>
              <a:gd name="connsiteX251" fmla="*/ 2960528 w 5600700"/>
              <a:gd name="connsiteY251" fmla="*/ 149931 h 1295400"/>
              <a:gd name="connsiteX252" fmla="*/ 2956146 w 5600700"/>
              <a:gd name="connsiteY252" fmla="*/ 148216 h 1295400"/>
              <a:gd name="connsiteX253" fmla="*/ 2977387 w 5600700"/>
              <a:gd name="connsiteY253" fmla="*/ 150598 h 1295400"/>
              <a:gd name="connsiteX254" fmla="*/ 3052444 w 5600700"/>
              <a:gd name="connsiteY254" fmla="*/ 142120 h 1295400"/>
              <a:gd name="connsiteX255" fmla="*/ 2989865 w 5600700"/>
              <a:gd name="connsiteY255" fmla="*/ 149550 h 1295400"/>
              <a:gd name="connsiteX256" fmla="*/ 3052444 w 5600700"/>
              <a:gd name="connsiteY256" fmla="*/ 142120 h 1295400"/>
              <a:gd name="connsiteX257" fmla="*/ 3106832 w 5600700"/>
              <a:gd name="connsiteY257" fmla="*/ 137548 h 1295400"/>
              <a:gd name="connsiteX258" fmla="*/ 3123596 w 5600700"/>
              <a:gd name="connsiteY258" fmla="*/ 136120 h 1295400"/>
              <a:gd name="connsiteX259" fmla="*/ 3106832 w 5600700"/>
              <a:gd name="connsiteY259" fmla="*/ 137548 h 1295400"/>
              <a:gd name="connsiteX260" fmla="*/ 3144456 w 5600700"/>
              <a:gd name="connsiteY260" fmla="*/ 134405 h 1295400"/>
              <a:gd name="connsiteX261" fmla="*/ 3136074 w 5600700"/>
              <a:gd name="connsiteY261" fmla="*/ 135072 h 1295400"/>
              <a:gd name="connsiteX262" fmla="*/ 3144456 w 5600700"/>
              <a:gd name="connsiteY262" fmla="*/ 134405 h 1295400"/>
              <a:gd name="connsiteX263" fmla="*/ 3290760 w 5600700"/>
              <a:gd name="connsiteY263" fmla="*/ 122023 h 1295400"/>
              <a:gd name="connsiteX264" fmla="*/ 3232181 w 5600700"/>
              <a:gd name="connsiteY264" fmla="*/ 126976 h 1295400"/>
              <a:gd name="connsiteX265" fmla="*/ 3215607 w 5600700"/>
              <a:gd name="connsiteY265" fmla="*/ 130500 h 1295400"/>
              <a:gd name="connsiteX266" fmla="*/ 3198748 w 5600700"/>
              <a:gd name="connsiteY266" fmla="*/ 129833 h 1295400"/>
              <a:gd name="connsiteX267" fmla="*/ 3165315 w 5600700"/>
              <a:gd name="connsiteY267" fmla="*/ 132691 h 1295400"/>
              <a:gd name="connsiteX268" fmla="*/ 3165506 w 5600700"/>
              <a:gd name="connsiteY268" fmla="*/ 134786 h 1295400"/>
              <a:gd name="connsiteX269" fmla="*/ 3203320 w 5600700"/>
              <a:gd name="connsiteY269" fmla="*/ 133738 h 1295400"/>
              <a:gd name="connsiteX270" fmla="*/ 3203987 w 5600700"/>
              <a:gd name="connsiteY270" fmla="*/ 142120 h 1295400"/>
              <a:gd name="connsiteX271" fmla="*/ 3228847 w 5600700"/>
              <a:gd name="connsiteY271" fmla="*/ 137929 h 1295400"/>
              <a:gd name="connsiteX272" fmla="*/ 3291712 w 5600700"/>
              <a:gd name="connsiteY272" fmla="*/ 134691 h 1295400"/>
              <a:gd name="connsiteX273" fmla="*/ 3266281 w 5600700"/>
              <a:gd name="connsiteY273" fmla="*/ 132595 h 1295400"/>
              <a:gd name="connsiteX274" fmla="*/ 3236848 w 5600700"/>
              <a:gd name="connsiteY274" fmla="*/ 132976 h 1295400"/>
              <a:gd name="connsiteX275" fmla="*/ 3249231 w 5600700"/>
              <a:gd name="connsiteY275" fmla="*/ 129833 h 1295400"/>
              <a:gd name="connsiteX276" fmla="*/ 3265804 w 5600700"/>
              <a:gd name="connsiteY276" fmla="*/ 126309 h 1295400"/>
              <a:gd name="connsiteX277" fmla="*/ 3282664 w 5600700"/>
              <a:gd name="connsiteY277" fmla="*/ 126976 h 1295400"/>
              <a:gd name="connsiteX278" fmla="*/ 3286664 w 5600700"/>
              <a:gd name="connsiteY278" fmla="*/ 124499 h 1295400"/>
              <a:gd name="connsiteX279" fmla="*/ 3341052 w 5600700"/>
              <a:gd name="connsiteY279" fmla="*/ 119927 h 1295400"/>
              <a:gd name="connsiteX280" fmla="*/ 3290760 w 5600700"/>
              <a:gd name="connsiteY280" fmla="*/ 122023 h 1295400"/>
              <a:gd name="connsiteX281" fmla="*/ 3403821 w 5600700"/>
              <a:gd name="connsiteY281" fmla="*/ 114593 h 1295400"/>
              <a:gd name="connsiteX282" fmla="*/ 3382771 w 5600700"/>
              <a:gd name="connsiteY282" fmla="*/ 114307 h 1295400"/>
              <a:gd name="connsiteX283" fmla="*/ 3403821 w 5600700"/>
              <a:gd name="connsiteY283" fmla="*/ 114593 h 1295400"/>
              <a:gd name="connsiteX284" fmla="*/ 4327842 w 5600700"/>
              <a:gd name="connsiteY284" fmla="*/ 38679 h 1295400"/>
              <a:gd name="connsiteX285" fmla="*/ 4340034 w 5600700"/>
              <a:gd name="connsiteY285" fmla="*/ 33440 h 1295400"/>
              <a:gd name="connsiteX286" fmla="*/ 4327842 w 5600700"/>
              <a:gd name="connsiteY286" fmla="*/ 38679 h 1295400"/>
              <a:gd name="connsiteX287" fmla="*/ 4373467 w 5600700"/>
              <a:gd name="connsiteY287" fmla="*/ 30583 h 1295400"/>
              <a:gd name="connsiteX288" fmla="*/ 4361465 w 5600700"/>
              <a:gd name="connsiteY288" fmla="*/ 37917 h 1295400"/>
              <a:gd name="connsiteX289" fmla="*/ 4345082 w 5600700"/>
              <a:gd name="connsiteY289" fmla="*/ 43537 h 1295400"/>
              <a:gd name="connsiteX290" fmla="*/ 4407090 w 5600700"/>
              <a:gd name="connsiteY290" fmla="*/ 29821 h 1295400"/>
              <a:gd name="connsiteX291" fmla="*/ 4373467 w 5600700"/>
              <a:gd name="connsiteY291" fmla="*/ 30583 h 1295400"/>
              <a:gd name="connsiteX292" fmla="*/ 4440523 w 5600700"/>
              <a:gd name="connsiteY292" fmla="*/ 27058 h 1295400"/>
              <a:gd name="connsiteX293" fmla="*/ 4415567 w 5600700"/>
              <a:gd name="connsiteY293" fmla="*/ 31249 h 1295400"/>
              <a:gd name="connsiteX294" fmla="*/ 4440523 w 5600700"/>
              <a:gd name="connsiteY294" fmla="*/ 27058 h 1295400"/>
              <a:gd name="connsiteX295" fmla="*/ 4465668 w 5600700"/>
              <a:gd name="connsiteY295" fmla="*/ 24963 h 1295400"/>
              <a:gd name="connsiteX296" fmla="*/ 4482337 w 5600700"/>
              <a:gd name="connsiteY296" fmla="*/ 23534 h 1295400"/>
              <a:gd name="connsiteX297" fmla="*/ 4465668 w 5600700"/>
              <a:gd name="connsiteY297" fmla="*/ 24963 h 1295400"/>
              <a:gd name="connsiteX298" fmla="*/ 4532725 w 5600700"/>
              <a:gd name="connsiteY298" fmla="*/ 21439 h 1295400"/>
              <a:gd name="connsiteX299" fmla="*/ 4566348 w 5600700"/>
              <a:gd name="connsiteY299" fmla="*/ 20677 h 1295400"/>
              <a:gd name="connsiteX300" fmla="*/ 4587112 w 5600700"/>
              <a:gd name="connsiteY300" fmla="*/ 16771 h 1295400"/>
              <a:gd name="connsiteX301" fmla="*/ 4591494 w 5600700"/>
              <a:gd name="connsiteY301" fmla="*/ 18486 h 1295400"/>
              <a:gd name="connsiteX302" fmla="*/ 4599876 w 5600700"/>
              <a:gd name="connsiteY302" fmla="*/ 17819 h 1295400"/>
              <a:gd name="connsiteX303" fmla="*/ 4649882 w 5600700"/>
              <a:gd name="connsiteY303" fmla="*/ 11437 h 1295400"/>
              <a:gd name="connsiteX304" fmla="*/ 4561871 w 5600700"/>
              <a:gd name="connsiteY304" fmla="*/ 16771 h 1295400"/>
              <a:gd name="connsiteX305" fmla="*/ 4532915 w 5600700"/>
              <a:gd name="connsiteY305" fmla="*/ 23439 h 1295400"/>
              <a:gd name="connsiteX306" fmla="*/ 4532725 w 5600700"/>
              <a:gd name="connsiteY306" fmla="*/ 21439 h 1295400"/>
              <a:gd name="connsiteX307" fmla="*/ 2994437 w 5600700"/>
              <a:gd name="connsiteY307" fmla="*/ 153360 h 1295400"/>
              <a:gd name="connsiteX308" fmla="*/ 2990056 w 5600700"/>
              <a:gd name="connsiteY308" fmla="*/ 151645 h 1295400"/>
              <a:gd name="connsiteX309" fmla="*/ 2981864 w 5600700"/>
              <a:gd name="connsiteY309" fmla="*/ 154408 h 1295400"/>
              <a:gd name="connsiteX310" fmla="*/ 2960814 w 5600700"/>
              <a:gd name="connsiteY310" fmla="*/ 154027 h 1295400"/>
              <a:gd name="connsiteX311" fmla="*/ 2898330 w 5600700"/>
              <a:gd name="connsiteY311" fmla="*/ 161456 h 1295400"/>
              <a:gd name="connsiteX312" fmla="*/ 2848133 w 5600700"/>
              <a:gd name="connsiteY312" fmla="*/ 165647 h 1295400"/>
              <a:gd name="connsiteX313" fmla="*/ 2852514 w 5600700"/>
              <a:gd name="connsiteY313" fmla="*/ 167362 h 1295400"/>
              <a:gd name="connsiteX314" fmla="*/ 2906902 w 5600700"/>
              <a:gd name="connsiteY314" fmla="*/ 162790 h 1295400"/>
              <a:gd name="connsiteX315" fmla="*/ 2953098 w 5600700"/>
              <a:gd name="connsiteY315" fmla="*/ 160980 h 1295400"/>
              <a:gd name="connsiteX316" fmla="*/ 2957099 w 5600700"/>
              <a:gd name="connsiteY316" fmla="*/ 158503 h 1295400"/>
              <a:gd name="connsiteX317" fmla="*/ 2965671 w 5600700"/>
              <a:gd name="connsiteY317" fmla="*/ 159932 h 1295400"/>
              <a:gd name="connsiteX318" fmla="*/ 3045110 w 5600700"/>
              <a:gd name="connsiteY318" fmla="*/ 153265 h 1295400"/>
              <a:gd name="connsiteX319" fmla="*/ 3078162 w 5600700"/>
              <a:gd name="connsiteY319" fmla="*/ 146216 h 1295400"/>
              <a:gd name="connsiteX320" fmla="*/ 2994437 w 5600700"/>
              <a:gd name="connsiteY320" fmla="*/ 153360 h 1295400"/>
              <a:gd name="connsiteX321" fmla="*/ 4679028 w 5600700"/>
              <a:gd name="connsiteY321" fmla="*/ 9056 h 1295400"/>
              <a:gd name="connsiteX322" fmla="*/ 4695697 w 5600700"/>
              <a:gd name="connsiteY322" fmla="*/ 7627 h 1295400"/>
              <a:gd name="connsiteX323" fmla="*/ 4679028 w 5600700"/>
              <a:gd name="connsiteY323" fmla="*/ 9056 h 1295400"/>
              <a:gd name="connsiteX324" fmla="*/ 4708651 w 5600700"/>
              <a:gd name="connsiteY324" fmla="*/ 10771 h 1295400"/>
              <a:gd name="connsiteX325" fmla="*/ 4717033 w 5600700"/>
              <a:gd name="connsiteY325" fmla="*/ 10104 h 1295400"/>
              <a:gd name="connsiteX326" fmla="*/ 4716652 w 5600700"/>
              <a:gd name="connsiteY326" fmla="*/ 5913 h 1295400"/>
              <a:gd name="connsiteX327" fmla="*/ 4708270 w 5600700"/>
              <a:gd name="connsiteY327" fmla="*/ 6580 h 1295400"/>
              <a:gd name="connsiteX328" fmla="*/ 4708651 w 5600700"/>
              <a:gd name="connsiteY328" fmla="*/ 10771 h 1295400"/>
              <a:gd name="connsiteX329" fmla="*/ 3124263 w 5600700"/>
              <a:gd name="connsiteY329" fmla="*/ 144597 h 1295400"/>
              <a:gd name="connsiteX330" fmla="*/ 3111880 w 5600700"/>
              <a:gd name="connsiteY330" fmla="*/ 147740 h 1295400"/>
              <a:gd name="connsiteX331" fmla="*/ 3158076 w 5600700"/>
              <a:gd name="connsiteY331" fmla="*/ 145930 h 1295400"/>
              <a:gd name="connsiteX332" fmla="*/ 3174650 w 5600700"/>
              <a:gd name="connsiteY332" fmla="*/ 142406 h 1295400"/>
              <a:gd name="connsiteX333" fmla="*/ 3191223 w 5600700"/>
              <a:gd name="connsiteY333" fmla="*/ 138882 h 1295400"/>
              <a:gd name="connsiteX334" fmla="*/ 3124263 w 5600700"/>
              <a:gd name="connsiteY334" fmla="*/ 144597 h 1295400"/>
              <a:gd name="connsiteX335" fmla="*/ 3320859 w 5600700"/>
              <a:gd name="connsiteY335" fmla="*/ 130024 h 1295400"/>
              <a:gd name="connsiteX336" fmla="*/ 3366864 w 5600700"/>
              <a:gd name="connsiteY336" fmla="*/ 126118 h 1295400"/>
              <a:gd name="connsiteX337" fmla="*/ 3329050 w 5600700"/>
              <a:gd name="connsiteY337" fmla="*/ 127166 h 1295400"/>
              <a:gd name="connsiteX338" fmla="*/ 3295808 w 5600700"/>
              <a:gd name="connsiteY338" fmla="*/ 132119 h 1295400"/>
              <a:gd name="connsiteX339" fmla="*/ 3320859 w 5600700"/>
              <a:gd name="connsiteY339" fmla="*/ 130024 h 1295400"/>
              <a:gd name="connsiteX340" fmla="*/ 3421443 w 5600700"/>
              <a:gd name="connsiteY340" fmla="*/ 123737 h 1295400"/>
              <a:gd name="connsiteX341" fmla="*/ 3425443 w 5600700"/>
              <a:gd name="connsiteY341" fmla="*/ 121261 h 1295400"/>
              <a:gd name="connsiteX342" fmla="*/ 3379628 w 5600700"/>
              <a:gd name="connsiteY342" fmla="*/ 127261 h 1295400"/>
              <a:gd name="connsiteX343" fmla="*/ 3421443 w 5600700"/>
              <a:gd name="connsiteY343" fmla="*/ 123737 h 1295400"/>
              <a:gd name="connsiteX344" fmla="*/ 2803080 w 5600700"/>
              <a:gd name="connsiteY344" fmla="*/ 180125 h 1295400"/>
              <a:gd name="connsiteX345" fmla="*/ 2824130 w 5600700"/>
              <a:gd name="connsiteY345" fmla="*/ 180411 h 1295400"/>
              <a:gd name="connsiteX346" fmla="*/ 2861277 w 5600700"/>
              <a:gd name="connsiteY346" fmla="*/ 170981 h 1295400"/>
              <a:gd name="connsiteX347" fmla="*/ 2803080 w 5600700"/>
              <a:gd name="connsiteY347" fmla="*/ 180125 h 1295400"/>
              <a:gd name="connsiteX348" fmla="*/ 2957385 w 5600700"/>
              <a:gd name="connsiteY348" fmla="*/ 162885 h 1295400"/>
              <a:gd name="connsiteX349" fmla="*/ 2941002 w 5600700"/>
              <a:gd name="connsiteY349" fmla="*/ 168505 h 1295400"/>
              <a:gd name="connsiteX350" fmla="*/ 3016059 w 5600700"/>
              <a:gd name="connsiteY350" fmla="*/ 160027 h 1295400"/>
              <a:gd name="connsiteX351" fmla="*/ 2957385 w 5600700"/>
              <a:gd name="connsiteY351" fmla="*/ 162885 h 1295400"/>
              <a:gd name="connsiteX352" fmla="*/ 3162363 w 5600700"/>
              <a:gd name="connsiteY352" fmla="*/ 147645 h 1295400"/>
              <a:gd name="connsiteX353" fmla="*/ 3153981 w 5600700"/>
              <a:gd name="connsiteY353" fmla="*/ 148312 h 1295400"/>
              <a:gd name="connsiteX354" fmla="*/ 3162363 w 5600700"/>
              <a:gd name="connsiteY354" fmla="*/ 147645 h 1295400"/>
              <a:gd name="connsiteX355" fmla="*/ 4075524 w 5600700"/>
              <a:gd name="connsiteY355" fmla="*/ 91733 h 1295400"/>
              <a:gd name="connsiteX356" fmla="*/ 4100575 w 5600700"/>
              <a:gd name="connsiteY356" fmla="*/ 89638 h 1295400"/>
              <a:gd name="connsiteX357" fmla="*/ 4075524 w 5600700"/>
              <a:gd name="connsiteY357" fmla="*/ 91733 h 1295400"/>
              <a:gd name="connsiteX358" fmla="*/ 3352863 w 5600700"/>
              <a:gd name="connsiteY358" fmla="*/ 159075 h 1295400"/>
              <a:gd name="connsiteX359" fmla="*/ 3328098 w 5600700"/>
              <a:gd name="connsiteY359" fmla="*/ 165361 h 1295400"/>
              <a:gd name="connsiteX360" fmla="*/ 3390772 w 5600700"/>
              <a:gd name="connsiteY360" fmla="*/ 160027 h 1295400"/>
              <a:gd name="connsiteX361" fmla="*/ 3436968 w 5600700"/>
              <a:gd name="connsiteY361" fmla="*/ 158218 h 1295400"/>
              <a:gd name="connsiteX362" fmla="*/ 3461924 w 5600700"/>
              <a:gd name="connsiteY362" fmla="*/ 154027 h 1295400"/>
              <a:gd name="connsiteX363" fmla="*/ 3352863 w 5600700"/>
              <a:gd name="connsiteY363" fmla="*/ 159075 h 1295400"/>
              <a:gd name="connsiteX364" fmla="*/ 3294665 w 5600700"/>
              <a:gd name="connsiteY364" fmla="*/ 168219 h 1295400"/>
              <a:gd name="connsiteX365" fmla="*/ 3307047 w 5600700"/>
              <a:gd name="connsiteY365" fmla="*/ 165076 h 1295400"/>
              <a:gd name="connsiteX366" fmla="*/ 3294856 w 5600700"/>
              <a:gd name="connsiteY366" fmla="*/ 170314 h 1295400"/>
              <a:gd name="connsiteX367" fmla="*/ 3294665 w 5600700"/>
              <a:gd name="connsiteY367" fmla="*/ 168219 h 1295400"/>
              <a:gd name="connsiteX368" fmla="*/ 3495452 w 5600700"/>
              <a:gd name="connsiteY368" fmla="*/ 153360 h 1295400"/>
              <a:gd name="connsiteX369" fmla="*/ 3504024 w 5600700"/>
              <a:gd name="connsiteY369" fmla="*/ 154789 h 1295400"/>
              <a:gd name="connsiteX370" fmla="*/ 3512025 w 5600700"/>
              <a:gd name="connsiteY370" fmla="*/ 149931 h 1295400"/>
              <a:gd name="connsiteX371" fmla="*/ 3474211 w 5600700"/>
              <a:gd name="connsiteY371" fmla="*/ 150979 h 1295400"/>
              <a:gd name="connsiteX372" fmla="*/ 3495452 w 5600700"/>
              <a:gd name="connsiteY372" fmla="*/ 153360 h 1295400"/>
              <a:gd name="connsiteX373" fmla="*/ 3537267 w 5600700"/>
              <a:gd name="connsiteY373" fmla="*/ 149836 h 1295400"/>
              <a:gd name="connsiteX374" fmla="*/ 3558031 w 5600700"/>
              <a:gd name="connsiteY374" fmla="*/ 145930 h 1295400"/>
              <a:gd name="connsiteX375" fmla="*/ 3537267 w 5600700"/>
              <a:gd name="connsiteY375" fmla="*/ 149836 h 1295400"/>
              <a:gd name="connsiteX376" fmla="*/ 3575081 w 5600700"/>
              <a:gd name="connsiteY376" fmla="*/ 148788 h 1295400"/>
              <a:gd name="connsiteX377" fmla="*/ 3595845 w 5600700"/>
              <a:gd name="connsiteY377" fmla="*/ 144883 h 1295400"/>
              <a:gd name="connsiteX378" fmla="*/ 3575081 w 5600700"/>
              <a:gd name="connsiteY378" fmla="*/ 148788 h 1295400"/>
              <a:gd name="connsiteX379" fmla="*/ 4443475 w 5600700"/>
              <a:gd name="connsiteY379" fmla="*/ 111355 h 1295400"/>
              <a:gd name="connsiteX380" fmla="*/ 4422616 w 5600700"/>
              <a:gd name="connsiteY380" fmla="*/ 113164 h 1295400"/>
              <a:gd name="connsiteX381" fmla="*/ 4443475 w 5600700"/>
              <a:gd name="connsiteY381" fmla="*/ 111355 h 1295400"/>
              <a:gd name="connsiteX382" fmla="*/ 4518723 w 5600700"/>
              <a:gd name="connsiteY382" fmla="*/ 105068 h 1295400"/>
              <a:gd name="connsiteX383" fmla="*/ 4506245 w 5600700"/>
              <a:gd name="connsiteY383" fmla="*/ 106116 h 1295400"/>
              <a:gd name="connsiteX384" fmla="*/ 4498053 w 5600700"/>
              <a:gd name="connsiteY384" fmla="*/ 108878 h 1295400"/>
              <a:gd name="connsiteX385" fmla="*/ 4518723 w 5600700"/>
              <a:gd name="connsiteY385" fmla="*/ 105068 h 1295400"/>
              <a:gd name="connsiteX386" fmla="*/ 2043175 w 5600700"/>
              <a:gd name="connsiteY386" fmla="*/ 356338 h 1295400"/>
              <a:gd name="connsiteX387" fmla="*/ 2034793 w 5600700"/>
              <a:gd name="connsiteY387" fmla="*/ 357004 h 1295400"/>
              <a:gd name="connsiteX388" fmla="*/ 2043175 w 5600700"/>
              <a:gd name="connsiteY388" fmla="*/ 356338 h 1295400"/>
              <a:gd name="connsiteX389" fmla="*/ 5191188 w 5600700"/>
              <a:gd name="connsiteY389" fmla="*/ 141263 h 1295400"/>
              <a:gd name="connsiteX390" fmla="*/ 5182806 w 5600700"/>
              <a:gd name="connsiteY390" fmla="*/ 141930 h 1295400"/>
              <a:gd name="connsiteX391" fmla="*/ 5191188 w 5600700"/>
              <a:gd name="connsiteY391" fmla="*/ 141263 h 1295400"/>
              <a:gd name="connsiteX392" fmla="*/ 236187 w 5600700"/>
              <a:gd name="connsiteY392" fmla="*/ 646374 h 1295400"/>
              <a:gd name="connsiteX393" fmla="*/ 223614 w 5600700"/>
              <a:gd name="connsiteY393" fmla="*/ 647422 h 1295400"/>
              <a:gd name="connsiteX394" fmla="*/ 215423 w 5600700"/>
              <a:gd name="connsiteY394" fmla="*/ 650184 h 1295400"/>
              <a:gd name="connsiteX395" fmla="*/ 236187 w 5600700"/>
              <a:gd name="connsiteY395" fmla="*/ 646374 h 1295400"/>
              <a:gd name="connsiteX396" fmla="*/ 20637 w 5600700"/>
              <a:gd name="connsiteY396" fmla="*/ 685712 h 1295400"/>
              <a:gd name="connsiteX397" fmla="*/ 8064 w 5600700"/>
              <a:gd name="connsiteY397" fmla="*/ 686760 h 1295400"/>
              <a:gd name="connsiteX398" fmla="*/ 20637 w 5600700"/>
              <a:gd name="connsiteY398" fmla="*/ 685712 h 1295400"/>
              <a:gd name="connsiteX399" fmla="*/ 505650 w 5600700"/>
              <a:gd name="connsiteY399" fmla="*/ 695523 h 1295400"/>
              <a:gd name="connsiteX400" fmla="*/ 476884 w 5600700"/>
              <a:gd name="connsiteY400" fmla="*/ 704286 h 1295400"/>
              <a:gd name="connsiteX401" fmla="*/ 531272 w 5600700"/>
              <a:gd name="connsiteY401" fmla="*/ 699714 h 1295400"/>
              <a:gd name="connsiteX402" fmla="*/ 505650 w 5600700"/>
              <a:gd name="connsiteY402" fmla="*/ 695523 h 1295400"/>
              <a:gd name="connsiteX403" fmla="*/ 455834 w 5600700"/>
              <a:gd name="connsiteY403" fmla="*/ 703905 h 1295400"/>
              <a:gd name="connsiteX404" fmla="*/ 426783 w 5600700"/>
              <a:gd name="connsiteY404" fmla="*/ 708477 h 1295400"/>
              <a:gd name="connsiteX405" fmla="*/ 455834 w 5600700"/>
              <a:gd name="connsiteY405" fmla="*/ 703905 h 1295400"/>
              <a:gd name="connsiteX406" fmla="*/ 721867 w 5600700"/>
              <a:gd name="connsiteY406" fmla="*/ 713144 h 1295400"/>
              <a:gd name="connsiteX407" fmla="*/ 734059 w 5600700"/>
              <a:gd name="connsiteY407" fmla="*/ 707905 h 1295400"/>
              <a:gd name="connsiteX408" fmla="*/ 721867 w 5600700"/>
              <a:gd name="connsiteY408" fmla="*/ 713144 h 1295400"/>
              <a:gd name="connsiteX409" fmla="*/ 5371496 w 5600700"/>
              <a:gd name="connsiteY409" fmla="*/ 481306 h 1295400"/>
              <a:gd name="connsiteX410" fmla="*/ 5358923 w 5600700"/>
              <a:gd name="connsiteY410" fmla="*/ 482353 h 1295400"/>
              <a:gd name="connsiteX411" fmla="*/ 5346541 w 5600700"/>
              <a:gd name="connsiteY411" fmla="*/ 485497 h 1295400"/>
              <a:gd name="connsiteX412" fmla="*/ 5371496 w 5600700"/>
              <a:gd name="connsiteY412" fmla="*/ 481306 h 1295400"/>
              <a:gd name="connsiteX413" fmla="*/ 843787 w 5600700"/>
              <a:gd name="connsiteY413" fmla="*/ 1060235 h 1295400"/>
              <a:gd name="connsiteX414" fmla="*/ 868647 w 5600700"/>
              <a:gd name="connsiteY414" fmla="*/ 1056044 h 1295400"/>
              <a:gd name="connsiteX415" fmla="*/ 855598 w 5600700"/>
              <a:gd name="connsiteY415" fmla="*/ 1050806 h 1295400"/>
              <a:gd name="connsiteX416" fmla="*/ 843787 w 5600700"/>
              <a:gd name="connsiteY416" fmla="*/ 1060235 h 1295400"/>
              <a:gd name="connsiteX417" fmla="*/ 893889 w 5600700"/>
              <a:gd name="connsiteY417" fmla="*/ 1055949 h 1295400"/>
              <a:gd name="connsiteX418" fmla="*/ 872648 w 5600700"/>
              <a:gd name="connsiteY418" fmla="*/ 1053472 h 1295400"/>
              <a:gd name="connsiteX419" fmla="*/ 893889 w 5600700"/>
              <a:gd name="connsiteY419" fmla="*/ 1055949 h 1295400"/>
              <a:gd name="connsiteX420" fmla="*/ 5303869 w 5600700"/>
              <a:gd name="connsiteY420" fmla="*/ 677330 h 1295400"/>
              <a:gd name="connsiteX421" fmla="*/ 5295487 w 5600700"/>
              <a:gd name="connsiteY421" fmla="*/ 677997 h 1295400"/>
              <a:gd name="connsiteX422" fmla="*/ 5303869 w 5600700"/>
              <a:gd name="connsiteY422" fmla="*/ 677330 h 1295400"/>
              <a:gd name="connsiteX423" fmla="*/ 781017 w 5600700"/>
              <a:gd name="connsiteY423" fmla="*/ 1065474 h 1295400"/>
              <a:gd name="connsiteX424" fmla="*/ 797591 w 5600700"/>
              <a:gd name="connsiteY424" fmla="*/ 1061950 h 1295400"/>
              <a:gd name="connsiteX425" fmla="*/ 781017 w 5600700"/>
              <a:gd name="connsiteY425" fmla="*/ 1065474 h 1295400"/>
              <a:gd name="connsiteX426" fmla="*/ 1168113 w 5600700"/>
              <a:gd name="connsiteY426" fmla="*/ 1062426 h 1295400"/>
              <a:gd name="connsiteX427" fmla="*/ 1180782 w 5600700"/>
              <a:gd name="connsiteY427" fmla="*/ 1063474 h 1295400"/>
              <a:gd name="connsiteX428" fmla="*/ 1184782 w 5600700"/>
              <a:gd name="connsiteY428" fmla="*/ 1060997 h 1295400"/>
              <a:gd name="connsiteX429" fmla="*/ 1201165 w 5600700"/>
              <a:gd name="connsiteY429" fmla="*/ 1055378 h 1295400"/>
              <a:gd name="connsiteX430" fmla="*/ 1168113 w 5600700"/>
              <a:gd name="connsiteY430" fmla="*/ 1062426 h 1295400"/>
              <a:gd name="connsiteX431" fmla="*/ 5487510 w 5600700"/>
              <a:gd name="connsiteY431" fmla="*/ 708286 h 1295400"/>
              <a:gd name="connsiteX432" fmla="*/ 5462460 w 5600700"/>
              <a:gd name="connsiteY432" fmla="*/ 710382 h 1295400"/>
              <a:gd name="connsiteX433" fmla="*/ 5487510 w 5600700"/>
              <a:gd name="connsiteY433" fmla="*/ 708286 h 1295400"/>
              <a:gd name="connsiteX434" fmla="*/ 5516943 w 5600700"/>
              <a:gd name="connsiteY434" fmla="*/ 707905 h 1295400"/>
              <a:gd name="connsiteX435" fmla="*/ 5504370 w 5600700"/>
              <a:gd name="connsiteY435" fmla="*/ 708953 h 1295400"/>
              <a:gd name="connsiteX436" fmla="*/ 5496179 w 5600700"/>
              <a:gd name="connsiteY436" fmla="*/ 711715 h 1295400"/>
              <a:gd name="connsiteX437" fmla="*/ 5516943 w 5600700"/>
              <a:gd name="connsiteY437" fmla="*/ 707905 h 1295400"/>
              <a:gd name="connsiteX438" fmla="*/ 563562 w 5600700"/>
              <a:gd name="connsiteY438" fmla="*/ 1132530 h 1295400"/>
              <a:gd name="connsiteX439" fmla="*/ 605757 w 5600700"/>
              <a:gd name="connsiteY439" fmla="*/ 1133197 h 1295400"/>
              <a:gd name="connsiteX440" fmla="*/ 584517 w 5600700"/>
              <a:gd name="connsiteY440" fmla="*/ 1130720 h 1295400"/>
              <a:gd name="connsiteX441" fmla="*/ 575754 w 5600700"/>
              <a:gd name="connsiteY441" fmla="*/ 1127196 h 1295400"/>
              <a:gd name="connsiteX442" fmla="*/ 563562 w 5600700"/>
              <a:gd name="connsiteY442" fmla="*/ 1132530 h 1295400"/>
              <a:gd name="connsiteX443" fmla="*/ 735107 w 5600700"/>
              <a:gd name="connsiteY443" fmla="*/ 1120147 h 1295400"/>
              <a:gd name="connsiteX444" fmla="*/ 759872 w 5600700"/>
              <a:gd name="connsiteY444" fmla="*/ 1113861 h 1295400"/>
              <a:gd name="connsiteX445" fmla="*/ 735107 w 5600700"/>
              <a:gd name="connsiteY445" fmla="*/ 1120147 h 1295400"/>
              <a:gd name="connsiteX446" fmla="*/ 744251 w 5600700"/>
              <a:gd name="connsiteY446" fmla="*/ 1127863 h 1295400"/>
              <a:gd name="connsiteX447" fmla="*/ 707199 w 5600700"/>
              <a:gd name="connsiteY447" fmla="*/ 1137388 h 1295400"/>
              <a:gd name="connsiteX448" fmla="*/ 769683 w 5600700"/>
              <a:gd name="connsiteY448" fmla="*/ 1129958 h 1295400"/>
              <a:gd name="connsiteX449" fmla="*/ 790257 w 5600700"/>
              <a:gd name="connsiteY449" fmla="*/ 1123958 h 1295400"/>
              <a:gd name="connsiteX450" fmla="*/ 744251 w 5600700"/>
              <a:gd name="connsiteY450" fmla="*/ 1127863 h 1295400"/>
              <a:gd name="connsiteX451" fmla="*/ 849121 w 5600700"/>
              <a:gd name="connsiteY451" fmla="*/ 1123195 h 1295400"/>
              <a:gd name="connsiteX452" fmla="*/ 877982 w 5600700"/>
              <a:gd name="connsiteY452" fmla="*/ 1116528 h 1295400"/>
              <a:gd name="connsiteX453" fmla="*/ 849121 w 5600700"/>
              <a:gd name="connsiteY453" fmla="*/ 1123195 h 1295400"/>
              <a:gd name="connsiteX454" fmla="*/ 690435 w 5600700"/>
              <a:gd name="connsiteY454" fmla="*/ 1138721 h 1295400"/>
              <a:gd name="connsiteX455" fmla="*/ 698817 w 5600700"/>
              <a:gd name="connsiteY455" fmla="*/ 1138055 h 1295400"/>
              <a:gd name="connsiteX456" fmla="*/ 698436 w 5600700"/>
              <a:gd name="connsiteY456" fmla="*/ 1133864 h 1295400"/>
              <a:gd name="connsiteX457" fmla="*/ 690054 w 5600700"/>
              <a:gd name="connsiteY457" fmla="*/ 1134530 h 1295400"/>
              <a:gd name="connsiteX458" fmla="*/ 690435 w 5600700"/>
              <a:gd name="connsiteY458" fmla="*/ 1138721 h 1295400"/>
              <a:gd name="connsiteX459" fmla="*/ 716533 w 5600700"/>
              <a:gd name="connsiteY459" fmla="*/ 1149199 h 1295400"/>
              <a:gd name="connsiteX460" fmla="*/ 728535 w 5600700"/>
              <a:gd name="connsiteY460" fmla="*/ 1141864 h 1295400"/>
              <a:gd name="connsiteX461" fmla="*/ 716533 w 5600700"/>
              <a:gd name="connsiteY461" fmla="*/ 1149199 h 1295400"/>
              <a:gd name="connsiteX462" fmla="*/ 745775 w 5600700"/>
              <a:gd name="connsiteY462" fmla="*/ 1146722 h 1295400"/>
              <a:gd name="connsiteX463" fmla="*/ 783208 w 5600700"/>
              <a:gd name="connsiteY463" fmla="*/ 1141483 h 1295400"/>
              <a:gd name="connsiteX464" fmla="*/ 745775 w 5600700"/>
              <a:gd name="connsiteY464" fmla="*/ 1146722 h 1295400"/>
              <a:gd name="connsiteX465" fmla="*/ 490791 w 5600700"/>
              <a:gd name="connsiteY465" fmla="*/ 1168249 h 1295400"/>
              <a:gd name="connsiteX466" fmla="*/ 490981 w 5600700"/>
              <a:gd name="connsiteY466" fmla="*/ 1170344 h 1295400"/>
              <a:gd name="connsiteX467" fmla="*/ 482980 w 5600700"/>
              <a:gd name="connsiteY467" fmla="*/ 1175202 h 1295400"/>
              <a:gd name="connsiteX468" fmla="*/ 524033 w 5600700"/>
              <a:gd name="connsiteY468" fmla="*/ 1163296 h 1295400"/>
              <a:gd name="connsiteX469" fmla="*/ 490791 w 5600700"/>
              <a:gd name="connsiteY469" fmla="*/ 1168249 h 1295400"/>
              <a:gd name="connsiteX470" fmla="*/ 541083 w 5600700"/>
              <a:gd name="connsiteY470" fmla="*/ 1166153 h 1295400"/>
              <a:gd name="connsiteX471" fmla="*/ 582516 w 5600700"/>
              <a:gd name="connsiteY471" fmla="*/ 1158438 h 1295400"/>
              <a:gd name="connsiteX472" fmla="*/ 541083 w 5600700"/>
              <a:gd name="connsiteY472" fmla="*/ 1166153 h 1295400"/>
              <a:gd name="connsiteX473" fmla="*/ 704532 w 5600700"/>
              <a:gd name="connsiteY473" fmla="*/ 1156533 h 1295400"/>
              <a:gd name="connsiteX474" fmla="*/ 730154 w 5600700"/>
              <a:gd name="connsiteY474" fmla="*/ 1160724 h 1295400"/>
              <a:gd name="connsiteX475" fmla="*/ 737774 w 5600700"/>
              <a:gd name="connsiteY475" fmla="*/ 1151580 h 1295400"/>
              <a:gd name="connsiteX476" fmla="*/ 704532 w 5600700"/>
              <a:gd name="connsiteY476" fmla="*/ 1156533 h 1295400"/>
              <a:gd name="connsiteX477" fmla="*/ 833976 w 5600700"/>
              <a:gd name="connsiteY477" fmla="*/ 1143484 h 1295400"/>
              <a:gd name="connsiteX478" fmla="*/ 833786 w 5600700"/>
              <a:gd name="connsiteY478" fmla="*/ 1141388 h 1295400"/>
              <a:gd name="connsiteX479" fmla="*/ 821594 w 5600700"/>
              <a:gd name="connsiteY479" fmla="*/ 1146627 h 1295400"/>
              <a:gd name="connsiteX480" fmla="*/ 809021 w 5600700"/>
              <a:gd name="connsiteY480" fmla="*/ 1147675 h 1295400"/>
              <a:gd name="connsiteX481" fmla="*/ 801020 w 5600700"/>
              <a:gd name="connsiteY481" fmla="*/ 1152533 h 1295400"/>
              <a:gd name="connsiteX482" fmla="*/ 821975 w 5600700"/>
              <a:gd name="connsiteY482" fmla="*/ 1150723 h 1295400"/>
              <a:gd name="connsiteX483" fmla="*/ 834643 w 5600700"/>
              <a:gd name="connsiteY483" fmla="*/ 1151770 h 1295400"/>
              <a:gd name="connsiteX484" fmla="*/ 859218 w 5600700"/>
              <a:gd name="connsiteY484" fmla="*/ 1143389 h 1295400"/>
              <a:gd name="connsiteX485" fmla="*/ 900651 w 5600700"/>
              <a:gd name="connsiteY485" fmla="*/ 1135673 h 1295400"/>
              <a:gd name="connsiteX486" fmla="*/ 833976 w 5600700"/>
              <a:gd name="connsiteY486" fmla="*/ 1143484 h 1295400"/>
              <a:gd name="connsiteX487" fmla="*/ 942466 w 5600700"/>
              <a:gd name="connsiteY487" fmla="*/ 1132244 h 1295400"/>
              <a:gd name="connsiteX488" fmla="*/ 921606 w 5600700"/>
              <a:gd name="connsiteY488" fmla="*/ 1134054 h 1295400"/>
              <a:gd name="connsiteX489" fmla="*/ 942466 w 5600700"/>
              <a:gd name="connsiteY489" fmla="*/ 1132244 h 1295400"/>
              <a:gd name="connsiteX490" fmla="*/ 1022095 w 5600700"/>
              <a:gd name="connsiteY490" fmla="*/ 1127672 h 1295400"/>
              <a:gd name="connsiteX491" fmla="*/ 988662 w 5600700"/>
              <a:gd name="connsiteY491" fmla="*/ 1130530 h 1295400"/>
              <a:gd name="connsiteX492" fmla="*/ 1022095 w 5600700"/>
              <a:gd name="connsiteY492" fmla="*/ 1127672 h 1295400"/>
              <a:gd name="connsiteX493" fmla="*/ 608901 w 5600700"/>
              <a:gd name="connsiteY493" fmla="*/ 1171011 h 1295400"/>
              <a:gd name="connsiteX494" fmla="*/ 625284 w 5600700"/>
              <a:gd name="connsiteY494" fmla="*/ 1165391 h 1295400"/>
              <a:gd name="connsiteX495" fmla="*/ 608424 w 5600700"/>
              <a:gd name="connsiteY495" fmla="*/ 1164724 h 1295400"/>
              <a:gd name="connsiteX496" fmla="*/ 608901 w 5600700"/>
              <a:gd name="connsiteY496" fmla="*/ 1171011 h 1295400"/>
              <a:gd name="connsiteX497" fmla="*/ 638142 w 5600700"/>
              <a:gd name="connsiteY497" fmla="*/ 1168535 h 1295400"/>
              <a:gd name="connsiteX498" fmla="*/ 650334 w 5600700"/>
              <a:gd name="connsiteY498" fmla="*/ 1163296 h 1295400"/>
              <a:gd name="connsiteX499" fmla="*/ 638142 w 5600700"/>
              <a:gd name="connsiteY499" fmla="*/ 1168535 h 1295400"/>
              <a:gd name="connsiteX500" fmla="*/ 559085 w 5600700"/>
              <a:gd name="connsiteY500" fmla="*/ 1179393 h 1295400"/>
              <a:gd name="connsiteX501" fmla="*/ 563085 w 5600700"/>
              <a:gd name="connsiteY501" fmla="*/ 1176916 h 1295400"/>
              <a:gd name="connsiteX502" fmla="*/ 554322 w 5600700"/>
              <a:gd name="connsiteY502" fmla="*/ 1173392 h 1295400"/>
              <a:gd name="connsiteX503" fmla="*/ 559085 w 5600700"/>
              <a:gd name="connsiteY503" fmla="*/ 1179393 h 1295400"/>
              <a:gd name="connsiteX504" fmla="*/ 719676 w 5600700"/>
              <a:gd name="connsiteY504" fmla="*/ 1187013 h 1295400"/>
              <a:gd name="connsiteX505" fmla="*/ 769111 w 5600700"/>
              <a:gd name="connsiteY505" fmla="*/ 1174345 h 1295400"/>
              <a:gd name="connsiteX506" fmla="*/ 719676 w 5600700"/>
              <a:gd name="connsiteY506" fmla="*/ 1187013 h 1295400"/>
              <a:gd name="connsiteX507" fmla="*/ 217899 w 5600700"/>
              <a:gd name="connsiteY507" fmla="*/ 1227208 h 1295400"/>
              <a:gd name="connsiteX508" fmla="*/ 235330 w 5600700"/>
              <a:gd name="connsiteY508" fmla="*/ 1234162 h 1295400"/>
              <a:gd name="connsiteX509" fmla="*/ 259333 w 5600700"/>
              <a:gd name="connsiteY509" fmla="*/ 1219493 h 1295400"/>
              <a:gd name="connsiteX510" fmla="*/ 205136 w 5600700"/>
              <a:gd name="connsiteY510" fmla="*/ 1226161 h 1295400"/>
              <a:gd name="connsiteX511" fmla="*/ 217899 w 5600700"/>
              <a:gd name="connsiteY511" fmla="*/ 1227208 h 1295400"/>
              <a:gd name="connsiteX512" fmla="*/ 706818 w 5600700"/>
              <a:gd name="connsiteY512" fmla="*/ 1183870 h 1295400"/>
              <a:gd name="connsiteX513" fmla="*/ 681576 w 5600700"/>
              <a:gd name="connsiteY513" fmla="*/ 1183870 h 1295400"/>
              <a:gd name="connsiteX514" fmla="*/ 706818 w 5600700"/>
              <a:gd name="connsiteY514" fmla="*/ 1183870 h 1295400"/>
              <a:gd name="connsiteX515" fmla="*/ 276764 w 5600700"/>
              <a:gd name="connsiteY515" fmla="*/ 1226542 h 1295400"/>
              <a:gd name="connsiteX516" fmla="*/ 309625 w 5600700"/>
              <a:gd name="connsiteY516" fmla="*/ 1217398 h 1295400"/>
              <a:gd name="connsiteX517" fmla="*/ 276764 w 5600700"/>
              <a:gd name="connsiteY517" fmla="*/ 1226542 h 1295400"/>
              <a:gd name="connsiteX518" fmla="*/ 917130 w 5600700"/>
              <a:gd name="connsiteY518" fmla="*/ 1180917 h 1295400"/>
              <a:gd name="connsiteX519" fmla="*/ 946181 w 5600700"/>
              <a:gd name="connsiteY519" fmla="*/ 1176345 h 1295400"/>
              <a:gd name="connsiteX520" fmla="*/ 917130 w 5600700"/>
              <a:gd name="connsiteY520" fmla="*/ 1180917 h 1295400"/>
              <a:gd name="connsiteX521" fmla="*/ 1109249 w 5600700"/>
              <a:gd name="connsiteY521" fmla="*/ 1162534 h 1295400"/>
              <a:gd name="connsiteX522" fmla="*/ 1092675 w 5600700"/>
              <a:gd name="connsiteY522" fmla="*/ 1166058 h 1295400"/>
              <a:gd name="connsiteX523" fmla="*/ 1109249 w 5600700"/>
              <a:gd name="connsiteY523" fmla="*/ 1162534 h 1295400"/>
              <a:gd name="connsiteX524" fmla="*/ 1138872 w 5600700"/>
              <a:gd name="connsiteY524" fmla="*/ 1164248 h 1295400"/>
              <a:gd name="connsiteX525" fmla="*/ 1159446 w 5600700"/>
              <a:gd name="connsiteY525" fmla="*/ 1158247 h 1295400"/>
              <a:gd name="connsiteX526" fmla="*/ 1138872 w 5600700"/>
              <a:gd name="connsiteY526" fmla="*/ 1164248 h 1295400"/>
              <a:gd name="connsiteX527" fmla="*/ 967803 w 5600700"/>
              <a:gd name="connsiteY527" fmla="*/ 1182917 h 1295400"/>
              <a:gd name="connsiteX528" fmla="*/ 988853 w 5600700"/>
              <a:gd name="connsiteY528" fmla="*/ 1183298 h 1295400"/>
              <a:gd name="connsiteX529" fmla="*/ 967803 w 5600700"/>
              <a:gd name="connsiteY529" fmla="*/ 1182917 h 1295400"/>
              <a:gd name="connsiteX530" fmla="*/ 236187 w 5600700"/>
              <a:gd name="connsiteY530" fmla="*/ 1244734 h 1295400"/>
              <a:gd name="connsiteX531" fmla="*/ 244950 w 5600700"/>
              <a:gd name="connsiteY531" fmla="*/ 1248259 h 1295400"/>
              <a:gd name="connsiteX532" fmla="*/ 278002 w 5600700"/>
              <a:gd name="connsiteY532" fmla="*/ 1241210 h 1295400"/>
              <a:gd name="connsiteX533" fmla="*/ 236187 w 5600700"/>
              <a:gd name="connsiteY533" fmla="*/ 1244734 h 1295400"/>
              <a:gd name="connsiteX534" fmla="*/ 286575 w 5600700"/>
              <a:gd name="connsiteY534" fmla="*/ 1242639 h 1295400"/>
              <a:gd name="connsiteX535" fmla="*/ 294957 w 5600700"/>
              <a:gd name="connsiteY535" fmla="*/ 1241972 h 1295400"/>
              <a:gd name="connsiteX536" fmla="*/ 294576 w 5600700"/>
              <a:gd name="connsiteY536" fmla="*/ 1237781 h 1295400"/>
              <a:gd name="connsiteX537" fmla="*/ 286194 w 5600700"/>
              <a:gd name="connsiteY537" fmla="*/ 1238448 h 1295400"/>
              <a:gd name="connsiteX538" fmla="*/ 286575 w 5600700"/>
              <a:gd name="connsiteY538" fmla="*/ 1242639 h 1295400"/>
              <a:gd name="connsiteX539" fmla="*/ 633380 w 5600700"/>
              <a:gd name="connsiteY539" fmla="*/ 1211207 h 1295400"/>
              <a:gd name="connsiteX540" fmla="*/ 616616 w 5600700"/>
              <a:gd name="connsiteY540" fmla="*/ 1212635 h 1295400"/>
              <a:gd name="connsiteX541" fmla="*/ 600042 w 5600700"/>
              <a:gd name="connsiteY541" fmla="*/ 1216160 h 1295400"/>
              <a:gd name="connsiteX542" fmla="*/ 558418 w 5600700"/>
              <a:gd name="connsiteY542" fmla="*/ 1221779 h 1295400"/>
              <a:gd name="connsiteX543" fmla="*/ 579659 w 5600700"/>
              <a:gd name="connsiteY543" fmla="*/ 1224256 h 1295400"/>
              <a:gd name="connsiteX544" fmla="*/ 580707 w 5600700"/>
              <a:gd name="connsiteY544" fmla="*/ 1236829 h 1295400"/>
              <a:gd name="connsiteX545" fmla="*/ 597947 w 5600700"/>
              <a:gd name="connsiteY545" fmla="*/ 1241687 h 1295400"/>
              <a:gd name="connsiteX546" fmla="*/ 610329 w 5600700"/>
              <a:gd name="connsiteY546" fmla="*/ 1238543 h 1295400"/>
              <a:gd name="connsiteX547" fmla="*/ 612901 w 5600700"/>
              <a:gd name="connsiteY547" fmla="*/ 1219303 h 1295400"/>
              <a:gd name="connsiteX548" fmla="*/ 625093 w 5600700"/>
              <a:gd name="connsiteY548" fmla="*/ 1214064 h 1295400"/>
              <a:gd name="connsiteX549" fmla="*/ 649858 w 5600700"/>
              <a:gd name="connsiteY549" fmla="*/ 1207778 h 1295400"/>
              <a:gd name="connsiteX550" fmla="*/ 633380 w 5600700"/>
              <a:gd name="connsiteY550" fmla="*/ 1211207 h 1295400"/>
              <a:gd name="connsiteX551" fmla="*/ 541749 w 5600700"/>
              <a:gd name="connsiteY551" fmla="*/ 1223113 h 1295400"/>
              <a:gd name="connsiteX552" fmla="*/ 553941 w 5600700"/>
              <a:gd name="connsiteY552" fmla="*/ 1217874 h 1295400"/>
              <a:gd name="connsiteX553" fmla="*/ 545559 w 5600700"/>
              <a:gd name="connsiteY553" fmla="*/ 1218541 h 1295400"/>
              <a:gd name="connsiteX554" fmla="*/ 541749 w 5600700"/>
              <a:gd name="connsiteY554" fmla="*/ 1223113 h 1295400"/>
              <a:gd name="connsiteX555" fmla="*/ 2159761 w 5600700"/>
              <a:gd name="connsiteY555" fmla="*/ 1088620 h 1295400"/>
              <a:gd name="connsiteX556" fmla="*/ 2168143 w 5600700"/>
              <a:gd name="connsiteY556" fmla="*/ 1087953 h 1295400"/>
              <a:gd name="connsiteX557" fmla="*/ 2167762 w 5600700"/>
              <a:gd name="connsiteY557" fmla="*/ 1083762 h 1295400"/>
              <a:gd name="connsiteX558" fmla="*/ 2159380 w 5600700"/>
              <a:gd name="connsiteY558" fmla="*/ 1084429 h 1295400"/>
              <a:gd name="connsiteX559" fmla="*/ 2159761 w 5600700"/>
              <a:gd name="connsiteY559" fmla="*/ 1088620 h 1295400"/>
              <a:gd name="connsiteX560" fmla="*/ 1282223 w 5600700"/>
              <a:gd name="connsiteY560" fmla="*/ 1167010 h 1295400"/>
              <a:gd name="connsiteX561" fmla="*/ 1298606 w 5600700"/>
              <a:gd name="connsiteY561" fmla="*/ 1161391 h 1295400"/>
              <a:gd name="connsiteX562" fmla="*/ 1282223 w 5600700"/>
              <a:gd name="connsiteY562" fmla="*/ 1167010 h 1295400"/>
              <a:gd name="connsiteX563" fmla="*/ 638999 w 5600700"/>
              <a:gd name="connsiteY563" fmla="*/ 1227590 h 1295400"/>
              <a:gd name="connsiteX564" fmla="*/ 638428 w 5600700"/>
              <a:gd name="connsiteY564" fmla="*/ 1221303 h 1295400"/>
              <a:gd name="connsiteX565" fmla="*/ 638999 w 5600700"/>
              <a:gd name="connsiteY565" fmla="*/ 1227590 h 1295400"/>
              <a:gd name="connsiteX566" fmla="*/ 200850 w 5600700"/>
              <a:gd name="connsiteY566" fmla="*/ 1275215 h 1295400"/>
              <a:gd name="connsiteX567" fmla="*/ 188467 w 5600700"/>
              <a:gd name="connsiteY567" fmla="*/ 1278358 h 1295400"/>
              <a:gd name="connsiteX568" fmla="*/ 205517 w 5600700"/>
              <a:gd name="connsiteY568" fmla="*/ 1281120 h 1295400"/>
              <a:gd name="connsiteX569" fmla="*/ 209708 w 5600700"/>
              <a:gd name="connsiteY569" fmla="*/ 1280739 h 1295400"/>
              <a:gd name="connsiteX570" fmla="*/ 214089 w 5600700"/>
              <a:gd name="connsiteY570" fmla="*/ 1282454 h 1295400"/>
              <a:gd name="connsiteX571" fmla="*/ 247713 w 5600700"/>
              <a:gd name="connsiteY571" fmla="*/ 1281691 h 1295400"/>
              <a:gd name="connsiteX572" fmla="*/ 255714 w 5600700"/>
              <a:gd name="connsiteY572" fmla="*/ 1276834 h 1295400"/>
              <a:gd name="connsiteX573" fmla="*/ 276954 w 5600700"/>
              <a:gd name="connsiteY573" fmla="*/ 1279310 h 1295400"/>
              <a:gd name="connsiteX574" fmla="*/ 326770 w 5600700"/>
              <a:gd name="connsiteY574" fmla="*/ 1270833 h 1295400"/>
              <a:gd name="connsiteX575" fmla="*/ 316769 w 5600700"/>
              <a:gd name="connsiteY575" fmla="*/ 1252640 h 1295400"/>
              <a:gd name="connsiteX576" fmla="*/ 288384 w 5600700"/>
              <a:gd name="connsiteY576" fmla="*/ 1265594 h 1295400"/>
              <a:gd name="connsiteX577" fmla="*/ 212280 w 5600700"/>
              <a:gd name="connsiteY577" fmla="*/ 1261499 h 1295400"/>
              <a:gd name="connsiteX578" fmla="*/ 200850 w 5600700"/>
              <a:gd name="connsiteY578" fmla="*/ 1275215 h 1295400"/>
              <a:gd name="connsiteX579" fmla="*/ 535368 w 5600700"/>
              <a:gd name="connsiteY579" fmla="*/ 1246925 h 1295400"/>
              <a:gd name="connsiteX580" fmla="*/ 543369 w 5600700"/>
              <a:gd name="connsiteY580" fmla="*/ 1242067 h 1295400"/>
              <a:gd name="connsiteX581" fmla="*/ 551370 w 5600700"/>
              <a:gd name="connsiteY581" fmla="*/ 1237210 h 1295400"/>
              <a:gd name="connsiteX582" fmla="*/ 517746 w 5600700"/>
              <a:gd name="connsiteY582" fmla="*/ 1237972 h 1295400"/>
              <a:gd name="connsiteX583" fmla="*/ 535368 w 5600700"/>
              <a:gd name="connsiteY583" fmla="*/ 1246925 h 1295400"/>
              <a:gd name="connsiteX584" fmla="*/ 576801 w 5600700"/>
              <a:gd name="connsiteY584" fmla="*/ 1239210 h 1295400"/>
              <a:gd name="connsiteX585" fmla="*/ 576801 w 5600700"/>
              <a:gd name="connsiteY585" fmla="*/ 1239210 h 1295400"/>
              <a:gd name="connsiteX586" fmla="*/ 576801 w 5600700"/>
              <a:gd name="connsiteY586" fmla="*/ 1239210 h 1295400"/>
              <a:gd name="connsiteX587" fmla="*/ 3896835 w 5600700"/>
              <a:gd name="connsiteY587" fmla="*/ 967366 h 1295400"/>
              <a:gd name="connsiteX588" fmla="*/ 3934650 w 5600700"/>
              <a:gd name="connsiteY588" fmla="*/ 966319 h 1295400"/>
              <a:gd name="connsiteX589" fmla="*/ 3950652 w 5600700"/>
              <a:gd name="connsiteY589" fmla="*/ 956508 h 1295400"/>
              <a:gd name="connsiteX590" fmla="*/ 3896835 w 5600700"/>
              <a:gd name="connsiteY590" fmla="*/ 967366 h 1295400"/>
              <a:gd name="connsiteX591" fmla="*/ 422687 w 5600700"/>
              <a:gd name="connsiteY591" fmla="*/ 1258546 h 1295400"/>
              <a:gd name="connsiteX592" fmla="*/ 448119 w 5600700"/>
              <a:gd name="connsiteY592" fmla="*/ 1260641 h 1295400"/>
              <a:gd name="connsiteX593" fmla="*/ 451548 w 5600700"/>
              <a:gd name="connsiteY593" fmla="*/ 1251878 h 1295400"/>
              <a:gd name="connsiteX594" fmla="*/ 422687 w 5600700"/>
              <a:gd name="connsiteY594" fmla="*/ 1258546 h 1295400"/>
              <a:gd name="connsiteX595" fmla="*/ 3528789 w 5600700"/>
              <a:gd name="connsiteY595" fmla="*/ 996322 h 1295400"/>
              <a:gd name="connsiteX596" fmla="*/ 3575462 w 5600700"/>
              <a:gd name="connsiteY596" fmla="*/ 1000799 h 1295400"/>
              <a:gd name="connsiteX597" fmla="*/ 3587654 w 5600700"/>
              <a:gd name="connsiteY597" fmla="*/ 995560 h 1295400"/>
              <a:gd name="connsiteX598" fmla="*/ 3528789 w 5600700"/>
              <a:gd name="connsiteY598" fmla="*/ 996322 h 1295400"/>
              <a:gd name="connsiteX599" fmla="*/ 3591273 w 5600700"/>
              <a:gd name="connsiteY599" fmla="*/ 988893 h 1295400"/>
              <a:gd name="connsiteX600" fmla="*/ 3591845 w 5600700"/>
              <a:gd name="connsiteY600" fmla="*/ 995180 h 1295400"/>
              <a:gd name="connsiteX601" fmla="*/ 3620610 w 5600700"/>
              <a:gd name="connsiteY601" fmla="*/ 986416 h 1295400"/>
              <a:gd name="connsiteX602" fmla="*/ 3591273 w 5600700"/>
              <a:gd name="connsiteY602" fmla="*/ 988893 h 1295400"/>
              <a:gd name="connsiteX603" fmla="*/ 5205475 w 5600700"/>
              <a:gd name="connsiteY603" fmla="*/ 858972 h 1295400"/>
              <a:gd name="connsiteX604" fmla="*/ 5180425 w 5600700"/>
              <a:gd name="connsiteY604" fmla="*/ 861067 h 1295400"/>
              <a:gd name="connsiteX605" fmla="*/ 5205475 w 5600700"/>
              <a:gd name="connsiteY605" fmla="*/ 858972 h 1295400"/>
              <a:gd name="connsiteX606" fmla="*/ 481837 w 5600700"/>
              <a:gd name="connsiteY606" fmla="*/ 1262070 h 1295400"/>
              <a:gd name="connsiteX607" fmla="*/ 498220 w 5600700"/>
              <a:gd name="connsiteY607" fmla="*/ 1256450 h 1295400"/>
              <a:gd name="connsiteX608" fmla="*/ 481837 w 5600700"/>
              <a:gd name="connsiteY608" fmla="*/ 1262070 h 1295400"/>
              <a:gd name="connsiteX609" fmla="*/ 5256339 w 5600700"/>
              <a:gd name="connsiteY609" fmla="*/ 863163 h 1295400"/>
              <a:gd name="connsiteX610" fmla="*/ 5281580 w 5600700"/>
              <a:gd name="connsiteY610" fmla="*/ 863163 h 1295400"/>
              <a:gd name="connsiteX611" fmla="*/ 5281771 w 5600700"/>
              <a:gd name="connsiteY611" fmla="*/ 865258 h 1295400"/>
              <a:gd name="connsiteX612" fmla="*/ 5306821 w 5600700"/>
              <a:gd name="connsiteY612" fmla="*/ 863163 h 1295400"/>
              <a:gd name="connsiteX613" fmla="*/ 5285390 w 5600700"/>
              <a:gd name="connsiteY613" fmla="*/ 858591 h 1295400"/>
              <a:gd name="connsiteX614" fmla="*/ 5251767 w 5600700"/>
              <a:gd name="connsiteY614" fmla="*/ 859353 h 1295400"/>
              <a:gd name="connsiteX615" fmla="*/ 5226335 w 5600700"/>
              <a:gd name="connsiteY615" fmla="*/ 857257 h 1295400"/>
              <a:gd name="connsiteX616" fmla="*/ 5217953 w 5600700"/>
              <a:gd name="connsiteY616" fmla="*/ 857924 h 1295400"/>
              <a:gd name="connsiteX617" fmla="*/ 5256339 w 5600700"/>
              <a:gd name="connsiteY617" fmla="*/ 863163 h 1295400"/>
              <a:gd name="connsiteX618" fmla="*/ 4474622 w 5600700"/>
              <a:gd name="connsiteY618" fmla="*/ 929171 h 1295400"/>
              <a:gd name="connsiteX619" fmla="*/ 4474622 w 5600700"/>
              <a:gd name="connsiteY619" fmla="*/ 929171 h 1295400"/>
              <a:gd name="connsiteX620" fmla="*/ 4474622 w 5600700"/>
              <a:gd name="connsiteY620" fmla="*/ 929171 h 1295400"/>
              <a:gd name="connsiteX621" fmla="*/ 4620926 w 5600700"/>
              <a:gd name="connsiteY621" fmla="*/ 916789 h 1295400"/>
              <a:gd name="connsiteX622" fmla="*/ 4620926 w 5600700"/>
              <a:gd name="connsiteY622" fmla="*/ 916789 h 1295400"/>
              <a:gd name="connsiteX623" fmla="*/ 4620926 w 5600700"/>
              <a:gd name="connsiteY623" fmla="*/ 916789 h 1295400"/>
              <a:gd name="connsiteX624" fmla="*/ 541845 w 5600700"/>
              <a:gd name="connsiteY624" fmla="*/ 1273881 h 1295400"/>
              <a:gd name="connsiteX625" fmla="*/ 533272 w 5600700"/>
              <a:gd name="connsiteY625" fmla="*/ 1272452 h 1295400"/>
              <a:gd name="connsiteX626" fmla="*/ 532891 w 5600700"/>
              <a:gd name="connsiteY626" fmla="*/ 1268261 h 1295400"/>
              <a:gd name="connsiteX627" fmla="*/ 507269 w 5600700"/>
              <a:gd name="connsiteY627" fmla="*/ 1264070 h 1295400"/>
              <a:gd name="connsiteX628" fmla="*/ 478694 w 5600700"/>
              <a:gd name="connsiteY628" fmla="*/ 1274929 h 1295400"/>
              <a:gd name="connsiteX629" fmla="*/ 424401 w 5600700"/>
              <a:gd name="connsiteY629" fmla="*/ 1279501 h 1295400"/>
              <a:gd name="connsiteX630" fmla="*/ 420020 w 5600700"/>
              <a:gd name="connsiteY630" fmla="*/ 1277786 h 1295400"/>
              <a:gd name="connsiteX631" fmla="*/ 365823 w 5600700"/>
              <a:gd name="connsiteY631" fmla="*/ 1284454 h 1295400"/>
              <a:gd name="connsiteX632" fmla="*/ 361822 w 5600700"/>
              <a:gd name="connsiteY632" fmla="*/ 1286930 h 1295400"/>
              <a:gd name="connsiteX633" fmla="*/ 344963 w 5600700"/>
              <a:gd name="connsiteY633" fmla="*/ 1286263 h 1295400"/>
              <a:gd name="connsiteX634" fmla="*/ 324198 w 5600700"/>
              <a:gd name="connsiteY634" fmla="*/ 1290169 h 1295400"/>
              <a:gd name="connsiteX635" fmla="*/ 311340 w 5600700"/>
              <a:gd name="connsiteY635" fmla="*/ 1287025 h 1295400"/>
              <a:gd name="connsiteX636" fmla="*/ 244284 w 5600700"/>
              <a:gd name="connsiteY636" fmla="*/ 1290550 h 1295400"/>
              <a:gd name="connsiteX637" fmla="*/ 235902 w 5600700"/>
              <a:gd name="connsiteY637" fmla="*/ 1291216 h 1295400"/>
              <a:gd name="connsiteX638" fmla="*/ 202469 w 5600700"/>
              <a:gd name="connsiteY638" fmla="*/ 1294074 h 1295400"/>
              <a:gd name="connsiteX639" fmla="*/ 324579 w 5600700"/>
              <a:gd name="connsiteY639" fmla="*/ 1294360 h 1295400"/>
              <a:gd name="connsiteX640" fmla="*/ 341629 w 5600700"/>
              <a:gd name="connsiteY640" fmla="*/ 1297122 h 1295400"/>
              <a:gd name="connsiteX641" fmla="*/ 362679 w 5600700"/>
              <a:gd name="connsiteY641" fmla="*/ 1297503 h 1295400"/>
              <a:gd name="connsiteX642" fmla="*/ 429545 w 5600700"/>
              <a:gd name="connsiteY642" fmla="*/ 1291883 h 1295400"/>
              <a:gd name="connsiteX643" fmla="*/ 463359 w 5600700"/>
              <a:gd name="connsiteY643" fmla="*/ 1293217 h 1295400"/>
              <a:gd name="connsiteX644" fmla="*/ 496315 w 5600700"/>
              <a:gd name="connsiteY644" fmla="*/ 1284073 h 1295400"/>
              <a:gd name="connsiteX645" fmla="*/ 546512 w 5600700"/>
              <a:gd name="connsiteY645" fmla="*/ 1279882 h 1295400"/>
              <a:gd name="connsiteX646" fmla="*/ 541845 w 5600700"/>
              <a:gd name="connsiteY646" fmla="*/ 1273881 h 1295400"/>
              <a:gd name="connsiteX647" fmla="*/ 5060600 w 5600700"/>
              <a:gd name="connsiteY647" fmla="*/ 888118 h 1295400"/>
              <a:gd name="connsiteX648" fmla="*/ 5068601 w 5600700"/>
              <a:gd name="connsiteY648" fmla="*/ 883261 h 1295400"/>
              <a:gd name="connsiteX649" fmla="*/ 5076793 w 5600700"/>
              <a:gd name="connsiteY649" fmla="*/ 880403 h 1295400"/>
              <a:gd name="connsiteX650" fmla="*/ 5043550 w 5600700"/>
              <a:gd name="connsiteY650" fmla="*/ 885356 h 1295400"/>
              <a:gd name="connsiteX651" fmla="*/ 5060600 w 5600700"/>
              <a:gd name="connsiteY651" fmla="*/ 888118 h 1295400"/>
              <a:gd name="connsiteX652" fmla="*/ 3221322 w 5600700"/>
              <a:gd name="connsiteY652" fmla="*/ 1045567 h 1295400"/>
              <a:gd name="connsiteX653" fmla="*/ 3242087 w 5600700"/>
              <a:gd name="connsiteY653" fmla="*/ 1041661 h 1295400"/>
              <a:gd name="connsiteX654" fmla="*/ 3221322 w 5600700"/>
              <a:gd name="connsiteY654" fmla="*/ 1045567 h 1295400"/>
              <a:gd name="connsiteX655" fmla="*/ 3154647 w 5600700"/>
              <a:gd name="connsiteY655" fmla="*/ 1053282 h 1295400"/>
              <a:gd name="connsiteX656" fmla="*/ 3137788 w 5600700"/>
              <a:gd name="connsiteY656" fmla="*/ 1052615 h 1295400"/>
              <a:gd name="connsiteX657" fmla="*/ 3154647 w 5600700"/>
              <a:gd name="connsiteY657" fmla="*/ 1053282 h 1295400"/>
              <a:gd name="connsiteX658" fmla="*/ 2088609 w 5600700"/>
              <a:gd name="connsiteY658" fmla="*/ 1143293 h 1295400"/>
              <a:gd name="connsiteX659" fmla="*/ 2076036 w 5600700"/>
              <a:gd name="connsiteY659" fmla="*/ 1144341 h 1295400"/>
              <a:gd name="connsiteX660" fmla="*/ 2067845 w 5600700"/>
              <a:gd name="connsiteY660" fmla="*/ 1147103 h 1295400"/>
              <a:gd name="connsiteX661" fmla="*/ 2088609 w 5600700"/>
              <a:gd name="connsiteY661" fmla="*/ 1143293 h 1295400"/>
              <a:gd name="connsiteX662" fmla="*/ 2142997 w 5600700"/>
              <a:gd name="connsiteY662" fmla="*/ 1138721 h 1295400"/>
              <a:gd name="connsiteX663" fmla="*/ 2097182 w 5600700"/>
              <a:gd name="connsiteY663" fmla="*/ 1144722 h 1295400"/>
              <a:gd name="connsiteX664" fmla="*/ 2142997 w 5600700"/>
              <a:gd name="connsiteY664" fmla="*/ 1138721 h 1295400"/>
              <a:gd name="connsiteX665" fmla="*/ 2331211 w 5600700"/>
              <a:gd name="connsiteY665" fmla="*/ 1124910 h 1295400"/>
              <a:gd name="connsiteX666" fmla="*/ 2314352 w 5600700"/>
              <a:gd name="connsiteY666" fmla="*/ 1124243 h 1295400"/>
              <a:gd name="connsiteX667" fmla="*/ 2331211 w 5600700"/>
              <a:gd name="connsiteY667" fmla="*/ 1124910 h 1295400"/>
              <a:gd name="connsiteX668" fmla="*/ 2339784 w 5600700"/>
              <a:gd name="connsiteY668" fmla="*/ 1126339 h 1295400"/>
              <a:gd name="connsiteX669" fmla="*/ 2373026 w 5600700"/>
              <a:gd name="connsiteY669" fmla="*/ 1121386 h 1295400"/>
              <a:gd name="connsiteX670" fmla="*/ 2339784 w 5600700"/>
              <a:gd name="connsiteY670" fmla="*/ 1126339 h 1295400"/>
              <a:gd name="connsiteX671" fmla="*/ 2381789 w 5600700"/>
              <a:gd name="connsiteY671" fmla="*/ 1124910 h 1295400"/>
              <a:gd name="connsiteX672" fmla="*/ 2418841 w 5600700"/>
              <a:gd name="connsiteY672" fmla="*/ 1115480 h 1295400"/>
              <a:gd name="connsiteX673" fmla="*/ 2381789 w 5600700"/>
              <a:gd name="connsiteY673" fmla="*/ 1124910 h 1295400"/>
              <a:gd name="connsiteX674" fmla="*/ 2431795 w 5600700"/>
              <a:gd name="connsiteY674" fmla="*/ 1118528 h 1295400"/>
              <a:gd name="connsiteX675" fmla="*/ 2473419 w 5600700"/>
              <a:gd name="connsiteY675" fmla="*/ 1112908 h 1295400"/>
              <a:gd name="connsiteX676" fmla="*/ 2431795 w 5600700"/>
              <a:gd name="connsiteY676" fmla="*/ 1118528 h 1295400"/>
              <a:gd name="connsiteX677" fmla="*/ 2235675 w 5600700"/>
              <a:gd name="connsiteY677" fmla="*/ 1139293 h 1295400"/>
              <a:gd name="connsiteX678" fmla="*/ 2210815 w 5600700"/>
              <a:gd name="connsiteY678" fmla="*/ 1143484 h 1295400"/>
              <a:gd name="connsiteX679" fmla="*/ 2265298 w 5600700"/>
              <a:gd name="connsiteY679" fmla="*/ 1141007 h 1295400"/>
              <a:gd name="connsiteX680" fmla="*/ 2235675 w 5600700"/>
              <a:gd name="connsiteY680" fmla="*/ 1139293 h 1295400"/>
              <a:gd name="connsiteX681" fmla="*/ 2302922 w 5600700"/>
              <a:gd name="connsiteY681" fmla="*/ 1137864 h 1295400"/>
              <a:gd name="connsiteX682" fmla="*/ 2315114 w 5600700"/>
              <a:gd name="connsiteY682" fmla="*/ 1132625 h 1295400"/>
              <a:gd name="connsiteX683" fmla="*/ 2302922 w 5600700"/>
              <a:gd name="connsiteY683" fmla="*/ 1137864 h 1295400"/>
              <a:gd name="connsiteX684" fmla="*/ 2407030 w 5600700"/>
              <a:gd name="connsiteY684" fmla="*/ 1124910 h 1295400"/>
              <a:gd name="connsiteX685" fmla="*/ 2377788 w 5600700"/>
              <a:gd name="connsiteY685" fmla="*/ 1127387 h 1295400"/>
              <a:gd name="connsiteX686" fmla="*/ 2344737 w 5600700"/>
              <a:gd name="connsiteY686" fmla="*/ 1134435 h 1295400"/>
              <a:gd name="connsiteX687" fmla="*/ 2378169 w 5600700"/>
              <a:gd name="connsiteY687" fmla="*/ 1131578 h 1295400"/>
              <a:gd name="connsiteX688" fmla="*/ 2407411 w 5600700"/>
              <a:gd name="connsiteY688" fmla="*/ 1129101 h 1295400"/>
              <a:gd name="connsiteX689" fmla="*/ 2428176 w 5600700"/>
              <a:gd name="connsiteY689" fmla="*/ 1125196 h 1295400"/>
              <a:gd name="connsiteX690" fmla="*/ 2407030 w 5600700"/>
              <a:gd name="connsiteY690" fmla="*/ 1124910 h 1295400"/>
              <a:gd name="connsiteX691" fmla="*/ 2449035 w 5600700"/>
              <a:gd name="connsiteY691" fmla="*/ 1123386 h 1295400"/>
              <a:gd name="connsiteX692" fmla="*/ 2449035 w 5600700"/>
              <a:gd name="connsiteY692" fmla="*/ 1123386 h 1295400"/>
              <a:gd name="connsiteX693" fmla="*/ 2449035 w 5600700"/>
              <a:gd name="connsiteY693" fmla="*/ 1123386 h 1295400"/>
              <a:gd name="connsiteX694" fmla="*/ 2490850 w 5600700"/>
              <a:gd name="connsiteY694" fmla="*/ 1119862 h 1295400"/>
              <a:gd name="connsiteX695" fmla="*/ 2478277 w 5600700"/>
              <a:gd name="connsiteY695" fmla="*/ 1120910 h 1295400"/>
              <a:gd name="connsiteX696" fmla="*/ 2470086 w 5600700"/>
              <a:gd name="connsiteY696" fmla="*/ 1123672 h 1295400"/>
              <a:gd name="connsiteX697" fmla="*/ 2490850 w 5600700"/>
              <a:gd name="connsiteY697" fmla="*/ 1119862 h 1295400"/>
              <a:gd name="connsiteX698" fmla="*/ 2537142 w 5600700"/>
              <a:gd name="connsiteY698" fmla="*/ 1120243 h 1295400"/>
              <a:gd name="connsiteX699" fmla="*/ 2520282 w 5600700"/>
              <a:gd name="connsiteY699" fmla="*/ 1119576 h 1295400"/>
              <a:gd name="connsiteX700" fmla="*/ 2537142 w 5600700"/>
              <a:gd name="connsiteY700" fmla="*/ 1120243 h 1295400"/>
              <a:gd name="connsiteX701" fmla="*/ 2582766 w 5600700"/>
              <a:gd name="connsiteY701" fmla="*/ 1112147 h 1295400"/>
              <a:gd name="connsiteX702" fmla="*/ 2553715 w 5600700"/>
              <a:gd name="connsiteY702" fmla="*/ 1116718 h 1295400"/>
              <a:gd name="connsiteX703" fmla="*/ 2582766 w 5600700"/>
              <a:gd name="connsiteY703" fmla="*/ 1112147 h 1295400"/>
              <a:gd name="connsiteX704" fmla="*/ 5166899 w 5600700"/>
              <a:gd name="connsiteY704" fmla="*/ 900310 h 1295400"/>
              <a:gd name="connsiteX705" fmla="*/ 5183663 w 5600700"/>
              <a:gd name="connsiteY705" fmla="*/ 898882 h 1295400"/>
              <a:gd name="connsiteX706" fmla="*/ 5183282 w 5600700"/>
              <a:gd name="connsiteY706" fmla="*/ 894691 h 1295400"/>
              <a:gd name="connsiteX707" fmla="*/ 5166518 w 5600700"/>
              <a:gd name="connsiteY707" fmla="*/ 896119 h 1295400"/>
              <a:gd name="connsiteX708" fmla="*/ 5166899 w 5600700"/>
              <a:gd name="connsiteY708" fmla="*/ 900310 h 1295400"/>
              <a:gd name="connsiteX709" fmla="*/ 2968148 w 5600700"/>
              <a:gd name="connsiteY709" fmla="*/ 1088048 h 1295400"/>
              <a:gd name="connsiteX710" fmla="*/ 2938716 w 5600700"/>
              <a:gd name="connsiteY710" fmla="*/ 1088429 h 1295400"/>
              <a:gd name="connsiteX711" fmla="*/ 2968148 w 5600700"/>
              <a:gd name="connsiteY711" fmla="*/ 1088048 h 1295400"/>
              <a:gd name="connsiteX712" fmla="*/ 2420651 w 5600700"/>
              <a:gd name="connsiteY712" fmla="*/ 1136435 h 1295400"/>
              <a:gd name="connsiteX713" fmla="*/ 2403792 w 5600700"/>
              <a:gd name="connsiteY713" fmla="*/ 1135768 h 1295400"/>
              <a:gd name="connsiteX714" fmla="*/ 2387218 w 5600700"/>
              <a:gd name="connsiteY714" fmla="*/ 1139293 h 1295400"/>
              <a:gd name="connsiteX715" fmla="*/ 2420651 w 5600700"/>
              <a:gd name="connsiteY715" fmla="*/ 1136435 h 1295400"/>
              <a:gd name="connsiteX716" fmla="*/ 2562764 w 5600700"/>
              <a:gd name="connsiteY716" fmla="*/ 1124434 h 1295400"/>
              <a:gd name="connsiteX717" fmla="*/ 2574956 w 5600700"/>
              <a:gd name="connsiteY717" fmla="*/ 1119195 h 1295400"/>
              <a:gd name="connsiteX718" fmla="*/ 2566574 w 5600700"/>
              <a:gd name="connsiteY718" fmla="*/ 1119862 h 1295400"/>
              <a:gd name="connsiteX719" fmla="*/ 2562764 w 5600700"/>
              <a:gd name="connsiteY719" fmla="*/ 1124434 h 1295400"/>
              <a:gd name="connsiteX720" fmla="*/ 2441511 w 5600700"/>
              <a:gd name="connsiteY720" fmla="*/ 1134626 h 1295400"/>
              <a:gd name="connsiteX721" fmla="*/ 2441511 w 5600700"/>
              <a:gd name="connsiteY721" fmla="*/ 1134626 h 1295400"/>
              <a:gd name="connsiteX722" fmla="*/ 2441511 w 5600700"/>
              <a:gd name="connsiteY722" fmla="*/ 1134626 h 1295400"/>
              <a:gd name="connsiteX723" fmla="*/ 4222305 w 5600700"/>
              <a:gd name="connsiteY723" fmla="*/ 982130 h 1295400"/>
              <a:gd name="connsiteX724" fmla="*/ 4201731 w 5600700"/>
              <a:gd name="connsiteY724" fmla="*/ 988131 h 1295400"/>
              <a:gd name="connsiteX725" fmla="*/ 4272597 w 5600700"/>
              <a:gd name="connsiteY725" fmla="*/ 980035 h 1295400"/>
              <a:gd name="connsiteX726" fmla="*/ 4222305 w 5600700"/>
              <a:gd name="connsiteY726" fmla="*/ 982130 h 1295400"/>
              <a:gd name="connsiteX727" fmla="*/ 3888549 w 5600700"/>
              <a:gd name="connsiteY727" fmla="*/ 1018801 h 1295400"/>
              <a:gd name="connsiteX728" fmla="*/ 3858735 w 5600700"/>
              <a:gd name="connsiteY728" fmla="*/ 1014991 h 1295400"/>
              <a:gd name="connsiteX729" fmla="*/ 3888549 w 5600700"/>
              <a:gd name="connsiteY729" fmla="*/ 1018801 h 1295400"/>
              <a:gd name="connsiteX730" fmla="*/ 4786947 w 5600700"/>
              <a:gd name="connsiteY730" fmla="*/ 938696 h 1295400"/>
              <a:gd name="connsiteX731" fmla="*/ 4766087 w 5600700"/>
              <a:gd name="connsiteY731" fmla="*/ 940506 h 1295400"/>
              <a:gd name="connsiteX732" fmla="*/ 4786947 w 5600700"/>
              <a:gd name="connsiteY732" fmla="*/ 938696 h 1295400"/>
              <a:gd name="connsiteX733" fmla="*/ 4908200 w 5600700"/>
              <a:gd name="connsiteY733" fmla="*/ 928505 h 1295400"/>
              <a:gd name="connsiteX734" fmla="*/ 4904200 w 5600700"/>
              <a:gd name="connsiteY734" fmla="*/ 930981 h 1295400"/>
              <a:gd name="connsiteX735" fmla="*/ 4946205 w 5600700"/>
              <a:gd name="connsiteY735" fmla="*/ 929552 h 1295400"/>
              <a:gd name="connsiteX736" fmla="*/ 4975256 w 5600700"/>
              <a:gd name="connsiteY736" fmla="*/ 924980 h 1295400"/>
              <a:gd name="connsiteX737" fmla="*/ 4908200 w 5600700"/>
              <a:gd name="connsiteY737" fmla="*/ 928505 h 1295400"/>
              <a:gd name="connsiteX738" fmla="*/ 2851943 w 5600700"/>
              <a:gd name="connsiteY738" fmla="*/ 1108432 h 1295400"/>
              <a:gd name="connsiteX739" fmla="*/ 2847371 w 5600700"/>
              <a:gd name="connsiteY739" fmla="*/ 1104622 h 1295400"/>
              <a:gd name="connsiteX740" fmla="*/ 2834607 w 5600700"/>
              <a:gd name="connsiteY740" fmla="*/ 1103574 h 1295400"/>
              <a:gd name="connsiteX741" fmla="*/ 2705163 w 5600700"/>
              <a:gd name="connsiteY741" fmla="*/ 1116623 h 1295400"/>
              <a:gd name="connsiteX742" fmla="*/ 2697543 w 5600700"/>
              <a:gd name="connsiteY742" fmla="*/ 1125767 h 1295400"/>
              <a:gd name="connsiteX743" fmla="*/ 2747358 w 5600700"/>
              <a:gd name="connsiteY743" fmla="*/ 1117290 h 1295400"/>
              <a:gd name="connsiteX744" fmla="*/ 2760598 w 5600700"/>
              <a:gd name="connsiteY744" fmla="*/ 1124624 h 1295400"/>
              <a:gd name="connsiteX745" fmla="*/ 2793174 w 5600700"/>
              <a:gd name="connsiteY745" fmla="*/ 1111289 h 1295400"/>
              <a:gd name="connsiteX746" fmla="*/ 2789554 w 5600700"/>
              <a:gd name="connsiteY746" fmla="*/ 1117957 h 1295400"/>
              <a:gd name="connsiteX747" fmla="*/ 2818796 w 5600700"/>
              <a:gd name="connsiteY747" fmla="*/ 1115480 h 1295400"/>
              <a:gd name="connsiteX748" fmla="*/ 2818224 w 5600700"/>
              <a:gd name="connsiteY748" fmla="*/ 1109194 h 1295400"/>
              <a:gd name="connsiteX749" fmla="*/ 2839656 w 5600700"/>
              <a:gd name="connsiteY749" fmla="*/ 1113766 h 1295400"/>
              <a:gd name="connsiteX750" fmla="*/ 2868897 w 5600700"/>
              <a:gd name="connsiteY750" fmla="*/ 1111289 h 1295400"/>
              <a:gd name="connsiteX751" fmla="*/ 2851943 w 5600700"/>
              <a:gd name="connsiteY751" fmla="*/ 1108432 h 1295400"/>
              <a:gd name="connsiteX752" fmla="*/ 2876803 w 5600700"/>
              <a:gd name="connsiteY752" fmla="*/ 1104241 h 1295400"/>
              <a:gd name="connsiteX753" fmla="*/ 2889662 w 5600700"/>
              <a:gd name="connsiteY753" fmla="*/ 1107384 h 1295400"/>
              <a:gd name="connsiteX754" fmla="*/ 2864040 w 5600700"/>
              <a:gd name="connsiteY754" fmla="*/ 1103193 h 1295400"/>
              <a:gd name="connsiteX755" fmla="*/ 2876803 w 5600700"/>
              <a:gd name="connsiteY755" fmla="*/ 1104241 h 1295400"/>
              <a:gd name="connsiteX756" fmla="*/ 3972178 w 5600700"/>
              <a:gd name="connsiteY756" fmla="*/ 1011753 h 1295400"/>
              <a:gd name="connsiteX757" fmla="*/ 4021994 w 5600700"/>
              <a:gd name="connsiteY757" fmla="*/ 1003276 h 1295400"/>
              <a:gd name="connsiteX758" fmla="*/ 3972178 w 5600700"/>
              <a:gd name="connsiteY758" fmla="*/ 1011753 h 1295400"/>
              <a:gd name="connsiteX759" fmla="*/ 4073143 w 5600700"/>
              <a:gd name="connsiteY759" fmla="*/ 1011658 h 1295400"/>
              <a:gd name="connsiteX760" fmla="*/ 4077715 w 5600700"/>
              <a:gd name="connsiteY760" fmla="*/ 1015468 h 1295400"/>
              <a:gd name="connsiteX761" fmla="*/ 4097908 w 5600700"/>
              <a:gd name="connsiteY761" fmla="*/ 1005276 h 1295400"/>
              <a:gd name="connsiteX762" fmla="*/ 4080477 w 5600700"/>
              <a:gd name="connsiteY762" fmla="*/ 998323 h 1295400"/>
              <a:gd name="connsiteX763" fmla="*/ 4055617 w 5600700"/>
              <a:gd name="connsiteY763" fmla="*/ 1002514 h 1295400"/>
              <a:gd name="connsiteX764" fmla="*/ 4073143 w 5600700"/>
              <a:gd name="connsiteY764" fmla="*/ 1011658 h 1295400"/>
              <a:gd name="connsiteX765" fmla="*/ 5038312 w 5600700"/>
              <a:gd name="connsiteY765" fmla="*/ 923837 h 1295400"/>
              <a:gd name="connsiteX766" fmla="*/ 5050694 w 5600700"/>
              <a:gd name="connsiteY766" fmla="*/ 920694 h 1295400"/>
              <a:gd name="connsiteX767" fmla="*/ 5067268 w 5600700"/>
              <a:gd name="connsiteY767" fmla="*/ 917170 h 1295400"/>
              <a:gd name="connsiteX768" fmla="*/ 5038026 w 5600700"/>
              <a:gd name="connsiteY768" fmla="*/ 919646 h 1295400"/>
              <a:gd name="connsiteX769" fmla="*/ 5025357 w 5600700"/>
              <a:gd name="connsiteY769" fmla="*/ 918598 h 1295400"/>
              <a:gd name="connsiteX770" fmla="*/ 4996306 w 5600700"/>
              <a:gd name="connsiteY770" fmla="*/ 923170 h 1295400"/>
              <a:gd name="connsiteX771" fmla="*/ 5038312 w 5600700"/>
              <a:gd name="connsiteY771" fmla="*/ 923837 h 1295400"/>
              <a:gd name="connsiteX772" fmla="*/ 5196713 w 5600700"/>
              <a:gd name="connsiteY772" fmla="*/ 904120 h 1295400"/>
              <a:gd name="connsiteX773" fmla="*/ 5188330 w 5600700"/>
              <a:gd name="connsiteY773" fmla="*/ 904787 h 1295400"/>
              <a:gd name="connsiteX774" fmla="*/ 5196713 w 5600700"/>
              <a:gd name="connsiteY774" fmla="*/ 904120 h 1295400"/>
              <a:gd name="connsiteX775" fmla="*/ 2601150 w 5600700"/>
              <a:gd name="connsiteY775" fmla="*/ 1129577 h 1295400"/>
              <a:gd name="connsiteX776" fmla="*/ 2601150 w 5600700"/>
              <a:gd name="connsiteY776" fmla="*/ 1129577 h 1295400"/>
              <a:gd name="connsiteX777" fmla="*/ 2592768 w 5600700"/>
              <a:gd name="connsiteY777" fmla="*/ 1130244 h 1295400"/>
              <a:gd name="connsiteX778" fmla="*/ 2563335 w 5600700"/>
              <a:gd name="connsiteY778" fmla="*/ 1130625 h 1295400"/>
              <a:gd name="connsiteX779" fmla="*/ 2546762 w 5600700"/>
              <a:gd name="connsiteY779" fmla="*/ 1134149 h 1295400"/>
              <a:gd name="connsiteX780" fmla="*/ 2534094 w 5600700"/>
              <a:gd name="connsiteY780" fmla="*/ 1133101 h 1295400"/>
              <a:gd name="connsiteX781" fmla="*/ 2526093 w 5600700"/>
              <a:gd name="connsiteY781" fmla="*/ 1137959 h 1295400"/>
              <a:gd name="connsiteX782" fmla="*/ 2543142 w 5600700"/>
              <a:gd name="connsiteY782" fmla="*/ 1140722 h 1295400"/>
              <a:gd name="connsiteX783" fmla="*/ 2588958 w 5600700"/>
              <a:gd name="connsiteY783" fmla="*/ 1134721 h 1295400"/>
              <a:gd name="connsiteX784" fmla="*/ 2601721 w 5600700"/>
              <a:gd name="connsiteY784" fmla="*/ 1135768 h 1295400"/>
              <a:gd name="connsiteX785" fmla="*/ 2614199 w 5600700"/>
              <a:gd name="connsiteY785" fmla="*/ 1134721 h 1295400"/>
              <a:gd name="connsiteX786" fmla="*/ 2664015 w 5600700"/>
              <a:gd name="connsiteY786" fmla="*/ 1126243 h 1295400"/>
              <a:gd name="connsiteX787" fmla="*/ 2647251 w 5600700"/>
              <a:gd name="connsiteY787" fmla="*/ 1127672 h 1295400"/>
              <a:gd name="connsiteX788" fmla="*/ 2651061 w 5600700"/>
              <a:gd name="connsiteY788" fmla="*/ 1123100 h 1295400"/>
              <a:gd name="connsiteX789" fmla="*/ 2630010 w 5600700"/>
              <a:gd name="connsiteY789" fmla="*/ 1122814 h 1295400"/>
              <a:gd name="connsiteX790" fmla="*/ 2601150 w 5600700"/>
              <a:gd name="connsiteY790" fmla="*/ 1129577 h 1295400"/>
              <a:gd name="connsiteX791" fmla="*/ 3563175 w 5600700"/>
              <a:gd name="connsiteY791" fmla="*/ 1054711 h 1295400"/>
              <a:gd name="connsiteX792" fmla="*/ 3554793 w 5600700"/>
              <a:gd name="connsiteY792" fmla="*/ 1055378 h 1295400"/>
              <a:gd name="connsiteX793" fmla="*/ 3554412 w 5600700"/>
              <a:gd name="connsiteY793" fmla="*/ 1051187 h 1295400"/>
              <a:gd name="connsiteX794" fmla="*/ 3545649 w 5600700"/>
              <a:gd name="connsiteY794" fmla="*/ 1047662 h 1295400"/>
              <a:gd name="connsiteX795" fmla="*/ 3512406 w 5600700"/>
              <a:gd name="connsiteY795" fmla="*/ 1052615 h 1295400"/>
              <a:gd name="connsiteX796" fmla="*/ 3525265 w 5600700"/>
              <a:gd name="connsiteY796" fmla="*/ 1055758 h 1295400"/>
              <a:gd name="connsiteX797" fmla="*/ 3542029 w 5600700"/>
              <a:gd name="connsiteY797" fmla="*/ 1054330 h 1295400"/>
              <a:gd name="connsiteX798" fmla="*/ 3534219 w 5600700"/>
              <a:gd name="connsiteY798" fmla="*/ 1061378 h 1295400"/>
              <a:gd name="connsiteX799" fmla="*/ 3551078 w 5600700"/>
              <a:gd name="connsiteY799" fmla="*/ 1062045 h 1295400"/>
              <a:gd name="connsiteX800" fmla="*/ 3526218 w 5600700"/>
              <a:gd name="connsiteY800" fmla="*/ 1066236 h 1295400"/>
              <a:gd name="connsiteX801" fmla="*/ 3547839 w 5600700"/>
              <a:gd name="connsiteY801" fmla="*/ 1072904 h 1295400"/>
              <a:gd name="connsiteX802" fmla="*/ 3564413 w 5600700"/>
              <a:gd name="connsiteY802" fmla="*/ 1069379 h 1295400"/>
              <a:gd name="connsiteX803" fmla="*/ 3581272 w 5600700"/>
              <a:gd name="connsiteY803" fmla="*/ 1070046 h 1295400"/>
              <a:gd name="connsiteX804" fmla="*/ 3609276 w 5600700"/>
              <a:gd name="connsiteY804" fmla="*/ 1052901 h 1295400"/>
              <a:gd name="connsiteX805" fmla="*/ 3642899 w 5600700"/>
              <a:gd name="connsiteY805" fmla="*/ 1052139 h 1295400"/>
              <a:gd name="connsiteX806" fmla="*/ 3645852 w 5600700"/>
              <a:gd name="connsiteY806" fmla="*/ 1037089 h 1295400"/>
              <a:gd name="connsiteX807" fmla="*/ 3600036 w 5600700"/>
              <a:gd name="connsiteY807" fmla="*/ 1043090 h 1295400"/>
              <a:gd name="connsiteX808" fmla="*/ 3563651 w 5600700"/>
              <a:gd name="connsiteY808" fmla="*/ 1060997 h 1295400"/>
              <a:gd name="connsiteX809" fmla="*/ 3563175 w 5600700"/>
              <a:gd name="connsiteY809" fmla="*/ 1054711 h 1295400"/>
              <a:gd name="connsiteX810" fmla="*/ 3746245 w 5600700"/>
              <a:gd name="connsiteY810" fmla="*/ 1028707 h 1295400"/>
              <a:gd name="connsiteX811" fmla="*/ 3733863 w 5600700"/>
              <a:gd name="connsiteY811" fmla="*/ 1031851 h 1295400"/>
              <a:gd name="connsiteX812" fmla="*/ 3746245 w 5600700"/>
              <a:gd name="connsiteY812" fmla="*/ 1028707 h 1295400"/>
              <a:gd name="connsiteX813" fmla="*/ 3775868 w 5600700"/>
              <a:gd name="connsiteY813" fmla="*/ 1030422 h 1295400"/>
              <a:gd name="connsiteX814" fmla="*/ 3788060 w 5600700"/>
              <a:gd name="connsiteY814" fmla="*/ 1025183 h 1295400"/>
              <a:gd name="connsiteX815" fmla="*/ 3775868 w 5600700"/>
              <a:gd name="connsiteY815" fmla="*/ 1030422 h 1295400"/>
              <a:gd name="connsiteX816" fmla="*/ 5121655 w 5600700"/>
              <a:gd name="connsiteY816" fmla="*/ 912598 h 1295400"/>
              <a:gd name="connsiteX817" fmla="*/ 5075840 w 5600700"/>
              <a:gd name="connsiteY817" fmla="*/ 918598 h 1295400"/>
              <a:gd name="connsiteX818" fmla="*/ 5121655 w 5600700"/>
              <a:gd name="connsiteY818" fmla="*/ 912598 h 1295400"/>
              <a:gd name="connsiteX819" fmla="*/ 2513520 w 5600700"/>
              <a:gd name="connsiteY819" fmla="*/ 1139102 h 1295400"/>
              <a:gd name="connsiteX820" fmla="*/ 2521902 w 5600700"/>
              <a:gd name="connsiteY820" fmla="*/ 1138435 h 1295400"/>
              <a:gd name="connsiteX821" fmla="*/ 2509138 w 5600700"/>
              <a:gd name="connsiteY821" fmla="*/ 1137388 h 1295400"/>
              <a:gd name="connsiteX822" fmla="*/ 2513520 w 5600700"/>
              <a:gd name="connsiteY822" fmla="*/ 1139102 h 1295400"/>
              <a:gd name="connsiteX823" fmla="*/ 3408298 w 5600700"/>
              <a:gd name="connsiteY823" fmla="*/ 1065664 h 1295400"/>
              <a:gd name="connsiteX824" fmla="*/ 3420300 w 5600700"/>
              <a:gd name="connsiteY824" fmla="*/ 1058330 h 1295400"/>
              <a:gd name="connsiteX825" fmla="*/ 3408298 w 5600700"/>
              <a:gd name="connsiteY825" fmla="*/ 1065664 h 1295400"/>
              <a:gd name="connsiteX826" fmla="*/ 4436712 w 5600700"/>
              <a:gd name="connsiteY826" fmla="*/ 978892 h 1295400"/>
              <a:gd name="connsiteX827" fmla="*/ 4415281 w 5600700"/>
              <a:gd name="connsiteY827" fmla="*/ 974320 h 1295400"/>
              <a:gd name="connsiteX828" fmla="*/ 4436712 w 5600700"/>
              <a:gd name="connsiteY828" fmla="*/ 978892 h 1295400"/>
              <a:gd name="connsiteX829" fmla="*/ 5201380 w 5600700"/>
              <a:gd name="connsiteY829" fmla="*/ 910026 h 1295400"/>
              <a:gd name="connsiteX830" fmla="*/ 5167947 w 5600700"/>
              <a:gd name="connsiteY830" fmla="*/ 912883 h 1295400"/>
              <a:gd name="connsiteX831" fmla="*/ 5201380 w 5600700"/>
              <a:gd name="connsiteY831" fmla="*/ 910026 h 1295400"/>
              <a:gd name="connsiteX832" fmla="*/ 3332670 w 5600700"/>
              <a:gd name="connsiteY832" fmla="*/ 1067855 h 1295400"/>
              <a:gd name="connsiteX833" fmla="*/ 3312477 w 5600700"/>
              <a:gd name="connsiteY833" fmla="*/ 1078047 h 1295400"/>
              <a:gd name="connsiteX834" fmla="*/ 3321335 w 5600700"/>
              <a:gd name="connsiteY834" fmla="*/ 1083667 h 1295400"/>
              <a:gd name="connsiteX835" fmla="*/ 3305714 w 5600700"/>
              <a:gd name="connsiteY835" fmla="*/ 1097668 h 1295400"/>
              <a:gd name="connsiteX836" fmla="*/ 3326478 w 5600700"/>
              <a:gd name="connsiteY836" fmla="*/ 1093763 h 1295400"/>
              <a:gd name="connsiteX837" fmla="*/ 3347052 w 5600700"/>
              <a:gd name="connsiteY837" fmla="*/ 1087762 h 1295400"/>
              <a:gd name="connsiteX838" fmla="*/ 3364102 w 5600700"/>
              <a:gd name="connsiteY838" fmla="*/ 1090525 h 1295400"/>
              <a:gd name="connsiteX839" fmla="*/ 3355244 w 5600700"/>
              <a:gd name="connsiteY839" fmla="*/ 1084905 h 1295400"/>
              <a:gd name="connsiteX840" fmla="*/ 3366388 w 5600700"/>
              <a:gd name="connsiteY840" fmla="*/ 1067093 h 1295400"/>
              <a:gd name="connsiteX841" fmla="*/ 3332670 w 5600700"/>
              <a:gd name="connsiteY841" fmla="*/ 1067855 h 1295400"/>
              <a:gd name="connsiteX842" fmla="*/ 3475926 w 5600700"/>
              <a:gd name="connsiteY842" fmla="*/ 1068427 h 1295400"/>
              <a:gd name="connsiteX843" fmla="*/ 3504786 w 5600700"/>
              <a:gd name="connsiteY843" fmla="*/ 1061759 h 1295400"/>
              <a:gd name="connsiteX844" fmla="*/ 3508311 w 5600700"/>
              <a:gd name="connsiteY844" fmla="*/ 1052996 h 1295400"/>
              <a:gd name="connsiteX845" fmla="*/ 3479069 w 5600700"/>
              <a:gd name="connsiteY845" fmla="*/ 1055473 h 1295400"/>
              <a:gd name="connsiteX846" fmla="*/ 3475926 w 5600700"/>
              <a:gd name="connsiteY846" fmla="*/ 1068427 h 1295400"/>
              <a:gd name="connsiteX847" fmla="*/ 4274026 w 5600700"/>
              <a:gd name="connsiteY847" fmla="*/ 996799 h 1295400"/>
              <a:gd name="connsiteX848" fmla="*/ 4298409 w 5600700"/>
              <a:gd name="connsiteY848" fmla="*/ 986321 h 1295400"/>
              <a:gd name="connsiteX849" fmla="*/ 4274026 w 5600700"/>
              <a:gd name="connsiteY849" fmla="*/ 996799 h 1295400"/>
              <a:gd name="connsiteX850" fmla="*/ 4725320 w 5600700"/>
              <a:gd name="connsiteY850" fmla="*/ 956603 h 1295400"/>
              <a:gd name="connsiteX851" fmla="*/ 4741512 w 5600700"/>
              <a:gd name="connsiteY851" fmla="*/ 948888 h 1295400"/>
              <a:gd name="connsiteX852" fmla="*/ 4725320 w 5600700"/>
              <a:gd name="connsiteY852" fmla="*/ 956603 h 1295400"/>
              <a:gd name="connsiteX853" fmla="*/ 4762944 w 5600700"/>
              <a:gd name="connsiteY853" fmla="*/ 953460 h 1295400"/>
              <a:gd name="connsiteX854" fmla="*/ 4745703 w 5600700"/>
              <a:gd name="connsiteY854" fmla="*/ 948602 h 1295400"/>
              <a:gd name="connsiteX855" fmla="*/ 4762944 w 5600700"/>
              <a:gd name="connsiteY855" fmla="*/ 953460 h 1295400"/>
              <a:gd name="connsiteX856" fmla="*/ 2363025 w 5600700"/>
              <a:gd name="connsiteY856" fmla="*/ 1151866 h 1295400"/>
              <a:gd name="connsiteX857" fmla="*/ 2379789 w 5600700"/>
              <a:gd name="connsiteY857" fmla="*/ 1150437 h 1295400"/>
              <a:gd name="connsiteX858" fmla="*/ 2363025 w 5600700"/>
              <a:gd name="connsiteY858" fmla="*/ 1151866 h 1295400"/>
              <a:gd name="connsiteX859" fmla="*/ 3095116 w 5600700"/>
              <a:gd name="connsiteY859" fmla="*/ 1096335 h 1295400"/>
              <a:gd name="connsiteX860" fmla="*/ 3077876 w 5600700"/>
              <a:gd name="connsiteY860" fmla="*/ 1091477 h 1295400"/>
              <a:gd name="connsiteX861" fmla="*/ 3095116 w 5600700"/>
              <a:gd name="connsiteY861" fmla="*/ 1096335 h 1295400"/>
              <a:gd name="connsiteX862" fmla="*/ 3784917 w 5600700"/>
              <a:gd name="connsiteY862" fmla="*/ 1038137 h 1295400"/>
              <a:gd name="connsiteX863" fmla="*/ 3817968 w 5600700"/>
              <a:gd name="connsiteY863" fmla="*/ 1031089 h 1295400"/>
              <a:gd name="connsiteX864" fmla="*/ 3784917 w 5600700"/>
              <a:gd name="connsiteY864" fmla="*/ 1038137 h 1295400"/>
              <a:gd name="connsiteX865" fmla="*/ 4553965 w 5600700"/>
              <a:gd name="connsiteY865" fmla="*/ 971081 h 1295400"/>
              <a:gd name="connsiteX866" fmla="*/ 4570348 w 5600700"/>
              <a:gd name="connsiteY866" fmla="*/ 965461 h 1295400"/>
              <a:gd name="connsiteX867" fmla="*/ 4553965 w 5600700"/>
              <a:gd name="connsiteY867" fmla="*/ 971081 h 1295400"/>
              <a:gd name="connsiteX868" fmla="*/ 2924047 w 5600700"/>
              <a:gd name="connsiteY868" fmla="*/ 1115004 h 1295400"/>
              <a:gd name="connsiteX869" fmla="*/ 2912236 w 5600700"/>
              <a:gd name="connsiteY869" fmla="*/ 1124434 h 1295400"/>
              <a:gd name="connsiteX870" fmla="*/ 2941192 w 5600700"/>
              <a:gd name="connsiteY870" fmla="*/ 1117766 h 1295400"/>
              <a:gd name="connsiteX871" fmla="*/ 2940335 w 5600700"/>
              <a:gd name="connsiteY871" fmla="*/ 1107289 h 1295400"/>
              <a:gd name="connsiteX872" fmla="*/ 2902521 w 5600700"/>
              <a:gd name="connsiteY872" fmla="*/ 1108337 h 1295400"/>
              <a:gd name="connsiteX873" fmla="*/ 2924047 w 5600700"/>
              <a:gd name="connsiteY873" fmla="*/ 1115004 h 1295400"/>
              <a:gd name="connsiteX874" fmla="*/ 3291617 w 5600700"/>
              <a:gd name="connsiteY874" fmla="*/ 1079762 h 1295400"/>
              <a:gd name="connsiteX875" fmla="*/ 3304190 w 5600700"/>
              <a:gd name="connsiteY875" fmla="*/ 1078714 h 1295400"/>
              <a:gd name="connsiteX876" fmla="*/ 3303809 w 5600700"/>
              <a:gd name="connsiteY876" fmla="*/ 1074523 h 1295400"/>
              <a:gd name="connsiteX877" fmla="*/ 3291236 w 5600700"/>
              <a:gd name="connsiteY877" fmla="*/ 1075570 h 1295400"/>
              <a:gd name="connsiteX878" fmla="*/ 3291617 w 5600700"/>
              <a:gd name="connsiteY878" fmla="*/ 1079762 h 1295400"/>
              <a:gd name="connsiteX879" fmla="*/ 3947985 w 5600700"/>
              <a:gd name="connsiteY879" fmla="*/ 1024326 h 1295400"/>
              <a:gd name="connsiteX880" fmla="*/ 3939984 w 5600700"/>
              <a:gd name="connsiteY880" fmla="*/ 1029279 h 1295400"/>
              <a:gd name="connsiteX881" fmla="*/ 3976941 w 5600700"/>
              <a:gd name="connsiteY881" fmla="*/ 1017754 h 1295400"/>
              <a:gd name="connsiteX882" fmla="*/ 3947985 w 5600700"/>
              <a:gd name="connsiteY882" fmla="*/ 1024326 h 1295400"/>
              <a:gd name="connsiteX883" fmla="*/ 4019232 w 5600700"/>
              <a:gd name="connsiteY883" fmla="*/ 1020421 h 1295400"/>
              <a:gd name="connsiteX884" fmla="*/ 3985227 w 5600700"/>
              <a:gd name="connsiteY884" fmla="*/ 1016992 h 1295400"/>
              <a:gd name="connsiteX885" fmla="*/ 4019232 w 5600700"/>
              <a:gd name="connsiteY885" fmla="*/ 1020421 h 1295400"/>
              <a:gd name="connsiteX886" fmla="*/ 4102671 w 5600700"/>
              <a:gd name="connsiteY886" fmla="*/ 1011277 h 1295400"/>
              <a:gd name="connsiteX887" fmla="*/ 4123435 w 5600700"/>
              <a:gd name="connsiteY887" fmla="*/ 1007371 h 1295400"/>
              <a:gd name="connsiteX888" fmla="*/ 4102671 w 5600700"/>
              <a:gd name="connsiteY888" fmla="*/ 1011277 h 1295400"/>
              <a:gd name="connsiteX889" fmla="*/ 4207160 w 5600700"/>
              <a:gd name="connsiteY889" fmla="*/ 1002514 h 1295400"/>
              <a:gd name="connsiteX890" fmla="*/ 4181919 w 5600700"/>
              <a:gd name="connsiteY890" fmla="*/ 1002514 h 1295400"/>
              <a:gd name="connsiteX891" fmla="*/ 4207160 w 5600700"/>
              <a:gd name="connsiteY891" fmla="*/ 1002514 h 1295400"/>
              <a:gd name="connsiteX892" fmla="*/ 3651662 w 5600700"/>
              <a:gd name="connsiteY892" fmla="*/ 1055758 h 1295400"/>
              <a:gd name="connsiteX893" fmla="*/ 3631469 w 5600700"/>
              <a:gd name="connsiteY893" fmla="*/ 1065950 h 1295400"/>
              <a:gd name="connsiteX894" fmla="*/ 3671855 w 5600700"/>
              <a:gd name="connsiteY894" fmla="*/ 1045662 h 1295400"/>
              <a:gd name="connsiteX895" fmla="*/ 3651662 w 5600700"/>
              <a:gd name="connsiteY895" fmla="*/ 1055758 h 1295400"/>
              <a:gd name="connsiteX896" fmla="*/ 5139372 w 5600700"/>
              <a:gd name="connsiteY896" fmla="*/ 923742 h 1295400"/>
              <a:gd name="connsiteX897" fmla="*/ 5130799 w 5600700"/>
              <a:gd name="connsiteY897" fmla="*/ 922313 h 1295400"/>
              <a:gd name="connsiteX898" fmla="*/ 5139372 w 5600700"/>
              <a:gd name="connsiteY898" fmla="*/ 923742 h 1295400"/>
              <a:gd name="connsiteX899" fmla="*/ 3509168 w 5600700"/>
              <a:gd name="connsiteY899" fmla="*/ 1063474 h 1295400"/>
              <a:gd name="connsiteX900" fmla="*/ 3509168 w 5600700"/>
              <a:gd name="connsiteY900" fmla="*/ 1063474 h 1295400"/>
              <a:gd name="connsiteX901" fmla="*/ 3509168 w 5600700"/>
              <a:gd name="connsiteY901" fmla="*/ 1063474 h 1295400"/>
              <a:gd name="connsiteX902" fmla="*/ 5406929 w 5600700"/>
              <a:gd name="connsiteY902" fmla="*/ 901168 h 1295400"/>
              <a:gd name="connsiteX903" fmla="*/ 5395118 w 5600700"/>
              <a:gd name="connsiteY903" fmla="*/ 910597 h 1295400"/>
              <a:gd name="connsiteX904" fmla="*/ 5423693 w 5600700"/>
              <a:gd name="connsiteY904" fmla="*/ 899739 h 1295400"/>
              <a:gd name="connsiteX905" fmla="*/ 5406929 w 5600700"/>
              <a:gd name="connsiteY905" fmla="*/ 901168 h 1295400"/>
              <a:gd name="connsiteX906" fmla="*/ 2435129 w 5600700"/>
              <a:gd name="connsiteY906" fmla="*/ 1158438 h 1295400"/>
              <a:gd name="connsiteX907" fmla="*/ 2443511 w 5600700"/>
              <a:gd name="connsiteY907" fmla="*/ 1157771 h 1295400"/>
              <a:gd name="connsiteX908" fmla="*/ 2443130 w 5600700"/>
              <a:gd name="connsiteY908" fmla="*/ 1153580 h 1295400"/>
              <a:gd name="connsiteX909" fmla="*/ 2434748 w 5600700"/>
              <a:gd name="connsiteY909" fmla="*/ 1154247 h 1295400"/>
              <a:gd name="connsiteX910" fmla="*/ 2435129 w 5600700"/>
              <a:gd name="connsiteY910" fmla="*/ 1158438 h 1295400"/>
              <a:gd name="connsiteX911" fmla="*/ 2623248 w 5600700"/>
              <a:gd name="connsiteY911" fmla="*/ 1142531 h 1295400"/>
              <a:gd name="connsiteX912" fmla="*/ 2652299 w 5600700"/>
              <a:gd name="connsiteY912" fmla="*/ 1137959 h 1295400"/>
              <a:gd name="connsiteX913" fmla="*/ 2623248 w 5600700"/>
              <a:gd name="connsiteY913" fmla="*/ 1142531 h 1295400"/>
              <a:gd name="connsiteX914" fmla="*/ 2773743 w 5600700"/>
              <a:gd name="connsiteY914" fmla="*/ 1129863 h 1295400"/>
              <a:gd name="connsiteX915" fmla="*/ 2757169 w 5600700"/>
              <a:gd name="connsiteY915" fmla="*/ 1133387 h 1295400"/>
              <a:gd name="connsiteX916" fmla="*/ 2790126 w 5600700"/>
              <a:gd name="connsiteY916" fmla="*/ 1124243 h 1295400"/>
              <a:gd name="connsiteX917" fmla="*/ 2773743 w 5600700"/>
              <a:gd name="connsiteY917" fmla="*/ 1129863 h 1295400"/>
              <a:gd name="connsiteX918" fmla="*/ 3050063 w 5600700"/>
              <a:gd name="connsiteY918" fmla="*/ 1110718 h 1295400"/>
              <a:gd name="connsiteX919" fmla="*/ 3074447 w 5600700"/>
              <a:gd name="connsiteY919" fmla="*/ 1100240 h 1295400"/>
              <a:gd name="connsiteX920" fmla="*/ 3050063 w 5600700"/>
              <a:gd name="connsiteY920" fmla="*/ 1110718 h 1295400"/>
              <a:gd name="connsiteX921" fmla="*/ 3112547 w 5600700"/>
              <a:gd name="connsiteY921" fmla="*/ 1103383 h 1295400"/>
              <a:gd name="connsiteX922" fmla="*/ 3120929 w 5600700"/>
              <a:gd name="connsiteY922" fmla="*/ 1102717 h 1295400"/>
              <a:gd name="connsiteX923" fmla="*/ 3116166 w 5600700"/>
              <a:gd name="connsiteY923" fmla="*/ 1096811 h 1295400"/>
              <a:gd name="connsiteX924" fmla="*/ 3112547 w 5600700"/>
              <a:gd name="connsiteY924" fmla="*/ 1103383 h 1295400"/>
              <a:gd name="connsiteX925" fmla="*/ 3200653 w 5600700"/>
              <a:gd name="connsiteY925" fmla="*/ 1100145 h 1295400"/>
              <a:gd name="connsiteX926" fmla="*/ 3225514 w 5600700"/>
              <a:gd name="connsiteY926" fmla="*/ 1095954 h 1295400"/>
              <a:gd name="connsiteX927" fmla="*/ 3204082 w 5600700"/>
              <a:gd name="connsiteY927" fmla="*/ 1091382 h 1295400"/>
              <a:gd name="connsiteX928" fmla="*/ 3200653 w 5600700"/>
              <a:gd name="connsiteY928" fmla="*/ 1100145 h 1295400"/>
              <a:gd name="connsiteX929" fmla="*/ 3598036 w 5600700"/>
              <a:gd name="connsiteY929" fmla="*/ 1068712 h 1295400"/>
              <a:gd name="connsiteX930" fmla="*/ 3609847 w 5600700"/>
              <a:gd name="connsiteY930" fmla="*/ 1059283 h 1295400"/>
              <a:gd name="connsiteX931" fmla="*/ 3598036 w 5600700"/>
              <a:gd name="connsiteY931" fmla="*/ 1068712 h 1295400"/>
              <a:gd name="connsiteX932" fmla="*/ 3417918 w 5600700"/>
              <a:gd name="connsiteY932" fmla="*/ 1079666 h 1295400"/>
              <a:gd name="connsiteX933" fmla="*/ 3405536 w 5600700"/>
              <a:gd name="connsiteY933" fmla="*/ 1082810 h 1295400"/>
              <a:gd name="connsiteX934" fmla="*/ 3388962 w 5600700"/>
              <a:gd name="connsiteY934" fmla="*/ 1086334 h 1295400"/>
              <a:gd name="connsiteX935" fmla="*/ 3384581 w 5600700"/>
              <a:gd name="connsiteY935" fmla="*/ 1084619 h 1295400"/>
              <a:gd name="connsiteX936" fmla="*/ 3376770 w 5600700"/>
              <a:gd name="connsiteY936" fmla="*/ 1091668 h 1295400"/>
              <a:gd name="connsiteX937" fmla="*/ 3446970 w 5600700"/>
              <a:gd name="connsiteY937" fmla="*/ 1075189 h 1295400"/>
              <a:gd name="connsiteX938" fmla="*/ 3417918 w 5600700"/>
              <a:gd name="connsiteY938" fmla="*/ 1079666 h 1295400"/>
              <a:gd name="connsiteX939" fmla="*/ 4292123 w 5600700"/>
              <a:gd name="connsiteY939" fmla="*/ 1012229 h 1295400"/>
              <a:gd name="connsiteX940" fmla="*/ 4312316 w 5600700"/>
              <a:gd name="connsiteY940" fmla="*/ 1002037 h 1295400"/>
              <a:gd name="connsiteX941" fmla="*/ 4292123 w 5600700"/>
              <a:gd name="connsiteY941" fmla="*/ 1012229 h 1295400"/>
              <a:gd name="connsiteX942" fmla="*/ 2690875 w 5600700"/>
              <a:gd name="connsiteY942" fmla="*/ 1145293 h 1295400"/>
              <a:gd name="connsiteX943" fmla="*/ 2703067 w 5600700"/>
              <a:gd name="connsiteY943" fmla="*/ 1140055 h 1295400"/>
              <a:gd name="connsiteX944" fmla="*/ 2690875 w 5600700"/>
              <a:gd name="connsiteY944" fmla="*/ 1145293 h 1295400"/>
              <a:gd name="connsiteX945" fmla="*/ 3230181 w 5600700"/>
              <a:gd name="connsiteY945" fmla="*/ 1099764 h 1295400"/>
              <a:gd name="connsiteX946" fmla="*/ 3255612 w 5600700"/>
              <a:gd name="connsiteY946" fmla="*/ 1101860 h 1295400"/>
              <a:gd name="connsiteX947" fmla="*/ 3230181 w 5600700"/>
              <a:gd name="connsiteY947" fmla="*/ 1099764 h 1295400"/>
              <a:gd name="connsiteX948" fmla="*/ 4530629 w 5600700"/>
              <a:gd name="connsiteY948" fmla="*/ 994227 h 1295400"/>
              <a:gd name="connsiteX949" fmla="*/ 4518437 w 5600700"/>
              <a:gd name="connsiteY949" fmla="*/ 999466 h 1295400"/>
              <a:gd name="connsiteX950" fmla="*/ 4535296 w 5600700"/>
              <a:gd name="connsiteY950" fmla="*/ 1000132 h 1295400"/>
              <a:gd name="connsiteX951" fmla="*/ 4518913 w 5600700"/>
              <a:gd name="connsiteY951" fmla="*/ 1005752 h 1295400"/>
              <a:gd name="connsiteX952" fmla="*/ 4557109 w 5600700"/>
              <a:gd name="connsiteY952" fmla="*/ 1008895 h 1295400"/>
              <a:gd name="connsiteX953" fmla="*/ 4556442 w 5600700"/>
              <a:gd name="connsiteY953" fmla="*/ 1000513 h 1295400"/>
              <a:gd name="connsiteX954" fmla="*/ 4568824 w 5600700"/>
              <a:gd name="connsiteY954" fmla="*/ 997370 h 1295400"/>
              <a:gd name="connsiteX955" fmla="*/ 4582064 w 5600700"/>
              <a:gd name="connsiteY955" fmla="*/ 1004705 h 1295400"/>
              <a:gd name="connsiteX956" fmla="*/ 4615497 w 5600700"/>
              <a:gd name="connsiteY956" fmla="*/ 1001847 h 1295400"/>
              <a:gd name="connsiteX957" fmla="*/ 4623498 w 5600700"/>
              <a:gd name="connsiteY957" fmla="*/ 996989 h 1295400"/>
              <a:gd name="connsiteX958" fmla="*/ 4648929 w 5600700"/>
              <a:gd name="connsiteY958" fmla="*/ 999085 h 1295400"/>
              <a:gd name="connsiteX959" fmla="*/ 4618926 w 5600700"/>
              <a:gd name="connsiteY959" fmla="*/ 993179 h 1295400"/>
              <a:gd name="connsiteX960" fmla="*/ 4601685 w 5600700"/>
              <a:gd name="connsiteY960" fmla="*/ 988321 h 1295400"/>
              <a:gd name="connsiteX961" fmla="*/ 4559871 w 5600700"/>
              <a:gd name="connsiteY961" fmla="*/ 991846 h 1295400"/>
              <a:gd name="connsiteX962" fmla="*/ 4571872 w 5600700"/>
              <a:gd name="connsiteY962" fmla="*/ 984511 h 1295400"/>
              <a:gd name="connsiteX963" fmla="*/ 4513484 w 5600700"/>
              <a:gd name="connsiteY963" fmla="*/ 991560 h 1295400"/>
              <a:gd name="connsiteX964" fmla="*/ 4530629 w 5600700"/>
              <a:gd name="connsiteY964" fmla="*/ 994227 h 1295400"/>
              <a:gd name="connsiteX965" fmla="*/ 4622069 w 5600700"/>
              <a:gd name="connsiteY965" fmla="*/ 980130 h 1295400"/>
              <a:gd name="connsiteX966" fmla="*/ 4613687 w 5600700"/>
              <a:gd name="connsiteY966" fmla="*/ 980797 h 1295400"/>
              <a:gd name="connsiteX967" fmla="*/ 4622069 w 5600700"/>
              <a:gd name="connsiteY967" fmla="*/ 980130 h 1295400"/>
              <a:gd name="connsiteX968" fmla="*/ 4965255 w 5600700"/>
              <a:gd name="connsiteY968" fmla="*/ 955365 h 1295400"/>
              <a:gd name="connsiteX969" fmla="*/ 5023453 w 5600700"/>
              <a:gd name="connsiteY969" fmla="*/ 946221 h 1295400"/>
              <a:gd name="connsiteX970" fmla="*/ 4965255 w 5600700"/>
              <a:gd name="connsiteY970" fmla="*/ 955365 h 1295400"/>
              <a:gd name="connsiteX971" fmla="*/ 2925095 w 5600700"/>
              <a:gd name="connsiteY971" fmla="*/ 1127672 h 1295400"/>
              <a:gd name="connsiteX972" fmla="*/ 2908521 w 5600700"/>
              <a:gd name="connsiteY972" fmla="*/ 1131197 h 1295400"/>
              <a:gd name="connsiteX973" fmla="*/ 2896329 w 5600700"/>
              <a:gd name="connsiteY973" fmla="*/ 1136435 h 1295400"/>
              <a:gd name="connsiteX974" fmla="*/ 2929572 w 5600700"/>
              <a:gd name="connsiteY974" fmla="*/ 1131482 h 1295400"/>
              <a:gd name="connsiteX975" fmla="*/ 2962814 w 5600700"/>
              <a:gd name="connsiteY975" fmla="*/ 1126529 h 1295400"/>
              <a:gd name="connsiteX976" fmla="*/ 2925095 w 5600700"/>
              <a:gd name="connsiteY976" fmla="*/ 1127672 h 1295400"/>
              <a:gd name="connsiteX977" fmla="*/ 3033680 w 5600700"/>
              <a:gd name="connsiteY977" fmla="*/ 1116337 h 1295400"/>
              <a:gd name="connsiteX978" fmla="*/ 3008629 w 5600700"/>
              <a:gd name="connsiteY978" fmla="*/ 1118433 h 1295400"/>
              <a:gd name="connsiteX979" fmla="*/ 2971672 w 5600700"/>
              <a:gd name="connsiteY979" fmla="*/ 1130054 h 1295400"/>
              <a:gd name="connsiteX980" fmla="*/ 3034156 w 5600700"/>
              <a:gd name="connsiteY980" fmla="*/ 1122624 h 1295400"/>
              <a:gd name="connsiteX981" fmla="*/ 3038538 w 5600700"/>
              <a:gd name="connsiteY981" fmla="*/ 1124339 h 1295400"/>
              <a:gd name="connsiteX982" fmla="*/ 3042538 w 5600700"/>
              <a:gd name="connsiteY982" fmla="*/ 1121862 h 1295400"/>
              <a:gd name="connsiteX983" fmla="*/ 3054730 w 5600700"/>
              <a:gd name="connsiteY983" fmla="*/ 1116623 h 1295400"/>
              <a:gd name="connsiteX984" fmla="*/ 3033680 w 5600700"/>
              <a:gd name="connsiteY984" fmla="*/ 1116337 h 1295400"/>
              <a:gd name="connsiteX985" fmla="*/ 3088544 w 5600700"/>
              <a:gd name="connsiteY985" fmla="*/ 1118052 h 1295400"/>
              <a:gd name="connsiteX986" fmla="*/ 3108927 w 5600700"/>
              <a:gd name="connsiteY986" fmla="*/ 1109956 h 1295400"/>
              <a:gd name="connsiteX987" fmla="*/ 3092259 w 5600700"/>
              <a:gd name="connsiteY987" fmla="*/ 1111385 h 1295400"/>
              <a:gd name="connsiteX988" fmla="*/ 3088544 w 5600700"/>
              <a:gd name="connsiteY988" fmla="*/ 1118052 h 1295400"/>
              <a:gd name="connsiteX989" fmla="*/ 4343749 w 5600700"/>
              <a:gd name="connsiteY989" fmla="*/ 1024802 h 1295400"/>
              <a:gd name="connsiteX990" fmla="*/ 4381563 w 5600700"/>
              <a:gd name="connsiteY990" fmla="*/ 1023755 h 1295400"/>
              <a:gd name="connsiteX991" fmla="*/ 4401565 w 5600700"/>
              <a:gd name="connsiteY991" fmla="*/ 1011467 h 1295400"/>
              <a:gd name="connsiteX992" fmla="*/ 4392707 w 5600700"/>
              <a:gd name="connsiteY992" fmla="*/ 1005847 h 1295400"/>
              <a:gd name="connsiteX993" fmla="*/ 4400708 w 5600700"/>
              <a:gd name="connsiteY993" fmla="*/ 1000894 h 1295400"/>
              <a:gd name="connsiteX994" fmla="*/ 4363275 w 5600700"/>
              <a:gd name="connsiteY994" fmla="*/ 1006133 h 1295400"/>
              <a:gd name="connsiteX995" fmla="*/ 4343749 w 5600700"/>
              <a:gd name="connsiteY995" fmla="*/ 1024802 h 1295400"/>
              <a:gd name="connsiteX996" fmla="*/ 4442809 w 5600700"/>
              <a:gd name="connsiteY996" fmla="*/ 1001561 h 1295400"/>
              <a:gd name="connsiteX997" fmla="*/ 4421758 w 5600700"/>
              <a:gd name="connsiteY997" fmla="*/ 1001180 h 1295400"/>
              <a:gd name="connsiteX998" fmla="*/ 4442809 w 5600700"/>
              <a:gd name="connsiteY998" fmla="*/ 1001561 h 1295400"/>
              <a:gd name="connsiteX999" fmla="*/ 4451381 w 5600700"/>
              <a:gd name="connsiteY999" fmla="*/ 1002990 h 1295400"/>
              <a:gd name="connsiteX1000" fmla="*/ 4422520 w 5600700"/>
              <a:gd name="connsiteY1000" fmla="*/ 1009657 h 1295400"/>
              <a:gd name="connsiteX1001" fmla="*/ 4410138 w 5600700"/>
              <a:gd name="connsiteY1001" fmla="*/ 1012801 h 1295400"/>
              <a:gd name="connsiteX1002" fmla="*/ 4406137 w 5600700"/>
              <a:gd name="connsiteY1002" fmla="*/ 1015277 h 1295400"/>
              <a:gd name="connsiteX1003" fmla="*/ 4394136 w 5600700"/>
              <a:gd name="connsiteY1003" fmla="*/ 1022611 h 1295400"/>
              <a:gd name="connsiteX1004" fmla="*/ 4511198 w 5600700"/>
              <a:gd name="connsiteY1004" fmla="*/ 1012705 h 1295400"/>
              <a:gd name="connsiteX1005" fmla="*/ 4519390 w 5600700"/>
              <a:gd name="connsiteY1005" fmla="*/ 1009943 h 1295400"/>
              <a:gd name="connsiteX1006" fmla="*/ 4505959 w 5600700"/>
              <a:gd name="connsiteY1006" fmla="*/ 1000513 h 1295400"/>
              <a:gd name="connsiteX1007" fmla="*/ 4476527 w 5600700"/>
              <a:gd name="connsiteY1007" fmla="*/ 1000894 h 1295400"/>
              <a:gd name="connsiteX1008" fmla="*/ 4467669 w 5600700"/>
              <a:gd name="connsiteY1008" fmla="*/ 995275 h 1295400"/>
              <a:gd name="connsiteX1009" fmla="*/ 4451381 w 5600700"/>
              <a:gd name="connsiteY1009" fmla="*/ 1002990 h 1295400"/>
              <a:gd name="connsiteX1010" fmla="*/ 2754407 w 5600700"/>
              <a:gd name="connsiteY1010" fmla="*/ 1150532 h 1295400"/>
              <a:gd name="connsiteX1011" fmla="*/ 2791650 w 5600700"/>
              <a:gd name="connsiteY1011" fmla="*/ 1143198 h 1295400"/>
              <a:gd name="connsiteX1012" fmla="*/ 2754407 w 5600700"/>
              <a:gd name="connsiteY1012" fmla="*/ 1150532 h 1295400"/>
              <a:gd name="connsiteX1013" fmla="*/ 4066952 w 5600700"/>
              <a:gd name="connsiteY1013" fmla="*/ 1037566 h 1295400"/>
              <a:gd name="connsiteX1014" fmla="*/ 4013707 w 5600700"/>
              <a:gd name="connsiteY1014" fmla="*/ 1054711 h 1295400"/>
              <a:gd name="connsiteX1015" fmla="*/ 4075906 w 5600700"/>
              <a:gd name="connsiteY1015" fmla="*/ 1043090 h 1295400"/>
              <a:gd name="connsiteX1016" fmla="*/ 4096860 w 5600700"/>
              <a:gd name="connsiteY1016" fmla="*/ 1041280 h 1295400"/>
              <a:gd name="connsiteX1017" fmla="*/ 4075239 w 5600700"/>
              <a:gd name="connsiteY1017" fmla="*/ 1034613 h 1295400"/>
              <a:gd name="connsiteX1018" fmla="*/ 4079049 w 5600700"/>
              <a:gd name="connsiteY1018" fmla="*/ 1030041 h 1295400"/>
              <a:gd name="connsiteX1019" fmla="*/ 4066476 w 5600700"/>
              <a:gd name="connsiteY1019" fmla="*/ 1031089 h 1295400"/>
              <a:gd name="connsiteX1020" fmla="*/ 4066952 w 5600700"/>
              <a:gd name="connsiteY1020" fmla="*/ 1037566 h 1295400"/>
              <a:gd name="connsiteX1021" fmla="*/ 2507424 w 5600700"/>
              <a:gd name="connsiteY1021" fmla="*/ 1167106 h 1295400"/>
              <a:gd name="connsiteX1022" fmla="*/ 2499232 w 5600700"/>
              <a:gd name="connsiteY1022" fmla="*/ 1169868 h 1295400"/>
              <a:gd name="connsiteX1023" fmla="*/ 2528664 w 5600700"/>
              <a:gd name="connsiteY1023" fmla="*/ 1169487 h 1295400"/>
              <a:gd name="connsiteX1024" fmla="*/ 2507424 w 5600700"/>
              <a:gd name="connsiteY1024" fmla="*/ 1167106 h 1295400"/>
              <a:gd name="connsiteX1025" fmla="*/ 3603084 w 5600700"/>
              <a:gd name="connsiteY1025" fmla="*/ 1078809 h 1295400"/>
              <a:gd name="connsiteX1026" fmla="*/ 3594226 w 5600700"/>
              <a:gd name="connsiteY1026" fmla="*/ 1073189 h 1295400"/>
              <a:gd name="connsiteX1027" fmla="*/ 3603084 w 5600700"/>
              <a:gd name="connsiteY1027" fmla="*/ 1078809 h 1295400"/>
              <a:gd name="connsiteX1028" fmla="*/ 3891216 w 5600700"/>
              <a:gd name="connsiteY1028" fmla="*/ 1050329 h 1295400"/>
              <a:gd name="connsiteX1029" fmla="*/ 3896264 w 5600700"/>
              <a:gd name="connsiteY1029" fmla="*/ 1060521 h 1295400"/>
              <a:gd name="connsiteX1030" fmla="*/ 3888072 w 5600700"/>
              <a:gd name="connsiteY1030" fmla="*/ 1063283 h 1295400"/>
              <a:gd name="connsiteX1031" fmla="*/ 3892644 w 5600700"/>
              <a:gd name="connsiteY1031" fmla="*/ 1067093 h 1295400"/>
              <a:gd name="connsiteX1032" fmla="*/ 3930077 w 5600700"/>
              <a:gd name="connsiteY1032" fmla="*/ 1061855 h 1295400"/>
              <a:gd name="connsiteX1033" fmla="*/ 3928839 w 5600700"/>
              <a:gd name="connsiteY1033" fmla="*/ 1047186 h 1295400"/>
              <a:gd name="connsiteX1034" fmla="*/ 3891216 w 5600700"/>
              <a:gd name="connsiteY1034" fmla="*/ 1050329 h 1295400"/>
              <a:gd name="connsiteX1035" fmla="*/ 3958462 w 5600700"/>
              <a:gd name="connsiteY1035" fmla="*/ 1048805 h 1295400"/>
              <a:gd name="connsiteX1036" fmla="*/ 3975417 w 5600700"/>
              <a:gd name="connsiteY1036" fmla="*/ 1049472 h 1295400"/>
              <a:gd name="connsiteX1037" fmla="*/ 3979989 w 5600700"/>
              <a:gd name="connsiteY1037" fmla="*/ 1053282 h 1295400"/>
              <a:gd name="connsiteX1038" fmla="*/ 3992562 w 5600700"/>
              <a:gd name="connsiteY1038" fmla="*/ 1052234 h 1295400"/>
              <a:gd name="connsiteX1039" fmla="*/ 3999896 w 5600700"/>
              <a:gd name="connsiteY1039" fmla="*/ 1038899 h 1295400"/>
              <a:gd name="connsiteX1040" fmla="*/ 3958462 w 5600700"/>
              <a:gd name="connsiteY1040" fmla="*/ 1048805 h 1295400"/>
              <a:gd name="connsiteX1041" fmla="*/ 4250880 w 5600700"/>
              <a:gd name="connsiteY1041" fmla="*/ 1022040 h 1295400"/>
              <a:gd name="connsiteX1042" fmla="*/ 4263739 w 5600700"/>
              <a:gd name="connsiteY1042" fmla="*/ 1025183 h 1295400"/>
              <a:gd name="connsiteX1043" fmla="*/ 4255737 w 5600700"/>
              <a:gd name="connsiteY1043" fmla="*/ 1030136 h 1295400"/>
              <a:gd name="connsiteX1044" fmla="*/ 4243545 w 5600700"/>
              <a:gd name="connsiteY1044" fmla="*/ 1035375 h 1295400"/>
              <a:gd name="connsiteX1045" fmla="*/ 4297933 w 5600700"/>
              <a:gd name="connsiteY1045" fmla="*/ 1030803 h 1295400"/>
              <a:gd name="connsiteX1046" fmla="*/ 4301076 w 5600700"/>
              <a:gd name="connsiteY1046" fmla="*/ 1017849 h 1295400"/>
              <a:gd name="connsiteX1047" fmla="*/ 4250880 w 5600700"/>
              <a:gd name="connsiteY1047" fmla="*/ 1022040 h 1295400"/>
              <a:gd name="connsiteX1048" fmla="*/ 5429789 w 5600700"/>
              <a:gd name="connsiteY1048" fmla="*/ 922504 h 1295400"/>
              <a:gd name="connsiteX1049" fmla="*/ 5438171 w 5600700"/>
              <a:gd name="connsiteY1049" fmla="*/ 921837 h 1295400"/>
              <a:gd name="connsiteX1050" fmla="*/ 5437790 w 5600700"/>
              <a:gd name="connsiteY1050" fmla="*/ 917646 h 1295400"/>
              <a:gd name="connsiteX1051" fmla="*/ 5429408 w 5600700"/>
              <a:gd name="connsiteY1051" fmla="*/ 918313 h 1295400"/>
              <a:gd name="connsiteX1052" fmla="*/ 5429789 w 5600700"/>
              <a:gd name="connsiteY1052" fmla="*/ 922504 h 1295400"/>
              <a:gd name="connsiteX1053" fmla="*/ 3607275 w 5600700"/>
              <a:gd name="connsiteY1053" fmla="*/ 1078523 h 1295400"/>
              <a:gd name="connsiteX1054" fmla="*/ 3649471 w 5600700"/>
              <a:gd name="connsiteY1054" fmla="*/ 1079190 h 1295400"/>
              <a:gd name="connsiteX1055" fmla="*/ 3645947 w 5600700"/>
              <a:gd name="connsiteY1055" fmla="*/ 1087953 h 1295400"/>
              <a:gd name="connsiteX1056" fmla="*/ 3662139 w 5600700"/>
              <a:gd name="connsiteY1056" fmla="*/ 1080238 h 1295400"/>
              <a:gd name="connsiteX1057" fmla="*/ 3673950 w 5600700"/>
              <a:gd name="connsiteY1057" fmla="*/ 1070808 h 1295400"/>
              <a:gd name="connsiteX1058" fmla="*/ 3607275 w 5600700"/>
              <a:gd name="connsiteY1058" fmla="*/ 1078523 h 1295400"/>
              <a:gd name="connsiteX1059" fmla="*/ 3803395 w 5600700"/>
              <a:gd name="connsiteY1059" fmla="*/ 1057664 h 1295400"/>
              <a:gd name="connsiteX1060" fmla="*/ 3809015 w 5600700"/>
              <a:gd name="connsiteY1060" fmla="*/ 1074142 h 1295400"/>
              <a:gd name="connsiteX1061" fmla="*/ 3834066 w 5600700"/>
              <a:gd name="connsiteY1061" fmla="*/ 1072046 h 1295400"/>
              <a:gd name="connsiteX1062" fmla="*/ 3854449 w 5600700"/>
              <a:gd name="connsiteY1062" fmla="*/ 1063950 h 1295400"/>
              <a:gd name="connsiteX1063" fmla="*/ 3849401 w 5600700"/>
              <a:gd name="connsiteY1063" fmla="*/ 1053758 h 1295400"/>
              <a:gd name="connsiteX1064" fmla="*/ 3803395 w 5600700"/>
              <a:gd name="connsiteY1064" fmla="*/ 1057664 h 1295400"/>
              <a:gd name="connsiteX1065" fmla="*/ 2432557 w 5600700"/>
              <a:gd name="connsiteY1065" fmla="*/ 1177679 h 1295400"/>
              <a:gd name="connsiteX1066" fmla="*/ 2437224 w 5600700"/>
              <a:gd name="connsiteY1066" fmla="*/ 1183584 h 1295400"/>
              <a:gd name="connsiteX1067" fmla="*/ 2453417 w 5600700"/>
              <a:gd name="connsiteY1067" fmla="*/ 1175869 h 1295400"/>
              <a:gd name="connsiteX1068" fmla="*/ 2432557 w 5600700"/>
              <a:gd name="connsiteY1068" fmla="*/ 1177679 h 1295400"/>
              <a:gd name="connsiteX1069" fmla="*/ 3524408 w 5600700"/>
              <a:gd name="connsiteY1069" fmla="*/ 1093954 h 1295400"/>
              <a:gd name="connsiteX1070" fmla="*/ 3537267 w 5600700"/>
              <a:gd name="connsiteY1070" fmla="*/ 1097097 h 1295400"/>
              <a:gd name="connsiteX1071" fmla="*/ 3565270 w 5600700"/>
              <a:gd name="connsiteY1071" fmla="*/ 1079952 h 1295400"/>
              <a:gd name="connsiteX1072" fmla="*/ 3523456 w 5600700"/>
              <a:gd name="connsiteY1072" fmla="*/ 1083476 h 1295400"/>
              <a:gd name="connsiteX1073" fmla="*/ 3524408 w 5600700"/>
              <a:gd name="connsiteY1073" fmla="*/ 1093954 h 1295400"/>
              <a:gd name="connsiteX1074" fmla="*/ 5082793 w 5600700"/>
              <a:gd name="connsiteY1074" fmla="*/ 951745 h 1295400"/>
              <a:gd name="connsiteX1075" fmla="*/ 5066220 w 5600700"/>
              <a:gd name="connsiteY1075" fmla="*/ 955270 h 1295400"/>
              <a:gd name="connsiteX1076" fmla="*/ 5082793 w 5600700"/>
              <a:gd name="connsiteY1076" fmla="*/ 951745 h 1295400"/>
              <a:gd name="connsiteX1077" fmla="*/ 3210273 w 5600700"/>
              <a:gd name="connsiteY1077" fmla="*/ 1114147 h 1295400"/>
              <a:gd name="connsiteX1078" fmla="*/ 3214845 w 5600700"/>
              <a:gd name="connsiteY1078" fmla="*/ 1117957 h 1295400"/>
              <a:gd name="connsiteX1079" fmla="*/ 3198272 w 5600700"/>
              <a:gd name="connsiteY1079" fmla="*/ 1121481 h 1295400"/>
              <a:gd name="connsiteX1080" fmla="*/ 3223704 w 5600700"/>
              <a:gd name="connsiteY1080" fmla="*/ 1123576 h 1295400"/>
              <a:gd name="connsiteX1081" fmla="*/ 3231324 w 5600700"/>
              <a:gd name="connsiteY1081" fmla="*/ 1114433 h 1295400"/>
              <a:gd name="connsiteX1082" fmla="*/ 3256565 w 5600700"/>
              <a:gd name="connsiteY1082" fmla="*/ 1114433 h 1295400"/>
              <a:gd name="connsiteX1083" fmla="*/ 3269614 w 5600700"/>
              <a:gd name="connsiteY1083" fmla="*/ 1119671 h 1295400"/>
              <a:gd name="connsiteX1084" fmla="*/ 3269043 w 5600700"/>
              <a:gd name="connsiteY1084" fmla="*/ 1113385 h 1295400"/>
              <a:gd name="connsiteX1085" fmla="*/ 3277806 w 5600700"/>
              <a:gd name="connsiteY1085" fmla="*/ 1116909 h 1295400"/>
              <a:gd name="connsiteX1086" fmla="*/ 3294665 w 5600700"/>
              <a:gd name="connsiteY1086" fmla="*/ 1117576 h 1295400"/>
              <a:gd name="connsiteX1087" fmla="*/ 3298284 w 5600700"/>
              <a:gd name="connsiteY1087" fmla="*/ 1110908 h 1295400"/>
              <a:gd name="connsiteX1088" fmla="*/ 3320287 w 5600700"/>
              <a:gd name="connsiteY1088" fmla="*/ 1121767 h 1295400"/>
              <a:gd name="connsiteX1089" fmla="*/ 3332479 w 5600700"/>
              <a:gd name="connsiteY1089" fmla="*/ 1116528 h 1295400"/>
              <a:gd name="connsiteX1090" fmla="*/ 3323240 w 5600700"/>
              <a:gd name="connsiteY1090" fmla="*/ 1106717 h 1295400"/>
              <a:gd name="connsiteX1091" fmla="*/ 3310572 w 5600700"/>
              <a:gd name="connsiteY1091" fmla="*/ 1105670 h 1295400"/>
              <a:gd name="connsiteX1092" fmla="*/ 3297999 w 5600700"/>
              <a:gd name="connsiteY1092" fmla="*/ 1106717 h 1295400"/>
              <a:gd name="connsiteX1093" fmla="*/ 3281235 w 5600700"/>
              <a:gd name="connsiteY1093" fmla="*/ 1108146 h 1295400"/>
              <a:gd name="connsiteX1094" fmla="*/ 3272852 w 5600700"/>
              <a:gd name="connsiteY1094" fmla="*/ 1108813 h 1295400"/>
              <a:gd name="connsiteX1095" fmla="*/ 3218274 w 5600700"/>
              <a:gd name="connsiteY1095" fmla="*/ 1111289 h 1295400"/>
              <a:gd name="connsiteX1096" fmla="*/ 3210273 w 5600700"/>
              <a:gd name="connsiteY1096" fmla="*/ 1114147 h 1295400"/>
              <a:gd name="connsiteX1097" fmla="*/ 3365150 w 5600700"/>
              <a:gd name="connsiteY1097" fmla="*/ 1103193 h 1295400"/>
              <a:gd name="connsiteX1098" fmla="*/ 3394011 w 5600700"/>
              <a:gd name="connsiteY1098" fmla="*/ 1096526 h 1295400"/>
              <a:gd name="connsiteX1099" fmla="*/ 3365150 w 5600700"/>
              <a:gd name="connsiteY1099" fmla="*/ 1103193 h 1295400"/>
              <a:gd name="connsiteX1100" fmla="*/ 3398583 w 5600700"/>
              <a:gd name="connsiteY1100" fmla="*/ 1100335 h 1295400"/>
              <a:gd name="connsiteX1101" fmla="*/ 3408012 w 5600700"/>
              <a:gd name="connsiteY1101" fmla="*/ 1112242 h 1295400"/>
              <a:gd name="connsiteX1102" fmla="*/ 3454018 w 5600700"/>
              <a:gd name="connsiteY1102" fmla="*/ 1108337 h 1295400"/>
              <a:gd name="connsiteX1103" fmla="*/ 3440778 w 5600700"/>
              <a:gd name="connsiteY1103" fmla="*/ 1101002 h 1295400"/>
              <a:gd name="connsiteX1104" fmla="*/ 3440112 w 5600700"/>
              <a:gd name="connsiteY1104" fmla="*/ 1092620 h 1295400"/>
              <a:gd name="connsiteX1105" fmla="*/ 3398583 w 5600700"/>
              <a:gd name="connsiteY1105" fmla="*/ 1100335 h 1295400"/>
              <a:gd name="connsiteX1106" fmla="*/ 3754532 w 5600700"/>
              <a:gd name="connsiteY1106" fmla="*/ 1076618 h 1295400"/>
              <a:gd name="connsiteX1107" fmla="*/ 3770343 w 5600700"/>
              <a:gd name="connsiteY1107" fmla="*/ 1064712 h 1295400"/>
              <a:gd name="connsiteX1108" fmla="*/ 3754532 w 5600700"/>
              <a:gd name="connsiteY1108" fmla="*/ 1076618 h 1295400"/>
              <a:gd name="connsiteX1109" fmla="*/ 3055968 w 5600700"/>
              <a:gd name="connsiteY1109" fmla="*/ 1131387 h 1295400"/>
              <a:gd name="connsiteX1110" fmla="*/ 3077019 w 5600700"/>
              <a:gd name="connsiteY1110" fmla="*/ 1131673 h 1295400"/>
              <a:gd name="connsiteX1111" fmla="*/ 3081591 w 5600700"/>
              <a:gd name="connsiteY1111" fmla="*/ 1135483 h 1295400"/>
              <a:gd name="connsiteX1112" fmla="*/ 3115214 w 5600700"/>
              <a:gd name="connsiteY1112" fmla="*/ 1134721 h 1295400"/>
              <a:gd name="connsiteX1113" fmla="*/ 3126834 w 5600700"/>
              <a:gd name="connsiteY1113" fmla="*/ 1123195 h 1295400"/>
              <a:gd name="connsiteX1114" fmla="*/ 3055968 w 5600700"/>
              <a:gd name="connsiteY1114" fmla="*/ 1131387 h 1295400"/>
              <a:gd name="connsiteX1115" fmla="*/ 3599656 w 5600700"/>
              <a:gd name="connsiteY1115" fmla="*/ 1087572 h 1295400"/>
              <a:gd name="connsiteX1116" fmla="*/ 3612228 w 5600700"/>
              <a:gd name="connsiteY1116" fmla="*/ 1086524 h 1295400"/>
              <a:gd name="connsiteX1117" fmla="*/ 3607561 w 5600700"/>
              <a:gd name="connsiteY1117" fmla="*/ 1080619 h 1295400"/>
              <a:gd name="connsiteX1118" fmla="*/ 3599656 w 5600700"/>
              <a:gd name="connsiteY1118" fmla="*/ 1087572 h 1295400"/>
              <a:gd name="connsiteX1119" fmla="*/ 5480653 w 5600700"/>
              <a:gd name="connsiteY1119" fmla="*/ 926695 h 1295400"/>
              <a:gd name="connsiteX1120" fmla="*/ 5493225 w 5600700"/>
              <a:gd name="connsiteY1120" fmla="*/ 925647 h 1295400"/>
              <a:gd name="connsiteX1121" fmla="*/ 5492844 w 5600700"/>
              <a:gd name="connsiteY1121" fmla="*/ 921456 h 1295400"/>
              <a:gd name="connsiteX1122" fmla="*/ 5480271 w 5600700"/>
              <a:gd name="connsiteY1122" fmla="*/ 922504 h 1295400"/>
              <a:gd name="connsiteX1123" fmla="*/ 5480653 w 5600700"/>
              <a:gd name="connsiteY1123" fmla="*/ 926695 h 1295400"/>
              <a:gd name="connsiteX1124" fmla="*/ 2964052 w 5600700"/>
              <a:gd name="connsiteY1124" fmla="*/ 1139197 h 1295400"/>
              <a:gd name="connsiteX1125" fmla="*/ 2990056 w 5600700"/>
              <a:gd name="connsiteY1125" fmla="*/ 1147580 h 1295400"/>
              <a:gd name="connsiteX1126" fmla="*/ 2985198 w 5600700"/>
              <a:gd name="connsiteY1126" fmla="*/ 1139579 h 1295400"/>
              <a:gd name="connsiteX1127" fmla="*/ 3018440 w 5600700"/>
              <a:gd name="connsiteY1127" fmla="*/ 1134626 h 1295400"/>
              <a:gd name="connsiteX1128" fmla="*/ 2964052 w 5600700"/>
              <a:gd name="connsiteY1128" fmla="*/ 1139197 h 1295400"/>
              <a:gd name="connsiteX1129" fmla="*/ 3022726 w 5600700"/>
              <a:gd name="connsiteY1129" fmla="*/ 1136340 h 1295400"/>
              <a:gd name="connsiteX1130" fmla="*/ 3039109 w 5600700"/>
              <a:gd name="connsiteY1130" fmla="*/ 1130720 h 1295400"/>
              <a:gd name="connsiteX1131" fmla="*/ 3022726 w 5600700"/>
              <a:gd name="connsiteY1131" fmla="*/ 1136340 h 1295400"/>
              <a:gd name="connsiteX1132" fmla="*/ 3675189 w 5600700"/>
              <a:gd name="connsiteY1132" fmla="*/ 1085476 h 1295400"/>
              <a:gd name="connsiteX1133" fmla="*/ 3691191 w 5600700"/>
              <a:gd name="connsiteY1133" fmla="*/ 1075666 h 1295400"/>
              <a:gd name="connsiteX1134" fmla="*/ 3675189 w 5600700"/>
              <a:gd name="connsiteY1134" fmla="*/ 1085476 h 1295400"/>
              <a:gd name="connsiteX1135" fmla="*/ 3863307 w 5600700"/>
              <a:gd name="connsiteY1135" fmla="*/ 1069570 h 1295400"/>
              <a:gd name="connsiteX1136" fmla="*/ 3866736 w 5600700"/>
              <a:gd name="connsiteY1136" fmla="*/ 1060807 h 1295400"/>
              <a:gd name="connsiteX1137" fmla="*/ 3863307 w 5600700"/>
              <a:gd name="connsiteY1137" fmla="*/ 1069570 h 1295400"/>
              <a:gd name="connsiteX1138" fmla="*/ 2754978 w 5600700"/>
              <a:gd name="connsiteY1138" fmla="*/ 1156819 h 1295400"/>
              <a:gd name="connsiteX1139" fmla="*/ 2734404 w 5600700"/>
              <a:gd name="connsiteY1139" fmla="*/ 1162820 h 1295400"/>
              <a:gd name="connsiteX1140" fmla="*/ 2767647 w 5600700"/>
              <a:gd name="connsiteY1140" fmla="*/ 1157866 h 1295400"/>
              <a:gd name="connsiteX1141" fmla="*/ 2754978 w 5600700"/>
              <a:gd name="connsiteY1141" fmla="*/ 1156819 h 1295400"/>
              <a:gd name="connsiteX1142" fmla="*/ 2793459 w 5600700"/>
              <a:gd name="connsiteY1142" fmla="*/ 1164153 h 1295400"/>
              <a:gd name="connsiteX1143" fmla="*/ 2813652 w 5600700"/>
              <a:gd name="connsiteY1143" fmla="*/ 1153961 h 1295400"/>
              <a:gd name="connsiteX1144" fmla="*/ 2796793 w 5600700"/>
              <a:gd name="connsiteY1144" fmla="*/ 1153295 h 1295400"/>
              <a:gd name="connsiteX1145" fmla="*/ 2793459 w 5600700"/>
              <a:gd name="connsiteY1145" fmla="*/ 1164153 h 1295400"/>
              <a:gd name="connsiteX1146" fmla="*/ 2893281 w 5600700"/>
              <a:gd name="connsiteY1146" fmla="*/ 1149389 h 1295400"/>
              <a:gd name="connsiteX1147" fmla="*/ 2901282 w 5600700"/>
              <a:gd name="connsiteY1147" fmla="*/ 1144436 h 1295400"/>
              <a:gd name="connsiteX1148" fmla="*/ 2880518 w 5600700"/>
              <a:gd name="connsiteY1148" fmla="*/ 1148341 h 1295400"/>
              <a:gd name="connsiteX1149" fmla="*/ 2893281 w 5600700"/>
              <a:gd name="connsiteY1149" fmla="*/ 1149389 h 1295400"/>
              <a:gd name="connsiteX1150" fmla="*/ 2625915 w 5600700"/>
              <a:gd name="connsiteY1150" fmla="*/ 1174059 h 1295400"/>
              <a:gd name="connsiteX1151" fmla="*/ 2654966 w 5600700"/>
              <a:gd name="connsiteY1151" fmla="*/ 1169487 h 1295400"/>
              <a:gd name="connsiteX1152" fmla="*/ 2625915 w 5600700"/>
              <a:gd name="connsiteY1152" fmla="*/ 1174059 h 1295400"/>
              <a:gd name="connsiteX1153" fmla="*/ 2709544 w 5600700"/>
              <a:gd name="connsiteY1153" fmla="*/ 1167010 h 1295400"/>
              <a:gd name="connsiteX1154" fmla="*/ 2725927 w 5600700"/>
              <a:gd name="connsiteY1154" fmla="*/ 1161391 h 1295400"/>
              <a:gd name="connsiteX1155" fmla="*/ 2709544 w 5600700"/>
              <a:gd name="connsiteY1155" fmla="*/ 1167010 h 1295400"/>
              <a:gd name="connsiteX1156" fmla="*/ 3366007 w 5600700"/>
              <a:gd name="connsiteY1156" fmla="*/ 1113670 h 1295400"/>
              <a:gd name="connsiteX1157" fmla="*/ 3399059 w 5600700"/>
              <a:gd name="connsiteY1157" fmla="*/ 1106622 h 1295400"/>
              <a:gd name="connsiteX1158" fmla="*/ 3366007 w 5600700"/>
              <a:gd name="connsiteY1158" fmla="*/ 1113670 h 1295400"/>
              <a:gd name="connsiteX1159" fmla="*/ 2124042 w 5600700"/>
              <a:gd name="connsiteY1159" fmla="*/ 1214350 h 1295400"/>
              <a:gd name="connsiteX1160" fmla="*/ 2111469 w 5600700"/>
              <a:gd name="connsiteY1160" fmla="*/ 1215397 h 1295400"/>
              <a:gd name="connsiteX1161" fmla="*/ 2103278 w 5600700"/>
              <a:gd name="connsiteY1161" fmla="*/ 1218160 h 1295400"/>
              <a:gd name="connsiteX1162" fmla="*/ 2124042 w 5600700"/>
              <a:gd name="connsiteY1162" fmla="*/ 1214350 h 1295400"/>
              <a:gd name="connsiteX1163" fmla="*/ 2170429 w 5600700"/>
              <a:gd name="connsiteY1163" fmla="*/ 1214635 h 1295400"/>
              <a:gd name="connsiteX1164" fmla="*/ 2182621 w 5600700"/>
              <a:gd name="connsiteY1164" fmla="*/ 1209397 h 1295400"/>
              <a:gd name="connsiteX1165" fmla="*/ 2170429 w 5600700"/>
              <a:gd name="connsiteY1165" fmla="*/ 1214635 h 1295400"/>
              <a:gd name="connsiteX1166" fmla="*/ 2278728 w 5600700"/>
              <a:gd name="connsiteY1166" fmla="*/ 1201205 h 1295400"/>
              <a:gd name="connsiteX1167" fmla="*/ 2253868 w 5600700"/>
              <a:gd name="connsiteY1167" fmla="*/ 1205396 h 1295400"/>
              <a:gd name="connsiteX1168" fmla="*/ 2278728 w 5600700"/>
              <a:gd name="connsiteY1168" fmla="*/ 1201205 h 1295400"/>
              <a:gd name="connsiteX1169" fmla="*/ 2383599 w 5600700"/>
              <a:gd name="connsiteY1169" fmla="*/ 1196633 h 1295400"/>
              <a:gd name="connsiteX1170" fmla="*/ 2370835 w 5600700"/>
              <a:gd name="connsiteY1170" fmla="*/ 1195585 h 1295400"/>
              <a:gd name="connsiteX1171" fmla="*/ 2383599 w 5600700"/>
              <a:gd name="connsiteY1171" fmla="*/ 1196633 h 1295400"/>
              <a:gd name="connsiteX1172" fmla="*/ 2404363 w 5600700"/>
              <a:gd name="connsiteY1172" fmla="*/ 1192728 h 1295400"/>
              <a:gd name="connsiteX1173" fmla="*/ 2391695 w 5600700"/>
              <a:gd name="connsiteY1173" fmla="*/ 1191680 h 1295400"/>
              <a:gd name="connsiteX1174" fmla="*/ 2404363 w 5600700"/>
              <a:gd name="connsiteY1174" fmla="*/ 1192728 h 1295400"/>
              <a:gd name="connsiteX1175" fmla="*/ 2450178 w 5600700"/>
              <a:gd name="connsiteY1175" fmla="*/ 1186727 h 1295400"/>
              <a:gd name="connsiteX1176" fmla="*/ 2408554 w 5600700"/>
              <a:gd name="connsiteY1176" fmla="*/ 1192347 h 1295400"/>
              <a:gd name="connsiteX1177" fmla="*/ 2450178 w 5600700"/>
              <a:gd name="connsiteY1177" fmla="*/ 1186727 h 1295400"/>
              <a:gd name="connsiteX1178" fmla="*/ 2475610 w 5600700"/>
              <a:gd name="connsiteY1178" fmla="*/ 1188823 h 1295400"/>
              <a:gd name="connsiteX1179" fmla="*/ 2458751 w 5600700"/>
              <a:gd name="connsiteY1179" fmla="*/ 1188156 h 1295400"/>
              <a:gd name="connsiteX1180" fmla="*/ 2475610 w 5600700"/>
              <a:gd name="connsiteY1180" fmla="*/ 1188823 h 1295400"/>
              <a:gd name="connsiteX1181" fmla="*/ 2504852 w 5600700"/>
              <a:gd name="connsiteY1181" fmla="*/ 1186346 h 1295400"/>
              <a:gd name="connsiteX1182" fmla="*/ 2479611 w 5600700"/>
              <a:gd name="connsiteY1182" fmla="*/ 1186346 h 1295400"/>
              <a:gd name="connsiteX1183" fmla="*/ 2504852 w 5600700"/>
              <a:gd name="connsiteY1183" fmla="*/ 1186346 h 1295400"/>
              <a:gd name="connsiteX1184" fmla="*/ 2517425 w 5600700"/>
              <a:gd name="connsiteY1184" fmla="*/ 1185299 h 1295400"/>
              <a:gd name="connsiteX1185" fmla="*/ 2546381 w 5600700"/>
              <a:gd name="connsiteY1185" fmla="*/ 1178631 h 1295400"/>
              <a:gd name="connsiteX1186" fmla="*/ 2517425 w 5600700"/>
              <a:gd name="connsiteY1186" fmla="*/ 1185299 h 1295400"/>
              <a:gd name="connsiteX1187" fmla="*/ 2571717 w 5600700"/>
              <a:gd name="connsiteY1187" fmla="*/ 1180726 h 1295400"/>
              <a:gd name="connsiteX1188" fmla="*/ 2583909 w 5600700"/>
              <a:gd name="connsiteY1188" fmla="*/ 1175488 h 1295400"/>
              <a:gd name="connsiteX1189" fmla="*/ 2571717 w 5600700"/>
              <a:gd name="connsiteY1189" fmla="*/ 1180726 h 1295400"/>
              <a:gd name="connsiteX1190" fmla="*/ 2621914 w 5600700"/>
              <a:gd name="connsiteY1190" fmla="*/ 1176535 h 1295400"/>
              <a:gd name="connsiteX1191" fmla="*/ 2592482 w 5600700"/>
              <a:gd name="connsiteY1191" fmla="*/ 1176916 h 1295400"/>
              <a:gd name="connsiteX1192" fmla="*/ 2621914 w 5600700"/>
              <a:gd name="connsiteY1192" fmla="*/ 1176535 h 1295400"/>
              <a:gd name="connsiteX1193" fmla="*/ 1953164 w 5600700"/>
              <a:gd name="connsiteY1193" fmla="*/ 1235114 h 1295400"/>
              <a:gd name="connsiteX1194" fmla="*/ 1927732 w 5600700"/>
              <a:gd name="connsiteY1194" fmla="*/ 1233019 h 1295400"/>
              <a:gd name="connsiteX1195" fmla="*/ 1953164 w 5600700"/>
              <a:gd name="connsiteY1195" fmla="*/ 1235114 h 1295400"/>
              <a:gd name="connsiteX1196" fmla="*/ 3015106 w 5600700"/>
              <a:gd name="connsiteY1196" fmla="*/ 1145389 h 1295400"/>
              <a:gd name="connsiteX1197" fmla="*/ 3023488 w 5600700"/>
              <a:gd name="connsiteY1197" fmla="*/ 1144722 h 1295400"/>
              <a:gd name="connsiteX1198" fmla="*/ 3023107 w 5600700"/>
              <a:gd name="connsiteY1198" fmla="*/ 1140531 h 1295400"/>
              <a:gd name="connsiteX1199" fmla="*/ 3014725 w 5600700"/>
              <a:gd name="connsiteY1199" fmla="*/ 1141198 h 1295400"/>
              <a:gd name="connsiteX1200" fmla="*/ 3015106 w 5600700"/>
              <a:gd name="connsiteY1200" fmla="*/ 1145389 h 1295400"/>
              <a:gd name="connsiteX1201" fmla="*/ 5427408 w 5600700"/>
              <a:gd name="connsiteY1201" fmla="*/ 943840 h 1295400"/>
              <a:gd name="connsiteX1202" fmla="*/ 5447981 w 5600700"/>
              <a:gd name="connsiteY1202" fmla="*/ 937839 h 1295400"/>
              <a:gd name="connsiteX1203" fmla="*/ 5427408 w 5600700"/>
              <a:gd name="connsiteY1203" fmla="*/ 943840 h 1295400"/>
              <a:gd name="connsiteX1204" fmla="*/ 2150046 w 5600700"/>
              <a:gd name="connsiteY1204" fmla="*/ 1222637 h 1295400"/>
              <a:gd name="connsiteX1205" fmla="*/ 2162619 w 5600700"/>
              <a:gd name="connsiteY1205" fmla="*/ 1221589 h 1295400"/>
              <a:gd name="connsiteX1206" fmla="*/ 2162238 w 5600700"/>
              <a:gd name="connsiteY1206" fmla="*/ 1217398 h 1295400"/>
              <a:gd name="connsiteX1207" fmla="*/ 2149665 w 5600700"/>
              <a:gd name="connsiteY1207" fmla="*/ 1218445 h 1295400"/>
              <a:gd name="connsiteX1208" fmla="*/ 2150046 w 5600700"/>
              <a:gd name="connsiteY1208" fmla="*/ 1222637 h 1295400"/>
              <a:gd name="connsiteX1209" fmla="*/ 2405030 w 5600700"/>
              <a:gd name="connsiteY1209" fmla="*/ 1201110 h 1295400"/>
              <a:gd name="connsiteX1210" fmla="*/ 2417222 w 5600700"/>
              <a:gd name="connsiteY1210" fmla="*/ 1195871 h 1295400"/>
              <a:gd name="connsiteX1211" fmla="*/ 2405030 w 5600700"/>
              <a:gd name="connsiteY1211" fmla="*/ 1201110 h 1295400"/>
              <a:gd name="connsiteX1212" fmla="*/ 797115 w 5600700"/>
              <a:gd name="connsiteY1212" fmla="*/ 706858 h 1295400"/>
              <a:gd name="connsiteX1213" fmla="*/ 780732 w 5600700"/>
              <a:gd name="connsiteY1213" fmla="*/ 712478 h 1295400"/>
              <a:gd name="connsiteX1214" fmla="*/ 776064 w 5600700"/>
              <a:gd name="connsiteY1214" fmla="*/ 706572 h 1295400"/>
              <a:gd name="connsiteX1215" fmla="*/ 763206 w 5600700"/>
              <a:gd name="connsiteY1215" fmla="*/ 703429 h 1295400"/>
              <a:gd name="connsiteX1216" fmla="*/ 738155 w 5600700"/>
              <a:gd name="connsiteY1216" fmla="*/ 705524 h 1295400"/>
              <a:gd name="connsiteX1217" fmla="*/ 751395 w 5600700"/>
              <a:gd name="connsiteY1217" fmla="*/ 712858 h 1295400"/>
              <a:gd name="connsiteX1218" fmla="*/ 642714 w 5600700"/>
              <a:gd name="connsiteY1218" fmla="*/ 722003 h 1295400"/>
              <a:gd name="connsiteX1219" fmla="*/ 622331 w 5600700"/>
              <a:gd name="connsiteY1219" fmla="*/ 730099 h 1295400"/>
              <a:gd name="connsiteX1220" fmla="*/ 600709 w 5600700"/>
              <a:gd name="connsiteY1220" fmla="*/ 723431 h 1295400"/>
              <a:gd name="connsiteX1221" fmla="*/ 592708 w 5600700"/>
              <a:gd name="connsiteY1221" fmla="*/ 728289 h 1295400"/>
              <a:gd name="connsiteX1222" fmla="*/ 580516 w 5600700"/>
              <a:gd name="connsiteY1222" fmla="*/ 733528 h 1295400"/>
              <a:gd name="connsiteX1223" fmla="*/ 568134 w 5600700"/>
              <a:gd name="connsiteY1223" fmla="*/ 736671 h 1295400"/>
              <a:gd name="connsiteX1224" fmla="*/ 538320 w 5600700"/>
              <a:gd name="connsiteY1224" fmla="*/ 732861 h 1295400"/>
              <a:gd name="connsiteX1225" fmla="*/ 417829 w 5600700"/>
              <a:gd name="connsiteY1225" fmla="*/ 751530 h 1295400"/>
              <a:gd name="connsiteX1226" fmla="*/ 405256 w 5600700"/>
              <a:gd name="connsiteY1226" fmla="*/ 752578 h 1295400"/>
              <a:gd name="connsiteX1227" fmla="*/ 351249 w 5600700"/>
              <a:gd name="connsiteY1227" fmla="*/ 761341 h 1295400"/>
              <a:gd name="connsiteX1228" fmla="*/ 322008 w 5600700"/>
              <a:gd name="connsiteY1228" fmla="*/ 763817 h 1295400"/>
              <a:gd name="connsiteX1229" fmla="*/ 297243 w 5600700"/>
              <a:gd name="connsiteY1229" fmla="*/ 770104 h 1295400"/>
              <a:gd name="connsiteX1230" fmla="*/ 272668 w 5600700"/>
              <a:gd name="connsiteY1230" fmla="*/ 778486 h 1295400"/>
              <a:gd name="connsiteX1231" fmla="*/ 331056 w 5600700"/>
              <a:gd name="connsiteY1231" fmla="*/ 771437 h 1295400"/>
              <a:gd name="connsiteX1232" fmla="*/ 343915 w 5600700"/>
              <a:gd name="connsiteY1232" fmla="*/ 774580 h 1295400"/>
              <a:gd name="connsiteX1233" fmla="*/ 368775 w 5600700"/>
              <a:gd name="connsiteY1233" fmla="*/ 770389 h 1295400"/>
              <a:gd name="connsiteX1234" fmla="*/ 398017 w 5600700"/>
              <a:gd name="connsiteY1234" fmla="*/ 767913 h 1295400"/>
              <a:gd name="connsiteX1235" fmla="*/ 410209 w 5600700"/>
              <a:gd name="connsiteY1235" fmla="*/ 762674 h 1295400"/>
              <a:gd name="connsiteX1236" fmla="*/ 443832 w 5600700"/>
              <a:gd name="connsiteY1236" fmla="*/ 761912 h 1295400"/>
              <a:gd name="connsiteX1237" fmla="*/ 460215 w 5600700"/>
              <a:gd name="connsiteY1237" fmla="*/ 756292 h 1295400"/>
              <a:gd name="connsiteX1238" fmla="*/ 477265 w 5600700"/>
              <a:gd name="connsiteY1238" fmla="*/ 759055 h 1295400"/>
              <a:gd name="connsiteX1239" fmla="*/ 489457 w 5600700"/>
              <a:gd name="connsiteY1239" fmla="*/ 753816 h 1295400"/>
              <a:gd name="connsiteX1240" fmla="*/ 501840 w 5600700"/>
              <a:gd name="connsiteY1240" fmla="*/ 750673 h 1295400"/>
              <a:gd name="connsiteX1241" fmla="*/ 518889 w 5600700"/>
              <a:gd name="connsiteY1241" fmla="*/ 753435 h 1295400"/>
              <a:gd name="connsiteX1242" fmla="*/ 539654 w 5600700"/>
              <a:gd name="connsiteY1242" fmla="*/ 749530 h 1295400"/>
              <a:gd name="connsiteX1243" fmla="*/ 543654 w 5600700"/>
              <a:gd name="connsiteY1243" fmla="*/ 747053 h 1295400"/>
              <a:gd name="connsiteX1244" fmla="*/ 552036 w 5600700"/>
              <a:gd name="connsiteY1244" fmla="*/ 746386 h 1295400"/>
              <a:gd name="connsiteX1245" fmla="*/ 560037 w 5600700"/>
              <a:gd name="connsiteY1245" fmla="*/ 741529 h 1295400"/>
              <a:gd name="connsiteX1246" fmla="*/ 548226 w 5600700"/>
              <a:gd name="connsiteY1246" fmla="*/ 750958 h 1295400"/>
              <a:gd name="connsiteX1247" fmla="*/ 544226 w 5600700"/>
              <a:gd name="connsiteY1247" fmla="*/ 753435 h 1295400"/>
              <a:gd name="connsiteX1248" fmla="*/ 461168 w 5600700"/>
              <a:gd name="connsiteY1248" fmla="*/ 766770 h 1295400"/>
              <a:gd name="connsiteX1249" fmla="*/ 386492 w 5600700"/>
              <a:gd name="connsiteY1249" fmla="*/ 779438 h 1295400"/>
              <a:gd name="connsiteX1250" fmla="*/ 295052 w 5600700"/>
              <a:gd name="connsiteY1250" fmla="*/ 793535 h 1295400"/>
              <a:gd name="connsiteX1251" fmla="*/ 308863 w 5600700"/>
              <a:gd name="connsiteY1251" fmla="*/ 807156 h 1295400"/>
              <a:gd name="connsiteX1252" fmla="*/ 300862 w 5600700"/>
              <a:gd name="connsiteY1252" fmla="*/ 812014 h 1295400"/>
              <a:gd name="connsiteX1253" fmla="*/ 309530 w 5600700"/>
              <a:gd name="connsiteY1253" fmla="*/ 815538 h 1295400"/>
              <a:gd name="connsiteX1254" fmla="*/ 296957 w 5600700"/>
              <a:gd name="connsiteY1254" fmla="*/ 816586 h 1295400"/>
              <a:gd name="connsiteX1255" fmla="*/ 306768 w 5600700"/>
              <a:gd name="connsiteY1255" fmla="*/ 832683 h 1295400"/>
              <a:gd name="connsiteX1256" fmla="*/ 336200 w 5600700"/>
              <a:gd name="connsiteY1256" fmla="*/ 832302 h 1295400"/>
              <a:gd name="connsiteX1257" fmla="*/ 352964 w 5600700"/>
              <a:gd name="connsiteY1257" fmla="*/ 830873 h 1295400"/>
              <a:gd name="connsiteX1258" fmla="*/ 332580 w 5600700"/>
              <a:gd name="connsiteY1258" fmla="*/ 838969 h 1295400"/>
              <a:gd name="connsiteX1259" fmla="*/ 307339 w 5600700"/>
              <a:gd name="connsiteY1259" fmla="*/ 838969 h 1295400"/>
              <a:gd name="connsiteX1260" fmla="*/ 304196 w 5600700"/>
              <a:gd name="connsiteY1260" fmla="*/ 851923 h 1295400"/>
              <a:gd name="connsiteX1261" fmla="*/ 403637 w 5600700"/>
              <a:gd name="connsiteY1261" fmla="*/ 832969 h 1295400"/>
              <a:gd name="connsiteX1262" fmla="*/ 408018 w 5600700"/>
              <a:gd name="connsiteY1262" fmla="*/ 834683 h 1295400"/>
              <a:gd name="connsiteX1263" fmla="*/ 416210 w 5600700"/>
              <a:gd name="connsiteY1263" fmla="*/ 831921 h 1295400"/>
              <a:gd name="connsiteX1264" fmla="*/ 437165 w 5600700"/>
              <a:gd name="connsiteY1264" fmla="*/ 830111 h 1295400"/>
              <a:gd name="connsiteX1265" fmla="*/ 466597 w 5600700"/>
              <a:gd name="connsiteY1265" fmla="*/ 829730 h 1295400"/>
              <a:gd name="connsiteX1266" fmla="*/ 300767 w 5600700"/>
              <a:gd name="connsiteY1266" fmla="*/ 860686 h 1295400"/>
              <a:gd name="connsiteX1267" fmla="*/ 289623 w 5600700"/>
              <a:gd name="connsiteY1267" fmla="*/ 878498 h 1295400"/>
              <a:gd name="connsiteX1268" fmla="*/ 302672 w 5600700"/>
              <a:gd name="connsiteY1268" fmla="*/ 883737 h 1295400"/>
              <a:gd name="connsiteX1269" fmla="*/ 299529 w 5600700"/>
              <a:gd name="connsiteY1269" fmla="*/ 896691 h 1295400"/>
              <a:gd name="connsiteX1270" fmla="*/ 295528 w 5600700"/>
              <a:gd name="connsiteY1270" fmla="*/ 899167 h 1295400"/>
              <a:gd name="connsiteX1271" fmla="*/ 288099 w 5600700"/>
              <a:gd name="connsiteY1271" fmla="*/ 910407 h 1295400"/>
              <a:gd name="connsiteX1272" fmla="*/ 296862 w 5600700"/>
              <a:gd name="connsiteY1272" fmla="*/ 913931 h 1295400"/>
              <a:gd name="connsiteX1273" fmla="*/ 305529 w 5600700"/>
              <a:gd name="connsiteY1273" fmla="*/ 917455 h 1295400"/>
              <a:gd name="connsiteX1274" fmla="*/ 285146 w 5600700"/>
              <a:gd name="connsiteY1274" fmla="*/ 925552 h 1295400"/>
              <a:gd name="connsiteX1275" fmla="*/ 298195 w 5600700"/>
              <a:gd name="connsiteY1275" fmla="*/ 930790 h 1295400"/>
              <a:gd name="connsiteX1276" fmla="*/ 277621 w 5600700"/>
              <a:gd name="connsiteY1276" fmla="*/ 936791 h 1295400"/>
              <a:gd name="connsiteX1277" fmla="*/ 288670 w 5600700"/>
              <a:gd name="connsiteY1277" fmla="*/ 967557 h 1295400"/>
              <a:gd name="connsiteX1278" fmla="*/ 268858 w 5600700"/>
              <a:gd name="connsiteY1278" fmla="*/ 981940 h 1295400"/>
              <a:gd name="connsiteX1279" fmla="*/ 262762 w 5600700"/>
              <a:gd name="connsiteY1279" fmla="*/ 1009943 h 1295400"/>
              <a:gd name="connsiteX1280" fmla="*/ 279812 w 5600700"/>
              <a:gd name="connsiteY1280" fmla="*/ 1012705 h 1295400"/>
              <a:gd name="connsiteX1281" fmla="*/ 263810 w 5600700"/>
              <a:gd name="connsiteY1281" fmla="*/ 1022516 h 1295400"/>
              <a:gd name="connsiteX1282" fmla="*/ 273240 w 5600700"/>
              <a:gd name="connsiteY1282" fmla="*/ 1034422 h 1295400"/>
              <a:gd name="connsiteX1283" fmla="*/ 252856 w 5600700"/>
              <a:gd name="connsiteY1283" fmla="*/ 1042519 h 1295400"/>
              <a:gd name="connsiteX1284" fmla="*/ 286670 w 5600700"/>
              <a:gd name="connsiteY1284" fmla="*/ 1043852 h 1295400"/>
              <a:gd name="connsiteX1285" fmla="*/ 315912 w 5600700"/>
              <a:gd name="connsiteY1285" fmla="*/ 1041376 h 1295400"/>
              <a:gd name="connsiteX1286" fmla="*/ 303529 w 5600700"/>
              <a:gd name="connsiteY1286" fmla="*/ 1044519 h 1295400"/>
              <a:gd name="connsiteX1287" fmla="*/ 262095 w 5600700"/>
              <a:gd name="connsiteY1287" fmla="*/ 1052234 h 1295400"/>
              <a:gd name="connsiteX1288" fmla="*/ 258476 w 5600700"/>
              <a:gd name="connsiteY1288" fmla="*/ 1058902 h 1295400"/>
              <a:gd name="connsiteX1289" fmla="*/ 275907 w 5600700"/>
              <a:gd name="connsiteY1289" fmla="*/ 1065855 h 1295400"/>
              <a:gd name="connsiteX1290" fmla="*/ 256095 w 5600700"/>
              <a:gd name="connsiteY1290" fmla="*/ 1080238 h 1295400"/>
              <a:gd name="connsiteX1291" fmla="*/ 268953 w 5600700"/>
              <a:gd name="connsiteY1291" fmla="*/ 1083381 h 1295400"/>
              <a:gd name="connsiteX1292" fmla="*/ 258381 w 5600700"/>
              <a:gd name="connsiteY1292" fmla="*/ 1107574 h 1295400"/>
              <a:gd name="connsiteX1293" fmla="*/ 267429 w 5600700"/>
              <a:gd name="connsiteY1293" fmla="*/ 1115290 h 1295400"/>
              <a:gd name="connsiteX1294" fmla="*/ 263619 w 5600700"/>
              <a:gd name="connsiteY1294" fmla="*/ 1119862 h 1295400"/>
              <a:gd name="connsiteX1295" fmla="*/ 234378 w 5600700"/>
              <a:gd name="connsiteY1295" fmla="*/ 1122338 h 1295400"/>
              <a:gd name="connsiteX1296" fmla="*/ 236187 w 5600700"/>
              <a:gd name="connsiteY1296" fmla="*/ 1143293 h 1295400"/>
              <a:gd name="connsiteX1297" fmla="*/ 228377 w 5600700"/>
              <a:gd name="connsiteY1297" fmla="*/ 1150342 h 1295400"/>
              <a:gd name="connsiteX1298" fmla="*/ 220566 w 5600700"/>
              <a:gd name="connsiteY1298" fmla="*/ 1157390 h 1295400"/>
              <a:gd name="connsiteX1299" fmla="*/ 247046 w 5600700"/>
              <a:gd name="connsiteY1299" fmla="*/ 1172059 h 1295400"/>
              <a:gd name="connsiteX1300" fmla="*/ 213994 w 5600700"/>
              <a:gd name="connsiteY1300" fmla="*/ 1179107 h 1295400"/>
              <a:gd name="connsiteX1301" fmla="*/ 214851 w 5600700"/>
              <a:gd name="connsiteY1301" fmla="*/ 1189585 h 1295400"/>
              <a:gd name="connsiteX1302" fmla="*/ 223900 w 5600700"/>
              <a:gd name="connsiteY1302" fmla="*/ 1197300 h 1295400"/>
              <a:gd name="connsiteX1303" fmla="*/ 207898 w 5600700"/>
              <a:gd name="connsiteY1303" fmla="*/ 1207111 h 1295400"/>
              <a:gd name="connsiteX1304" fmla="*/ 225329 w 5600700"/>
              <a:gd name="connsiteY1304" fmla="*/ 1214064 h 1295400"/>
              <a:gd name="connsiteX1305" fmla="*/ 304196 w 5600700"/>
              <a:gd name="connsiteY1305" fmla="*/ 1201015 h 1295400"/>
              <a:gd name="connsiteX1306" fmla="*/ 320960 w 5600700"/>
              <a:gd name="connsiteY1306" fmla="*/ 1199586 h 1295400"/>
              <a:gd name="connsiteX1307" fmla="*/ 370585 w 5600700"/>
              <a:gd name="connsiteY1307" fmla="*/ 1189013 h 1295400"/>
              <a:gd name="connsiteX1308" fmla="*/ 399636 w 5600700"/>
              <a:gd name="connsiteY1308" fmla="*/ 1184441 h 1295400"/>
              <a:gd name="connsiteX1309" fmla="*/ 432593 w 5600700"/>
              <a:gd name="connsiteY1309" fmla="*/ 1175297 h 1295400"/>
              <a:gd name="connsiteX1310" fmla="*/ 374205 w 5600700"/>
              <a:gd name="connsiteY1310" fmla="*/ 1182346 h 1295400"/>
              <a:gd name="connsiteX1311" fmla="*/ 369823 w 5600700"/>
              <a:gd name="connsiteY1311" fmla="*/ 1180631 h 1295400"/>
              <a:gd name="connsiteX1312" fmla="*/ 365823 w 5600700"/>
              <a:gd name="connsiteY1312" fmla="*/ 1183108 h 1295400"/>
              <a:gd name="connsiteX1313" fmla="*/ 361155 w 5600700"/>
              <a:gd name="connsiteY1313" fmla="*/ 1177202 h 1295400"/>
              <a:gd name="connsiteX1314" fmla="*/ 339724 w 5600700"/>
              <a:gd name="connsiteY1314" fmla="*/ 1172630 h 1295400"/>
              <a:gd name="connsiteX1315" fmla="*/ 385349 w 5600700"/>
              <a:gd name="connsiteY1315" fmla="*/ 1164534 h 1295400"/>
              <a:gd name="connsiteX1316" fmla="*/ 405923 w 5600700"/>
              <a:gd name="connsiteY1316" fmla="*/ 1158533 h 1295400"/>
              <a:gd name="connsiteX1317" fmla="*/ 410304 w 5600700"/>
              <a:gd name="connsiteY1317" fmla="*/ 1160248 h 1295400"/>
              <a:gd name="connsiteX1318" fmla="*/ 414305 w 5600700"/>
              <a:gd name="connsiteY1318" fmla="*/ 1157771 h 1295400"/>
              <a:gd name="connsiteX1319" fmla="*/ 430974 w 5600700"/>
              <a:gd name="connsiteY1319" fmla="*/ 1156343 h 1295400"/>
              <a:gd name="connsiteX1320" fmla="*/ 477456 w 5600700"/>
              <a:gd name="connsiteY1320" fmla="*/ 1158724 h 1295400"/>
              <a:gd name="connsiteX1321" fmla="*/ 444213 w 5600700"/>
              <a:gd name="connsiteY1321" fmla="*/ 1163677 h 1295400"/>
              <a:gd name="connsiteX1322" fmla="*/ 406971 w 5600700"/>
              <a:gd name="connsiteY1322" fmla="*/ 1171011 h 1295400"/>
              <a:gd name="connsiteX1323" fmla="*/ 432212 w 5600700"/>
              <a:gd name="connsiteY1323" fmla="*/ 1171011 h 1295400"/>
              <a:gd name="connsiteX1324" fmla="*/ 452786 w 5600700"/>
              <a:gd name="connsiteY1324" fmla="*/ 1165010 h 1295400"/>
              <a:gd name="connsiteX1325" fmla="*/ 469645 w 5600700"/>
              <a:gd name="connsiteY1325" fmla="*/ 1165677 h 1295400"/>
              <a:gd name="connsiteX1326" fmla="*/ 511269 w 5600700"/>
              <a:gd name="connsiteY1326" fmla="*/ 1160057 h 1295400"/>
              <a:gd name="connsiteX1327" fmla="*/ 577944 w 5600700"/>
              <a:gd name="connsiteY1327" fmla="*/ 1152342 h 1295400"/>
              <a:gd name="connsiteX1328" fmla="*/ 590327 w 5600700"/>
              <a:gd name="connsiteY1328" fmla="*/ 1149199 h 1295400"/>
              <a:gd name="connsiteX1329" fmla="*/ 644524 w 5600700"/>
              <a:gd name="connsiteY1329" fmla="*/ 1142531 h 1295400"/>
              <a:gd name="connsiteX1330" fmla="*/ 677957 w 5600700"/>
              <a:gd name="connsiteY1330" fmla="*/ 1139674 h 1295400"/>
              <a:gd name="connsiteX1331" fmla="*/ 665098 w 5600700"/>
              <a:gd name="connsiteY1331" fmla="*/ 1136531 h 1295400"/>
              <a:gd name="connsiteX1332" fmla="*/ 581659 w 5600700"/>
              <a:gd name="connsiteY1332" fmla="*/ 1145674 h 1295400"/>
              <a:gd name="connsiteX1333" fmla="*/ 527462 w 5600700"/>
              <a:gd name="connsiteY1333" fmla="*/ 1152342 h 1295400"/>
              <a:gd name="connsiteX1334" fmla="*/ 498220 w 5600700"/>
              <a:gd name="connsiteY1334" fmla="*/ 1154818 h 1295400"/>
              <a:gd name="connsiteX1335" fmla="*/ 490029 w 5600700"/>
              <a:gd name="connsiteY1335" fmla="*/ 1157581 h 1295400"/>
              <a:gd name="connsiteX1336" fmla="*/ 481266 w 5600700"/>
              <a:gd name="connsiteY1336" fmla="*/ 1154057 h 1295400"/>
              <a:gd name="connsiteX1337" fmla="*/ 526700 w 5600700"/>
              <a:gd name="connsiteY1337" fmla="*/ 1143865 h 1295400"/>
              <a:gd name="connsiteX1338" fmla="*/ 534891 w 5600700"/>
              <a:gd name="connsiteY1338" fmla="*/ 1141103 h 1295400"/>
              <a:gd name="connsiteX1339" fmla="*/ 538511 w 5600700"/>
              <a:gd name="connsiteY1339" fmla="*/ 1134435 h 1295400"/>
              <a:gd name="connsiteX1340" fmla="*/ 555370 w 5600700"/>
              <a:gd name="connsiteY1340" fmla="*/ 1135102 h 1295400"/>
              <a:gd name="connsiteX1341" fmla="*/ 567372 w 5600700"/>
              <a:gd name="connsiteY1341" fmla="*/ 1127768 h 1295400"/>
              <a:gd name="connsiteX1342" fmla="*/ 554799 w 5600700"/>
              <a:gd name="connsiteY1342" fmla="*/ 1128815 h 1295400"/>
              <a:gd name="connsiteX1343" fmla="*/ 537939 w 5600700"/>
              <a:gd name="connsiteY1343" fmla="*/ 1128149 h 1295400"/>
              <a:gd name="connsiteX1344" fmla="*/ 525557 w 5600700"/>
              <a:gd name="connsiteY1344" fmla="*/ 1131292 h 1295400"/>
              <a:gd name="connsiteX1345" fmla="*/ 521175 w 5600700"/>
              <a:gd name="connsiteY1345" fmla="*/ 1129577 h 1295400"/>
              <a:gd name="connsiteX1346" fmla="*/ 478980 w 5600700"/>
              <a:gd name="connsiteY1346" fmla="*/ 1128910 h 1295400"/>
              <a:gd name="connsiteX1347" fmla="*/ 574801 w 5600700"/>
              <a:gd name="connsiteY1347" fmla="*/ 1116623 h 1295400"/>
              <a:gd name="connsiteX1348" fmla="*/ 579183 w 5600700"/>
              <a:gd name="connsiteY1348" fmla="*/ 1118338 h 1295400"/>
              <a:gd name="connsiteX1349" fmla="*/ 595566 w 5600700"/>
              <a:gd name="connsiteY1349" fmla="*/ 1112718 h 1295400"/>
              <a:gd name="connsiteX1350" fmla="*/ 608234 w 5600700"/>
              <a:gd name="connsiteY1350" fmla="*/ 1113766 h 1295400"/>
              <a:gd name="connsiteX1351" fmla="*/ 624807 w 5600700"/>
              <a:gd name="connsiteY1351" fmla="*/ 1110241 h 1295400"/>
              <a:gd name="connsiteX1352" fmla="*/ 645858 w 5600700"/>
              <a:gd name="connsiteY1352" fmla="*/ 1110622 h 1295400"/>
              <a:gd name="connsiteX1353" fmla="*/ 675099 w 5600700"/>
              <a:gd name="connsiteY1353" fmla="*/ 1108146 h 1295400"/>
              <a:gd name="connsiteX1354" fmla="*/ 691292 w 5600700"/>
              <a:gd name="connsiteY1354" fmla="*/ 1100431 h 1295400"/>
              <a:gd name="connsiteX1355" fmla="*/ 716724 w 5600700"/>
              <a:gd name="connsiteY1355" fmla="*/ 1102526 h 1295400"/>
              <a:gd name="connsiteX1356" fmla="*/ 728916 w 5600700"/>
              <a:gd name="connsiteY1356" fmla="*/ 1097287 h 1295400"/>
              <a:gd name="connsiteX1357" fmla="*/ 757776 w 5600700"/>
              <a:gd name="connsiteY1357" fmla="*/ 1090620 h 1295400"/>
              <a:gd name="connsiteX1358" fmla="*/ 758443 w 5600700"/>
              <a:gd name="connsiteY1358" fmla="*/ 1099002 h 1295400"/>
              <a:gd name="connsiteX1359" fmla="*/ 808449 w 5600700"/>
              <a:gd name="connsiteY1359" fmla="*/ 1092716 h 1295400"/>
              <a:gd name="connsiteX1360" fmla="*/ 812831 w 5600700"/>
              <a:gd name="connsiteY1360" fmla="*/ 1094430 h 1295400"/>
              <a:gd name="connsiteX1361" fmla="*/ 825213 w 5600700"/>
              <a:gd name="connsiteY1361" fmla="*/ 1091287 h 1295400"/>
              <a:gd name="connsiteX1362" fmla="*/ 863028 w 5600700"/>
              <a:gd name="connsiteY1362" fmla="*/ 1090239 h 1295400"/>
              <a:gd name="connsiteX1363" fmla="*/ 871029 w 5600700"/>
              <a:gd name="connsiteY1363" fmla="*/ 1085381 h 1295400"/>
              <a:gd name="connsiteX1364" fmla="*/ 900842 w 5600700"/>
              <a:gd name="connsiteY1364" fmla="*/ 1089191 h 1295400"/>
              <a:gd name="connsiteX1365" fmla="*/ 951039 w 5600700"/>
              <a:gd name="connsiteY1365" fmla="*/ 1085000 h 1295400"/>
              <a:gd name="connsiteX1366" fmla="*/ 968088 w 5600700"/>
              <a:gd name="connsiteY1366" fmla="*/ 1087762 h 1295400"/>
              <a:gd name="connsiteX1367" fmla="*/ 983709 w 5600700"/>
              <a:gd name="connsiteY1367" fmla="*/ 1073761 h 1295400"/>
              <a:gd name="connsiteX1368" fmla="*/ 980090 w 5600700"/>
              <a:gd name="connsiteY1368" fmla="*/ 1080428 h 1295400"/>
              <a:gd name="connsiteX1369" fmla="*/ 1017904 w 5600700"/>
              <a:gd name="connsiteY1369" fmla="*/ 1079381 h 1295400"/>
              <a:gd name="connsiteX1370" fmla="*/ 1018571 w 5600700"/>
              <a:gd name="connsiteY1370" fmla="*/ 1087762 h 1295400"/>
              <a:gd name="connsiteX1371" fmla="*/ 1035335 w 5600700"/>
              <a:gd name="connsiteY1371" fmla="*/ 1086334 h 1295400"/>
              <a:gd name="connsiteX1372" fmla="*/ 1052385 w 5600700"/>
              <a:gd name="connsiteY1372" fmla="*/ 1089096 h 1295400"/>
              <a:gd name="connsiteX1373" fmla="*/ 1023143 w 5600700"/>
              <a:gd name="connsiteY1373" fmla="*/ 1091572 h 1295400"/>
              <a:gd name="connsiteX1374" fmla="*/ 956277 w 5600700"/>
              <a:gd name="connsiteY1374" fmla="*/ 1097192 h 1295400"/>
              <a:gd name="connsiteX1375" fmla="*/ 939704 w 5600700"/>
              <a:gd name="connsiteY1375" fmla="*/ 1100716 h 1295400"/>
              <a:gd name="connsiteX1376" fmla="*/ 931131 w 5600700"/>
              <a:gd name="connsiteY1376" fmla="*/ 1099288 h 1295400"/>
              <a:gd name="connsiteX1377" fmla="*/ 922940 w 5600700"/>
              <a:gd name="connsiteY1377" fmla="*/ 1102050 h 1295400"/>
              <a:gd name="connsiteX1378" fmla="*/ 897318 w 5600700"/>
              <a:gd name="connsiteY1378" fmla="*/ 1097859 h 1295400"/>
              <a:gd name="connsiteX1379" fmla="*/ 872362 w 5600700"/>
              <a:gd name="connsiteY1379" fmla="*/ 1102050 h 1295400"/>
              <a:gd name="connsiteX1380" fmla="*/ 867790 w 5600700"/>
              <a:gd name="connsiteY1380" fmla="*/ 1098240 h 1295400"/>
              <a:gd name="connsiteX1381" fmla="*/ 842739 w 5600700"/>
              <a:gd name="connsiteY1381" fmla="*/ 1100335 h 1295400"/>
              <a:gd name="connsiteX1382" fmla="*/ 838929 w 5600700"/>
              <a:gd name="connsiteY1382" fmla="*/ 1104908 h 1295400"/>
              <a:gd name="connsiteX1383" fmla="*/ 822546 w 5600700"/>
              <a:gd name="connsiteY1383" fmla="*/ 1110527 h 1295400"/>
              <a:gd name="connsiteX1384" fmla="*/ 915224 w 5600700"/>
              <a:gd name="connsiteY1384" fmla="*/ 1111194 h 1295400"/>
              <a:gd name="connsiteX1385" fmla="*/ 890650 w 5600700"/>
              <a:gd name="connsiteY1385" fmla="*/ 1119576 h 1295400"/>
              <a:gd name="connsiteX1386" fmla="*/ 924083 w 5600700"/>
              <a:gd name="connsiteY1386" fmla="*/ 1116718 h 1295400"/>
              <a:gd name="connsiteX1387" fmla="*/ 915224 w 5600700"/>
              <a:gd name="connsiteY1387" fmla="*/ 1111099 h 1295400"/>
              <a:gd name="connsiteX1388" fmla="*/ 952467 w 5600700"/>
              <a:gd name="connsiteY1388" fmla="*/ 1103764 h 1295400"/>
              <a:gd name="connsiteX1389" fmla="*/ 969517 w 5600700"/>
              <a:gd name="connsiteY1389" fmla="*/ 1106527 h 1295400"/>
              <a:gd name="connsiteX1390" fmla="*/ 970089 w 5600700"/>
              <a:gd name="connsiteY1390" fmla="*/ 1112813 h 1295400"/>
              <a:gd name="connsiteX1391" fmla="*/ 982757 w 5600700"/>
              <a:gd name="connsiteY1391" fmla="*/ 1113861 h 1295400"/>
              <a:gd name="connsiteX1392" fmla="*/ 1019999 w 5600700"/>
              <a:gd name="connsiteY1392" fmla="*/ 1106527 h 1295400"/>
              <a:gd name="connsiteX1393" fmla="*/ 1002569 w 5600700"/>
              <a:gd name="connsiteY1393" fmla="*/ 1099574 h 1295400"/>
              <a:gd name="connsiteX1394" fmla="*/ 1032001 w 5600700"/>
              <a:gd name="connsiteY1394" fmla="*/ 1099193 h 1295400"/>
              <a:gd name="connsiteX1395" fmla="*/ 1040002 w 5600700"/>
              <a:gd name="connsiteY1395" fmla="*/ 1094239 h 1295400"/>
              <a:gd name="connsiteX1396" fmla="*/ 1040669 w 5600700"/>
              <a:gd name="connsiteY1396" fmla="*/ 1102622 h 1295400"/>
              <a:gd name="connsiteX1397" fmla="*/ 1041050 w 5600700"/>
              <a:gd name="connsiteY1397" fmla="*/ 1106812 h 1295400"/>
              <a:gd name="connsiteX1398" fmla="*/ 1083531 w 5600700"/>
              <a:gd name="connsiteY1398" fmla="*/ 1111670 h 1295400"/>
              <a:gd name="connsiteX1399" fmla="*/ 1103915 w 5600700"/>
              <a:gd name="connsiteY1399" fmla="*/ 1103574 h 1295400"/>
              <a:gd name="connsiteX1400" fmla="*/ 1154302 w 5600700"/>
              <a:gd name="connsiteY1400" fmla="*/ 1101479 h 1295400"/>
              <a:gd name="connsiteX1401" fmla="*/ 1163160 w 5600700"/>
              <a:gd name="connsiteY1401" fmla="*/ 1107098 h 1295400"/>
              <a:gd name="connsiteX1402" fmla="*/ 1167732 w 5600700"/>
              <a:gd name="connsiteY1402" fmla="*/ 1110908 h 1295400"/>
              <a:gd name="connsiteX1403" fmla="*/ 1175733 w 5600700"/>
              <a:gd name="connsiteY1403" fmla="*/ 1105955 h 1295400"/>
              <a:gd name="connsiteX1404" fmla="*/ 1192974 w 5600700"/>
              <a:gd name="connsiteY1404" fmla="*/ 1110813 h 1295400"/>
              <a:gd name="connsiteX1405" fmla="*/ 1204785 w 5600700"/>
              <a:gd name="connsiteY1405" fmla="*/ 1101383 h 1295400"/>
              <a:gd name="connsiteX1406" fmla="*/ 1234598 w 5600700"/>
              <a:gd name="connsiteY1406" fmla="*/ 1105193 h 1295400"/>
              <a:gd name="connsiteX1407" fmla="*/ 1238979 w 5600700"/>
              <a:gd name="connsiteY1407" fmla="*/ 1106908 h 1295400"/>
              <a:gd name="connsiteX1408" fmla="*/ 1289176 w 5600700"/>
              <a:gd name="connsiteY1408" fmla="*/ 1102717 h 1295400"/>
              <a:gd name="connsiteX1409" fmla="*/ 1301940 w 5600700"/>
              <a:gd name="connsiteY1409" fmla="*/ 1103764 h 1295400"/>
              <a:gd name="connsiteX1410" fmla="*/ 1323371 w 5600700"/>
              <a:gd name="connsiteY1410" fmla="*/ 1108337 h 1295400"/>
              <a:gd name="connsiteX1411" fmla="*/ 1335372 w 5600700"/>
              <a:gd name="connsiteY1411" fmla="*/ 1101002 h 1295400"/>
              <a:gd name="connsiteX1412" fmla="*/ 1343183 w 5600700"/>
              <a:gd name="connsiteY1412" fmla="*/ 1093954 h 1295400"/>
              <a:gd name="connsiteX1413" fmla="*/ 1351755 w 5600700"/>
              <a:gd name="connsiteY1413" fmla="*/ 1095383 h 1295400"/>
              <a:gd name="connsiteX1414" fmla="*/ 1360518 w 5600700"/>
              <a:gd name="connsiteY1414" fmla="*/ 1098907 h 1295400"/>
              <a:gd name="connsiteX1415" fmla="*/ 1381950 w 5600700"/>
              <a:gd name="connsiteY1415" fmla="*/ 1103479 h 1295400"/>
              <a:gd name="connsiteX1416" fmla="*/ 1352898 w 5600700"/>
              <a:gd name="connsiteY1416" fmla="*/ 1108051 h 1295400"/>
              <a:gd name="connsiteX1417" fmla="*/ 1357470 w 5600700"/>
              <a:gd name="connsiteY1417" fmla="*/ 1111861 h 1295400"/>
              <a:gd name="connsiteX1418" fmla="*/ 1353946 w 5600700"/>
              <a:gd name="connsiteY1418" fmla="*/ 1120624 h 1295400"/>
              <a:gd name="connsiteX1419" fmla="*/ 1383378 w 5600700"/>
              <a:gd name="connsiteY1419" fmla="*/ 1120243 h 1295400"/>
              <a:gd name="connsiteX1420" fmla="*/ 1341754 w 5600700"/>
              <a:gd name="connsiteY1420" fmla="*/ 1125862 h 1295400"/>
              <a:gd name="connsiteX1421" fmla="*/ 1341087 w 5600700"/>
              <a:gd name="connsiteY1421" fmla="*/ 1117481 h 1295400"/>
              <a:gd name="connsiteX1422" fmla="*/ 1300320 w 5600700"/>
              <a:gd name="connsiteY1422" fmla="*/ 1133578 h 1295400"/>
              <a:gd name="connsiteX1423" fmla="*/ 1313370 w 5600700"/>
              <a:gd name="connsiteY1423" fmla="*/ 1138816 h 1295400"/>
              <a:gd name="connsiteX1424" fmla="*/ 1326228 w 5600700"/>
              <a:gd name="connsiteY1424" fmla="*/ 1141960 h 1295400"/>
              <a:gd name="connsiteX1425" fmla="*/ 1334229 w 5600700"/>
              <a:gd name="connsiteY1425" fmla="*/ 1137102 h 1295400"/>
              <a:gd name="connsiteX1426" fmla="*/ 1342611 w 5600700"/>
              <a:gd name="connsiteY1426" fmla="*/ 1136435 h 1295400"/>
              <a:gd name="connsiteX1427" fmla="*/ 1358804 w 5600700"/>
              <a:gd name="connsiteY1427" fmla="*/ 1128720 h 1295400"/>
              <a:gd name="connsiteX1428" fmla="*/ 1393665 w 5600700"/>
              <a:gd name="connsiteY1428" fmla="*/ 1142722 h 1295400"/>
              <a:gd name="connsiteX1429" fmla="*/ 1418716 w 5600700"/>
              <a:gd name="connsiteY1429" fmla="*/ 1140626 h 1295400"/>
              <a:gd name="connsiteX1430" fmla="*/ 1406905 w 5600700"/>
              <a:gd name="connsiteY1430" fmla="*/ 1150056 h 1295400"/>
              <a:gd name="connsiteX1431" fmla="*/ 1419954 w 5600700"/>
              <a:gd name="connsiteY1431" fmla="*/ 1155295 h 1295400"/>
              <a:gd name="connsiteX1432" fmla="*/ 1404143 w 5600700"/>
              <a:gd name="connsiteY1432" fmla="*/ 1167201 h 1295400"/>
              <a:gd name="connsiteX1433" fmla="*/ 1417002 w 5600700"/>
              <a:gd name="connsiteY1433" fmla="*/ 1170344 h 1295400"/>
              <a:gd name="connsiteX1434" fmla="*/ 1392618 w 5600700"/>
              <a:gd name="connsiteY1434" fmla="*/ 1180822 h 1295400"/>
              <a:gd name="connsiteX1435" fmla="*/ 1400238 w 5600700"/>
              <a:gd name="connsiteY1435" fmla="*/ 1171678 h 1295400"/>
              <a:gd name="connsiteX1436" fmla="*/ 1383664 w 5600700"/>
              <a:gd name="connsiteY1436" fmla="*/ 1175202 h 1295400"/>
              <a:gd name="connsiteX1437" fmla="*/ 1366900 w 5600700"/>
              <a:gd name="connsiteY1437" fmla="*/ 1176631 h 1295400"/>
              <a:gd name="connsiteX1438" fmla="*/ 1358899 w 5600700"/>
              <a:gd name="connsiteY1438" fmla="*/ 1181489 h 1295400"/>
              <a:gd name="connsiteX1439" fmla="*/ 1304225 w 5600700"/>
              <a:gd name="connsiteY1439" fmla="*/ 1181870 h 1295400"/>
              <a:gd name="connsiteX1440" fmla="*/ 1316037 w 5600700"/>
              <a:gd name="connsiteY1440" fmla="*/ 1172440 h 1295400"/>
              <a:gd name="connsiteX1441" fmla="*/ 1333086 w 5600700"/>
              <a:gd name="connsiteY1441" fmla="*/ 1175202 h 1295400"/>
              <a:gd name="connsiteX1442" fmla="*/ 1350327 w 5600700"/>
              <a:gd name="connsiteY1442" fmla="*/ 1180060 h 1295400"/>
              <a:gd name="connsiteX1443" fmla="*/ 1353470 w 5600700"/>
              <a:gd name="connsiteY1443" fmla="*/ 1167106 h 1295400"/>
              <a:gd name="connsiteX1444" fmla="*/ 1378521 w 5600700"/>
              <a:gd name="connsiteY1444" fmla="*/ 1165010 h 1295400"/>
              <a:gd name="connsiteX1445" fmla="*/ 1352041 w 5600700"/>
              <a:gd name="connsiteY1445" fmla="*/ 1150342 h 1295400"/>
              <a:gd name="connsiteX1446" fmla="*/ 1368234 w 5600700"/>
              <a:gd name="connsiteY1446" fmla="*/ 1142626 h 1295400"/>
              <a:gd name="connsiteX1447" fmla="*/ 1355661 w 5600700"/>
              <a:gd name="connsiteY1447" fmla="*/ 1143674 h 1295400"/>
              <a:gd name="connsiteX1448" fmla="*/ 1351660 w 5600700"/>
              <a:gd name="connsiteY1448" fmla="*/ 1146151 h 1295400"/>
              <a:gd name="connsiteX1449" fmla="*/ 1334801 w 5600700"/>
              <a:gd name="connsiteY1449" fmla="*/ 1145484 h 1295400"/>
              <a:gd name="connsiteX1450" fmla="*/ 1305940 w 5600700"/>
              <a:gd name="connsiteY1450" fmla="*/ 1152151 h 1295400"/>
              <a:gd name="connsiteX1451" fmla="*/ 1310798 w 5600700"/>
              <a:gd name="connsiteY1451" fmla="*/ 1160153 h 1295400"/>
              <a:gd name="connsiteX1452" fmla="*/ 1306988 w 5600700"/>
              <a:gd name="connsiteY1452" fmla="*/ 1164724 h 1295400"/>
              <a:gd name="connsiteX1453" fmla="*/ 1311655 w 5600700"/>
              <a:gd name="connsiteY1453" fmla="*/ 1170630 h 1295400"/>
              <a:gd name="connsiteX1454" fmla="*/ 1290605 w 5600700"/>
              <a:gd name="connsiteY1454" fmla="*/ 1170344 h 1295400"/>
              <a:gd name="connsiteX1455" fmla="*/ 1290986 w 5600700"/>
              <a:gd name="connsiteY1455" fmla="*/ 1174535 h 1295400"/>
              <a:gd name="connsiteX1456" fmla="*/ 1291557 w 5600700"/>
              <a:gd name="connsiteY1456" fmla="*/ 1180822 h 1295400"/>
              <a:gd name="connsiteX1457" fmla="*/ 1261935 w 5600700"/>
              <a:gd name="connsiteY1457" fmla="*/ 1179107 h 1295400"/>
              <a:gd name="connsiteX1458" fmla="*/ 1241361 w 5600700"/>
              <a:gd name="connsiteY1458" fmla="*/ 1185108 h 1295400"/>
              <a:gd name="connsiteX1459" fmla="*/ 1258410 w 5600700"/>
              <a:gd name="connsiteY1459" fmla="*/ 1187870 h 1295400"/>
              <a:gd name="connsiteX1460" fmla="*/ 1233360 w 5600700"/>
              <a:gd name="connsiteY1460" fmla="*/ 1189966 h 1295400"/>
              <a:gd name="connsiteX1461" fmla="*/ 1207928 w 5600700"/>
              <a:gd name="connsiteY1461" fmla="*/ 1187870 h 1295400"/>
              <a:gd name="connsiteX1462" fmla="*/ 1249171 w 5600700"/>
              <a:gd name="connsiteY1462" fmla="*/ 1178060 h 1295400"/>
              <a:gd name="connsiteX1463" fmla="*/ 1252981 w 5600700"/>
              <a:gd name="connsiteY1463" fmla="*/ 1173487 h 1295400"/>
              <a:gd name="connsiteX1464" fmla="*/ 1256791 w 5600700"/>
              <a:gd name="connsiteY1464" fmla="*/ 1168916 h 1295400"/>
              <a:gd name="connsiteX1465" fmla="*/ 1247742 w 5600700"/>
              <a:gd name="connsiteY1465" fmla="*/ 1161200 h 1295400"/>
              <a:gd name="connsiteX1466" fmla="*/ 1260315 w 5600700"/>
              <a:gd name="connsiteY1466" fmla="*/ 1160153 h 1295400"/>
              <a:gd name="connsiteX1467" fmla="*/ 1264316 w 5600700"/>
              <a:gd name="connsiteY1467" fmla="*/ 1157676 h 1295400"/>
              <a:gd name="connsiteX1468" fmla="*/ 1281080 w 5600700"/>
              <a:gd name="connsiteY1468" fmla="*/ 1156247 h 1295400"/>
              <a:gd name="connsiteX1469" fmla="*/ 1293081 w 5600700"/>
              <a:gd name="connsiteY1469" fmla="*/ 1148913 h 1295400"/>
              <a:gd name="connsiteX1470" fmla="*/ 1272031 w 5600700"/>
              <a:gd name="connsiteY1470" fmla="*/ 1148627 h 1295400"/>
              <a:gd name="connsiteX1471" fmla="*/ 1225549 w 5600700"/>
              <a:gd name="connsiteY1471" fmla="*/ 1146246 h 1295400"/>
              <a:gd name="connsiteX1472" fmla="*/ 1226216 w 5600700"/>
              <a:gd name="connsiteY1472" fmla="*/ 1154628 h 1295400"/>
              <a:gd name="connsiteX1473" fmla="*/ 1235074 w 5600700"/>
              <a:gd name="connsiteY1473" fmla="*/ 1160248 h 1295400"/>
              <a:gd name="connsiteX1474" fmla="*/ 1213643 w 5600700"/>
              <a:gd name="connsiteY1474" fmla="*/ 1155676 h 1295400"/>
              <a:gd name="connsiteX1475" fmla="*/ 1184782 w 5600700"/>
              <a:gd name="connsiteY1475" fmla="*/ 1162343 h 1295400"/>
              <a:gd name="connsiteX1476" fmla="*/ 1194402 w 5600700"/>
              <a:gd name="connsiteY1476" fmla="*/ 1176345 h 1295400"/>
              <a:gd name="connsiteX1477" fmla="*/ 1156779 w 5600700"/>
              <a:gd name="connsiteY1477" fmla="*/ 1179488 h 1295400"/>
              <a:gd name="connsiteX1478" fmla="*/ 1151921 w 5600700"/>
              <a:gd name="connsiteY1478" fmla="*/ 1171487 h 1295400"/>
              <a:gd name="connsiteX1479" fmla="*/ 1147254 w 5600700"/>
              <a:gd name="connsiteY1479" fmla="*/ 1165582 h 1295400"/>
              <a:gd name="connsiteX1480" fmla="*/ 1139443 w 5600700"/>
              <a:gd name="connsiteY1480" fmla="*/ 1172630 h 1295400"/>
              <a:gd name="connsiteX1481" fmla="*/ 1122870 w 5600700"/>
              <a:gd name="connsiteY1481" fmla="*/ 1176155 h 1295400"/>
              <a:gd name="connsiteX1482" fmla="*/ 1130013 w 5600700"/>
              <a:gd name="connsiteY1482" fmla="*/ 1160724 h 1295400"/>
              <a:gd name="connsiteX1483" fmla="*/ 1113630 w 5600700"/>
              <a:gd name="connsiteY1483" fmla="*/ 1166344 h 1295400"/>
              <a:gd name="connsiteX1484" fmla="*/ 1080388 w 5600700"/>
              <a:gd name="connsiteY1484" fmla="*/ 1171297 h 1295400"/>
              <a:gd name="connsiteX1485" fmla="*/ 1067625 w 5600700"/>
              <a:gd name="connsiteY1485" fmla="*/ 1170249 h 1295400"/>
              <a:gd name="connsiteX1486" fmla="*/ 1070768 w 5600700"/>
              <a:gd name="connsiteY1486" fmla="*/ 1157295 h 1295400"/>
              <a:gd name="connsiteX1487" fmla="*/ 1074768 w 5600700"/>
              <a:gd name="connsiteY1487" fmla="*/ 1154818 h 1295400"/>
              <a:gd name="connsiteX1488" fmla="*/ 1083341 w 5600700"/>
              <a:gd name="connsiteY1488" fmla="*/ 1156247 h 1295400"/>
              <a:gd name="connsiteX1489" fmla="*/ 1095533 w 5600700"/>
              <a:gd name="connsiteY1489" fmla="*/ 1151008 h 1295400"/>
              <a:gd name="connsiteX1490" fmla="*/ 1112392 w 5600700"/>
              <a:gd name="connsiteY1490" fmla="*/ 1151675 h 1295400"/>
              <a:gd name="connsiteX1491" fmla="*/ 1137633 w 5600700"/>
              <a:gd name="connsiteY1491" fmla="*/ 1151675 h 1295400"/>
              <a:gd name="connsiteX1492" fmla="*/ 1158207 w 5600700"/>
              <a:gd name="connsiteY1492" fmla="*/ 1145674 h 1295400"/>
              <a:gd name="connsiteX1493" fmla="*/ 1175257 w 5600700"/>
              <a:gd name="connsiteY1493" fmla="*/ 1148437 h 1295400"/>
              <a:gd name="connsiteX1494" fmla="*/ 1192307 w 5600700"/>
              <a:gd name="connsiteY1494" fmla="*/ 1151199 h 1295400"/>
              <a:gd name="connsiteX1495" fmla="*/ 1249933 w 5600700"/>
              <a:gd name="connsiteY1495" fmla="*/ 1135768 h 1295400"/>
              <a:gd name="connsiteX1496" fmla="*/ 1275555 w 5600700"/>
              <a:gd name="connsiteY1496" fmla="*/ 1139960 h 1295400"/>
              <a:gd name="connsiteX1497" fmla="*/ 1299939 w 5600700"/>
              <a:gd name="connsiteY1497" fmla="*/ 1129482 h 1295400"/>
              <a:gd name="connsiteX1498" fmla="*/ 1270507 w 5600700"/>
              <a:gd name="connsiteY1498" fmla="*/ 1129863 h 1295400"/>
              <a:gd name="connsiteX1499" fmla="*/ 1299082 w 5600700"/>
              <a:gd name="connsiteY1499" fmla="*/ 1119005 h 1295400"/>
              <a:gd name="connsiteX1500" fmla="*/ 1240218 w 5600700"/>
              <a:gd name="connsiteY1500" fmla="*/ 1119766 h 1295400"/>
              <a:gd name="connsiteX1501" fmla="*/ 1256600 w 5600700"/>
              <a:gd name="connsiteY1501" fmla="*/ 1114147 h 1295400"/>
              <a:gd name="connsiteX1502" fmla="*/ 1273174 w 5600700"/>
              <a:gd name="connsiteY1502" fmla="*/ 1110622 h 1295400"/>
              <a:gd name="connsiteX1503" fmla="*/ 1235360 w 5600700"/>
              <a:gd name="connsiteY1503" fmla="*/ 1111670 h 1295400"/>
              <a:gd name="connsiteX1504" fmla="*/ 1222787 w 5600700"/>
              <a:gd name="connsiteY1504" fmla="*/ 1112718 h 1295400"/>
              <a:gd name="connsiteX1505" fmla="*/ 1193355 w 5600700"/>
              <a:gd name="connsiteY1505" fmla="*/ 1113099 h 1295400"/>
              <a:gd name="connsiteX1506" fmla="*/ 1155540 w 5600700"/>
              <a:gd name="connsiteY1506" fmla="*/ 1114147 h 1295400"/>
              <a:gd name="connsiteX1507" fmla="*/ 1134776 w 5600700"/>
              <a:gd name="connsiteY1507" fmla="*/ 1118052 h 1295400"/>
              <a:gd name="connsiteX1508" fmla="*/ 1118107 w 5600700"/>
              <a:gd name="connsiteY1508" fmla="*/ 1119481 h 1295400"/>
              <a:gd name="connsiteX1509" fmla="*/ 1164970 w 5600700"/>
              <a:gd name="connsiteY1509" fmla="*/ 1126053 h 1295400"/>
              <a:gd name="connsiteX1510" fmla="*/ 1206213 w 5600700"/>
              <a:gd name="connsiteY1510" fmla="*/ 1116242 h 1295400"/>
              <a:gd name="connsiteX1511" fmla="*/ 1219453 w 5600700"/>
              <a:gd name="connsiteY1511" fmla="*/ 1123576 h 1295400"/>
              <a:gd name="connsiteX1512" fmla="*/ 1177638 w 5600700"/>
              <a:gd name="connsiteY1512" fmla="*/ 1127101 h 1295400"/>
              <a:gd name="connsiteX1513" fmla="*/ 1139824 w 5600700"/>
              <a:gd name="connsiteY1513" fmla="*/ 1128149 h 1295400"/>
              <a:gd name="connsiteX1514" fmla="*/ 1131252 w 5600700"/>
              <a:gd name="connsiteY1514" fmla="*/ 1126720 h 1295400"/>
              <a:gd name="connsiteX1515" fmla="*/ 1102010 w 5600700"/>
              <a:gd name="connsiteY1515" fmla="*/ 1129196 h 1295400"/>
              <a:gd name="connsiteX1516" fmla="*/ 1098390 w 5600700"/>
              <a:gd name="connsiteY1516" fmla="*/ 1135864 h 1295400"/>
              <a:gd name="connsiteX1517" fmla="*/ 1081531 w 5600700"/>
              <a:gd name="connsiteY1517" fmla="*/ 1135197 h 1295400"/>
              <a:gd name="connsiteX1518" fmla="*/ 1101534 w 5600700"/>
              <a:gd name="connsiteY1518" fmla="*/ 1122910 h 1295400"/>
              <a:gd name="connsiteX1519" fmla="*/ 1047146 w 5600700"/>
              <a:gd name="connsiteY1519" fmla="*/ 1127482 h 1295400"/>
              <a:gd name="connsiteX1520" fmla="*/ 1060576 w 5600700"/>
              <a:gd name="connsiteY1520" fmla="*/ 1136912 h 1295400"/>
              <a:gd name="connsiteX1521" fmla="*/ 1027143 w 5600700"/>
              <a:gd name="connsiteY1521" fmla="*/ 1139769 h 1295400"/>
              <a:gd name="connsiteX1522" fmla="*/ 1010760 w 5600700"/>
              <a:gd name="connsiteY1522" fmla="*/ 1145389 h 1295400"/>
              <a:gd name="connsiteX1523" fmla="*/ 1006379 w 5600700"/>
              <a:gd name="connsiteY1523" fmla="*/ 1143674 h 1295400"/>
              <a:gd name="connsiteX1524" fmla="*/ 964374 w 5600700"/>
              <a:gd name="connsiteY1524" fmla="*/ 1145103 h 1295400"/>
              <a:gd name="connsiteX1525" fmla="*/ 947991 w 5600700"/>
              <a:gd name="connsiteY1525" fmla="*/ 1150723 h 1295400"/>
              <a:gd name="connsiteX1526" fmla="*/ 940561 w 5600700"/>
              <a:gd name="connsiteY1526" fmla="*/ 1161962 h 1295400"/>
              <a:gd name="connsiteX1527" fmla="*/ 915701 w 5600700"/>
              <a:gd name="connsiteY1527" fmla="*/ 1166153 h 1295400"/>
              <a:gd name="connsiteX1528" fmla="*/ 935703 w 5600700"/>
              <a:gd name="connsiteY1528" fmla="*/ 1153866 h 1295400"/>
              <a:gd name="connsiteX1529" fmla="*/ 918654 w 5600700"/>
              <a:gd name="connsiteY1529" fmla="*/ 1151104 h 1295400"/>
              <a:gd name="connsiteX1530" fmla="*/ 906271 w 5600700"/>
              <a:gd name="connsiteY1530" fmla="*/ 1154247 h 1295400"/>
              <a:gd name="connsiteX1531" fmla="*/ 885507 w 5600700"/>
              <a:gd name="connsiteY1531" fmla="*/ 1158152 h 1295400"/>
              <a:gd name="connsiteX1532" fmla="*/ 869505 w 5600700"/>
              <a:gd name="connsiteY1532" fmla="*/ 1167963 h 1295400"/>
              <a:gd name="connsiteX1533" fmla="*/ 882554 w 5600700"/>
              <a:gd name="connsiteY1533" fmla="*/ 1173202 h 1295400"/>
              <a:gd name="connsiteX1534" fmla="*/ 895794 w 5600700"/>
              <a:gd name="connsiteY1534" fmla="*/ 1180536 h 1295400"/>
              <a:gd name="connsiteX1535" fmla="*/ 924369 w 5600700"/>
              <a:gd name="connsiteY1535" fmla="*/ 1169678 h 1295400"/>
              <a:gd name="connsiteX1536" fmla="*/ 1007808 w 5600700"/>
              <a:gd name="connsiteY1536" fmla="*/ 1160533 h 1295400"/>
              <a:gd name="connsiteX1537" fmla="*/ 1002759 w 5600700"/>
              <a:gd name="connsiteY1537" fmla="*/ 1150437 h 1295400"/>
              <a:gd name="connsiteX1538" fmla="*/ 1024191 w 5600700"/>
              <a:gd name="connsiteY1538" fmla="*/ 1155009 h 1295400"/>
              <a:gd name="connsiteX1539" fmla="*/ 1045812 w 5600700"/>
              <a:gd name="connsiteY1539" fmla="*/ 1161676 h 1295400"/>
              <a:gd name="connsiteX1540" fmla="*/ 1046384 w 5600700"/>
              <a:gd name="connsiteY1540" fmla="*/ 1167963 h 1295400"/>
              <a:gd name="connsiteX1541" fmla="*/ 1017333 w 5600700"/>
              <a:gd name="connsiteY1541" fmla="*/ 1172535 h 1295400"/>
              <a:gd name="connsiteX1542" fmla="*/ 996949 w 5600700"/>
              <a:gd name="connsiteY1542" fmla="*/ 1180631 h 1295400"/>
              <a:gd name="connsiteX1543" fmla="*/ 985138 w 5600700"/>
              <a:gd name="connsiteY1543" fmla="*/ 1190061 h 1295400"/>
              <a:gd name="connsiteX1544" fmla="*/ 1010760 w 5600700"/>
              <a:gd name="connsiteY1544" fmla="*/ 1194252 h 1295400"/>
              <a:gd name="connsiteX1545" fmla="*/ 998759 w 5600700"/>
              <a:gd name="connsiteY1545" fmla="*/ 1201586 h 1295400"/>
              <a:gd name="connsiteX1546" fmla="*/ 1023810 w 5600700"/>
              <a:gd name="connsiteY1546" fmla="*/ 1199491 h 1295400"/>
              <a:gd name="connsiteX1547" fmla="*/ 986376 w 5600700"/>
              <a:gd name="connsiteY1547" fmla="*/ 1204730 h 1295400"/>
              <a:gd name="connsiteX1548" fmla="*/ 980947 w 5600700"/>
              <a:gd name="connsiteY1548" fmla="*/ 1190347 h 1295400"/>
              <a:gd name="connsiteX1549" fmla="*/ 955706 w 5600700"/>
              <a:gd name="connsiteY1549" fmla="*/ 1190347 h 1295400"/>
              <a:gd name="connsiteX1550" fmla="*/ 950848 w 5600700"/>
              <a:gd name="connsiteY1550" fmla="*/ 1182346 h 1295400"/>
              <a:gd name="connsiteX1551" fmla="*/ 934274 w 5600700"/>
              <a:gd name="connsiteY1551" fmla="*/ 1185870 h 1295400"/>
              <a:gd name="connsiteX1552" fmla="*/ 887793 w 5600700"/>
              <a:gd name="connsiteY1552" fmla="*/ 1183489 h 1295400"/>
              <a:gd name="connsiteX1553" fmla="*/ 875791 w 5600700"/>
              <a:gd name="connsiteY1553" fmla="*/ 1190823 h 1295400"/>
              <a:gd name="connsiteX1554" fmla="*/ 845978 w 5600700"/>
              <a:gd name="connsiteY1554" fmla="*/ 1187013 h 1295400"/>
              <a:gd name="connsiteX1555" fmla="*/ 879030 w 5600700"/>
              <a:gd name="connsiteY1555" fmla="*/ 1179964 h 1295400"/>
              <a:gd name="connsiteX1556" fmla="*/ 841406 w 5600700"/>
              <a:gd name="connsiteY1556" fmla="*/ 1183108 h 1295400"/>
              <a:gd name="connsiteX1557" fmla="*/ 825213 w 5600700"/>
              <a:gd name="connsiteY1557" fmla="*/ 1190823 h 1295400"/>
              <a:gd name="connsiteX1558" fmla="*/ 807973 w 5600700"/>
              <a:gd name="connsiteY1558" fmla="*/ 1185965 h 1295400"/>
              <a:gd name="connsiteX1559" fmla="*/ 791971 w 5600700"/>
              <a:gd name="connsiteY1559" fmla="*/ 1195776 h 1295400"/>
              <a:gd name="connsiteX1560" fmla="*/ 749585 w 5600700"/>
              <a:gd name="connsiteY1560" fmla="*/ 1193014 h 1295400"/>
              <a:gd name="connsiteX1561" fmla="*/ 712342 w 5600700"/>
              <a:gd name="connsiteY1561" fmla="*/ 1200348 h 1295400"/>
              <a:gd name="connsiteX1562" fmla="*/ 699483 w 5600700"/>
              <a:gd name="connsiteY1562" fmla="*/ 1197205 h 1295400"/>
              <a:gd name="connsiteX1563" fmla="*/ 687482 w 5600700"/>
              <a:gd name="connsiteY1563" fmla="*/ 1204539 h 1295400"/>
              <a:gd name="connsiteX1564" fmla="*/ 666717 w 5600700"/>
              <a:gd name="connsiteY1564" fmla="*/ 1208444 h 1295400"/>
              <a:gd name="connsiteX1565" fmla="*/ 654716 w 5600700"/>
              <a:gd name="connsiteY1565" fmla="*/ 1215779 h 1295400"/>
              <a:gd name="connsiteX1566" fmla="*/ 667765 w 5600700"/>
              <a:gd name="connsiteY1566" fmla="*/ 1221017 h 1295400"/>
              <a:gd name="connsiteX1567" fmla="*/ 677576 w 5600700"/>
              <a:gd name="connsiteY1567" fmla="*/ 1237115 h 1295400"/>
              <a:gd name="connsiteX1568" fmla="*/ 656335 w 5600700"/>
              <a:gd name="connsiteY1568" fmla="*/ 1234638 h 1295400"/>
              <a:gd name="connsiteX1569" fmla="*/ 639762 w 5600700"/>
              <a:gd name="connsiteY1569" fmla="*/ 1238162 h 1295400"/>
              <a:gd name="connsiteX1570" fmla="*/ 630999 w 5600700"/>
              <a:gd name="connsiteY1570" fmla="*/ 1234638 h 1295400"/>
              <a:gd name="connsiteX1571" fmla="*/ 618426 w 5600700"/>
              <a:gd name="connsiteY1571" fmla="*/ 1235686 h 1295400"/>
              <a:gd name="connsiteX1572" fmla="*/ 631475 w 5600700"/>
              <a:gd name="connsiteY1572" fmla="*/ 1240924 h 1295400"/>
              <a:gd name="connsiteX1573" fmla="*/ 640524 w 5600700"/>
              <a:gd name="connsiteY1573" fmla="*/ 1248640 h 1295400"/>
              <a:gd name="connsiteX1574" fmla="*/ 624331 w 5600700"/>
              <a:gd name="connsiteY1574" fmla="*/ 1256355 h 1295400"/>
              <a:gd name="connsiteX1575" fmla="*/ 599090 w 5600700"/>
              <a:gd name="connsiteY1575" fmla="*/ 1256355 h 1295400"/>
              <a:gd name="connsiteX1576" fmla="*/ 586231 w 5600700"/>
              <a:gd name="connsiteY1576" fmla="*/ 1253212 h 1295400"/>
              <a:gd name="connsiteX1577" fmla="*/ 557370 w 5600700"/>
              <a:gd name="connsiteY1577" fmla="*/ 1259879 h 1295400"/>
              <a:gd name="connsiteX1578" fmla="*/ 540130 w 5600700"/>
              <a:gd name="connsiteY1578" fmla="*/ 1255021 h 1295400"/>
              <a:gd name="connsiteX1579" fmla="*/ 519556 w 5600700"/>
              <a:gd name="connsiteY1579" fmla="*/ 1261022 h 1295400"/>
              <a:gd name="connsiteX1580" fmla="*/ 553370 w 5600700"/>
              <a:gd name="connsiteY1580" fmla="*/ 1262356 h 1295400"/>
              <a:gd name="connsiteX1581" fmla="*/ 554037 w 5600700"/>
              <a:gd name="connsiteY1581" fmla="*/ 1270738 h 1295400"/>
              <a:gd name="connsiteX1582" fmla="*/ 562895 w 5600700"/>
              <a:gd name="connsiteY1582" fmla="*/ 1276358 h 1295400"/>
              <a:gd name="connsiteX1583" fmla="*/ 588517 w 5600700"/>
              <a:gd name="connsiteY1583" fmla="*/ 1280549 h 1295400"/>
              <a:gd name="connsiteX1584" fmla="*/ 629570 w 5600700"/>
              <a:gd name="connsiteY1584" fmla="*/ 1268642 h 1295400"/>
              <a:gd name="connsiteX1585" fmla="*/ 642619 w 5600700"/>
              <a:gd name="connsiteY1585" fmla="*/ 1273881 h 1295400"/>
              <a:gd name="connsiteX1586" fmla="*/ 708818 w 5600700"/>
              <a:gd name="connsiteY1586" fmla="*/ 1259879 h 1295400"/>
              <a:gd name="connsiteX1587" fmla="*/ 711580 w 5600700"/>
              <a:gd name="connsiteY1587" fmla="*/ 1242734 h 1295400"/>
              <a:gd name="connsiteX1588" fmla="*/ 706913 w 5600700"/>
              <a:gd name="connsiteY1588" fmla="*/ 1236829 h 1295400"/>
              <a:gd name="connsiteX1589" fmla="*/ 732345 w 5600700"/>
              <a:gd name="connsiteY1589" fmla="*/ 1238924 h 1295400"/>
              <a:gd name="connsiteX1590" fmla="*/ 742632 w 5600700"/>
              <a:gd name="connsiteY1590" fmla="*/ 1261308 h 1295400"/>
              <a:gd name="connsiteX1591" fmla="*/ 792828 w 5600700"/>
              <a:gd name="connsiteY1591" fmla="*/ 1257117 h 1295400"/>
              <a:gd name="connsiteX1592" fmla="*/ 801020 w 5600700"/>
              <a:gd name="connsiteY1592" fmla="*/ 1254355 h 1295400"/>
              <a:gd name="connsiteX1593" fmla="*/ 812831 w 5600700"/>
              <a:gd name="connsiteY1593" fmla="*/ 1244925 h 1295400"/>
              <a:gd name="connsiteX1594" fmla="*/ 838644 w 5600700"/>
              <a:gd name="connsiteY1594" fmla="*/ 1251212 h 1295400"/>
              <a:gd name="connsiteX1595" fmla="*/ 959897 w 5600700"/>
              <a:gd name="connsiteY1595" fmla="*/ 1241020 h 1295400"/>
              <a:gd name="connsiteX1596" fmla="*/ 979709 w 5600700"/>
              <a:gd name="connsiteY1596" fmla="*/ 1226637 h 1295400"/>
              <a:gd name="connsiteX1597" fmla="*/ 1001521 w 5600700"/>
              <a:gd name="connsiteY1597" fmla="*/ 1235400 h 1295400"/>
              <a:gd name="connsiteX1598" fmla="*/ 1068577 w 5600700"/>
              <a:gd name="connsiteY1598" fmla="*/ 1231876 h 1295400"/>
              <a:gd name="connsiteX1599" fmla="*/ 1130966 w 5600700"/>
              <a:gd name="connsiteY1599" fmla="*/ 1222351 h 1295400"/>
              <a:gd name="connsiteX1600" fmla="*/ 1135347 w 5600700"/>
              <a:gd name="connsiteY1600" fmla="*/ 1224065 h 1295400"/>
              <a:gd name="connsiteX1601" fmla="*/ 1181353 w 5600700"/>
              <a:gd name="connsiteY1601" fmla="*/ 1220160 h 1295400"/>
              <a:gd name="connsiteX1602" fmla="*/ 1210214 w 5600700"/>
              <a:gd name="connsiteY1602" fmla="*/ 1213493 h 1295400"/>
              <a:gd name="connsiteX1603" fmla="*/ 1222977 w 5600700"/>
              <a:gd name="connsiteY1603" fmla="*/ 1214540 h 1295400"/>
              <a:gd name="connsiteX1604" fmla="*/ 1252410 w 5600700"/>
              <a:gd name="connsiteY1604" fmla="*/ 1214159 h 1295400"/>
              <a:gd name="connsiteX1605" fmla="*/ 1273269 w 5600700"/>
              <a:gd name="connsiteY1605" fmla="*/ 1212349 h 1295400"/>
              <a:gd name="connsiteX1606" fmla="*/ 1302035 w 5600700"/>
              <a:gd name="connsiteY1606" fmla="*/ 1203587 h 1295400"/>
              <a:gd name="connsiteX1607" fmla="*/ 1339849 w 5600700"/>
              <a:gd name="connsiteY1607" fmla="*/ 1202539 h 1295400"/>
              <a:gd name="connsiteX1608" fmla="*/ 1344231 w 5600700"/>
              <a:gd name="connsiteY1608" fmla="*/ 1204253 h 1295400"/>
              <a:gd name="connsiteX1609" fmla="*/ 1402714 w 5600700"/>
              <a:gd name="connsiteY1609" fmla="*/ 1199300 h 1295400"/>
              <a:gd name="connsiteX1610" fmla="*/ 1440338 w 5600700"/>
              <a:gd name="connsiteY1610" fmla="*/ 1196157 h 1295400"/>
              <a:gd name="connsiteX1611" fmla="*/ 1444338 w 5600700"/>
              <a:gd name="connsiteY1611" fmla="*/ 1193681 h 1295400"/>
              <a:gd name="connsiteX1612" fmla="*/ 1452911 w 5600700"/>
              <a:gd name="connsiteY1612" fmla="*/ 1195109 h 1295400"/>
              <a:gd name="connsiteX1613" fmla="*/ 1473675 w 5600700"/>
              <a:gd name="connsiteY1613" fmla="*/ 1191204 h 1295400"/>
              <a:gd name="connsiteX1614" fmla="*/ 1486439 w 5600700"/>
              <a:gd name="connsiteY1614" fmla="*/ 1192252 h 1295400"/>
              <a:gd name="connsiteX1615" fmla="*/ 1528444 w 5600700"/>
              <a:gd name="connsiteY1615" fmla="*/ 1190823 h 1295400"/>
              <a:gd name="connsiteX1616" fmla="*/ 1549209 w 5600700"/>
              <a:gd name="connsiteY1616" fmla="*/ 1186918 h 1295400"/>
              <a:gd name="connsiteX1617" fmla="*/ 1591023 w 5600700"/>
              <a:gd name="connsiteY1617" fmla="*/ 1183393 h 1295400"/>
              <a:gd name="connsiteX1618" fmla="*/ 1611788 w 5600700"/>
              <a:gd name="connsiteY1618" fmla="*/ 1179488 h 1295400"/>
              <a:gd name="connsiteX1619" fmla="*/ 1632838 w 5600700"/>
              <a:gd name="connsiteY1619" fmla="*/ 1179774 h 1295400"/>
              <a:gd name="connsiteX1620" fmla="*/ 1687035 w 5600700"/>
              <a:gd name="connsiteY1620" fmla="*/ 1173107 h 1295400"/>
              <a:gd name="connsiteX1621" fmla="*/ 1702847 w 5600700"/>
              <a:gd name="connsiteY1621" fmla="*/ 1161200 h 1295400"/>
              <a:gd name="connsiteX1622" fmla="*/ 1681606 w 5600700"/>
              <a:gd name="connsiteY1622" fmla="*/ 1158724 h 1295400"/>
              <a:gd name="connsiteX1623" fmla="*/ 1710657 w 5600700"/>
              <a:gd name="connsiteY1623" fmla="*/ 1154152 h 1295400"/>
              <a:gd name="connsiteX1624" fmla="*/ 1693608 w 5600700"/>
              <a:gd name="connsiteY1624" fmla="*/ 1151389 h 1295400"/>
              <a:gd name="connsiteX1625" fmla="*/ 1701418 w 5600700"/>
              <a:gd name="connsiteY1625" fmla="*/ 1144341 h 1295400"/>
              <a:gd name="connsiteX1626" fmla="*/ 1709038 w 5600700"/>
              <a:gd name="connsiteY1626" fmla="*/ 1135197 h 1295400"/>
              <a:gd name="connsiteX1627" fmla="*/ 1679796 w 5600700"/>
              <a:gd name="connsiteY1627" fmla="*/ 1137674 h 1295400"/>
              <a:gd name="connsiteX1628" fmla="*/ 1687797 w 5600700"/>
              <a:gd name="connsiteY1628" fmla="*/ 1132816 h 1295400"/>
              <a:gd name="connsiteX1629" fmla="*/ 1683416 w 5600700"/>
              <a:gd name="connsiteY1629" fmla="*/ 1131101 h 1295400"/>
              <a:gd name="connsiteX1630" fmla="*/ 1682844 w 5600700"/>
              <a:gd name="connsiteY1630" fmla="*/ 1124815 h 1295400"/>
              <a:gd name="connsiteX1631" fmla="*/ 1666461 w 5600700"/>
              <a:gd name="connsiteY1631" fmla="*/ 1130435 h 1295400"/>
              <a:gd name="connsiteX1632" fmla="*/ 1658270 w 5600700"/>
              <a:gd name="connsiteY1632" fmla="*/ 1133197 h 1295400"/>
              <a:gd name="connsiteX1633" fmla="*/ 1654650 w 5600700"/>
              <a:gd name="connsiteY1633" fmla="*/ 1139864 h 1295400"/>
              <a:gd name="connsiteX1634" fmla="*/ 1612836 w 5600700"/>
              <a:gd name="connsiteY1634" fmla="*/ 1143389 h 1295400"/>
              <a:gd name="connsiteX1635" fmla="*/ 1599977 w 5600700"/>
              <a:gd name="connsiteY1635" fmla="*/ 1140245 h 1295400"/>
              <a:gd name="connsiteX1636" fmla="*/ 1586928 w 5600700"/>
              <a:gd name="connsiteY1636" fmla="*/ 1135007 h 1295400"/>
              <a:gd name="connsiteX1637" fmla="*/ 1624932 w 5600700"/>
              <a:gd name="connsiteY1637" fmla="*/ 1136054 h 1295400"/>
              <a:gd name="connsiteX1638" fmla="*/ 1620360 w 5600700"/>
              <a:gd name="connsiteY1638" fmla="*/ 1132244 h 1295400"/>
              <a:gd name="connsiteX1639" fmla="*/ 1641125 w 5600700"/>
              <a:gd name="connsiteY1639" fmla="*/ 1128339 h 1295400"/>
              <a:gd name="connsiteX1640" fmla="*/ 1649983 w 5600700"/>
              <a:gd name="connsiteY1640" fmla="*/ 1133959 h 1295400"/>
              <a:gd name="connsiteX1641" fmla="*/ 1665985 w 5600700"/>
              <a:gd name="connsiteY1641" fmla="*/ 1124148 h 1295400"/>
              <a:gd name="connsiteX1642" fmla="*/ 1623980 w 5600700"/>
              <a:gd name="connsiteY1642" fmla="*/ 1125577 h 1295400"/>
              <a:gd name="connsiteX1643" fmla="*/ 1619598 w 5600700"/>
              <a:gd name="connsiteY1643" fmla="*/ 1123862 h 1295400"/>
              <a:gd name="connsiteX1644" fmla="*/ 1611407 w 5600700"/>
              <a:gd name="connsiteY1644" fmla="*/ 1126624 h 1295400"/>
              <a:gd name="connsiteX1645" fmla="*/ 1582165 w 5600700"/>
              <a:gd name="connsiteY1645" fmla="*/ 1129101 h 1295400"/>
              <a:gd name="connsiteX1646" fmla="*/ 1577117 w 5600700"/>
              <a:gd name="connsiteY1646" fmla="*/ 1119005 h 1295400"/>
              <a:gd name="connsiteX1647" fmla="*/ 1551875 w 5600700"/>
              <a:gd name="connsiteY1647" fmla="*/ 1119005 h 1295400"/>
              <a:gd name="connsiteX1648" fmla="*/ 1597881 w 5600700"/>
              <a:gd name="connsiteY1648" fmla="*/ 1115099 h 1295400"/>
              <a:gd name="connsiteX1649" fmla="*/ 1618646 w 5600700"/>
              <a:gd name="connsiteY1649" fmla="*/ 1111194 h 1295400"/>
              <a:gd name="connsiteX1650" fmla="*/ 1664842 w 5600700"/>
              <a:gd name="connsiteY1650" fmla="*/ 1109384 h 1295400"/>
              <a:gd name="connsiteX1651" fmla="*/ 1673034 w 5600700"/>
              <a:gd name="connsiteY1651" fmla="*/ 1106622 h 1295400"/>
              <a:gd name="connsiteX1652" fmla="*/ 1685702 w 5600700"/>
              <a:gd name="connsiteY1652" fmla="*/ 1107670 h 1295400"/>
              <a:gd name="connsiteX1653" fmla="*/ 1689702 w 5600700"/>
              <a:gd name="connsiteY1653" fmla="*/ 1105193 h 1295400"/>
              <a:gd name="connsiteX1654" fmla="*/ 1723135 w 5600700"/>
              <a:gd name="connsiteY1654" fmla="*/ 1102336 h 1295400"/>
              <a:gd name="connsiteX1655" fmla="*/ 1724373 w 5600700"/>
              <a:gd name="connsiteY1655" fmla="*/ 1117004 h 1295400"/>
              <a:gd name="connsiteX1656" fmla="*/ 1712372 w 5600700"/>
              <a:gd name="connsiteY1656" fmla="*/ 1124339 h 1295400"/>
              <a:gd name="connsiteX1657" fmla="*/ 1737423 w 5600700"/>
              <a:gd name="connsiteY1657" fmla="*/ 1122243 h 1295400"/>
              <a:gd name="connsiteX1658" fmla="*/ 1750853 w 5600700"/>
              <a:gd name="connsiteY1658" fmla="*/ 1131673 h 1295400"/>
              <a:gd name="connsiteX1659" fmla="*/ 1721897 w 5600700"/>
              <a:gd name="connsiteY1659" fmla="*/ 1138340 h 1295400"/>
              <a:gd name="connsiteX1660" fmla="*/ 1731517 w 5600700"/>
              <a:gd name="connsiteY1660" fmla="*/ 1152342 h 1295400"/>
              <a:gd name="connsiteX1661" fmla="*/ 1723516 w 5600700"/>
              <a:gd name="connsiteY1661" fmla="*/ 1157295 h 1295400"/>
              <a:gd name="connsiteX1662" fmla="*/ 1724088 w 5600700"/>
              <a:gd name="connsiteY1662" fmla="*/ 1163582 h 1295400"/>
              <a:gd name="connsiteX1663" fmla="*/ 1703514 w 5600700"/>
              <a:gd name="connsiteY1663" fmla="*/ 1169582 h 1295400"/>
              <a:gd name="connsiteX1664" fmla="*/ 1779142 w 5600700"/>
              <a:gd name="connsiteY1664" fmla="*/ 1167391 h 1295400"/>
              <a:gd name="connsiteX1665" fmla="*/ 1787334 w 5600700"/>
              <a:gd name="connsiteY1665" fmla="*/ 1164629 h 1295400"/>
              <a:gd name="connsiteX1666" fmla="*/ 1799145 w 5600700"/>
              <a:gd name="connsiteY1666" fmla="*/ 1155199 h 1295400"/>
              <a:gd name="connsiteX1667" fmla="*/ 1794382 w 5600700"/>
              <a:gd name="connsiteY1667" fmla="*/ 1149294 h 1295400"/>
              <a:gd name="connsiteX1668" fmla="*/ 1797906 w 5600700"/>
              <a:gd name="connsiteY1668" fmla="*/ 1140531 h 1295400"/>
              <a:gd name="connsiteX1669" fmla="*/ 1780857 w 5600700"/>
              <a:gd name="connsiteY1669" fmla="*/ 1137769 h 1295400"/>
              <a:gd name="connsiteX1670" fmla="*/ 1763616 w 5600700"/>
              <a:gd name="connsiteY1670" fmla="*/ 1132911 h 1295400"/>
              <a:gd name="connsiteX1671" fmla="*/ 1822481 w 5600700"/>
              <a:gd name="connsiteY1671" fmla="*/ 1132149 h 1295400"/>
              <a:gd name="connsiteX1672" fmla="*/ 1834863 w 5600700"/>
              <a:gd name="connsiteY1672" fmla="*/ 1129006 h 1295400"/>
              <a:gd name="connsiteX1673" fmla="*/ 1851246 w 5600700"/>
              <a:gd name="connsiteY1673" fmla="*/ 1123386 h 1295400"/>
              <a:gd name="connsiteX1674" fmla="*/ 1863438 w 5600700"/>
              <a:gd name="connsiteY1674" fmla="*/ 1118147 h 1295400"/>
              <a:gd name="connsiteX1675" fmla="*/ 1880298 w 5600700"/>
              <a:gd name="connsiteY1675" fmla="*/ 1118814 h 1295400"/>
              <a:gd name="connsiteX1676" fmla="*/ 1889061 w 5600700"/>
              <a:gd name="connsiteY1676" fmla="*/ 1122338 h 1295400"/>
              <a:gd name="connsiteX1677" fmla="*/ 1884012 w 5600700"/>
              <a:gd name="connsiteY1677" fmla="*/ 1112242 h 1295400"/>
              <a:gd name="connsiteX1678" fmla="*/ 1879631 w 5600700"/>
              <a:gd name="connsiteY1678" fmla="*/ 1110527 h 1295400"/>
              <a:gd name="connsiteX1679" fmla="*/ 1833816 w 5600700"/>
              <a:gd name="connsiteY1679" fmla="*/ 1116528 h 1295400"/>
              <a:gd name="connsiteX1680" fmla="*/ 1850008 w 5600700"/>
              <a:gd name="connsiteY1680" fmla="*/ 1108813 h 1295400"/>
              <a:gd name="connsiteX1681" fmla="*/ 1829148 w 5600700"/>
              <a:gd name="connsiteY1681" fmla="*/ 1110622 h 1295400"/>
              <a:gd name="connsiteX1682" fmla="*/ 1820766 w 5600700"/>
              <a:gd name="connsiteY1682" fmla="*/ 1111289 h 1295400"/>
              <a:gd name="connsiteX1683" fmla="*/ 1816956 w 5600700"/>
              <a:gd name="connsiteY1683" fmla="*/ 1115861 h 1295400"/>
              <a:gd name="connsiteX1684" fmla="*/ 1795716 w 5600700"/>
              <a:gd name="connsiteY1684" fmla="*/ 1113385 h 1295400"/>
              <a:gd name="connsiteX1685" fmla="*/ 1779904 w 5600700"/>
              <a:gd name="connsiteY1685" fmla="*/ 1125291 h 1295400"/>
              <a:gd name="connsiteX1686" fmla="*/ 1758282 w 5600700"/>
              <a:gd name="connsiteY1686" fmla="*/ 1118624 h 1295400"/>
              <a:gd name="connsiteX1687" fmla="*/ 1737232 w 5600700"/>
              <a:gd name="connsiteY1687" fmla="*/ 1118243 h 1295400"/>
              <a:gd name="connsiteX1688" fmla="*/ 1728374 w 5600700"/>
              <a:gd name="connsiteY1688" fmla="*/ 1112623 h 1295400"/>
              <a:gd name="connsiteX1689" fmla="*/ 1731993 w 5600700"/>
              <a:gd name="connsiteY1689" fmla="*/ 1105955 h 1295400"/>
              <a:gd name="connsiteX1690" fmla="*/ 1748567 w 5600700"/>
              <a:gd name="connsiteY1690" fmla="*/ 1102431 h 1295400"/>
              <a:gd name="connsiteX1691" fmla="*/ 1756949 w 5600700"/>
              <a:gd name="connsiteY1691" fmla="*/ 1101764 h 1295400"/>
              <a:gd name="connsiteX1692" fmla="*/ 1760759 w 5600700"/>
              <a:gd name="connsiteY1692" fmla="*/ 1097192 h 1295400"/>
              <a:gd name="connsiteX1693" fmla="*/ 1806765 w 5600700"/>
              <a:gd name="connsiteY1693" fmla="*/ 1093287 h 1295400"/>
              <a:gd name="connsiteX1694" fmla="*/ 1848389 w 5600700"/>
              <a:gd name="connsiteY1694" fmla="*/ 1087667 h 1295400"/>
              <a:gd name="connsiteX1695" fmla="*/ 1831625 w 5600700"/>
              <a:gd name="connsiteY1695" fmla="*/ 1089096 h 1295400"/>
              <a:gd name="connsiteX1696" fmla="*/ 1822576 w 5600700"/>
              <a:gd name="connsiteY1696" fmla="*/ 1081381 h 1295400"/>
              <a:gd name="connsiteX1697" fmla="*/ 1843817 w 5600700"/>
              <a:gd name="connsiteY1697" fmla="*/ 1083857 h 1295400"/>
              <a:gd name="connsiteX1698" fmla="*/ 1860200 w 5600700"/>
              <a:gd name="connsiteY1698" fmla="*/ 1078237 h 1295400"/>
              <a:gd name="connsiteX1699" fmla="*/ 1856675 w 5600700"/>
              <a:gd name="connsiteY1699" fmla="*/ 1087001 h 1295400"/>
              <a:gd name="connsiteX1700" fmla="*/ 1873725 w 5600700"/>
              <a:gd name="connsiteY1700" fmla="*/ 1089763 h 1295400"/>
              <a:gd name="connsiteX1701" fmla="*/ 1915350 w 5600700"/>
              <a:gd name="connsiteY1701" fmla="*/ 1084143 h 1295400"/>
              <a:gd name="connsiteX1702" fmla="*/ 1924589 w 5600700"/>
              <a:gd name="connsiteY1702" fmla="*/ 1093954 h 1295400"/>
              <a:gd name="connsiteX1703" fmla="*/ 1965546 w 5600700"/>
              <a:gd name="connsiteY1703" fmla="*/ 1079952 h 1295400"/>
              <a:gd name="connsiteX1704" fmla="*/ 1952688 w 5600700"/>
              <a:gd name="connsiteY1704" fmla="*/ 1076809 h 1295400"/>
              <a:gd name="connsiteX1705" fmla="*/ 1940019 w 5600700"/>
              <a:gd name="connsiteY1705" fmla="*/ 1075761 h 1295400"/>
              <a:gd name="connsiteX1706" fmla="*/ 1935638 w 5600700"/>
              <a:gd name="connsiteY1706" fmla="*/ 1074047 h 1295400"/>
              <a:gd name="connsiteX1707" fmla="*/ 1914778 w 5600700"/>
              <a:gd name="connsiteY1707" fmla="*/ 1075856 h 1295400"/>
              <a:gd name="connsiteX1708" fmla="*/ 1990025 w 5600700"/>
              <a:gd name="connsiteY1708" fmla="*/ 1069474 h 1295400"/>
              <a:gd name="connsiteX1709" fmla="*/ 1978405 w 5600700"/>
              <a:gd name="connsiteY1709" fmla="*/ 1081000 h 1295400"/>
              <a:gd name="connsiteX1710" fmla="*/ 1999646 w 5600700"/>
              <a:gd name="connsiteY1710" fmla="*/ 1083476 h 1295400"/>
              <a:gd name="connsiteX1711" fmla="*/ 1983072 w 5600700"/>
              <a:gd name="connsiteY1711" fmla="*/ 1087001 h 1295400"/>
              <a:gd name="connsiteX1712" fmla="*/ 2009266 w 5600700"/>
              <a:gd name="connsiteY1712" fmla="*/ 1097478 h 1295400"/>
              <a:gd name="connsiteX1713" fmla="*/ 1976500 w 5600700"/>
              <a:gd name="connsiteY1713" fmla="*/ 1108718 h 1295400"/>
              <a:gd name="connsiteX1714" fmla="*/ 1938686 w 5600700"/>
              <a:gd name="connsiteY1714" fmla="*/ 1109765 h 1295400"/>
              <a:gd name="connsiteX1715" fmla="*/ 1914111 w 5600700"/>
              <a:gd name="connsiteY1715" fmla="*/ 1118147 h 1295400"/>
              <a:gd name="connsiteX1716" fmla="*/ 1926970 w 5600700"/>
              <a:gd name="connsiteY1716" fmla="*/ 1121291 h 1295400"/>
              <a:gd name="connsiteX1717" fmla="*/ 1939162 w 5600700"/>
              <a:gd name="connsiteY1717" fmla="*/ 1116052 h 1295400"/>
              <a:gd name="connsiteX1718" fmla="*/ 1952402 w 5600700"/>
              <a:gd name="connsiteY1718" fmla="*/ 1123386 h 1295400"/>
              <a:gd name="connsiteX1719" fmla="*/ 1906206 w 5600700"/>
              <a:gd name="connsiteY1719" fmla="*/ 1125196 h 1295400"/>
              <a:gd name="connsiteX1720" fmla="*/ 1885632 w 5600700"/>
              <a:gd name="connsiteY1720" fmla="*/ 1131197 h 1295400"/>
              <a:gd name="connsiteX1721" fmla="*/ 1873059 w 5600700"/>
              <a:gd name="connsiteY1721" fmla="*/ 1132244 h 1295400"/>
              <a:gd name="connsiteX1722" fmla="*/ 1873249 w 5600700"/>
              <a:gd name="connsiteY1722" fmla="*/ 1134340 h 1295400"/>
              <a:gd name="connsiteX1723" fmla="*/ 1865058 w 5600700"/>
              <a:gd name="connsiteY1723" fmla="*/ 1137102 h 1295400"/>
              <a:gd name="connsiteX1724" fmla="*/ 1806384 w 5600700"/>
              <a:gd name="connsiteY1724" fmla="*/ 1139960 h 1295400"/>
              <a:gd name="connsiteX1725" fmla="*/ 1832006 w 5600700"/>
              <a:gd name="connsiteY1725" fmla="*/ 1144151 h 1295400"/>
              <a:gd name="connsiteX1726" fmla="*/ 1804002 w 5600700"/>
              <a:gd name="connsiteY1726" fmla="*/ 1161295 h 1295400"/>
              <a:gd name="connsiteX1727" fmla="*/ 1841436 w 5600700"/>
              <a:gd name="connsiteY1727" fmla="*/ 1156057 h 1295400"/>
              <a:gd name="connsiteX1728" fmla="*/ 1858295 w 5600700"/>
              <a:gd name="connsiteY1728" fmla="*/ 1156724 h 1295400"/>
              <a:gd name="connsiteX1729" fmla="*/ 1891347 w 5600700"/>
              <a:gd name="connsiteY1729" fmla="*/ 1149675 h 1295400"/>
              <a:gd name="connsiteX1730" fmla="*/ 1912587 w 5600700"/>
              <a:gd name="connsiteY1730" fmla="*/ 1152151 h 1295400"/>
              <a:gd name="connsiteX1731" fmla="*/ 1941639 w 5600700"/>
              <a:gd name="connsiteY1731" fmla="*/ 1147580 h 1295400"/>
              <a:gd name="connsiteX1732" fmla="*/ 1962213 w 5600700"/>
              <a:gd name="connsiteY1732" fmla="*/ 1141579 h 1295400"/>
              <a:gd name="connsiteX1733" fmla="*/ 1966785 w 5600700"/>
              <a:gd name="connsiteY1733" fmla="*/ 1145389 h 1295400"/>
              <a:gd name="connsiteX1734" fmla="*/ 1991835 w 5600700"/>
              <a:gd name="connsiteY1734" fmla="*/ 1143293 h 1295400"/>
              <a:gd name="connsiteX1735" fmla="*/ 2008028 w 5600700"/>
              <a:gd name="connsiteY1735" fmla="*/ 1135578 h 1295400"/>
              <a:gd name="connsiteX1736" fmla="*/ 2020696 w 5600700"/>
              <a:gd name="connsiteY1736" fmla="*/ 1136626 h 1295400"/>
              <a:gd name="connsiteX1737" fmla="*/ 2033555 w 5600700"/>
              <a:gd name="connsiteY1737" fmla="*/ 1139769 h 1295400"/>
              <a:gd name="connsiteX1738" fmla="*/ 2079370 w 5600700"/>
              <a:gd name="connsiteY1738" fmla="*/ 1133768 h 1295400"/>
              <a:gd name="connsiteX1739" fmla="*/ 2112612 w 5600700"/>
              <a:gd name="connsiteY1739" fmla="*/ 1128815 h 1295400"/>
              <a:gd name="connsiteX1740" fmla="*/ 2129662 w 5600700"/>
              <a:gd name="connsiteY1740" fmla="*/ 1131578 h 1295400"/>
              <a:gd name="connsiteX1741" fmla="*/ 2162904 w 5600700"/>
              <a:gd name="connsiteY1741" fmla="*/ 1126624 h 1295400"/>
              <a:gd name="connsiteX1742" fmla="*/ 2175287 w 5600700"/>
              <a:gd name="connsiteY1742" fmla="*/ 1123481 h 1295400"/>
              <a:gd name="connsiteX1743" fmla="*/ 2187860 w 5600700"/>
              <a:gd name="connsiteY1743" fmla="*/ 1122433 h 1295400"/>
              <a:gd name="connsiteX1744" fmla="*/ 2196242 w 5600700"/>
              <a:gd name="connsiteY1744" fmla="*/ 1121767 h 1295400"/>
              <a:gd name="connsiteX1745" fmla="*/ 2230056 w 5600700"/>
              <a:gd name="connsiteY1745" fmla="*/ 1123100 h 1295400"/>
              <a:gd name="connsiteX1746" fmla="*/ 2255106 w 5600700"/>
              <a:gd name="connsiteY1746" fmla="*/ 1121005 h 1295400"/>
              <a:gd name="connsiteX1747" fmla="*/ 2266917 w 5600700"/>
              <a:gd name="connsiteY1747" fmla="*/ 1111575 h 1295400"/>
              <a:gd name="connsiteX1748" fmla="*/ 2284158 w 5600700"/>
              <a:gd name="connsiteY1748" fmla="*/ 1116433 h 1295400"/>
              <a:gd name="connsiteX1749" fmla="*/ 2288539 w 5600700"/>
              <a:gd name="connsiteY1749" fmla="*/ 1118147 h 1295400"/>
              <a:gd name="connsiteX1750" fmla="*/ 2363406 w 5600700"/>
              <a:gd name="connsiteY1750" fmla="*/ 1107574 h 1295400"/>
              <a:gd name="connsiteX1751" fmla="*/ 2401029 w 5600700"/>
              <a:gd name="connsiteY1751" fmla="*/ 1104431 h 1295400"/>
              <a:gd name="connsiteX1752" fmla="*/ 2422270 w 5600700"/>
              <a:gd name="connsiteY1752" fmla="*/ 1106908 h 1295400"/>
              <a:gd name="connsiteX1753" fmla="*/ 2425794 w 5600700"/>
              <a:gd name="connsiteY1753" fmla="*/ 1098145 h 1295400"/>
              <a:gd name="connsiteX1754" fmla="*/ 2476467 w 5600700"/>
              <a:gd name="connsiteY1754" fmla="*/ 1100240 h 1295400"/>
              <a:gd name="connsiteX1755" fmla="*/ 2480849 w 5600700"/>
              <a:gd name="connsiteY1755" fmla="*/ 1101955 h 1295400"/>
              <a:gd name="connsiteX1756" fmla="*/ 2497232 w 5600700"/>
              <a:gd name="connsiteY1756" fmla="*/ 1096335 h 1295400"/>
              <a:gd name="connsiteX1757" fmla="*/ 2530474 w 5600700"/>
              <a:gd name="connsiteY1757" fmla="*/ 1091382 h 1295400"/>
              <a:gd name="connsiteX1758" fmla="*/ 2551715 w 5600700"/>
              <a:gd name="connsiteY1758" fmla="*/ 1093858 h 1295400"/>
              <a:gd name="connsiteX1759" fmla="*/ 2580671 w 5600700"/>
              <a:gd name="connsiteY1759" fmla="*/ 1087191 h 1295400"/>
              <a:gd name="connsiteX1760" fmla="*/ 2622962 w 5600700"/>
              <a:gd name="connsiteY1760" fmla="*/ 1089953 h 1295400"/>
              <a:gd name="connsiteX1761" fmla="*/ 2664205 w 5600700"/>
              <a:gd name="connsiteY1761" fmla="*/ 1080143 h 1295400"/>
              <a:gd name="connsiteX1762" fmla="*/ 2714688 w 5600700"/>
              <a:gd name="connsiteY1762" fmla="*/ 1080143 h 1295400"/>
              <a:gd name="connsiteX1763" fmla="*/ 2743929 w 5600700"/>
              <a:gd name="connsiteY1763" fmla="*/ 1077666 h 1295400"/>
              <a:gd name="connsiteX1764" fmla="*/ 2764884 w 5600700"/>
              <a:gd name="connsiteY1764" fmla="*/ 1075856 h 1295400"/>
              <a:gd name="connsiteX1765" fmla="*/ 2827559 w 5600700"/>
              <a:gd name="connsiteY1765" fmla="*/ 1070522 h 1295400"/>
              <a:gd name="connsiteX1766" fmla="*/ 2835941 w 5600700"/>
              <a:gd name="connsiteY1766" fmla="*/ 1069856 h 1295400"/>
              <a:gd name="connsiteX1767" fmla="*/ 2832321 w 5600700"/>
              <a:gd name="connsiteY1767" fmla="*/ 1076523 h 1295400"/>
              <a:gd name="connsiteX1768" fmla="*/ 2865087 w 5600700"/>
              <a:gd name="connsiteY1768" fmla="*/ 1065283 h 1295400"/>
              <a:gd name="connsiteX1769" fmla="*/ 2902330 w 5600700"/>
              <a:gd name="connsiteY1769" fmla="*/ 1057949 h 1295400"/>
              <a:gd name="connsiteX1770" fmla="*/ 2932143 w 5600700"/>
              <a:gd name="connsiteY1770" fmla="*/ 1061759 h 1295400"/>
              <a:gd name="connsiteX1771" fmla="*/ 2952908 w 5600700"/>
              <a:gd name="connsiteY1771" fmla="*/ 1057854 h 1295400"/>
              <a:gd name="connsiteX1772" fmla="*/ 2969767 w 5600700"/>
              <a:gd name="connsiteY1772" fmla="*/ 1058521 h 1295400"/>
              <a:gd name="connsiteX1773" fmla="*/ 3040443 w 5600700"/>
              <a:gd name="connsiteY1773" fmla="*/ 1048329 h 1295400"/>
              <a:gd name="connsiteX1774" fmla="*/ 3057683 w 5600700"/>
              <a:gd name="connsiteY1774" fmla="*/ 1053187 h 1295400"/>
              <a:gd name="connsiteX1775" fmla="*/ 3074066 w 5600700"/>
              <a:gd name="connsiteY1775" fmla="*/ 1047567 h 1295400"/>
              <a:gd name="connsiteX1776" fmla="*/ 3090449 w 5600700"/>
              <a:gd name="connsiteY1776" fmla="*/ 1041947 h 1295400"/>
              <a:gd name="connsiteX1777" fmla="*/ 3132931 w 5600700"/>
              <a:gd name="connsiteY1777" fmla="*/ 1046805 h 1295400"/>
              <a:gd name="connsiteX1778" fmla="*/ 3174174 w 5600700"/>
              <a:gd name="connsiteY1778" fmla="*/ 1036994 h 1295400"/>
              <a:gd name="connsiteX1779" fmla="*/ 3178841 w 5600700"/>
              <a:gd name="connsiteY1779" fmla="*/ 1042900 h 1295400"/>
              <a:gd name="connsiteX1780" fmla="*/ 3249421 w 5600700"/>
              <a:gd name="connsiteY1780" fmla="*/ 1030612 h 1295400"/>
              <a:gd name="connsiteX1781" fmla="*/ 3270376 w 5600700"/>
              <a:gd name="connsiteY1781" fmla="*/ 1028803 h 1295400"/>
              <a:gd name="connsiteX1782" fmla="*/ 3278758 w 5600700"/>
              <a:gd name="connsiteY1782" fmla="*/ 1028136 h 1295400"/>
              <a:gd name="connsiteX1783" fmla="*/ 3316191 w 5600700"/>
              <a:gd name="connsiteY1783" fmla="*/ 1022897 h 1295400"/>
              <a:gd name="connsiteX1784" fmla="*/ 3337242 w 5600700"/>
              <a:gd name="connsiteY1784" fmla="*/ 1023183 h 1295400"/>
              <a:gd name="connsiteX1785" fmla="*/ 3408108 w 5600700"/>
              <a:gd name="connsiteY1785" fmla="*/ 1015087 h 1295400"/>
              <a:gd name="connsiteX1786" fmla="*/ 3429348 w 5600700"/>
              <a:gd name="connsiteY1786" fmla="*/ 1017563 h 1295400"/>
              <a:gd name="connsiteX1787" fmla="*/ 3445731 w 5600700"/>
              <a:gd name="connsiteY1787" fmla="*/ 1011943 h 1295400"/>
              <a:gd name="connsiteX1788" fmla="*/ 3454304 w 5600700"/>
              <a:gd name="connsiteY1788" fmla="*/ 1013372 h 1295400"/>
              <a:gd name="connsiteX1789" fmla="*/ 3478878 w 5600700"/>
              <a:gd name="connsiteY1789" fmla="*/ 1004990 h 1295400"/>
              <a:gd name="connsiteX1790" fmla="*/ 3516502 w 5600700"/>
              <a:gd name="connsiteY1790" fmla="*/ 1001847 h 1295400"/>
              <a:gd name="connsiteX1791" fmla="*/ 3507644 w 5600700"/>
              <a:gd name="connsiteY1791" fmla="*/ 996227 h 1295400"/>
              <a:gd name="connsiteX1792" fmla="*/ 3478783 w 5600700"/>
              <a:gd name="connsiteY1792" fmla="*/ 1002895 h 1295400"/>
              <a:gd name="connsiteX1793" fmla="*/ 3461352 w 5600700"/>
              <a:gd name="connsiteY1793" fmla="*/ 995941 h 1295400"/>
              <a:gd name="connsiteX1794" fmla="*/ 3532218 w 5600700"/>
              <a:gd name="connsiteY1794" fmla="*/ 987845 h 1295400"/>
              <a:gd name="connsiteX1795" fmla="*/ 3548601 w 5600700"/>
              <a:gd name="connsiteY1795" fmla="*/ 982226 h 1295400"/>
              <a:gd name="connsiteX1796" fmla="*/ 3582606 w 5600700"/>
              <a:gd name="connsiteY1796" fmla="*/ 985655 h 1295400"/>
              <a:gd name="connsiteX1797" fmla="*/ 3615848 w 5600700"/>
              <a:gd name="connsiteY1797" fmla="*/ 980701 h 1295400"/>
              <a:gd name="connsiteX1798" fmla="*/ 3628231 w 5600700"/>
              <a:gd name="connsiteY1798" fmla="*/ 977558 h 1295400"/>
              <a:gd name="connsiteX1799" fmla="*/ 3649090 w 5600700"/>
              <a:gd name="connsiteY1799" fmla="*/ 975748 h 1295400"/>
              <a:gd name="connsiteX1800" fmla="*/ 3666331 w 5600700"/>
              <a:gd name="connsiteY1800" fmla="*/ 980606 h 1295400"/>
              <a:gd name="connsiteX1801" fmla="*/ 3686904 w 5600700"/>
              <a:gd name="connsiteY1801" fmla="*/ 974605 h 1295400"/>
              <a:gd name="connsiteX1802" fmla="*/ 3690905 w 5600700"/>
              <a:gd name="connsiteY1802" fmla="*/ 972129 h 1295400"/>
              <a:gd name="connsiteX1803" fmla="*/ 3720527 w 5600700"/>
              <a:gd name="connsiteY1803" fmla="*/ 973843 h 1295400"/>
              <a:gd name="connsiteX1804" fmla="*/ 3745388 w 5600700"/>
              <a:gd name="connsiteY1804" fmla="*/ 969653 h 1295400"/>
              <a:gd name="connsiteX1805" fmla="*/ 3720814 w 5600700"/>
              <a:gd name="connsiteY1805" fmla="*/ 978034 h 1295400"/>
              <a:gd name="connsiteX1806" fmla="*/ 3712431 w 5600700"/>
              <a:gd name="connsiteY1806" fmla="*/ 978701 h 1295400"/>
              <a:gd name="connsiteX1807" fmla="*/ 3678808 w 5600700"/>
              <a:gd name="connsiteY1807" fmla="*/ 979463 h 1295400"/>
              <a:gd name="connsiteX1808" fmla="*/ 3670807 w 5600700"/>
              <a:gd name="connsiteY1808" fmla="*/ 984321 h 1295400"/>
              <a:gd name="connsiteX1809" fmla="*/ 3658234 w 5600700"/>
              <a:gd name="connsiteY1809" fmla="*/ 985369 h 1295400"/>
              <a:gd name="connsiteX1810" fmla="*/ 3629469 w 5600700"/>
              <a:gd name="connsiteY1810" fmla="*/ 994132 h 1295400"/>
              <a:gd name="connsiteX1811" fmla="*/ 3662520 w 5600700"/>
              <a:gd name="connsiteY1811" fmla="*/ 987083 h 1295400"/>
              <a:gd name="connsiteX1812" fmla="*/ 3666902 w 5600700"/>
              <a:gd name="connsiteY1812" fmla="*/ 988798 h 1295400"/>
              <a:gd name="connsiteX1813" fmla="*/ 3670902 w 5600700"/>
              <a:gd name="connsiteY1813" fmla="*/ 986321 h 1295400"/>
              <a:gd name="connsiteX1814" fmla="*/ 3683571 w 5600700"/>
              <a:gd name="connsiteY1814" fmla="*/ 987369 h 1295400"/>
              <a:gd name="connsiteX1815" fmla="*/ 3699954 w 5600700"/>
              <a:gd name="connsiteY1815" fmla="*/ 981749 h 1295400"/>
              <a:gd name="connsiteX1816" fmla="*/ 3713003 w 5600700"/>
              <a:gd name="connsiteY1816" fmla="*/ 986988 h 1295400"/>
              <a:gd name="connsiteX1817" fmla="*/ 3767010 w 5600700"/>
              <a:gd name="connsiteY1817" fmla="*/ 978225 h 1295400"/>
              <a:gd name="connsiteX1818" fmla="*/ 3788250 w 5600700"/>
              <a:gd name="connsiteY1818" fmla="*/ 980606 h 1295400"/>
              <a:gd name="connsiteX1819" fmla="*/ 3884262 w 5600700"/>
              <a:gd name="connsiteY1819" fmla="*/ 970414 h 1295400"/>
              <a:gd name="connsiteX1820" fmla="*/ 3887406 w 5600700"/>
              <a:gd name="connsiteY1820" fmla="*/ 957460 h 1295400"/>
              <a:gd name="connsiteX1821" fmla="*/ 3929220 w 5600700"/>
              <a:gd name="connsiteY1821" fmla="*/ 953936 h 1295400"/>
              <a:gd name="connsiteX1822" fmla="*/ 3933221 w 5600700"/>
              <a:gd name="connsiteY1822" fmla="*/ 951460 h 1295400"/>
              <a:gd name="connsiteX1823" fmla="*/ 3937602 w 5600700"/>
              <a:gd name="connsiteY1823" fmla="*/ 953174 h 1295400"/>
              <a:gd name="connsiteX1824" fmla="*/ 4017231 w 5600700"/>
              <a:gd name="connsiteY1824" fmla="*/ 948602 h 1295400"/>
              <a:gd name="connsiteX1825" fmla="*/ 3963606 w 5600700"/>
              <a:gd name="connsiteY1825" fmla="*/ 961556 h 1295400"/>
              <a:gd name="connsiteX1826" fmla="*/ 4022089 w 5600700"/>
              <a:gd name="connsiteY1826" fmla="*/ 956603 h 1295400"/>
              <a:gd name="connsiteX1827" fmla="*/ 4034091 w 5600700"/>
              <a:gd name="connsiteY1827" fmla="*/ 949269 h 1295400"/>
              <a:gd name="connsiteX1828" fmla="*/ 4051045 w 5600700"/>
              <a:gd name="connsiteY1828" fmla="*/ 949936 h 1295400"/>
              <a:gd name="connsiteX1829" fmla="*/ 4067714 w 5600700"/>
              <a:gd name="connsiteY1829" fmla="*/ 948507 h 1295400"/>
              <a:gd name="connsiteX1830" fmla="*/ 4071238 w 5600700"/>
              <a:gd name="connsiteY1830" fmla="*/ 939744 h 1295400"/>
              <a:gd name="connsiteX1831" fmla="*/ 4084287 w 5600700"/>
              <a:gd name="connsiteY1831" fmla="*/ 944983 h 1295400"/>
              <a:gd name="connsiteX1832" fmla="*/ 4097146 w 5600700"/>
              <a:gd name="connsiteY1832" fmla="*/ 948126 h 1295400"/>
              <a:gd name="connsiteX1833" fmla="*/ 4121911 w 5600700"/>
              <a:gd name="connsiteY1833" fmla="*/ 941839 h 1295400"/>
              <a:gd name="connsiteX1834" fmla="*/ 4159535 w 5600700"/>
              <a:gd name="connsiteY1834" fmla="*/ 938696 h 1295400"/>
              <a:gd name="connsiteX1835" fmla="*/ 4160106 w 5600700"/>
              <a:gd name="connsiteY1835" fmla="*/ 944983 h 1295400"/>
              <a:gd name="connsiteX1836" fmla="*/ 4176775 w 5600700"/>
              <a:gd name="connsiteY1836" fmla="*/ 943554 h 1295400"/>
              <a:gd name="connsiteX1837" fmla="*/ 4197540 w 5600700"/>
              <a:gd name="connsiteY1837" fmla="*/ 939649 h 1295400"/>
              <a:gd name="connsiteX1838" fmla="*/ 4214399 w 5600700"/>
              <a:gd name="connsiteY1838" fmla="*/ 940315 h 1295400"/>
              <a:gd name="connsiteX1839" fmla="*/ 4231163 w 5600700"/>
              <a:gd name="connsiteY1839" fmla="*/ 938887 h 1295400"/>
              <a:gd name="connsiteX1840" fmla="*/ 4239545 w 5600700"/>
              <a:gd name="connsiteY1840" fmla="*/ 938220 h 1295400"/>
              <a:gd name="connsiteX1841" fmla="*/ 4361275 w 5600700"/>
              <a:gd name="connsiteY1841" fmla="*/ 934315 h 1295400"/>
              <a:gd name="connsiteX1842" fmla="*/ 4369466 w 5600700"/>
              <a:gd name="connsiteY1842" fmla="*/ 931553 h 1295400"/>
              <a:gd name="connsiteX1843" fmla="*/ 4377467 w 5600700"/>
              <a:gd name="connsiteY1843" fmla="*/ 926695 h 1295400"/>
              <a:gd name="connsiteX1844" fmla="*/ 4453095 w 5600700"/>
              <a:gd name="connsiteY1844" fmla="*/ 924504 h 1295400"/>
              <a:gd name="connsiteX1845" fmla="*/ 4473669 w 5600700"/>
              <a:gd name="connsiteY1845" fmla="*/ 918503 h 1295400"/>
              <a:gd name="connsiteX1846" fmla="*/ 4495101 w 5600700"/>
              <a:gd name="connsiteY1846" fmla="*/ 923075 h 1295400"/>
              <a:gd name="connsiteX1847" fmla="*/ 4590922 w 5600700"/>
              <a:gd name="connsiteY1847" fmla="*/ 910788 h 1295400"/>
              <a:gd name="connsiteX1848" fmla="*/ 4670742 w 5600700"/>
              <a:gd name="connsiteY1848" fmla="*/ 908311 h 1295400"/>
              <a:gd name="connsiteX1849" fmla="*/ 4675314 w 5600700"/>
              <a:gd name="connsiteY1849" fmla="*/ 912121 h 1295400"/>
              <a:gd name="connsiteX1850" fmla="*/ 4683315 w 5600700"/>
              <a:gd name="connsiteY1850" fmla="*/ 907264 h 1295400"/>
              <a:gd name="connsiteX1851" fmla="*/ 4696364 w 5600700"/>
              <a:gd name="connsiteY1851" fmla="*/ 912503 h 1295400"/>
              <a:gd name="connsiteX1852" fmla="*/ 4704175 w 5600700"/>
              <a:gd name="connsiteY1852" fmla="*/ 905454 h 1295400"/>
              <a:gd name="connsiteX1853" fmla="*/ 4729225 w 5600700"/>
              <a:gd name="connsiteY1853" fmla="*/ 903358 h 1295400"/>
              <a:gd name="connsiteX1854" fmla="*/ 4741227 w 5600700"/>
              <a:gd name="connsiteY1854" fmla="*/ 896024 h 1295400"/>
              <a:gd name="connsiteX1855" fmla="*/ 4787233 w 5600700"/>
              <a:gd name="connsiteY1855" fmla="*/ 892119 h 1295400"/>
              <a:gd name="connsiteX1856" fmla="*/ 4820665 w 5600700"/>
              <a:gd name="connsiteY1856" fmla="*/ 889261 h 1295400"/>
              <a:gd name="connsiteX1857" fmla="*/ 4825047 w 5600700"/>
              <a:gd name="connsiteY1857" fmla="*/ 890976 h 1295400"/>
              <a:gd name="connsiteX1858" fmla="*/ 4841620 w 5600700"/>
              <a:gd name="connsiteY1858" fmla="*/ 887452 h 1295400"/>
              <a:gd name="connsiteX1859" fmla="*/ 4858479 w 5600700"/>
              <a:gd name="connsiteY1859" fmla="*/ 888118 h 1295400"/>
              <a:gd name="connsiteX1860" fmla="*/ 4912867 w 5600700"/>
              <a:gd name="connsiteY1860" fmla="*/ 883546 h 1295400"/>
              <a:gd name="connsiteX1861" fmla="*/ 4929631 w 5600700"/>
              <a:gd name="connsiteY1861" fmla="*/ 882118 h 1295400"/>
              <a:gd name="connsiteX1862" fmla="*/ 4988305 w 5600700"/>
              <a:gd name="connsiteY1862" fmla="*/ 879260 h 1295400"/>
              <a:gd name="connsiteX1863" fmla="*/ 5025739 w 5600700"/>
              <a:gd name="connsiteY1863" fmla="*/ 874021 h 1295400"/>
              <a:gd name="connsiteX1864" fmla="*/ 4975446 w 5600700"/>
              <a:gd name="connsiteY1864" fmla="*/ 876117 h 1295400"/>
              <a:gd name="connsiteX1865" fmla="*/ 4966874 w 5600700"/>
              <a:gd name="connsiteY1865" fmla="*/ 874688 h 1295400"/>
              <a:gd name="connsiteX1866" fmla="*/ 4954491 w 5600700"/>
              <a:gd name="connsiteY1866" fmla="*/ 877832 h 1295400"/>
              <a:gd name="connsiteX1867" fmla="*/ 4950110 w 5600700"/>
              <a:gd name="connsiteY1867" fmla="*/ 876117 h 1295400"/>
              <a:gd name="connsiteX1868" fmla="*/ 4933346 w 5600700"/>
              <a:gd name="connsiteY1868" fmla="*/ 877546 h 1295400"/>
              <a:gd name="connsiteX1869" fmla="*/ 4866290 w 5600700"/>
              <a:gd name="connsiteY1869" fmla="*/ 881070 h 1295400"/>
              <a:gd name="connsiteX1870" fmla="*/ 4837048 w 5600700"/>
              <a:gd name="connsiteY1870" fmla="*/ 883546 h 1295400"/>
              <a:gd name="connsiteX1871" fmla="*/ 4820189 w 5600700"/>
              <a:gd name="connsiteY1871" fmla="*/ 882880 h 1295400"/>
              <a:gd name="connsiteX1872" fmla="*/ 4816189 w 5600700"/>
              <a:gd name="connsiteY1872" fmla="*/ 885356 h 1295400"/>
              <a:gd name="connsiteX1873" fmla="*/ 4807616 w 5600700"/>
              <a:gd name="connsiteY1873" fmla="*/ 883928 h 1295400"/>
              <a:gd name="connsiteX1874" fmla="*/ 4719795 w 5600700"/>
              <a:gd name="connsiteY1874" fmla="*/ 891357 h 1295400"/>
              <a:gd name="connsiteX1875" fmla="*/ 4702936 w 5600700"/>
              <a:gd name="connsiteY1875" fmla="*/ 890690 h 1295400"/>
              <a:gd name="connsiteX1876" fmla="*/ 4673885 w 5600700"/>
              <a:gd name="connsiteY1876" fmla="*/ 895262 h 1295400"/>
              <a:gd name="connsiteX1877" fmla="*/ 4661026 w 5600700"/>
              <a:gd name="connsiteY1877" fmla="*/ 892119 h 1295400"/>
              <a:gd name="connsiteX1878" fmla="*/ 4962206 w 5600700"/>
              <a:gd name="connsiteY1878" fmla="*/ 868783 h 1295400"/>
              <a:gd name="connsiteX1879" fmla="*/ 4974208 w 5600700"/>
              <a:gd name="connsiteY1879" fmla="*/ 861448 h 1295400"/>
              <a:gd name="connsiteX1880" fmla="*/ 5037073 w 5600700"/>
              <a:gd name="connsiteY1880" fmla="*/ 858210 h 1295400"/>
              <a:gd name="connsiteX1881" fmla="*/ 5053647 w 5600700"/>
              <a:gd name="connsiteY1881" fmla="*/ 854686 h 1295400"/>
              <a:gd name="connsiteX1882" fmla="*/ 5066315 w 5600700"/>
              <a:gd name="connsiteY1882" fmla="*/ 855733 h 1295400"/>
              <a:gd name="connsiteX1883" fmla="*/ 5070316 w 5600700"/>
              <a:gd name="connsiteY1883" fmla="*/ 853257 h 1295400"/>
              <a:gd name="connsiteX1884" fmla="*/ 5083079 w 5600700"/>
              <a:gd name="connsiteY1884" fmla="*/ 854305 h 1295400"/>
              <a:gd name="connsiteX1885" fmla="*/ 5087080 w 5600700"/>
              <a:gd name="connsiteY1885" fmla="*/ 851828 h 1295400"/>
              <a:gd name="connsiteX1886" fmla="*/ 5120703 w 5600700"/>
              <a:gd name="connsiteY1886" fmla="*/ 851066 h 1295400"/>
              <a:gd name="connsiteX1887" fmla="*/ 5175281 w 5600700"/>
              <a:gd name="connsiteY1887" fmla="*/ 848590 h 1295400"/>
              <a:gd name="connsiteX1888" fmla="*/ 5187949 w 5600700"/>
              <a:gd name="connsiteY1888" fmla="*/ 849637 h 1295400"/>
              <a:gd name="connsiteX1889" fmla="*/ 5246623 w 5600700"/>
              <a:gd name="connsiteY1889" fmla="*/ 846780 h 1295400"/>
              <a:gd name="connsiteX1890" fmla="*/ 5280437 w 5600700"/>
              <a:gd name="connsiteY1890" fmla="*/ 848113 h 1295400"/>
              <a:gd name="connsiteX1891" fmla="*/ 5314060 w 5600700"/>
              <a:gd name="connsiteY1891" fmla="*/ 847351 h 1295400"/>
              <a:gd name="connsiteX1892" fmla="*/ 5377688 w 5600700"/>
              <a:gd name="connsiteY1892" fmla="*/ 852590 h 1295400"/>
              <a:gd name="connsiteX1893" fmla="*/ 5385879 w 5600700"/>
              <a:gd name="connsiteY1893" fmla="*/ 849828 h 1295400"/>
              <a:gd name="connsiteX1894" fmla="*/ 5385497 w 5600700"/>
              <a:gd name="connsiteY1894" fmla="*/ 845637 h 1295400"/>
              <a:gd name="connsiteX1895" fmla="*/ 5397499 w 5600700"/>
              <a:gd name="connsiteY1895" fmla="*/ 838303 h 1295400"/>
              <a:gd name="connsiteX1896" fmla="*/ 5380640 w 5600700"/>
              <a:gd name="connsiteY1896" fmla="*/ 837636 h 1295400"/>
              <a:gd name="connsiteX1897" fmla="*/ 5363781 w 5600700"/>
              <a:gd name="connsiteY1897" fmla="*/ 836969 h 1295400"/>
              <a:gd name="connsiteX1898" fmla="*/ 5368543 w 5600700"/>
              <a:gd name="connsiteY1898" fmla="*/ 842875 h 1295400"/>
              <a:gd name="connsiteX1899" fmla="*/ 5334730 w 5600700"/>
              <a:gd name="connsiteY1899" fmla="*/ 841541 h 1295400"/>
              <a:gd name="connsiteX1900" fmla="*/ 5330348 w 5600700"/>
              <a:gd name="connsiteY1900" fmla="*/ 839827 h 1295400"/>
              <a:gd name="connsiteX1901" fmla="*/ 5296725 w 5600700"/>
              <a:gd name="connsiteY1901" fmla="*/ 840589 h 1295400"/>
              <a:gd name="connsiteX1902" fmla="*/ 5292343 w 5600700"/>
              <a:gd name="connsiteY1902" fmla="*/ 838874 h 1295400"/>
              <a:gd name="connsiteX1903" fmla="*/ 5279675 w 5600700"/>
              <a:gd name="connsiteY1903" fmla="*/ 837826 h 1295400"/>
              <a:gd name="connsiteX1904" fmla="*/ 5271103 w 5600700"/>
              <a:gd name="connsiteY1904" fmla="*/ 836398 h 1295400"/>
              <a:gd name="connsiteX1905" fmla="*/ 5329776 w 5600700"/>
              <a:gd name="connsiteY1905" fmla="*/ 833540 h 1295400"/>
              <a:gd name="connsiteX1906" fmla="*/ 5286914 w 5600700"/>
              <a:gd name="connsiteY1906" fmla="*/ 824491 h 1295400"/>
              <a:gd name="connsiteX1907" fmla="*/ 5333301 w 5600700"/>
              <a:gd name="connsiteY1907" fmla="*/ 824777 h 1295400"/>
              <a:gd name="connsiteX1908" fmla="*/ 5350732 w 5600700"/>
              <a:gd name="connsiteY1908" fmla="*/ 831730 h 1295400"/>
              <a:gd name="connsiteX1909" fmla="*/ 5371591 w 5600700"/>
              <a:gd name="connsiteY1909" fmla="*/ 829921 h 1295400"/>
              <a:gd name="connsiteX1910" fmla="*/ 5337111 w 5600700"/>
              <a:gd name="connsiteY1910" fmla="*/ 820110 h 1295400"/>
              <a:gd name="connsiteX1911" fmla="*/ 5366067 w 5600700"/>
              <a:gd name="connsiteY1911" fmla="*/ 813442 h 1295400"/>
              <a:gd name="connsiteX1912" fmla="*/ 5357494 w 5600700"/>
              <a:gd name="connsiteY1912" fmla="*/ 812014 h 1295400"/>
              <a:gd name="connsiteX1913" fmla="*/ 5344731 w 5600700"/>
              <a:gd name="connsiteY1913" fmla="*/ 810966 h 1295400"/>
              <a:gd name="connsiteX1914" fmla="*/ 5327681 w 5600700"/>
              <a:gd name="connsiteY1914" fmla="*/ 808204 h 1295400"/>
              <a:gd name="connsiteX1915" fmla="*/ 5285485 w 5600700"/>
              <a:gd name="connsiteY1915" fmla="*/ 807537 h 1295400"/>
              <a:gd name="connsiteX1916" fmla="*/ 5281104 w 5600700"/>
              <a:gd name="connsiteY1916" fmla="*/ 805822 h 1295400"/>
              <a:gd name="connsiteX1917" fmla="*/ 5243289 w 5600700"/>
              <a:gd name="connsiteY1917" fmla="*/ 806870 h 1295400"/>
              <a:gd name="connsiteX1918" fmla="*/ 5238908 w 5600700"/>
              <a:gd name="connsiteY1918" fmla="*/ 805156 h 1295400"/>
              <a:gd name="connsiteX1919" fmla="*/ 5226240 w 5600700"/>
              <a:gd name="connsiteY1919" fmla="*/ 804108 h 1295400"/>
              <a:gd name="connsiteX1920" fmla="*/ 5158993 w 5600700"/>
              <a:gd name="connsiteY1920" fmla="*/ 805537 h 1295400"/>
              <a:gd name="connsiteX1921" fmla="*/ 5146325 w 5600700"/>
              <a:gd name="connsiteY1921" fmla="*/ 804489 h 1295400"/>
              <a:gd name="connsiteX1922" fmla="*/ 5129466 w 5600700"/>
              <a:gd name="connsiteY1922" fmla="*/ 803822 h 1295400"/>
              <a:gd name="connsiteX1923" fmla="*/ 5121084 w 5600700"/>
              <a:gd name="connsiteY1923" fmla="*/ 804489 h 1295400"/>
              <a:gd name="connsiteX1924" fmla="*/ 5074887 w 5600700"/>
              <a:gd name="connsiteY1924" fmla="*/ 806299 h 1295400"/>
              <a:gd name="connsiteX1925" fmla="*/ 5053647 w 5600700"/>
              <a:gd name="connsiteY1925" fmla="*/ 803822 h 1295400"/>
              <a:gd name="connsiteX1926" fmla="*/ 5032406 w 5600700"/>
              <a:gd name="connsiteY1926" fmla="*/ 801346 h 1295400"/>
              <a:gd name="connsiteX1927" fmla="*/ 5078602 w 5600700"/>
              <a:gd name="connsiteY1927" fmla="*/ 799536 h 1295400"/>
              <a:gd name="connsiteX1928" fmla="*/ 5104034 w 5600700"/>
              <a:gd name="connsiteY1928" fmla="*/ 801632 h 1295400"/>
              <a:gd name="connsiteX1929" fmla="*/ 5141658 w 5600700"/>
              <a:gd name="connsiteY1929" fmla="*/ 798488 h 1295400"/>
              <a:gd name="connsiteX1930" fmla="*/ 5154421 w 5600700"/>
              <a:gd name="connsiteY1930" fmla="*/ 799536 h 1295400"/>
              <a:gd name="connsiteX1931" fmla="*/ 5175281 w 5600700"/>
              <a:gd name="connsiteY1931" fmla="*/ 797726 h 1295400"/>
              <a:gd name="connsiteX1932" fmla="*/ 5179662 w 5600700"/>
              <a:gd name="connsiteY1932" fmla="*/ 799441 h 1295400"/>
              <a:gd name="connsiteX1933" fmla="*/ 5187854 w 5600700"/>
              <a:gd name="connsiteY1933" fmla="*/ 796678 h 1295400"/>
              <a:gd name="connsiteX1934" fmla="*/ 5204713 w 5600700"/>
              <a:gd name="connsiteY1934" fmla="*/ 797345 h 1295400"/>
              <a:gd name="connsiteX1935" fmla="*/ 5246719 w 5600700"/>
              <a:gd name="connsiteY1935" fmla="*/ 795916 h 1295400"/>
              <a:gd name="connsiteX1936" fmla="*/ 5284914 w 5600700"/>
              <a:gd name="connsiteY1936" fmla="*/ 799060 h 1295400"/>
              <a:gd name="connsiteX1937" fmla="*/ 5309964 w 5600700"/>
              <a:gd name="connsiteY1937" fmla="*/ 796964 h 1295400"/>
              <a:gd name="connsiteX1938" fmla="*/ 5237955 w 5600700"/>
              <a:gd name="connsiteY1938" fmla="*/ 792487 h 1295400"/>
              <a:gd name="connsiteX1939" fmla="*/ 5233574 w 5600700"/>
              <a:gd name="connsiteY1939" fmla="*/ 790773 h 1295400"/>
              <a:gd name="connsiteX1940" fmla="*/ 5199951 w 5600700"/>
              <a:gd name="connsiteY1940" fmla="*/ 791535 h 1295400"/>
              <a:gd name="connsiteX1941" fmla="*/ 5199760 w 5600700"/>
              <a:gd name="connsiteY1941" fmla="*/ 789439 h 1295400"/>
              <a:gd name="connsiteX1942" fmla="*/ 5191379 w 5600700"/>
              <a:gd name="connsiteY1942" fmla="*/ 790106 h 1295400"/>
              <a:gd name="connsiteX1943" fmla="*/ 5182615 w 5600700"/>
              <a:gd name="connsiteY1943" fmla="*/ 786582 h 1295400"/>
              <a:gd name="connsiteX1944" fmla="*/ 5165566 w 5600700"/>
              <a:gd name="connsiteY1944" fmla="*/ 783820 h 1295400"/>
              <a:gd name="connsiteX1945" fmla="*/ 5233003 w 5600700"/>
              <a:gd name="connsiteY1945" fmla="*/ 784486 h 1295400"/>
              <a:gd name="connsiteX1946" fmla="*/ 5275484 w 5600700"/>
              <a:gd name="connsiteY1946" fmla="*/ 789344 h 1295400"/>
              <a:gd name="connsiteX1947" fmla="*/ 5292343 w 5600700"/>
              <a:gd name="connsiteY1947" fmla="*/ 790011 h 1295400"/>
              <a:gd name="connsiteX1948" fmla="*/ 5338159 w 5600700"/>
              <a:gd name="connsiteY1948" fmla="*/ 784010 h 1295400"/>
              <a:gd name="connsiteX1949" fmla="*/ 5303964 w 5600700"/>
              <a:gd name="connsiteY1949" fmla="*/ 778390 h 1295400"/>
              <a:gd name="connsiteX1950" fmla="*/ 5303297 w 5600700"/>
              <a:gd name="connsiteY1950" fmla="*/ 770008 h 1295400"/>
              <a:gd name="connsiteX1951" fmla="*/ 5282247 w 5600700"/>
              <a:gd name="connsiteY1951" fmla="*/ 769628 h 1295400"/>
              <a:gd name="connsiteX1952" fmla="*/ 5265197 w 5600700"/>
              <a:gd name="connsiteY1952" fmla="*/ 766865 h 1295400"/>
              <a:gd name="connsiteX1953" fmla="*/ 5281866 w 5600700"/>
              <a:gd name="connsiteY1953" fmla="*/ 765436 h 1295400"/>
              <a:gd name="connsiteX1954" fmla="*/ 5289867 w 5600700"/>
              <a:gd name="connsiteY1954" fmla="*/ 760483 h 1295400"/>
              <a:gd name="connsiteX1955" fmla="*/ 5302630 w 5600700"/>
              <a:gd name="connsiteY1955" fmla="*/ 761531 h 1295400"/>
              <a:gd name="connsiteX1956" fmla="*/ 5298058 w 5600700"/>
              <a:gd name="connsiteY1956" fmla="*/ 757721 h 1295400"/>
              <a:gd name="connsiteX1957" fmla="*/ 5289295 w 5600700"/>
              <a:gd name="connsiteY1957" fmla="*/ 754197 h 1295400"/>
              <a:gd name="connsiteX1958" fmla="*/ 5284723 w 5600700"/>
              <a:gd name="connsiteY1958" fmla="*/ 750387 h 1295400"/>
              <a:gd name="connsiteX1959" fmla="*/ 5272055 w 5600700"/>
              <a:gd name="connsiteY1959" fmla="*/ 749339 h 1295400"/>
              <a:gd name="connsiteX1960" fmla="*/ 5266816 w 5600700"/>
              <a:gd name="connsiteY1960" fmla="*/ 737052 h 1295400"/>
              <a:gd name="connsiteX1961" fmla="*/ 5236812 w 5600700"/>
              <a:gd name="connsiteY1961" fmla="*/ 731146 h 1295400"/>
              <a:gd name="connsiteX1962" fmla="*/ 5278818 w 5600700"/>
              <a:gd name="connsiteY1962" fmla="*/ 729718 h 1295400"/>
              <a:gd name="connsiteX1963" fmla="*/ 5245004 w 5600700"/>
              <a:gd name="connsiteY1963" fmla="*/ 728384 h 1295400"/>
              <a:gd name="connsiteX1964" fmla="*/ 5235955 w 5600700"/>
              <a:gd name="connsiteY1964" fmla="*/ 720669 h 1295400"/>
              <a:gd name="connsiteX1965" fmla="*/ 5218905 w 5600700"/>
              <a:gd name="connsiteY1965" fmla="*/ 717907 h 1295400"/>
              <a:gd name="connsiteX1966" fmla="*/ 5265197 w 5600700"/>
              <a:gd name="connsiteY1966" fmla="*/ 718192 h 1295400"/>
              <a:gd name="connsiteX1967" fmla="*/ 5247766 w 5600700"/>
              <a:gd name="connsiteY1967" fmla="*/ 711239 h 1295400"/>
              <a:gd name="connsiteX1968" fmla="*/ 5255958 w 5600700"/>
              <a:gd name="connsiteY1968" fmla="*/ 708477 h 1295400"/>
              <a:gd name="connsiteX1969" fmla="*/ 5188521 w 5600700"/>
              <a:gd name="connsiteY1969" fmla="*/ 707810 h 1295400"/>
              <a:gd name="connsiteX1970" fmla="*/ 5129656 w 5600700"/>
              <a:gd name="connsiteY1970" fmla="*/ 708572 h 1295400"/>
              <a:gd name="connsiteX1971" fmla="*/ 5108606 w 5600700"/>
              <a:gd name="connsiteY1971" fmla="*/ 708191 h 1295400"/>
              <a:gd name="connsiteX1972" fmla="*/ 5058123 w 5600700"/>
              <a:gd name="connsiteY1972" fmla="*/ 708191 h 1295400"/>
              <a:gd name="connsiteX1973" fmla="*/ 5028691 w 5600700"/>
              <a:gd name="connsiteY1973" fmla="*/ 708572 h 1295400"/>
              <a:gd name="connsiteX1974" fmla="*/ 4986496 w 5600700"/>
              <a:gd name="connsiteY1974" fmla="*/ 707905 h 1295400"/>
              <a:gd name="connsiteX1975" fmla="*/ 5070316 w 5600700"/>
              <a:gd name="connsiteY1975" fmla="*/ 702953 h 1295400"/>
              <a:gd name="connsiteX1976" fmla="*/ 5087365 w 5600700"/>
              <a:gd name="connsiteY1976" fmla="*/ 705715 h 1295400"/>
              <a:gd name="connsiteX1977" fmla="*/ 5095556 w 5600700"/>
              <a:gd name="connsiteY1977" fmla="*/ 702953 h 1295400"/>
              <a:gd name="connsiteX1978" fmla="*/ 5124989 w 5600700"/>
              <a:gd name="connsiteY1978" fmla="*/ 702571 h 1295400"/>
              <a:gd name="connsiteX1979" fmla="*/ 5145944 w 5600700"/>
              <a:gd name="connsiteY1979" fmla="*/ 700762 h 1295400"/>
              <a:gd name="connsiteX1980" fmla="*/ 5209380 w 5600700"/>
              <a:gd name="connsiteY1980" fmla="*/ 703905 h 1295400"/>
              <a:gd name="connsiteX1981" fmla="*/ 5243004 w 5600700"/>
              <a:gd name="connsiteY1981" fmla="*/ 703143 h 1295400"/>
              <a:gd name="connsiteX1982" fmla="*/ 5271769 w 5600700"/>
              <a:gd name="connsiteY1982" fmla="*/ 694380 h 1295400"/>
              <a:gd name="connsiteX1983" fmla="*/ 5275770 w 5600700"/>
              <a:gd name="connsiteY1983" fmla="*/ 691903 h 1295400"/>
              <a:gd name="connsiteX1984" fmla="*/ 5237575 w 5600700"/>
              <a:gd name="connsiteY1984" fmla="*/ 688760 h 1295400"/>
              <a:gd name="connsiteX1985" fmla="*/ 5241575 w 5600700"/>
              <a:gd name="connsiteY1985" fmla="*/ 686284 h 1295400"/>
              <a:gd name="connsiteX1986" fmla="*/ 5249385 w 5600700"/>
              <a:gd name="connsiteY1986" fmla="*/ 679235 h 1295400"/>
              <a:gd name="connsiteX1987" fmla="*/ 5248814 w 5600700"/>
              <a:gd name="connsiteY1987" fmla="*/ 672949 h 1295400"/>
              <a:gd name="connsiteX1988" fmla="*/ 5282438 w 5600700"/>
              <a:gd name="connsiteY1988" fmla="*/ 672187 h 1295400"/>
              <a:gd name="connsiteX1989" fmla="*/ 5307298 w 5600700"/>
              <a:gd name="connsiteY1989" fmla="*/ 667996 h 1295400"/>
              <a:gd name="connsiteX1990" fmla="*/ 5290247 w 5600700"/>
              <a:gd name="connsiteY1990" fmla="*/ 665233 h 1295400"/>
              <a:gd name="connsiteX1991" fmla="*/ 5315108 w 5600700"/>
              <a:gd name="connsiteY1991" fmla="*/ 661042 h 1295400"/>
              <a:gd name="connsiteX1992" fmla="*/ 5289486 w 5600700"/>
              <a:gd name="connsiteY1992" fmla="*/ 656851 h 1295400"/>
              <a:gd name="connsiteX1993" fmla="*/ 5339492 w 5600700"/>
              <a:gd name="connsiteY1993" fmla="*/ 650470 h 1295400"/>
              <a:gd name="connsiteX1994" fmla="*/ 5343873 w 5600700"/>
              <a:gd name="connsiteY1994" fmla="*/ 652184 h 1295400"/>
              <a:gd name="connsiteX1995" fmla="*/ 5352255 w 5600700"/>
              <a:gd name="connsiteY1995" fmla="*/ 651517 h 1295400"/>
              <a:gd name="connsiteX1996" fmla="*/ 5427694 w 5600700"/>
              <a:gd name="connsiteY1996" fmla="*/ 647231 h 1295400"/>
              <a:gd name="connsiteX1997" fmla="*/ 5406453 w 5600700"/>
              <a:gd name="connsiteY1997" fmla="*/ 644755 h 1295400"/>
              <a:gd name="connsiteX1998" fmla="*/ 5402071 w 5600700"/>
              <a:gd name="connsiteY1998" fmla="*/ 643040 h 1295400"/>
              <a:gd name="connsiteX1999" fmla="*/ 5389212 w 5600700"/>
              <a:gd name="connsiteY1999" fmla="*/ 639897 h 1295400"/>
              <a:gd name="connsiteX2000" fmla="*/ 5380640 w 5600700"/>
              <a:gd name="connsiteY2000" fmla="*/ 638468 h 1295400"/>
              <a:gd name="connsiteX2001" fmla="*/ 5405405 w 5600700"/>
              <a:gd name="connsiteY2001" fmla="*/ 632182 h 1295400"/>
              <a:gd name="connsiteX2002" fmla="*/ 5430646 w 5600700"/>
              <a:gd name="connsiteY2002" fmla="*/ 632182 h 1295400"/>
              <a:gd name="connsiteX2003" fmla="*/ 5417787 w 5600700"/>
              <a:gd name="connsiteY2003" fmla="*/ 629038 h 1295400"/>
              <a:gd name="connsiteX2004" fmla="*/ 5430170 w 5600700"/>
              <a:gd name="connsiteY2004" fmla="*/ 625895 h 1295400"/>
              <a:gd name="connsiteX2005" fmla="*/ 5400356 w 5600700"/>
              <a:gd name="connsiteY2005" fmla="*/ 622085 h 1295400"/>
              <a:gd name="connsiteX2006" fmla="*/ 5488368 w 5600700"/>
              <a:gd name="connsiteY2006" fmla="*/ 616751 h 1295400"/>
              <a:gd name="connsiteX2007" fmla="*/ 5530373 w 5600700"/>
              <a:gd name="connsiteY2007" fmla="*/ 615322 h 1295400"/>
              <a:gd name="connsiteX2008" fmla="*/ 5568188 w 5600700"/>
              <a:gd name="connsiteY2008" fmla="*/ 614275 h 1295400"/>
              <a:gd name="connsiteX2009" fmla="*/ 5589047 w 5600700"/>
              <a:gd name="connsiteY2009" fmla="*/ 612465 h 1295400"/>
              <a:gd name="connsiteX2010" fmla="*/ 5609906 w 5600700"/>
              <a:gd name="connsiteY2010" fmla="*/ 610655 h 1295400"/>
              <a:gd name="connsiteX2011" fmla="*/ 5524848 w 5600700"/>
              <a:gd name="connsiteY2011" fmla="*/ 600940 h 1295400"/>
              <a:gd name="connsiteX2012" fmla="*/ 5561901 w 5600700"/>
              <a:gd name="connsiteY2012" fmla="*/ 591415 h 1295400"/>
              <a:gd name="connsiteX2013" fmla="*/ 5515419 w 5600700"/>
              <a:gd name="connsiteY2013" fmla="*/ 589033 h 1295400"/>
              <a:gd name="connsiteX2014" fmla="*/ 5506846 w 5600700"/>
              <a:gd name="connsiteY2014" fmla="*/ 587605 h 1295400"/>
              <a:gd name="connsiteX2015" fmla="*/ 5502084 w 5600700"/>
              <a:gd name="connsiteY2015" fmla="*/ 581699 h 1295400"/>
              <a:gd name="connsiteX2016" fmla="*/ 5518943 w 5600700"/>
              <a:gd name="connsiteY2016" fmla="*/ 582366 h 1295400"/>
              <a:gd name="connsiteX2017" fmla="*/ 5526277 w 5600700"/>
              <a:gd name="connsiteY2017" fmla="*/ 569031 h 1295400"/>
              <a:gd name="connsiteX2018" fmla="*/ 5475414 w 5600700"/>
              <a:gd name="connsiteY2018" fmla="*/ 564840 h 1295400"/>
              <a:gd name="connsiteX2019" fmla="*/ 5424360 w 5600700"/>
              <a:gd name="connsiteY2019" fmla="*/ 558553 h 1295400"/>
              <a:gd name="connsiteX2020" fmla="*/ 5435790 w 5600700"/>
              <a:gd name="connsiteY2020" fmla="*/ 544933 h 1295400"/>
              <a:gd name="connsiteX2021" fmla="*/ 5498845 w 5600700"/>
              <a:gd name="connsiteY2021" fmla="*/ 543790 h 1295400"/>
              <a:gd name="connsiteX2022" fmla="*/ 5532087 w 5600700"/>
              <a:gd name="connsiteY2022" fmla="*/ 538837 h 1295400"/>
              <a:gd name="connsiteX2023" fmla="*/ 5515038 w 5600700"/>
              <a:gd name="connsiteY2023" fmla="*/ 536074 h 1295400"/>
              <a:gd name="connsiteX2024" fmla="*/ 5514656 w 5600700"/>
              <a:gd name="connsiteY2024" fmla="*/ 531883 h 1295400"/>
              <a:gd name="connsiteX2025" fmla="*/ 5489416 w 5600700"/>
              <a:gd name="connsiteY2025" fmla="*/ 531883 h 1295400"/>
              <a:gd name="connsiteX2026" fmla="*/ 5489225 w 5600700"/>
              <a:gd name="connsiteY2026" fmla="*/ 529788 h 1295400"/>
              <a:gd name="connsiteX2027" fmla="*/ 5476556 w 5600700"/>
              <a:gd name="connsiteY2027" fmla="*/ 528740 h 1295400"/>
              <a:gd name="connsiteX2028" fmla="*/ 5459698 w 5600700"/>
              <a:gd name="connsiteY2028" fmla="*/ 528073 h 1295400"/>
              <a:gd name="connsiteX2029" fmla="*/ 5455316 w 5600700"/>
              <a:gd name="connsiteY2029" fmla="*/ 526359 h 1295400"/>
              <a:gd name="connsiteX2030" fmla="*/ 5434075 w 5600700"/>
              <a:gd name="connsiteY2030" fmla="*/ 523882 h 1295400"/>
              <a:gd name="connsiteX2031" fmla="*/ 5425693 w 5600700"/>
              <a:gd name="connsiteY2031" fmla="*/ 524549 h 1295400"/>
              <a:gd name="connsiteX2032" fmla="*/ 5425503 w 5600700"/>
              <a:gd name="connsiteY2032" fmla="*/ 522454 h 1295400"/>
              <a:gd name="connsiteX2033" fmla="*/ 5417121 w 5600700"/>
              <a:gd name="connsiteY2033" fmla="*/ 523120 h 1295400"/>
              <a:gd name="connsiteX2034" fmla="*/ 5400071 w 5600700"/>
              <a:gd name="connsiteY2034" fmla="*/ 520358 h 1295400"/>
              <a:gd name="connsiteX2035" fmla="*/ 5378640 w 5600700"/>
              <a:gd name="connsiteY2035" fmla="*/ 515786 h 1295400"/>
              <a:gd name="connsiteX2036" fmla="*/ 5395213 w 5600700"/>
              <a:gd name="connsiteY2036" fmla="*/ 512262 h 1295400"/>
              <a:gd name="connsiteX2037" fmla="*/ 5393975 w 5600700"/>
              <a:gd name="connsiteY2037" fmla="*/ 497593 h 1295400"/>
              <a:gd name="connsiteX2038" fmla="*/ 5406167 w 5600700"/>
              <a:gd name="connsiteY2038" fmla="*/ 492355 h 1295400"/>
              <a:gd name="connsiteX2039" fmla="*/ 5380735 w 5600700"/>
              <a:gd name="connsiteY2039" fmla="*/ 490259 h 1295400"/>
              <a:gd name="connsiteX2040" fmla="*/ 5342730 w 5600700"/>
              <a:gd name="connsiteY2040" fmla="*/ 489211 h 1295400"/>
              <a:gd name="connsiteX2041" fmla="*/ 5338539 w 5600700"/>
              <a:gd name="connsiteY2041" fmla="*/ 489592 h 1295400"/>
              <a:gd name="connsiteX2042" fmla="*/ 5334158 w 5600700"/>
              <a:gd name="connsiteY2042" fmla="*/ 487878 h 1295400"/>
              <a:gd name="connsiteX2043" fmla="*/ 5313108 w 5600700"/>
              <a:gd name="connsiteY2043" fmla="*/ 487497 h 1295400"/>
              <a:gd name="connsiteX2044" fmla="*/ 5275103 w 5600700"/>
              <a:gd name="connsiteY2044" fmla="*/ 486449 h 1295400"/>
              <a:gd name="connsiteX2045" fmla="*/ 5266245 w 5600700"/>
              <a:gd name="connsiteY2045" fmla="*/ 480829 h 1295400"/>
              <a:gd name="connsiteX2046" fmla="*/ 5241003 w 5600700"/>
              <a:gd name="connsiteY2046" fmla="*/ 480829 h 1295400"/>
              <a:gd name="connsiteX2047" fmla="*/ 5211381 w 5600700"/>
              <a:gd name="connsiteY2047" fmla="*/ 479115 h 1295400"/>
              <a:gd name="connsiteX2048" fmla="*/ 5177567 w 5600700"/>
              <a:gd name="connsiteY2048" fmla="*/ 477781 h 1295400"/>
              <a:gd name="connsiteX2049" fmla="*/ 5173185 w 5600700"/>
              <a:gd name="connsiteY2049" fmla="*/ 476067 h 1295400"/>
              <a:gd name="connsiteX2050" fmla="*/ 5143754 w 5600700"/>
              <a:gd name="connsiteY2050" fmla="*/ 476448 h 1295400"/>
              <a:gd name="connsiteX2051" fmla="*/ 5139563 w 5600700"/>
              <a:gd name="connsiteY2051" fmla="*/ 476829 h 1295400"/>
              <a:gd name="connsiteX2052" fmla="*/ 5135181 w 5600700"/>
              <a:gd name="connsiteY2052" fmla="*/ 475114 h 1295400"/>
              <a:gd name="connsiteX2053" fmla="*/ 5122322 w 5600700"/>
              <a:gd name="connsiteY2053" fmla="*/ 471971 h 1295400"/>
              <a:gd name="connsiteX2054" fmla="*/ 5214810 w 5600700"/>
              <a:gd name="connsiteY2054" fmla="*/ 470542 h 1295400"/>
              <a:gd name="connsiteX2055" fmla="*/ 5273674 w 5600700"/>
              <a:gd name="connsiteY2055" fmla="*/ 469780 h 1295400"/>
              <a:gd name="connsiteX2056" fmla="*/ 5328062 w 5600700"/>
              <a:gd name="connsiteY2056" fmla="*/ 465208 h 1295400"/>
              <a:gd name="connsiteX2057" fmla="*/ 5370353 w 5600700"/>
              <a:gd name="connsiteY2057" fmla="*/ 467971 h 1295400"/>
              <a:gd name="connsiteX2058" fmla="*/ 5386926 w 5600700"/>
              <a:gd name="connsiteY2058" fmla="*/ 464446 h 1295400"/>
              <a:gd name="connsiteX2059" fmla="*/ 5360923 w 5600700"/>
              <a:gd name="connsiteY2059" fmla="*/ 456064 h 1295400"/>
              <a:gd name="connsiteX2060" fmla="*/ 5373115 w 5600700"/>
              <a:gd name="connsiteY2060" fmla="*/ 450826 h 1295400"/>
              <a:gd name="connsiteX2061" fmla="*/ 5347684 w 5600700"/>
              <a:gd name="connsiteY2061" fmla="*/ 448730 h 1295400"/>
              <a:gd name="connsiteX2062" fmla="*/ 5355113 w 5600700"/>
              <a:gd name="connsiteY2062" fmla="*/ 437491 h 1295400"/>
              <a:gd name="connsiteX2063" fmla="*/ 5375306 w 5600700"/>
              <a:gd name="connsiteY2063" fmla="*/ 427299 h 1295400"/>
              <a:gd name="connsiteX2064" fmla="*/ 5353494 w 5600700"/>
              <a:gd name="connsiteY2064" fmla="*/ 418536 h 1295400"/>
              <a:gd name="connsiteX2065" fmla="*/ 5356922 w 5600700"/>
              <a:gd name="connsiteY2065" fmla="*/ 409773 h 1295400"/>
              <a:gd name="connsiteX2066" fmla="*/ 5331491 w 5600700"/>
              <a:gd name="connsiteY2066" fmla="*/ 407677 h 1295400"/>
              <a:gd name="connsiteX2067" fmla="*/ 5314727 w 5600700"/>
              <a:gd name="connsiteY2067" fmla="*/ 409106 h 1295400"/>
              <a:gd name="connsiteX2068" fmla="*/ 5301868 w 5600700"/>
              <a:gd name="connsiteY2068" fmla="*/ 405963 h 1295400"/>
              <a:gd name="connsiteX2069" fmla="*/ 5298058 w 5600700"/>
              <a:gd name="connsiteY2069" fmla="*/ 410535 h 1295400"/>
              <a:gd name="connsiteX2070" fmla="*/ 5281294 w 5600700"/>
              <a:gd name="connsiteY2070" fmla="*/ 411964 h 1295400"/>
              <a:gd name="connsiteX2071" fmla="*/ 5247480 w 5600700"/>
              <a:gd name="connsiteY2071" fmla="*/ 410630 h 1295400"/>
              <a:gd name="connsiteX2072" fmla="*/ 5243099 w 5600700"/>
              <a:gd name="connsiteY2072" fmla="*/ 408916 h 1295400"/>
              <a:gd name="connsiteX2073" fmla="*/ 5183853 w 5600700"/>
              <a:gd name="connsiteY2073" fmla="*/ 405487 h 1295400"/>
              <a:gd name="connsiteX2074" fmla="*/ 5234431 w 5600700"/>
              <a:gd name="connsiteY2074" fmla="*/ 405487 h 1295400"/>
              <a:gd name="connsiteX2075" fmla="*/ 5242813 w 5600700"/>
              <a:gd name="connsiteY2075" fmla="*/ 404820 h 1295400"/>
              <a:gd name="connsiteX2076" fmla="*/ 5243004 w 5600700"/>
              <a:gd name="connsiteY2076" fmla="*/ 406915 h 1295400"/>
              <a:gd name="connsiteX2077" fmla="*/ 5272055 w 5600700"/>
              <a:gd name="connsiteY2077" fmla="*/ 402343 h 1295400"/>
              <a:gd name="connsiteX2078" fmla="*/ 5267483 w 5600700"/>
              <a:gd name="connsiteY2078" fmla="*/ 398533 h 1295400"/>
              <a:gd name="connsiteX2079" fmla="*/ 5250624 w 5600700"/>
              <a:gd name="connsiteY2079" fmla="*/ 397867 h 1295400"/>
              <a:gd name="connsiteX2080" fmla="*/ 5233574 w 5600700"/>
              <a:gd name="connsiteY2080" fmla="*/ 395104 h 1295400"/>
              <a:gd name="connsiteX2081" fmla="*/ 5355303 w 5600700"/>
              <a:gd name="connsiteY2081" fmla="*/ 391199 h 1295400"/>
              <a:gd name="connsiteX2082" fmla="*/ 5337492 w 5600700"/>
              <a:gd name="connsiteY2082" fmla="*/ 380055 h 1295400"/>
              <a:gd name="connsiteX2083" fmla="*/ 5286914 w 5600700"/>
              <a:gd name="connsiteY2083" fmla="*/ 380055 h 1295400"/>
              <a:gd name="connsiteX2084" fmla="*/ 5261482 w 5600700"/>
              <a:gd name="connsiteY2084" fmla="*/ 377959 h 1295400"/>
              <a:gd name="connsiteX2085" fmla="*/ 5244432 w 5600700"/>
              <a:gd name="connsiteY2085" fmla="*/ 375197 h 1295400"/>
              <a:gd name="connsiteX2086" fmla="*/ 5299296 w 5600700"/>
              <a:gd name="connsiteY2086" fmla="*/ 376912 h 1295400"/>
              <a:gd name="connsiteX2087" fmla="*/ 5328347 w 5600700"/>
              <a:gd name="connsiteY2087" fmla="*/ 372340 h 1295400"/>
              <a:gd name="connsiteX2088" fmla="*/ 5252529 w 5600700"/>
              <a:gd name="connsiteY2088" fmla="*/ 372435 h 1295400"/>
              <a:gd name="connsiteX2089" fmla="*/ 5256053 w 5600700"/>
              <a:gd name="connsiteY2089" fmla="*/ 363672 h 1295400"/>
              <a:gd name="connsiteX2090" fmla="*/ 5214047 w 5600700"/>
              <a:gd name="connsiteY2090" fmla="*/ 365101 h 1295400"/>
              <a:gd name="connsiteX2091" fmla="*/ 5184235 w 5600700"/>
              <a:gd name="connsiteY2091" fmla="*/ 361291 h 1295400"/>
              <a:gd name="connsiteX2092" fmla="*/ 5175853 w 5600700"/>
              <a:gd name="connsiteY2092" fmla="*/ 361957 h 1295400"/>
              <a:gd name="connsiteX2093" fmla="*/ 5167089 w 5600700"/>
              <a:gd name="connsiteY2093" fmla="*/ 358433 h 1295400"/>
              <a:gd name="connsiteX2094" fmla="*/ 5137657 w 5600700"/>
              <a:gd name="connsiteY2094" fmla="*/ 358814 h 1295400"/>
              <a:gd name="connsiteX2095" fmla="*/ 5171090 w 5600700"/>
              <a:gd name="connsiteY2095" fmla="*/ 355957 h 1295400"/>
              <a:gd name="connsiteX2096" fmla="*/ 5213286 w 5600700"/>
              <a:gd name="connsiteY2096" fmla="*/ 356623 h 1295400"/>
              <a:gd name="connsiteX2097" fmla="*/ 5242909 w 5600700"/>
              <a:gd name="connsiteY2097" fmla="*/ 358338 h 1295400"/>
              <a:gd name="connsiteX2098" fmla="*/ 5263959 w 5600700"/>
              <a:gd name="connsiteY2098" fmla="*/ 358719 h 1295400"/>
              <a:gd name="connsiteX2099" fmla="*/ 5285200 w 5600700"/>
              <a:gd name="connsiteY2099" fmla="*/ 361195 h 1295400"/>
              <a:gd name="connsiteX2100" fmla="*/ 5306155 w 5600700"/>
              <a:gd name="connsiteY2100" fmla="*/ 359386 h 1295400"/>
              <a:gd name="connsiteX2101" fmla="*/ 5335587 w 5600700"/>
              <a:gd name="connsiteY2101" fmla="*/ 359005 h 1295400"/>
              <a:gd name="connsiteX2102" fmla="*/ 5303869 w 5600700"/>
              <a:gd name="connsiteY2102" fmla="*/ 332049 h 1295400"/>
              <a:gd name="connsiteX2103" fmla="*/ 5265673 w 5600700"/>
              <a:gd name="connsiteY2103" fmla="*/ 328906 h 1295400"/>
              <a:gd name="connsiteX2104" fmla="*/ 5316060 w 5600700"/>
              <a:gd name="connsiteY2104" fmla="*/ 326810 h 1295400"/>
              <a:gd name="connsiteX2105" fmla="*/ 5311489 w 5600700"/>
              <a:gd name="connsiteY2105" fmla="*/ 323000 h 1295400"/>
              <a:gd name="connsiteX2106" fmla="*/ 5281675 w 5600700"/>
              <a:gd name="connsiteY2106" fmla="*/ 319190 h 1295400"/>
              <a:gd name="connsiteX2107" fmla="*/ 5277294 w 5600700"/>
              <a:gd name="connsiteY2107" fmla="*/ 317476 h 1295400"/>
              <a:gd name="connsiteX2108" fmla="*/ 5251671 w 5600700"/>
              <a:gd name="connsiteY2108" fmla="*/ 313285 h 1295400"/>
              <a:gd name="connsiteX2109" fmla="*/ 5297868 w 5600700"/>
              <a:gd name="connsiteY2109" fmla="*/ 311475 h 1295400"/>
              <a:gd name="connsiteX2110" fmla="*/ 5275675 w 5600700"/>
              <a:gd name="connsiteY2110" fmla="*/ 298521 h 1295400"/>
              <a:gd name="connsiteX2111" fmla="*/ 5305106 w 5600700"/>
              <a:gd name="connsiteY2111" fmla="*/ 298140 h 1295400"/>
              <a:gd name="connsiteX2112" fmla="*/ 5279485 w 5600700"/>
              <a:gd name="connsiteY2112" fmla="*/ 293949 h 1295400"/>
              <a:gd name="connsiteX2113" fmla="*/ 5270721 w 5600700"/>
              <a:gd name="connsiteY2113" fmla="*/ 290425 h 1295400"/>
              <a:gd name="connsiteX2114" fmla="*/ 5257863 w 5600700"/>
              <a:gd name="connsiteY2114" fmla="*/ 287281 h 1295400"/>
              <a:gd name="connsiteX2115" fmla="*/ 5265673 w 5600700"/>
              <a:gd name="connsiteY2115" fmla="*/ 280233 h 1295400"/>
              <a:gd name="connsiteX2116" fmla="*/ 5282056 w 5600700"/>
              <a:gd name="connsiteY2116" fmla="*/ 274613 h 1295400"/>
              <a:gd name="connsiteX2117" fmla="*/ 5265197 w 5600700"/>
              <a:gd name="connsiteY2117" fmla="*/ 273946 h 1295400"/>
              <a:gd name="connsiteX2118" fmla="*/ 5218144 w 5600700"/>
              <a:gd name="connsiteY2118" fmla="*/ 265279 h 1295400"/>
              <a:gd name="connsiteX2119" fmla="*/ 5238908 w 5600700"/>
              <a:gd name="connsiteY2119" fmla="*/ 261373 h 1295400"/>
              <a:gd name="connsiteX2120" fmla="*/ 5225859 w 5600700"/>
              <a:gd name="connsiteY2120" fmla="*/ 256135 h 1295400"/>
              <a:gd name="connsiteX2121" fmla="*/ 5204809 w 5600700"/>
              <a:gd name="connsiteY2121" fmla="*/ 255754 h 1295400"/>
              <a:gd name="connsiteX2122" fmla="*/ 5170614 w 5600700"/>
              <a:gd name="connsiteY2122" fmla="*/ 250134 h 1295400"/>
              <a:gd name="connsiteX2123" fmla="*/ 5254719 w 5600700"/>
              <a:gd name="connsiteY2123" fmla="*/ 249372 h 1295400"/>
              <a:gd name="connsiteX2124" fmla="*/ 5266912 w 5600700"/>
              <a:gd name="connsiteY2124" fmla="*/ 244133 h 1295400"/>
              <a:gd name="connsiteX2125" fmla="*/ 5224430 w 5600700"/>
              <a:gd name="connsiteY2125" fmla="*/ 239275 h 1295400"/>
              <a:gd name="connsiteX2126" fmla="*/ 5185949 w 5600700"/>
              <a:gd name="connsiteY2126" fmla="*/ 231941 h 1295400"/>
              <a:gd name="connsiteX2127" fmla="*/ 5249005 w 5600700"/>
              <a:gd name="connsiteY2127" fmla="*/ 230893 h 1295400"/>
              <a:gd name="connsiteX2128" fmla="*/ 5231383 w 5600700"/>
              <a:gd name="connsiteY2128" fmla="*/ 221845 h 1295400"/>
              <a:gd name="connsiteX2129" fmla="*/ 5222620 w 5600700"/>
              <a:gd name="connsiteY2129" fmla="*/ 218320 h 1295400"/>
              <a:gd name="connsiteX2130" fmla="*/ 5209952 w 5600700"/>
              <a:gd name="connsiteY2130" fmla="*/ 217273 h 1295400"/>
              <a:gd name="connsiteX2131" fmla="*/ 5154898 w 5600700"/>
              <a:gd name="connsiteY2131" fmla="*/ 213463 h 1295400"/>
              <a:gd name="connsiteX2132" fmla="*/ 5196522 w 5600700"/>
              <a:gd name="connsiteY2132" fmla="*/ 207843 h 1295400"/>
              <a:gd name="connsiteX2133" fmla="*/ 5137086 w 5600700"/>
              <a:gd name="connsiteY2133" fmla="*/ 202318 h 1295400"/>
              <a:gd name="connsiteX2134" fmla="*/ 5166328 w 5600700"/>
              <a:gd name="connsiteY2134" fmla="*/ 199842 h 1295400"/>
              <a:gd name="connsiteX2135" fmla="*/ 5145087 w 5600700"/>
              <a:gd name="connsiteY2135" fmla="*/ 197365 h 1295400"/>
              <a:gd name="connsiteX2136" fmla="*/ 5140896 w 5600700"/>
              <a:gd name="connsiteY2136" fmla="*/ 197746 h 1295400"/>
              <a:gd name="connsiteX2137" fmla="*/ 5136514 w 5600700"/>
              <a:gd name="connsiteY2137" fmla="*/ 196032 h 1295400"/>
              <a:gd name="connsiteX2138" fmla="*/ 5098700 w 5600700"/>
              <a:gd name="connsiteY2138" fmla="*/ 197080 h 1295400"/>
              <a:gd name="connsiteX2139" fmla="*/ 5065077 w 5600700"/>
              <a:gd name="connsiteY2139" fmla="*/ 197842 h 1295400"/>
              <a:gd name="connsiteX2140" fmla="*/ 5035454 w 5600700"/>
              <a:gd name="connsiteY2140" fmla="*/ 196127 h 1295400"/>
              <a:gd name="connsiteX2141" fmla="*/ 5001831 w 5600700"/>
              <a:gd name="connsiteY2141" fmla="*/ 196889 h 1295400"/>
              <a:gd name="connsiteX2142" fmla="*/ 4993068 w 5600700"/>
              <a:gd name="connsiteY2142" fmla="*/ 193365 h 1295400"/>
              <a:gd name="connsiteX2143" fmla="*/ 4959444 w 5600700"/>
              <a:gd name="connsiteY2143" fmla="*/ 194127 h 1295400"/>
              <a:gd name="connsiteX2144" fmla="*/ 4942871 w 5600700"/>
              <a:gd name="connsiteY2144" fmla="*/ 197651 h 1295400"/>
              <a:gd name="connsiteX2145" fmla="*/ 4938489 w 5600700"/>
              <a:gd name="connsiteY2145" fmla="*/ 195937 h 1295400"/>
              <a:gd name="connsiteX2146" fmla="*/ 4879435 w 5600700"/>
              <a:gd name="connsiteY2146" fmla="*/ 194603 h 1295400"/>
              <a:gd name="connsiteX2147" fmla="*/ 5046979 w 5600700"/>
              <a:gd name="connsiteY2147" fmla="*/ 184697 h 1295400"/>
              <a:gd name="connsiteX2148" fmla="*/ 5110225 w 5600700"/>
              <a:gd name="connsiteY2148" fmla="*/ 185745 h 1295400"/>
              <a:gd name="connsiteX2149" fmla="*/ 5122894 w 5600700"/>
              <a:gd name="connsiteY2149" fmla="*/ 186793 h 1295400"/>
              <a:gd name="connsiteX2150" fmla="*/ 5127275 w 5600700"/>
              <a:gd name="connsiteY2150" fmla="*/ 188507 h 1295400"/>
              <a:gd name="connsiteX2151" fmla="*/ 5169280 w 5600700"/>
              <a:gd name="connsiteY2151" fmla="*/ 187078 h 1295400"/>
              <a:gd name="connsiteX2152" fmla="*/ 5173662 w 5600700"/>
              <a:gd name="connsiteY2152" fmla="*/ 188793 h 1295400"/>
              <a:gd name="connsiteX2153" fmla="*/ 5202903 w 5600700"/>
              <a:gd name="connsiteY2153" fmla="*/ 186316 h 1295400"/>
              <a:gd name="connsiteX2154" fmla="*/ 5198332 w 5600700"/>
              <a:gd name="connsiteY2154" fmla="*/ 182506 h 1295400"/>
              <a:gd name="connsiteX2155" fmla="*/ 5185472 w 5600700"/>
              <a:gd name="connsiteY2155" fmla="*/ 179363 h 1295400"/>
              <a:gd name="connsiteX2156" fmla="*/ 5172423 w 5600700"/>
              <a:gd name="connsiteY2156" fmla="*/ 174124 h 1295400"/>
              <a:gd name="connsiteX2157" fmla="*/ 5155374 w 5600700"/>
              <a:gd name="connsiteY2157" fmla="*/ 171362 h 1295400"/>
              <a:gd name="connsiteX2158" fmla="*/ 5184425 w 5600700"/>
              <a:gd name="connsiteY2158" fmla="*/ 166790 h 1295400"/>
              <a:gd name="connsiteX2159" fmla="*/ 5210047 w 5600700"/>
              <a:gd name="connsiteY2159" fmla="*/ 170981 h 1295400"/>
              <a:gd name="connsiteX2160" fmla="*/ 5230621 w 5600700"/>
              <a:gd name="connsiteY2160" fmla="*/ 164980 h 1295400"/>
              <a:gd name="connsiteX2161" fmla="*/ 5251386 w 5600700"/>
              <a:gd name="connsiteY2161" fmla="*/ 161075 h 1295400"/>
              <a:gd name="connsiteX2162" fmla="*/ 5230145 w 5600700"/>
              <a:gd name="connsiteY2162" fmla="*/ 158599 h 1295400"/>
              <a:gd name="connsiteX2163" fmla="*/ 5217477 w 5600700"/>
              <a:gd name="connsiteY2163" fmla="*/ 157551 h 1295400"/>
              <a:gd name="connsiteX2164" fmla="*/ 5208904 w 5600700"/>
              <a:gd name="connsiteY2164" fmla="*/ 156122 h 1295400"/>
              <a:gd name="connsiteX2165" fmla="*/ 5200522 w 5600700"/>
              <a:gd name="connsiteY2165" fmla="*/ 156789 h 1295400"/>
              <a:gd name="connsiteX2166" fmla="*/ 5175091 w 5600700"/>
              <a:gd name="connsiteY2166" fmla="*/ 154693 h 1295400"/>
              <a:gd name="connsiteX2167" fmla="*/ 5158231 w 5600700"/>
              <a:gd name="connsiteY2167" fmla="*/ 154027 h 1295400"/>
              <a:gd name="connsiteX2168" fmla="*/ 5107939 w 5600700"/>
              <a:gd name="connsiteY2168" fmla="*/ 156122 h 1295400"/>
              <a:gd name="connsiteX2169" fmla="*/ 5078126 w 5600700"/>
              <a:gd name="connsiteY2169" fmla="*/ 152312 h 1295400"/>
              <a:gd name="connsiteX2170" fmla="*/ 5044313 w 5600700"/>
              <a:gd name="connsiteY2170" fmla="*/ 150979 h 1295400"/>
              <a:gd name="connsiteX2171" fmla="*/ 5106701 w 5600700"/>
              <a:gd name="connsiteY2171" fmla="*/ 141454 h 1295400"/>
              <a:gd name="connsiteX2172" fmla="*/ 5030596 w 5600700"/>
              <a:gd name="connsiteY2172" fmla="*/ 137358 h 1295400"/>
              <a:gd name="connsiteX2173" fmla="*/ 5013832 w 5600700"/>
              <a:gd name="connsiteY2173" fmla="*/ 138787 h 1295400"/>
              <a:gd name="connsiteX2174" fmla="*/ 5009451 w 5600700"/>
              <a:gd name="connsiteY2174" fmla="*/ 137072 h 1295400"/>
              <a:gd name="connsiteX2175" fmla="*/ 4984210 w 5600700"/>
              <a:gd name="connsiteY2175" fmla="*/ 137072 h 1295400"/>
              <a:gd name="connsiteX2176" fmla="*/ 5013070 w 5600700"/>
              <a:gd name="connsiteY2176" fmla="*/ 130405 h 1295400"/>
              <a:gd name="connsiteX2177" fmla="*/ 5030120 w 5600700"/>
              <a:gd name="connsiteY2177" fmla="*/ 133167 h 1295400"/>
              <a:gd name="connsiteX2178" fmla="*/ 5046694 w 5600700"/>
              <a:gd name="connsiteY2178" fmla="*/ 129643 h 1295400"/>
              <a:gd name="connsiteX2179" fmla="*/ 5088699 w 5600700"/>
              <a:gd name="connsiteY2179" fmla="*/ 128214 h 1295400"/>
              <a:gd name="connsiteX2180" fmla="*/ 5143563 w 5600700"/>
              <a:gd name="connsiteY2180" fmla="*/ 129928 h 1295400"/>
              <a:gd name="connsiteX2181" fmla="*/ 5164518 w 5600700"/>
              <a:gd name="connsiteY2181" fmla="*/ 128119 h 1295400"/>
              <a:gd name="connsiteX2182" fmla="*/ 5202141 w 5600700"/>
              <a:gd name="connsiteY2182" fmla="*/ 124975 h 1295400"/>
              <a:gd name="connsiteX2183" fmla="*/ 5096605 w 5600700"/>
              <a:gd name="connsiteY2183" fmla="*/ 121165 h 1295400"/>
              <a:gd name="connsiteX2184" fmla="*/ 5079555 w 5600700"/>
              <a:gd name="connsiteY2184" fmla="*/ 118403 h 1295400"/>
              <a:gd name="connsiteX2185" fmla="*/ 5075173 w 5600700"/>
              <a:gd name="connsiteY2185" fmla="*/ 116689 h 1295400"/>
              <a:gd name="connsiteX2186" fmla="*/ 5062600 w 5600700"/>
              <a:gd name="connsiteY2186" fmla="*/ 117736 h 1295400"/>
              <a:gd name="connsiteX2187" fmla="*/ 5058029 w 5600700"/>
              <a:gd name="connsiteY2187" fmla="*/ 113926 h 1295400"/>
              <a:gd name="connsiteX2188" fmla="*/ 5032787 w 5600700"/>
              <a:gd name="connsiteY2188" fmla="*/ 113926 h 1295400"/>
              <a:gd name="connsiteX2189" fmla="*/ 5024405 w 5600700"/>
              <a:gd name="connsiteY2189" fmla="*/ 114593 h 1295400"/>
              <a:gd name="connsiteX2190" fmla="*/ 4973732 w 5600700"/>
              <a:gd name="connsiteY2190" fmla="*/ 112498 h 1295400"/>
              <a:gd name="connsiteX2191" fmla="*/ 5032406 w 5600700"/>
              <a:gd name="connsiteY2191" fmla="*/ 109640 h 1295400"/>
              <a:gd name="connsiteX2192" fmla="*/ 5103844 w 5600700"/>
              <a:gd name="connsiteY2192" fmla="*/ 107830 h 1295400"/>
              <a:gd name="connsiteX2193" fmla="*/ 5141848 w 5600700"/>
              <a:gd name="connsiteY2193" fmla="*/ 108878 h 1295400"/>
              <a:gd name="connsiteX2194" fmla="*/ 5158422 w 5600700"/>
              <a:gd name="connsiteY2194" fmla="*/ 105354 h 1295400"/>
              <a:gd name="connsiteX2195" fmla="*/ 5120417 w 5600700"/>
              <a:gd name="connsiteY2195" fmla="*/ 104306 h 1295400"/>
              <a:gd name="connsiteX2196" fmla="*/ 5107749 w 5600700"/>
              <a:gd name="connsiteY2196" fmla="*/ 103258 h 1295400"/>
              <a:gd name="connsiteX2197" fmla="*/ 5107368 w 5600700"/>
              <a:gd name="connsiteY2197" fmla="*/ 99067 h 1295400"/>
              <a:gd name="connsiteX2198" fmla="*/ 5098795 w 5600700"/>
              <a:gd name="connsiteY2198" fmla="*/ 97639 h 1295400"/>
              <a:gd name="connsiteX2199" fmla="*/ 5006307 w 5600700"/>
              <a:gd name="connsiteY2199" fmla="*/ 99067 h 1295400"/>
              <a:gd name="connsiteX2200" fmla="*/ 4964493 w 5600700"/>
              <a:gd name="connsiteY2200" fmla="*/ 102592 h 1295400"/>
              <a:gd name="connsiteX2201" fmla="*/ 4951729 w 5600700"/>
              <a:gd name="connsiteY2201" fmla="*/ 101544 h 1295400"/>
              <a:gd name="connsiteX2202" fmla="*/ 4855432 w 5600700"/>
              <a:gd name="connsiteY2202" fmla="*/ 107545 h 1295400"/>
              <a:gd name="connsiteX2203" fmla="*/ 4842668 w 5600700"/>
              <a:gd name="connsiteY2203" fmla="*/ 106497 h 1295400"/>
              <a:gd name="connsiteX2204" fmla="*/ 4796662 w 5600700"/>
              <a:gd name="connsiteY2204" fmla="*/ 110402 h 1295400"/>
              <a:gd name="connsiteX2205" fmla="*/ 4779803 w 5600700"/>
              <a:gd name="connsiteY2205" fmla="*/ 109735 h 1295400"/>
              <a:gd name="connsiteX2206" fmla="*/ 4763229 w 5600700"/>
              <a:gd name="connsiteY2206" fmla="*/ 113260 h 1295400"/>
              <a:gd name="connsiteX2207" fmla="*/ 4750466 w 5600700"/>
              <a:gd name="connsiteY2207" fmla="*/ 112212 h 1295400"/>
              <a:gd name="connsiteX2208" fmla="*/ 4738084 w 5600700"/>
              <a:gd name="connsiteY2208" fmla="*/ 115355 h 1295400"/>
              <a:gd name="connsiteX2209" fmla="*/ 4733702 w 5600700"/>
              <a:gd name="connsiteY2209" fmla="*/ 113641 h 1295400"/>
              <a:gd name="connsiteX2210" fmla="*/ 4662455 w 5600700"/>
              <a:gd name="connsiteY2210" fmla="*/ 117546 h 1295400"/>
              <a:gd name="connsiteX2211" fmla="*/ 4645596 w 5600700"/>
              <a:gd name="connsiteY2211" fmla="*/ 116879 h 1295400"/>
              <a:gd name="connsiteX2212" fmla="*/ 4628832 w 5600700"/>
              <a:gd name="connsiteY2212" fmla="*/ 118308 h 1295400"/>
              <a:gd name="connsiteX2213" fmla="*/ 4616449 w 5600700"/>
              <a:gd name="connsiteY2213" fmla="*/ 121451 h 1295400"/>
              <a:gd name="connsiteX2214" fmla="*/ 4607686 w 5600700"/>
              <a:gd name="connsiteY2214" fmla="*/ 117927 h 1295400"/>
              <a:gd name="connsiteX2215" fmla="*/ 4586922 w 5600700"/>
              <a:gd name="connsiteY2215" fmla="*/ 121832 h 1295400"/>
              <a:gd name="connsiteX2216" fmla="*/ 4586731 w 5600700"/>
              <a:gd name="connsiteY2216" fmla="*/ 119737 h 1295400"/>
              <a:gd name="connsiteX2217" fmla="*/ 4578349 w 5600700"/>
              <a:gd name="connsiteY2217" fmla="*/ 120403 h 1295400"/>
              <a:gd name="connsiteX2218" fmla="*/ 4578159 w 5600700"/>
              <a:gd name="connsiteY2218" fmla="*/ 118308 h 1295400"/>
              <a:gd name="connsiteX2219" fmla="*/ 4569777 w 5600700"/>
              <a:gd name="connsiteY2219" fmla="*/ 118975 h 1295400"/>
              <a:gd name="connsiteX2220" fmla="*/ 4477670 w 5600700"/>
              <a:gd name="connsiteY2220" fmla="*/ 124690 h 1295400"/>
              <a:gd name="connsiteX2221" fmla="*/ 4456620 w 5600700"/>
              <a:gd name="connsiteY2221" fmla="*/ 124309 h 1295400"/>
              <a:gd name="connsiteX2222" fmla="*/ 4440046 w 5600700"/>
              <a:gd name="connsiteY2222" fmla="*/ 127833 h 1295400"/>
              <a:gd name="connsiteX2223" fmla="*/ 4427283 w 5600700"/>
              <a:gd name="connsiteY2223" fmla="*/ 126785 h 1295400"/>
              <a:gd name="connsiteX2224" fmla="*/ 4414900 w 5600700"/>
              <a:gd name="connsiteY2224" fmla="*/ 129928 h 1295400"/>
              <a:gd name="connsiteX2225" fmla="*/ 4410519 w 5600700"/>
              <a:gd name="connsiteY2225" fmla="*/ 128214 h 1295400"/>
              <a:gd name="connsiteX2226" fmla="*/ 4347844 w 5600700"/>
              <a:gd name="connsiteY2226" fmla="*/ 133548 h 1295400"/>
              <a:gd name="connsiteX2227" fmla="*/ 4335176 w 5600700"/>
              <a:gd name="connsiteY2227" fmla="*/ 132500 h 1295400"/>
              <a:gd name="connsiteX2228" fmla="*/ 4264119 w 5600700"/>
              <a:gd name="connsiteY2228" fmla="*/ 138501 h 1295400"/>
              <a:gd name="connsiteX2229" fmla="*/ 4251451 w 5600700"/>
              <a:gd name="connsiteY2229" fmla="*/ 137453 h 1295400"/>
              <a:gd name="connsiteX2230" fmla="*/ 4167822 w 5600700"/>
              <a:gd name="connsiteY2230" fmla="*/ 144502 h 1295400"/>
              <a:gd name="connsiteX2231" fmla="*/ 4150962 w 5600700"/>
              <a:gd name="connsiteY2231" fmla="*/ 143835 h 1295400"/>
              <a:gd name="connsiteX2232" fmla="*/ 4126007 w 5600700"/>
              <a:gd name="connsiteY2232" fmla="*/ 148026 h 1295400"/>
              <a:gd name="connsiteX2233" fmla="*/ 4084002 w 5600700"/>
              <a:gd name="connsiteY2233" fmla="*/ 149455 h 1295400"/>
              <a:gd name="connsiteX2234" fmla="*/ 4062570 w 5600700"/>
              <a:gd name="connsiteY2234" fmla="*/ 144883 h 1295400"/>
              <a:gd name="connsiteX2235" fmla="*/ 4033329 w 5600700"/>
              <a:gd name="connsiteY2235" fmla="*/ 147359 h 1295400"/>
              <a:gd name="connsiteX2236" fmla="*/ 4016469 w 5600700"/>
              <a:gd name="connsiteY2236" fmla="*/ 146692 h 1295400"/>
              <a:gd name="connsiteX2237" fmla="*/ 3999896 w 5600700"/>
              <a:gd name="connsiteY2237" fmla="*/ 150217 h 1295400"/>
              <a:gd name="connsiteX2238" fmla="*/ 3983037 w 5600700"/>
              <a:gd name="connsiteY2238" fmla="*/ 149550 h 1295400"/>
              <a:gd name="connsiteX2239" fmla="*/ 3891025 w 5600700"/>
              <a:gd name="connsiteY2239" fmla="*/ 157360 h 1295400"/>
              <a:gd name="connsiteX2240" fmla="*/ 3870165 w 5600700"/>
              <a:gd name="connsiteY2240" fmla="*/ 159170 h 1295400"/>
              <a:gd name="connsiteX2241" fmla="*/ 3819969 w 5600700"/>
              <a:gd name="connsiteY2241" fmla="*/ 163361 h 1295400"/>
              <a:gd name="connsiteX2242" fmla="*/ 3786536 w 5600700"/>
              <a:gd name="connsiteY2242" fmla="*/ 166219 h 1295400"/>
              <a:gd name="connsiteX2243" fmla="*/ 3740530 w 5600700"/>
              <a:gd name="connsiteY2243" fmla="*/ 170124 h 1295400"/>
              <a:gd name="connsiteX2244" fmla="*/ 3723671 w 5600700"/>
              <a:gd name="connsiteY2244" fmla="*/ 169457 h 1295400"/>
              <a:gd name="connsiteX2245" fmla="*/ 3707097 w 5600700"/>
              <a:gd name="connsiteY2245" fmla="*/ 172981 h 1295400"/>
              <a:gd name="connsiteX2246" fmla="*/ 3682047 w 5600700"/>
              <a:gd name="connsiteY2246" fmla="*/ 175077 h 1295400"/>
              <a:gd name="connsiteX2247" fmla="*/ 3677665 w 5600700"/>
              <a:gd name="connsiteY2247" fmla="*/ 173362 h 1295400"/>
              <a:gd name="connsiteX2248" fmla="*/ 3656901 w 5600700"/>
              <a:gd name="connsiteY2248" fmla="*/ 177268 h 1295400"/>
              <a:gd name="connsiteX2249" fmla="*/ 3644232 w 5600700"/>
              <a:gd name="connsiteY2249" fmla="*/ 176220 h 1295400"/>
              <a:gd name="connsiteX2250" fmla="*/ 3640232 w 5600700"/>
              <a:gd name="connsiteY2250" fmla="*/ 178696 h 1295400"/>
              <a:gd name="connsiteX2251" fmla="*/ 3627659 w 5600700"/>
              <a:gd name="connsiteY2251" fmla="*/ 179744 h 1295400"/>
              <a:gd name="connsiteX2252" fmla="*/ 3623277 w 5600700"/>
              <a:gd name="connsiteY2252" fmla="*/ 178030 h 1295400"/>
              <a:gd name="connsiteX2253" fmla="*/ 3602513 w 5600700"/>
              <a:gd name="connsiteY2253" fmla="*/ 181935 h 1295400"/>
              <a:gd name="connsiteX2254" fmla="*/ 3585558 w 5600700"/>
              <a:gd name="connsiteY2254" fmla="*/ 181268 h 1295400"/>
              <a:gd name="connsiteX2255" fmla="*/ 3568890 w 5600700"/>
              <a:gd name="connsiteY2255" fmla="*/ 182697 h 1295400"/>
              <a:gd name="connsiteX2256" fmla="*/ 3602132 w 5600700"/>
              <a:gd name="connsiteY2256" fmla="*/ 177744 h 1295400"/>
              <a:gd name="connsiteX2257" fmla="*/ 3618706 w 5600700"/>
              <a:gd name="connsiteY2257" fmla="*/ 174220 h 1295400"/>
              <a:gd name="connsiteX2258" fmla="*/ 3652138 w 5600700"/>
              <a:gd name="connsiteY2258" fmla="*/ 171362 h 1295400"/>
              <a:gd name="connsiteX2259" fmla="*/ 3672998 w 5600700"/>
              <a:gd name="connsiteY2259" fmla="*/ 169552 h 1295400"/>
              <a:gd name="connsiteX2260" fmla="*/ 3748245 w 5600700"/>
              <a:gd name="connsiteY2260" fmla="*/ 163171 h 1295400"/>
              <a:gd name="connsiteX2261" fmla="*/ 3768819 w 5600700"/>
              <a:gd name="connsiteY2261" fmla="*/ 157170 h 1295400"/>
              <a:gd name="connsiteX2262" fmla="*/ 3785774 w 5600700"/>
              <a:gd name="connsiteY2262" fmla="*/ 157837 h 1295400"/>
              <a:gd name="connsiteX2263" fmla="*/ 3798442 w 5600700"/>
              <a:gd name="connsiteY2263" fmla="*/ 158884 h 1295400"/>
              <a:gd name="connsiteX2264" fmla="*/ 3819207 w 5600700"/>
              <a:gd name="connsiteY2264" fmla="*/ 154979 h 1295400"/>
              <a:gd name="connsiteX2265" fmla="*/ 3836066 w 5600700"/>
              <a:gd name="connsiteY2265" fmla="*/ 155646 h 1295400"/>
              <a:gd name="connsiteX2266" fmla="*/ 3882167 w 5600700"/>
              <a:gd name="connsiteY2266" fmla="*/ 153836 h 1295400"/>
              <a:gd name="connsiteX2267" fmla="*/ 3910742 w 5600700"/>
              <a:gd name="connsiteY2267" fmla="*/ 142978 h 1295400"/>
              <a:gd name="connsiteX2268" fmla="*/ 3919600 w 5600700"/>
              <a:gd name="connsiteY2268" fmla="*/ 148597 h 1295400"/>
              <a:gd name="connsiteX2269" fmla="*/ 3923791 w 5600700"/>
              <a:gd name="connsiteY2269" fmla="*/ 148216 h 1295400"/>
              <a:gd name="connsiteX2270" fmla="*/ 3965606 w 5600700"/>
              <a:gd name="connsiteY2270" fmla="*/ 144692 h 1295400"/>
              <a:gd name="connsiteX2271" fmla="*/ 3957414 w 5600700"/>
              <a:gd name="connsiteY2271" fmla="*/ 147454 h 1295400"/>
              <a:gd name="connsiteX2272" fmla="*/ 3969987 w 5600700"/>
              <a:gd name="connsiteY2272" fmla="*/ 146407 h 1295400"/>
              <a:gd name="connsiteX2273" fmla="*/ 3974369 w 5600700"/>
              <a:gd name="connsiteY2273" fmla="*/ 148121 h 1295400"/>
              <a:gd name="connsiteX2274" fmla="*/ 3990942 w 5600700"/>
              <a:gd name="connsiteY2274" fmla="*/ 144597 h 1295400"/>
              <a:gd name="connsiteX2275" fmla="*/ 3995324 w 5600700"/>
              <a:gd name="connsiteY2275" fmla="*/ 146311 h 1295400"/>
              <a:gd name="connsiteX2276" fmla="*/ 3999324 w 5600700"/>
              <a:gd name="connsiteY2276" fmla="*/ 143835 h 1295400"/>
              <a:gd name="connsiteX2277" fmla="*/ 4032757 w 5600700"/>
              <a:gd name="connsiteY2277" fmla="*/ 140977 h 1295400"/>
              <a:gd name="connsiteX2278" fmla="*/ 4061999 w 5600700"/>
              <a:gd name="connsiteY2278" fmla="*/ 138501 h 1295400"/>
              <a:gd name="connsiteX2279" fmla="*/ 4070190 w 5600700"/>
              <a:gd name="connsiteY2279" fmla="*/ 135739 h 1295400"/>
              <a:gd name="connsiteX2280" fmla="*/ 4078858 w 5600700"/>
              <a:gd name="connsiteY2280" fmla="*/ 139263 h 1295400"/>
              <a:gd name="connsiteX2281" fmla="*/ 4095432 w 5600700"/>
              <a:gd name="connsiteY2281" fmla="*/ 135739 h 1295400"/>
              <a:gd name="connsiteX2282" fmla="*/ 4103814 w 5600700"/>
              <a:gd name="connsiteY2282" fmla="*/ 135072 h 1295400"/>
              <a:gd name="connsiteX2283" fmla="*/ 4141628 w 5600700"/>
              <a:gd name="connsiteY2283" fmla="*/ 134024 h 1295400"/>
              <a:gd name="connsiteX2284" fmla="*/ 4179061 w 5600700"/>
              <a:gd name="connsiteY2284" fmla="*/ 128785 h 1295400"/>
              <a:gd name="connsiteX2285" fmla="*/ 4196016 w 5600700"/>
              <a:gd name="connsiteY2285" fmla="*/ 129452 h 1295400"/>
              <a:gd name="connsiteX2286" fmla="*/ 4200016 w 5600700"/>
              <a:gd name="connsiteY2286" fmla="*/ 126976 h 1295400"/>
              <a:gd name="connsiteX2287" fmla="*/ 4225258 w 5600700"/>
              <a:gd name="connsiteY2287" fmla="*/ 126976 h 1295400"/>
              <a:gd name="connsiteX2288" fmla="*/ 4246022 w 5600700"/>
              <a:gd name="connsiteY2288" fmla="*/ 123070 h 1295400"/>
              <a:gd name="connsiteX2289" fmla="*/ 4279645 w 5600700"/>
              <a:gd name="connsiteY2289" fmla="*/ 122308 h 1295400"/>
              <a:gd name="connsiteX2290" fmla="*/ 4325842 w 5600700"/>
              <a:gd name="connsiteY2290" fmla="*/ 120499 h 1295400"/>
              <a:gd name="connsiteX2291" fmla="*/ 4337843 w 5600700"/>
              <a:gd name="connsiteY2291" fmla="*/ 113164 h 1295400"/>
              <a:gd name="connsiteX2292" fmla="*/ 4362894 w 5600700"/>
              <a:gd name="connsiteY2292" fmla="*/ 111069 h 1295400"/>
              <a:gd name="connsiteX2293" fmla="*/ 4371752 w 5600700"/>
              <a:gd name="connsiteY2293" fmla="*/ 116689 h 1295400"/>
              <a:gd name="connsiteX2294" fmla="*/ 4400803 w 5600700"/>
              <a:gd name="connsiteY2294" fmla="*/ 112117 h 1295400"/>
              <a:gd name="connsiteX2295" fmla="*/ 4379943 w 5600700"/>
              <a:gd name="connsiteY2295" fmla="*/ 113926 h 1295400"/>
              <a:gd name="connsiteX2296" fmla="*/ 4383468 w 5600700"/>
              <a:gd name="connsiteY2296" fmla="*/ 105163 h 1295400"/>
              <a:gd name="connsiteX2297" fmla="*/ 4299648 w 5600700"/>
              <a:gd name="connsiteY2297" fmla="*/ 110116 h 1295400"/>
              <a:gd name="connsiteX2298" fmla="*/ 4286979 w 5600700"/>
              <a:gd name="connsiteY2298" fmla="*/ 109069 h 1295400"/>
              <a:gd name="connsiteX2299" fmla="*/ 4174108 w 5600700"/>
              <a:gd name="connsiteY2299" fmla="*/ 118594 h 1295400"/>
              <a:gd name="connsiteX2300" fmla="*/ 4152867 w 5600700"/>
              <a:gd name="connsiteY2300" fmla="*/ 116212 h 1295400"/>
              <a:gd name="connsiteX2301" fmla="*/ 4132293 w 5600700"/>
              <a:gd name="connsiteY2301" fmla="*/ 122213 h 1295400"/>
              <a:gd name="connsiteX2302" fmla="*/ 4110862 w 5600700"/>
              <a:gd name="connsiteY2302" fmla="*/ 117641 h 1295400"/>
              <a:gd name="connsiteX2303" fmla="*/ 4094289 w 5600700"/>
              <a:gd name="connsiteY2303" fmla="*/ 121165 h 1295400"/>
              <a:gd name="connsiteX2304" fmla="*/ 4060856 w 5600700"/>
              <a:gd name="connsiteY2304" fmla="*/ 124023 h 1295400"/>
              <a:gd name="connsiteX2305" fmla="*/ 4010659 w 5600700"/>
              <a:gd name="connsiteY2305" fmla="*/ 128214 h 1295400"/>
              <a:gd name="connsiteX2306" fmla="*/ 3997896 w 5600700"/>
              <a:gd name="connsiteY2306" fmla="*/ 127166 h 1295400"/>
              <a:gd name="connsiteX2307" fmla="*/ 3935412 w 5600700"/>
              <a:gd name="connsiteY2307" fmla="*/ 134596 h 1295400"/>
              <a:gd name="connsiteX2308" fmla="*/ 3889025 w 5600700"/>
              <a:gd name="connsiteY2308" fmla="*/ 134310 h 1295400"/>
              <a:gd name="connsiteX2309" fmla="*/ 3872451 w 5600700"/>
              <a:gd name="connsiteY2309" fmla="*/ 137834 h 1295400"/>
              <a:gd name="connsiteX2310" fmla="*/ 3859783 w 5600700"/>
              <a:gd name="connsiteY2310" fmla="*/ 136786 h 1295400"/>
              <a:gd name="connsiteX2311" fmla="*/ 3843210 w 5600700"/>
              <a:gd name="connsiteY2311" fmla="*/ 140311 h 1295400"/>
              <a:gd name="connsiteX2312" fmla="*/ 3821969 w 5600700"/>
              <a:gd name="connsiteY2312" fmla="*/ 137834 h 1295400"/>
              <a:gd name="connsiteX2313" fmla="*/ 3801109 w 5600700"/>
              <a:gd name="connsiteY2313" fmla="*/ 139644 h 1295400"/>
              <a:gd name="connsiteX2314" fmla="*/ 3780154 w 5600700"/>
              <a:gd name="connsiteY2314" fmla="*/ 141454 h 1295400"/>
              <a:gd name="connsiteX2315" fmla="*/ 3776154 w 5600700"/>
              <a:gd name="connsiteY2315" fmla="*/ 143930 h 1295400"/>
              <a:gd name="connsiteX2316" fmla="*/ 3767581 w 5600700"/>
              <a:gd name="connsiteY2316" fmla="*/ 142501 h 1295400"/>
              <a:gd name="connsiteX2317" fmla="*/ 3759390 w 5600700"/>
              <a:gd name="connsiteY2317" fmla="*/ 145264 h 1295400"/>
              <a:gd name="connsiteX2318" fmla="*/ 3755008 w 5600700"/>
              <a:gd name="connsiteY2318" fmla="*/ 143549 h 1295400"/>
              <a:gd name="connsiteX2319" fmla="*/ 3746626 w 5600700"/>
              <a:gd name="connsiteY2319" fmla="*/ 144216 h 1295400"/>
              <a:gd name="connsiteX2320" fmla="*/ 3730052 w 5600700"/>
              <a:gd name="connsiteY2320" fmla="*/ 147740 h 1295400"/>
              <a:gd name="connsiteX2321" fmla="*/ 3679570 w 5600700"/>
              <a:gd name="connsiteY2321" fmla="*/ 147740 h 1295400"/>
              <a:gd name="connsiteX2322" fmla="*/ 3671188 w 5600700"/>
              <a:gd name="connsiteY2322" fmla="*/ 148407 h 1295400"/>
              <a:gd name="connsiteX2323" fmla="*/ 3541458 w 5600700"/>
              <a:gd name="connsiteY2323" fmla="*/ 157265 h 1295400"/>
              <a:gd name="connsiteX2324" fmla="*/ 3528789 w 5600700"/>
              <a:gd name="connsiteY2324" fmla="*/ 156217 h 1295400"/>
              <a:gd name="connsiteX2325" fmla="*/ 3474402 w 5600700"/>
              <a:gd name="connsiteY2325" fmla="*/ 160789 h 1295400"/>
              <a:gd name="connsiteX2326" fmla="*/ 3457542 w 5600700"/>
              <a:gd name="connsiteY2326" fmla="*/ 160123 h 1295400"/>
              <a:gd name="connsiteX2327" fmla="*/ 3445160 w 5600700"/>
              <a:gd name="connsiteY2327" fmla="*/ 163266 h 1295400"/>
              <a:gd name="connsiteX2328" fmla="*/ 3428301 w 5600700"/>
              <a:gd name="connsiteY2328" fmla="*/ 162599 h 1295400"/>
              <a:gd name="connsiteX2329" fmla="*/ 3377914 w 5600700"/>
              <a:gd name="connsiteY2329" fmla="*/ 164695 h 1295400"/>
              <a:gd name="connsiteX2330" fmla="*/ 3361340 w 5600700"/>
              <a:gd name="connsiteY2330" fmla="*/ 168219 h 1295400"/>
              <a:gd name="connsiteX2331" fmla="*/ 3328098 w 5600700"/>
              <a:gd name="connsiteY2331" fmla="*/ 173172 h 1295400"/>
              <a:gd name="connsiteX2332" fmla="*/ 3315334 w 5600700"/>
              <a:gd name="connsiteY2332" fmla="*/ 172124 h 1295400"/>
              <a:gd name="connsiteX2333" fmla="*/ 3311334 w 5600700"/>
              <a:gd name="connsiteY2333" fmla="*/ 174601 h 1295400"/>
              <a:gd name="connsiteX2334" fmla="*/ 3273519 w 5600700"/>
              <a:gd name="connsiteY2334" fmla="*/ 175648 h 1295400"/>
              <a:gd name="connsiteX2335" fmla="*/ 3252469 w 5600700"/>
              <a:gd name="connsiteY2335" fmla="*/ 175363 h 1295400"/>
              <a:gd name="connsiteX2336" fmla="*/ 3239801 w 5600700"/>
              <a:gd name="connsiteY2336" fmla="*/ 174315 h 1295400"/>
              <a:gd name="connsiteX2337" fmla="*/ 3231419 w 5600700"/>
              <a:gd name="connsiteY2337" fmla="*/ 174982 h 1295400"/>
              <a:gd name="connsiteX2338" fmla="*/ 3222656 w 5600700"/>
              <a:gd name="connsiteY2338" fmla="*/ 171457 h 1295400"/>
              <a:gd name="connsiteX2339" fmla="*/ 3155600 w 5600700"/>
              <a:gd name="connsiteY2339" fmla="*/ 174982 h 1295400"/>
              <a:gd name="connsiteX2340" fmla="*/ 3092925 w 5600700"/>
              <a:gd name="connsiteY2340" fmla="*/ 180316 h 1295400"/>
              <a:gd name="connsiteX2341" fmla="*/ 3088544 w 5600700"/>
              <a:gd name="connsiteY2341" fmla="*/ 178601 h 1295400"/>
              <a:gd name="connsiteX2342" fmla="*/ 3076161 w 5600700"/>
              <a:gd name="connsiteY2342" fmla="*/ 181744 h 1295400"/>
              <a:gd name="connsiteX2343" fmla="*/ 3038347 w 5600700"/>
              <a:gd name="connsiteY2343" fmla="*/ 182792 h 1295400"/>
              <a:gd name="connsiteX2344" fmla="*/ 2975673 w 5600700"/>
              <a:gd name="connsiteY2344" fmla="*/ 188126 h 1295400"/>
              <a:gd name="connsiteX2345" fmla="*/ 2963004 w 5600700"/>
              <a:gd name="connsiteY2345" fmla="*/ 187078 h 1295400"/>
              <a:gd name="connsiteX2346" fmla="*/ 2904616 w 5600700"/>
              <a:gd name="connsiteY2346" fmla="*/ 194127 h 1295400"/>
              <a:gd name="connsiteX2347" fmla="*/ 2879565 w 5600700"/>
              <a:gd name="connsiteY2347" fmla="*/ 196222 h 1295400"/>
              <a:gd name="connsiteX2348" fmla="*/ 2870993 w 5600700"/>
              <a:gd name="connsiteY2348" fmla="*/ 194794 h 1295400"/>
              <a:gd name="connsiteX2349" fmla="*/ 2866992 w 5600700"/>
              <a:gd name="connsiteY2349" fmla="*/ 197270 h 1295400"/>
              <a:gd name="connsiteX2350" fmla="*/ 2858610 w 5600700"/>
              <a:gd name="connsiteY2350" fmla="*/ 197937 h 1295400"/>
              <a:gd name="connsiteX2351" fmla="*/ 2841656 w 5600700"/>
              <a:gd name="connsiteY2351" fmla="*/ 197270 h 1295400"/>
              <a:gd name="connsiteX2352" fmla="*/ 2804223 w 5600700"/>
              <a:gd name="connsiteY2352" fmla="*/ 202509 h 1295400"/>
              <a:gd name="connsiteX2353" fmla="*/ 2787364 w 5600700"/>
              <a:gd name="connsiteY2353" fmla="*/ 201842 h 1295400"/>
              <a:gd name="connsiteX2354" fmla="*/ 2766408 w 5600700"/>
              <a:gd name="connsiteY2354" fmla="*/ 203652 h 1295400"/>
              <a:gd name="connsiteX2355" fmla="*/ 2728785 w 5600700"/>
              <a:gd name="connsiteY2355" fmla="*/ 206795 h 1295400"/>
              <a:gd name="connsiteX2356" fmla="*/ 2557335 w 5600700"/>
              <a:gd name="connsiteY2356" fmla="*/ 221273 h 1295400"/>
              <a:gd name="connsiteX2357" fmla="*/ 2544666 w 5600700"/>
              <a:gd name="connsiteY2357" fmla="*/ 220225 h 1295400"/>
              <a:gd name="connsiteX2358" fmla="*/ 2540666 w 5600700"/>
              <a:gd name="connsiteY2358" fmla="*/ 222702 h 1295400"/>
              <a:gd name="connsiteX2359" fmla="*/ 2536284 w 5600700"/>
              <a:gd name="connsiteY2359" fmla="*/ 220987 h 1295400"/>
              <a:gd name="connsiteX2360" fmla="*/ 2515520 w 5600700"/>
              <a:gd name="connsiteY2360" fmla="*/ 224893 h 1295400"/>
              <a:gd name="connsiteX2361" fmla="*/ 2461132 w 5600700"/>
              <a:gd name="connsiteY2361" fmla="*/ 229465 h 1295400"/>
              <a:gd name="connsiteX2362" fmla="*/ 2448464 w 5600700"/>
              <a:gd name="connsiteY2362" fmla="*/ 228417 h 1295400"/>
              <a:gd name="connsiteX2363" fmla="*/ 2185098 w 5600700"/>
              <a:gd name="connsiteY2363" fmla="*/ 250610 h 1295400"/>
              <a:gd name="connsiteX2364" fmla="*/ 2168238 w 5600700"/>
              <a:gd name="connsiteY2364" fmla="*/ 249943 h 1295400"/>
              <a:gd name="connsiteX2365" fmla="*/ 2151665 w 5600700"/>
              <a:gd name="connsiteY2365" fmla="*/ 253468 h 1295400"/>
              <a:gd name="connsiteX2366" fmla="*/ 2126614 w 5600700"/>
              <a:gd name="connsiteY2366" fmla="*/ 255563 h 1295400"/>
              <a:gd name="connsiteX2367" fmla="*/ 2122233 w 5600700"/>
              <a:gd name="connsiteY2367" fmla="*/ 253849 h 1295400"/>
              <a:gd name="connsiteX2368" fmla="*/ 2059558 w 5600700"/>
              <a:gd name="connsiteY2368" fmla="*/ 259183 h 1295400"/>
              <a:gd name="connsiteX2369" fmla="*/ 1788000 w 5600700"/>
              <a:gd name="connsiteY2369" fmla="*/ 284233 h 1295400"/>
              <a:gd name="connsiteX2370" fmla="*/ 1749996 w 5600700"/>
              <a:gd name="connsiteY2370" fmla="*/ 283186 h 1295400"/>
              <a:gd name="connsiteX2371" fmla="*/ 1988121 w 5600700"/>
              <a:gd name="connsiteY2371" fmla="*/ 260992 h 1295400"/>
              <a:gd name="connsiteX2372" fmla="*/ 2009075 w 5600700"/>
              <a:gd name="connsiteY2372" fmla="*/ 259183 h 1295400"/>
              <a:gd name="connsiteX2373" fmla="*/ 2017458 w 5600700"/>
              <a:gd name="connsiteY2373" fmla="*/ 258516 h 1295400"/>
              <a:gd name="connsiteX2374" fmla="*/ 2218149 w 5600700"/>
              <a:gd name="connsiteY2374" fmla="*/ 241561 h 1295400"/>
              <a:gd name="connsiteX2375" fmla="*/ 2423032 w 5600700"/>
              <a:gd name="connsiteY2375" fmla="*/ 224226 h 1295400"/>
              <a:gd name="connsiteX2376" fmla="*/ 2439606 w 5600700"/>
              <a:gd name="connsiteY2376" fmla="*/ 220702 h 1295400"/>
              <a:gd name="connsiteX2377" fmla="*/ 2452274 w 5600700"/>
              <a:gd name="connsiteY2377" fmla="*/ 221749 h 1295400"/>
              <a:gd name="connsiteX2378" fmla="*/ 2464656 w 5600700"/>
              <a:gd name="connsiteY2378" fmla="*/ 218606 h 1295400"/>
              <a:gd name="connsiteX2379" fmla="*/ 2469038 w 5600700"/>
              <a:gd name="connsiteY2379" fmla="*/ 220321 h 1295400"/>
              <a:gd name="connsiteX2380" fmla="*/ 2477420 w 5600700"/>
              <a:gd name="connsiteY2380" fmla="*/ 219654 h 1295400"/>
              <a:gd name="connsiteX2381" fmla="*/ 2594482 w 5600700"/>
              <a:gd name="connsiteY2381" fmla="*/ 209748 h 1295400"/>
              <a:gd name="connsiteX2382" fmla="*/ 2598864 w 5600700"/>
              <a:gd name="connsiteY2382" fmla="*/ 211462 h 1295400"/>
              <a:gd name="connsiteX2383" fmla="*/ 2619628 w 5600700"/>
              <a:gd name="connsiteY2383" fmla="*/ 207557 h 1295400"/>
              <a:gd name="connsiteX2384" fmla="*/ 2636583 w 5600700"/>
              <a:gd name="connsiteY2384" fmla="*/ 208224 h 1295400"/>
              <a:gd name="connsiteX2385" fmla="*/ 2732690 w 5600700"/>
              <a:gd name="connsiteY2385" fmla="*/ 200128 h 1295400"/>
              <a:gd name="connsiteX2386" fmla="*/ 2749264 w 5600700"/>
              <a:gd name="connsiteY2386" fmla="*/ 196603 h 1295400"/>
              <a:gd name="connsiteX2387" fmla="*/ 2766123 w 5600700"/>
              <a:gd name="connsiteY2387" fmla="*/ 197270 h 1295400"/>
              <a:gd name="connsiteX2388" fmla="*/ 2828702 w 5600700"/>
              <a:gd name="connsiteY2388" fmla="*/ 189841 h 1295400"/>
              <a:gd name="connsiteX2389" fmla="*/ 2841180 w 5600700"/>
              <a:gd name="connsiteY2389" fmla="*/ 188793 h 1295400"/>
              <a:gd name="connsiteX2390" fmla="*/ 3021107 w 5600700"/>
              <a:gd name="connsiteY2390" fmla="*/ 175744 h 1295400"/>
              <a:gd name="connsiteX2391" fmla="*/ 3025489 w 5600700"/>
              <a:gd name="connsiteY2391" fmla="*/ 177458 h 1295400"/>
              <a:gd name="connsiteX2392" fmla="*/ 3050349 w 5600700"/>
              <a:gd name="connsiteY2392" fmla="*/ 173267 h 1295400"/>
              <a:gd name="connsiteX2393" fmla="*/ 3067208 w 5600700"/>
              <a:gd name="connsiteY2393" fmla="*/ 173934 h 1295400"/>
              <a:gd name="connsiteX2394" fmla="*/ 3184270 w 5600700"/>
              <a:gd name="connsiteY2394" fmla="*/ 164028 h 1295400"/>
              <a:gd name="connsiteX2395" fmla="*/ 3205225 w 5600700"/>
              <a:gd name="connsiteY2395" fmla="*/ 162218 h 1295400"/>
              <a:gd name="connsiteX2396" fmla="*/ 3242658 w 5600700"/>
              <a:gd name="connsiteY2396" fmla="*/ 156979 h 1295400"/>
              <a:gd name="connsiteX2397" fmla="*/ 3247040 w 5600700"/>
              <a:gd name="connsiteY2397" fmla="*/ 158694 h 1295400"/>
              <a:gd name="connsiteX2398" fmla="*/ 3276282 w 5600700"/>
              <a:gd name="connsiteY2398" fmla="*/ 156217 h 1295400"/>
              <a:gd name="connsiteX2399" fmla="*/ 3288664 w 5600700"/>
              <a:gd name="connsiteY2399" fmla="*/ 153074 h 1295400"/>
              <a:gd name="connsiteX2400" fmla="*/ 3293046 w 5600700"/>
              <a:gd name="connsiteY2400" fmla="*/ 154789 h 1295400"/>
              <a:gd name="connsiteX2401" fmla="*/ 3297046 w 5600700"/>
              <a:gd name="connsiteY2401" fmla="*/ 152312 h 1295400"/>
              <a:gd name="connsiteX2402" fmla="*/ 3301427 w 5600700"/>
              <a:gd name="connsiteY2402" fmla="*/ 154027 h 1295400"/>
              <a:gd name="connsiteX2403" fmla="*/ 3322192 w 5600700"/>
              <a:gd name="connsiteY2403" fmla="*/ 150121 h 1295400"/>
              <a:gd name="connsiteX2404" fmla="*/ 3343147 w 5600700"/>
              <a:gd name="connsiteY2404" fmla="*/ 148312 h 1295400"/>
              <a:gd name="connsiteX2405" fmla="*/ 3351529 w 5600700"/>
              <a:gd name="connsiteY2405" fmla="*/ 147645 h 1295400"/>
              <a:gd name="connsiteX2406" fmla="*/ 3451827 w 5600700"/>
              <a:gd name="connsiteY2406" fmla="*/ 139168 h 1295400"/>
              <a:gd name="connsiteX2407" fmla="*/ 3456209 w 5600700"/>
              <a:gd name="connsiteY2407" fmla="*/ 140882 h 1295400"/>
              <a:gd name="connsiteX2408" fmla="*/ 3472782 w 5600700"/>
              <a:gd name="connsiteY2408" fmla="*/ 137358 h 1295400"/>
              <a:gd name="connsiteX2409" fmla="*/ 3477164 w 5600700"/>
              <a:gd name="connsiteY2409" fmla="*/ 139072 h 1295400"/>
              <a:gd name="connsiteX2410" fmla="*/ 3481164 w 5600700"/>
              <a:gd name="connsiteY2410" fmla="*/ 136596 h 1295400"/>
              <a:gd name="connsiteX2411" fmla="*/ 3493928 w 5600700"/>
              <a:gd name="connsiteY2411" fmla="*/ 137644 h 1295400"/>
              <a:gd name="connsiteX2412" fmla="*/ 3564984 w 5600700"/>
              <a:gd name="connsiteY2412" fmla="*/ 131643 h 1295400"/>
              <a:gd name="connsiteX2413" fmla="*/ 3590035 w 5600700"/>
              <a:gd name="connsiteY2413" fmla="*/ 129547 h 1295400"/>
              <a:gd name="connsiteX2414" fmla="*/ 3682142 w 5600700"/>
              <a:gd name="connsiteY2414" fmla="*/ 123832 h 1295400"/>
              <a:gd name="connsiteX2415" fmla="*/ 3711193 w 5600700"/>
              <a:gd name="connsiteY2415" fmla="*/ 119260 h 1295400"/>
              <a:gd name="connsiteX2416" fmla="*/ 3728052 w 5600700"/>
              <a:gd name="connsiteY2416" fmla="*/ 119927 h 1295400"/>
              <a:gd name="connsiteX2417" fmla="*/ 3865974 w 5600700"/>
              <a:gd name="connsiteY2417" fmla="*/ 108307 h 1295400"/>
              <a:gd name="connsiteX2418" fmla="*/ 3882834 w 5600700"/>
              <a:gd name="connsiteY2418" fmla="*/ 108973 h 1295400"/>
              <a:gd name="connsiteX2419" fmla="*/ 3899407 w 5600700"/>
              <a:gd name="connsiteY2419" fmla="*/ 105449 h 1295400"/>
              <a:gd name="connsiteX2420" fmla="*/ 3916266 w 5600700"/>
              <a:gd name="connsiteY2420" fmla="*/ 106116 h 1295400"/>
              <a:gd name="connsiteX2421" fmla="*/ 4012374 w 5600700"/>
              <a:gd name="connsiteY2421" fmla="*/ 98020 h 1295400"/>
              <a:gd name="connsiteX2422" fmla="*/ 4016755 w 5600700"/>
              <a:gd name="connsiteY2422" fmla="*/ 99734 h 1295400"/>
              <a:gd name="connsiteX2423" fmla="*/ 4045806 w 5600700"/>
              <a:gd name="connsiteY2423" fmla="*/ 95162 h 1295400"/>
              <a:gd name="connsiteX2424" fmla="*/ 4041425 w 5600700"/>
              <a:gd name="connsiteY2424" fmla="*/ 93448 h 1295400"/>
              <a:gd name="connsiteX2425" fmla="*/ 4024661 w 5600700"/>
              <a:gd name="connsiteY2425" fmla="*/ 94876 h 1295400"/>
              <a:gd name="connsiteX2426" fmla="*/ 3978655 w 5600700"/>
              <a:gd name="connsiteY2426" fmla="*/ 98782 h 1295400"/>
              <a:gd name="connsiteX2427" fmla="*/ 3957605 w 5600700"/>
              <a:gd name="connsiteY2427" fmla="*/ 98496 h 1295400"/>
              <a:gd name="connsiteX2428" fmla="*/ 3903217 w 5600700"/>
              <a:gd name="connsiteY2428" fmla="*/ 103068 h 1295400"/>
              <a:gd name="connsiteX2429" fmla="*/ 3886263 w 5600700"/>
              <a:gd name="connsiteY2429" fmla="*/ 102401 h 1295400"/>
              <a:gd name="connsiteX2430" fmla="*/ 3869689 w 5600700"/>
              <a:gd name="connsiteY2430" fmla="*/ 105925 h 1295400"/>
              <a:gd name="connsiteX2431" fmla="*/ 3865308 w 5600700"/>
              <a:gd name="connsiteY2431" fmla="*/ 104211 h 1295400"/>
              <a:gd name="connsiteX2432" fmla="*/ 3831875 w 5600700"/>
              <a:gd name="connsiteY2432" fmla="*/ 107068 h 1295400"/>
              <a:gd name="connsiteX2433" fmla="*/ 3827493 w 5600700"/>
              <a:gd name="connsiteY2433" fmla="*/ 105354 h 1295400"/>
              <a:gd name="connsiteX2434" fmla="*/ 3815111 w 5600700"/>
              <a:gd name="connsiteY2434" fmla="*/ 108497 h 1295400"/>
              <a:gd name="connsiteX2435" fmla="*/ 3777677 w 5600700"/>
              <a:gd name="connsiteY2435" fmla="*/ 113736 h 1295400"/>
              <a:gd name="connsiteX2436" fmla="*/ 3764914 w 5600700"/>
              <a:gd name="connsiteY2436" fmla="*/ 112688 h 1295400"/>
              <a:gd name="connsiteX2437" fmla="*/ 3668616 w 5600700"/>
              <a:gd name="connsiteY2437" fmla="*/ 118689 h 1295400"/>
              <a:gd name="connsiteX2438" fmla="*/ 3647852 w 5600700"/>
              <a:gd name="connsiteY2438" fmla="*/ 122594 h 1295400"/>
              <a:gd name="connsiteX2439" fmla="*/ 3639279 w 5600700"/>
              <a:gd name="connsiteY2439" fmla="*/ 121165 h 1295400"/>
              <a:gd name="connsiteX2440" fmla="*/ 3626706 w 5600700"/>
              <a:gd name="connsiteY2440" fmla="*/ 122213 h 1295400"/>
              <a:gd name="connsiteX2441" fmla="*/ 3605656 w 5600700"/>
              <a:gd name="connsiteY2441" fmla="*/ 121832 h 1295400"/>
              <a:gd name="connsiteX2442" fmla="*/ 3547268 w 5600700"/>
              <a:gd name="connsiteY2442" fmla="*/ 128881 h 1295400"/>
              <a:gd name="connsiteX2443" fmla="*/ 3526218 w 5600700"/>
              <a:gd name="connsiteY2443" fmla="*/ 128500 h 1295400"/>
              <a:gd name="connsiteX2444" fmla="*/ 3492785 w 5600700"/>
              <a:gd name="connsiteY2444" fmla="*/ 131357 h 1295400"/>
              <a:gd name="connsiteX2445" fmla="*/ 3488403 w 5600700"/>
              <a:gd name="connsiteY2445" fmla="*/ 129643 h 1295400"/>
              <a:gd name="connsiteX2446" fmla="*/ 3467639 w 5600700"/>
              <a:gd name="connsiteY2446" fmla="*/ 133548 h 1295400"/>
              <a:gd name="connsiteX2447" fmla="*/ 3450780 w 5600700"/>
              <a:gd name="connsiteY2447" fmla="*/ 132881 h 1295400"/>
              <a:gd name="connsiteX2448" fmla="*/ 3404774 w 5600700"/>
              <a:gd name="connsiteY2448" fmla="*/ 136786 h 1295400"/>
              <a:gd name="connsiteX2449" fmla="*/ 3387915 w 5600700"/>
              <a:gd name="connsiteY2449" fmla="*/ 136120 h 1295400"/>
              <a:gd name="connsiteX2450" fmla="*/ 3367150 w 5600700"/>
              <a:gd name="connsiteY2450" fmla="*/ 140025 h 1295400"/>
              <a:gd name="connsiteX2451" fmla="*/ 3362769 w 5600700"/>
              <a:gd name="connsiteY2451" fmla="*/ 138310 h 1295400"/>
              <a:gd name="connsiteX2452" fmla="*/ 3325335 w 5600700"/>
              <a:gd name="connsiteY2452" fmla="*/ 143549 h 1295400"/>
              <a:gd name="connsiteX2453" fmla="*/ 3317144 w 5600700"/>
              <a:gd name="connsiteY2453" fmla="*/ 146311 h 1295400"/>
              <a:gd name="connsiteX2454" fmla="*/ 3283711 w 5600700"/>
              <a:gd name="connsiteY2454" fmla="*/ 149169 h 1295400"/>
              <a:gd name="connsiteX2455" fmla="*/ 3262470 w 5600700"/>
              <a:gd name="connsiteY2455" fmla="*/ 146692 h 1295400"/>
              <a:gd name="connsiteX2456" fmla="*/ 3245706 w 5600700"/>
              <a:gd name="connsiteY2456" fmla="*/ 148121 h 1295400"/>
              <a:gd name="connsiteX2457" fmla="*/ 3237324 w 5600700"/>
              <a:gd name="connsiteY2457" fmla="*/ 148788 h 1295400"/>
              <a:gd name="connsiteX2458" fmla="*/ 3170459 w 5600700"/>
              <a:gd name="connsiteY2458" fmla="*/ 154408 h 1295400"/>
              <a:gd name="connsiteX2459" fmla="*/ 3066160 w 5600700"/>
              <a:gd name="connsiteY2459" fmla="*/ 165361 h 1295400"/>
              <a:gd name="connsiteX2460" fmla="*/ 3049301 w 5600700"/>
              <a:gd name="connsiteY2460" fmla="*/ 164695 h 1295400"/>
              <a:gd name="connsiteX2461" fmla="*/ 3036918 w 5600700"/>
              <a:gd name="connsiteY2461" fmla="*/ 167838 h 1295400"/>
              <a:gd name="connsiteX2462" fmla="*/ 3003295 w 5600700"/>
              <a:gd name="connsiteY2462" fmla="*/ 168600 h 1295400"/>
              <a:gd name="connsiteX2463" fmla="*/ 2827749 w 5600700"/>
              <a:gd name="connsiteY2463" fmla="*/ 183459 h 1295400"/>
              <a:gd name="connsiteX2464" fmla="*/ 2673064 w 5600700"/>
              <a:gd name="connsiteY2464" fmla="*/ 196508 h 1295400"/>
              <a:gd name="connsiteX2465" fmla="*/ 2648013 w 5600700"/>
              <a:gd name="connsiteY2465" fmla="*/ 198604 h 1295400"/>
              <a:gd name="connsiteX2466" fmla="*/ 2576956 w 5600700"/>
              <a:gd name="connsiteY2466" fmla="*/ 204604 h 1295400"/>
              <a:gd name="connsiteX2467" fmla="*/ 2560097 w 5600700"/>
              <a:gd name="connsiteY2467" fmla="*/ 203938 h 1295400"/>
              <a:gd name="connsiteX2468" fmla="*/ 2543523 w 5600700"/>
              <a:gd name="connsiteY2468" fmla="*/ 207462 h 1295400"/>
              <a:gd name="connsiteX2469" fmla="*/ 2522473 w 5600700"/>
              <a:gd name="connsiteY2469" fmla="*/ 207176 h 1295400"/>
              <a:gd name="connsiteX2470" fmla="*/ 2497422 w 5600700"/>
              <a:gd name="connsiteY2470" fmla="*/ 209272 h 1295400"/>
              <a:gd name="connsiteX2471" fmla="*/ 2463990 w 5600700"/>
              <a:gd name="connsiteY2471" fmla="*/ 212129 h 1295400"/>
              <a:gd name="connsiteX2472" fmla="*/ 2388742 w 5600700"/>
              <a:gd name="connsiteY2472" fmla="*/ 218511 h 1295400"/>
              <a:gd name="connsiteX2473" fmla="*/ 2367882 w 5600700"/>
              <a:gd name="connsiteY2473" fmla="*/ 220321 h 1295400"/>
              <a:gd name="connsiteX2474" fmla="*/ 2309399 w 5600700"/>
              <a:gd name="connsiteY2474" fmla="*/ 225274 h 1295400"/>
              <a:gd name="connsiteX2475" fmla="*/ 2296540 w 5600700"/>
              <a:gd name="connsiteY2475" fmla="*/ 222130 h 1295400"/>
              <a:gd name="connsiteX2476" fmla="*/ 2526474 w 5600700"/>
              <a:gd name="connsiteY2476" fmla="*/ 202699 h 1295400"/>
              <a:gd name="connsiteX2477" fmla="*/ 2543333 w 5600700"/>
              <a:gd name="connsiteY2477" fmla="*/ 203366 h 1295400"/>
              <a:gd name="connsiteX2478" fmla="*/ 2559906 w 5600700"/>
              <a:gd name="connsiteY2478" fmla="*/ 199842 h 1295400"/>
              <a:gd name="connsiteX2479" fmla="*/ 2572575 w 5600700"/>
              <a:gd name="connsiteY2479" fmla="*/ 200890 h 1295400"/>
              <a:gd name="connsiteX2480" fmla="*/ 2580766 w 5600700"/>
              <a:gd name="connsiteY2480" fmla="*/ 198127 h 1295400"/>
              <a:gd name="connsiteX2481" fmla="*/ 2610198 w 5600700"/>
              <a:gd name="connsiteY2481" fmla="*/ 197746 h 1295400"/>
              <a:gd name="connsiteX2482" fmla="*/ 2756502 w 5600700"/>
              <a:gd name="connsiteY2482" fmla="*/ 185364 h 1295400"/>
              <a:gd name="connsiteX2483" fmla="*/ 2793650 w 5600700"/>
              <a:gd name="connsiteY2483" fmla="*/ 175934 h 1295400"/>
              <a:gd name="connsiteX2484" fmla="*/ 2756026 w 5600700"/>
              <a:gd name="connsiteY2484" fmla="*/ 179077 h 1295400"/>
              <a:gd name="connsiteX2485" fmla="*/ 2689161 w 5600700"/>
              <a:gd name="connsiteY2485" fmla="*/ 184697 h 1295400"/>
              <a:gd name="connsiteX2486" fmla="*/ 2676588 w 5600700"/>
              <a:gd name="connsiteY2486" fmla="*/ 185745 h 1295400"/>
              <a:gd name="connsiteX2487" fmla="*/ 2651537 w 5600700"/>
              <a:gd name="connsiteY2487" fmla="*/ 187840 h 1295400"/>
              <a:gd name="connsiteX2488" fmla="*/ 2626296 w 5600700"/>
              <a:gd name="connsiteY2488" fmla="*/ 187840 h 1295400"/>
              <a:gd name="connsiteX2489" fmla="*/ 2730594 w 5600700"/>
              <a:gd name="connsiteY2489" fmla="*/ 176887 h 1295400"/>
              <a:gd name="connsiteX2490" fmla="*/ 2751549 w 5600700"/>
              <a:gd name="connsiteY2490" fmla="*/ 175077 h 1295400"/>
              <a:gd name="connsiteX2491" fmla="*/ 2801746 w 5600700"/>
              <a:gd name="connsiteY2491" fmla="*/ 170886 h 1295400"/>
              <a:gd name="connsiteX2492" fmla="*/ 2839179 w 5600700"/>
              <a:gd name="connsiteY2492" fmla="*/ 165647 h 1295400"/>
              <a:gd name="connsiteX2493" fmla="*/ 2838608 w 5600700"/>
              <a:gd name="connsiteY2493" fmla="*/ 159361 h 1295400"/>
              <a:gd name="connsiteX2494" fmla="*/ 2818034 w 5600700"/>
              <a:gd name="connsiteY2494" fmla="*/ 165361 h 1295400"/>
              <a:gd name="connsiteX2495" fmla="*/ 2779839 w 5600700"/>
              <a:gd name="connsiteY2495" fmla="*/ 162218 h 1295400"/>
              <a:gd name="connsiteX2496" fmla="*/ 2763646 w 5600700"/>
              <a:gd name="connsiteY2496" fmla="*/ 169933 h 1295400"/>
              <a:gd name="connsiteX2497" fmla="*/ 2663348 w 5600700"/>
              <a:gd name="connsiteY2497" fmla="*/ 178411 h 1295400"/>
              <a:gd name="connsiteX2498" fmla="*/ 2646584 w 5600700"/>
              <a:gd name="connsiteY2498" fmla="*/ 179839 h 1295400"/>
              <a:gd name="connsiteX2499" fmla="*/ 2617342 w 5600700"/>
              <a:gd name="connsiteY2499" fmla="*/ 182316 h 1295400"/>
              <a:gd name="connsiteX2500" fmla="*/ 2605341 w 5600700"/>
              <a:gd name="connsiteY2500" fmla="*/ 189650 h 1295400"/>
              <a:gd name="connsiteX2501" fmla="*/ 2592291 w 5600700"/>
              <a:gd name="connsiteY2501" fmla="*/ 184411 h 1295400"/>
              <a:gd name="connsiteX2502" fmla="*/ 2542095 w 5600700"/>
              <a:gd name="connsiteY2502" fmla="*/ 188602 h 1295400"/>
              <a:gd name="connsiteX2503" fmla="*/ 2529522 w 5600700"/>
              <a:gd name="connsiteY2503" fmla="*/ 189650 h 1295400"/>
              <a:gd name="connsiteX2504" fmla="*/ 2521140 w 5600700"/>
              <a:gd name="connsiteY2504" fmla="*/ 190317 h 1295400"/>
              <a:gd name="connsiteX2505" fmla="*/ 2462466 w 5600700"/>
              <a:gd name="connsiteY2505" fmla="*/ 193174 h 1295400"/>
              <a:gd name="connsiteX2506" fmla="*/ 2441892 w 5600700"/>
              <a:gd name="connsiteY2506" fmla="*/ 199175 h 1295400"/>
              <a:gd name="connsiteX2507" fmla="*/ 2416841 w 5600700"/>
              <a:gd name="connsiteY2507" fmla="*/ 201271 h 1295400"/>
              <a:gd name="connsiteX2508" fmla="*/ 2433033 w 5600700"/>
              <a:gd name="connsiteY2508" fmla="*/ 193555 h 1295400"/>
              <a:gd name="connsiteX2509" fmla="*/ 2612770 w 5600700"/>
              <a:gd name="connsiteY2509" fmla="*/ 178411 h 1295400"/>
              <a:gd name="connsiteX2510" fmla="*/ 2620581 w 5600700"/>
              <a:gd name="connsiteY2510" fmla="*/ 171362 h 1295400"/>
              <a:gd name="connsiteX2511" fmla="*/ 2621152 w 5600700"/>
              <a:gd name="connsiteY2511" fmla="*/ 177649 h 1295400"/>
              <a:gd name="connsiteX2512" fmla="*/ 2633725 w 5600700"/>
              <a:gd name="connsiteY2512" fmla="*/ 176601 h 1295400"/>
              <a:gd name="connsiteX2513" fmla="*/ 2717355 w 5600700"/>
              <a:gd name="connsiteY2513" fmla="*/ 169552 h 1295400"/>
              <a:gd name="connsiteX2514" fmla="*/ 2717164 w 5600700"/>
              <a:gd name="connsiteY2514" fmla="*/ 167457 h 1295400"/>
              <a:gd name="connsiteX2515" fmla="*/ 2708782 w 5600700"/>
              <a:gd name="connsiteY2515" fmla="*/ 168124 h 1295400"/>
              <a:gd name="connsiteX2516" fmla="*/ 2696209 w 5600700"/>
              <a:gd name="connsiteY2516" fmla="*/ 169171 h 1295400"/>
              <a:gd name="connsiteX2517" fmla="*/ 2679350 w 5600700"/>
              <a:gd name="connsiteY2517" fmla="*/ 168505 h 1295400"/>
              <a:gd name="connsiteX2518" fmla="*/ 2703924 w 5600700"/>
              <a:gd name="connsiteY2518" fmla="*/ 160123 h 1295400"/>
              <a:gd name="connsiteX2519" fmla="*/ 2708306 w 5600700"/>
              <a:gd name="connsiteY2519" fmla="*/ 161837 h 1295400"/>
              <a:gd name="connsiteX2520" fmla="*/ 2750311 w 5600700"/>
              <a:gd name="connsiteY2520" fmla="*/ 160408 h 1295400"/>
              <a:gd name="connsiteX2521" fmla="*/ 2754312 w 5600700"/>
              <a:gd name="connsiteY2521" fmla="*/ 157932 h 1295400"/>
              <a:gd name="connsiteX2522" fmla="*/ 2775362 w 5600700"/>
              <a:gd name="connsiteY2522" fmla="*/ 158313 h 1295400"/>
              <a:gd name="connsiteX2523" fmla="*/ 2779362 w 5600700"/>
              <a:gd name="connsiteY2523" fmla="*/ 155836 h 1295400"/>
              <a:gd name="connsiteX2524" fmla="*/ 2787935 w 5600700"/>
              <a:gd name="connsiteY2524" fmla="*/ 157265 h 1295400"/>
              <a:gd name="connsiteX2525" fmla="*/ 2812986 w 5600700"/>
              <a:gd name="connsiteY2525" fmla="*/ 155170 h 1295400"/>
              <a:gd name="connsiteX2526" fmla="*/ 2862992 w 5600700"/>
              <a:gd name="connsiteY2526" fmla="*/ 148788 h 1295400"/>
              <a:gd name="connsiteX2527" fmla="*/ 2884042 w 5600700"/>
              <a:gd name="connsiteY2527" fmla="*/ 149169 h 1295400"/>
              <a:gd name="connsiteX2528" fmla="*/ 2896425 w 5600700"/>
              <a:gd name="connsiteY2528" fmla="*/ 146026 h 1295400"/>
              <a:gd name="connsiteX2529" fmla="*/ 2904997 w 5600700"/>
              <a:gd name="connsiteY2529" fmla="*/ 147454 h 1295400"/>
              <a:gd name="connsiteX2530" fmla="*/ 2917380 w 5600700"/>
              <a:gd name="connsiteY2530" fmla="*/ 144311 h 1295400"/>
              <a:gd name="connsiteX2531" fmla="*/ 2921761 w 5600700"/>
              <a:gd name="connsiteY2531" fmla="*/ 146026 h 1295400"/>
              <a:gd name="connsiteX2532" fmla="*/ 2930143 w 5600700"/>
              <a:gd name="connsiteY2532" fmla="*/ 145359 h 1295400"/>
              <a:gd name="connsiteX2533" fmla="*/ 3097402 w 5600700"/>
              <a:gd name="connsiteY2533" fmla="*/ 131262 h 1295400"/>
              <a:gd name="connsiteX2534" fmla="*/ 3109785 w 5600700"/>
              <a:gd name="connsiteY2534" fmla="*/ 128119 h 1295400"/>
              <a:gd name="connsiteX2535" fmla="*/ 3126644 w 5600700"/>
              <a:gd name="connsiteY2535" fmla="*/ 128785 h 1295400"/>
              <a:gd name="connsiteX2536" fmla="*/ 3160077 w 5600700"/>
              <a:gd name="connsiteY2536" fmla="*/ 125928 h 1295400"/>
              <a:gd name="connsiteX2537" fmla="*/ 3176936 w 5600700"/>
              <a:gd name="connsiteY2537" fmla="*/ 126595 h 1295400"/>
              <a:gd name="connsiteX2538" fmla="*/ 3193509 w 5600700"/>
              <a:gd name="connsiteY2538" fmla="*/ 123070 h 1295400"/>
              <a:gd name="connsiteX2539" fmla="*/ 3214560 w 5600700"/>
              <a:gd name="connsiteY2539" fmla="*/ 123356 h 1295400"/>
              <a:gd name="connsiteX2540" fmla="*/ 3218560 w 5600700"/>
              <a:gd name="connsiteY2540" fmla="*/ 120880 h 1295400"/>
              <a:gd name="connsiteX2541" fmla="*/ 3298189 w 5600700"/>
              <a:gd name="connsiteY2541" fmla="*/ 116308 h 1295400"/>
              <a:gd name="connsiteX2542" fmla="*/ 3318954 w 5600700"/>
              <a:gd name="connsiteY2542" fmla="*/ 112402 h 1295400"/>
              <a:gd name="connsiteX2543" fmla="*/ 3327526 w 5600700"/>
              <a:gd name="connsiteY2543" fmla="*/ 113831 h 1295400"/>
              <a:gd name="connsiteX2544" fmla="*/ 3339909 w 5600700"/>
              <a:gd name="connsiteY2544" fmla="*/ 110688 h 1295400"/>
              <a:gd name="connsiteX2545" fmla="*/ 3352577 w 5600700"/>
              <a:gd name="connsiteY2545" fmla="*/ 111736 h 1295400"/>
              <a:gd name="connsiteX2546" fmla="*/ 3373532 w 5600700"/>
              <a:gd name="connsiteY2546" fmla="*/ 109926 h 1295400"/>
              <a:gd name="connsiteX2547" fmla="*/ 3381914 w 5600700"/>
              <a:gd name="connsiteY2547" fmla="*/ 109259 h 1295400"/>
              <a:gd name="connsiteX2548" fmla="*/ 3507358 w 5600700"/>
              <a:gd name="connsiteY2548" fmla="*/ 98686 h 1295400"/>
              <a:gd name="connsiteX2549" fmla="*/ 3524217 w 5600700"/>
              <a:gd name="connsiteY2549" fmla="*/ 99353 h 1295400"/>
              <a:gd name="connsiteX2550" fmla="*/ 3536600 w 5600700"/>
              <a:gd name="connsiteY2550" fmla="*/ 96210 h 1295400"/>
              <a:gd name="connsiteX2551" fmla="*/ 3549268 w 5600700"/>
              <a:gd name="connsiteY2551" fmla="*/ 97258 h 1295400"/>
              <a:gd name="connsiteX2552" fmla="*/ 3561651 w 5600700"/>
              <a:gd name="connsiteY2552" fmla="*/ 94114 h 1295400"/>
              <a:gd name="connsiteX2553" fmla="*/ 3574319 w 5600700"/>
              <a:gd name="connsiteY2553" fmla="*/ 95162 h 1295400"/>
              <a:gd name="connsiteX2554" fmla="*/ 3590892 w 5600700"/>
              <a:gd name="connsiteY2554" fmla="*/ 91638 h 1295400"/>
              <a:gd name="connsiteX2555" fmla="*/ 3595274 w 5600700"/>
              <a:gd name="connsiteY2555" fmla="*/ 93352 h 1295400"/>
              <a:gd name="connsiteX2556" fmla="*/ 3641089 w 5600700"/>
              <a:gd name="connsiteY2556" fmla="*/ 87352 h 1295400"/>
              <a:gd name="connsiteX2557" fmla="*/ 3662139 w 5600700"/>
              <a:gd name="connsiteY2557" fmla="*/ 87733 h 1295400"/>
              <a:gd name="connsiteX2558" fmla="*/ 3841876 w 5600700"/>
              <a:gd name="connsiteY2558" fmla="*/ 72588 h 1295400"/>
              <a:gd name="connsiteX2559" fmla="*/ 3854640 w 5600700"/>
              <a:gd name="connsiteY2559" fmla="*/ 73636 h 1295400"/>
              <a:gd name="connsiteX2560" fmla="*/ 3934078 w 5600700"/>
              <a:gd name="connsiteY2560" fmla="*/ 66968 h 1295400"/>
              <a:gd name="connsiteX2561" fmla="*/ 3950652 w 5600700"/>
              <a:gd name="connsiteY2561" fmla="*/ 63444 h 1295400"/>
              <a:gd name="connsiteX2562" fmla="*/ 3955033 w 5600700"/>
              <a:gd name="connsiteY2562" fmla="*/ 65158 h 1295400"/>
              <a:gd name="connsiteX2563" fmla="*/ 3963225 w 5600700"/>
              <a:gd name="connsiteY2563" fmla="*/ 62396 h 1295400"/>
              <a:gd name="connsiteX2564" fmla="*/ 4001420 w 5600700"/>
              <a:gd name="connsiteY2564" fmla="*/ 65539 h 1295400"/>
              <a:gd name="connsiteX2565" fmla="*/ 4084859 w 5600700"/>
              <a:gd name="connsiteY2565" fmla="*/ 56395 h 1295400"/>
              <a:gd name="connsiteX2566" fmla="*/ 4131341 w 5600700"/>
              <a:gd name="connsiteY2566" fmla="*/ 58777 h 1295400"/>
              <a:gd name="connsiteX2567" fmla="*/ 4156201 w 5600700"/>
              <a:gd name="connsiteY2567" fmla="*/ 54586 h 1295400"/>
              <a:gd name="connsiteX2568" fmla="*/ 4168965 w 5600700"/>
              <a:gd name="connsiteY2568" fmla="*/ 55633 h 1295400"/>
              <a:gd name="connsiteX2569" fmla="*/ 4172965 w 5600700"/>
              <a:gd name="connsiteY2569" fmla="*/ 53157 h 1295400"/>
              <a:gd name="connsiteX2570" fmla="*/ 4181538 w 5600700"/>
              <a:gd name="connsiteY2570" fmla="*/ 54586 h 1295400"/>
              <a:gd name="connsiteX2571" fmla="*/ 4194111 w 5600700"/>
              <a:gd name="connsiteY2571" fmla="*/ 53538 h 1295400"/>
              <a:gd name="connsiteX2572" fmla="*/ 4256785 w 5600700"/>
              <a:gd name="connsiteY2572" fmla="*/ 48204 h 1295400"/>
              <a:gd name="connsiteX2573" fmla="*/ 4260786 w 5600700"/>
              <a:gd name="connsiteY2573" fmla="*/ 45727 h 1295400"/>
              <a:gd name="connsiteX2574" fmla="*/ 4277645 w 5600700"/>
              <a:gd name="connsiteY2574" fmla="*/ 46394 h 1295400"/>
              <a:gd name="connsiteX2575" fmla="*/ 4298409 w 5600700"/>
              <a:gd name="connsiteY2575" fmla="*/ 42489 h 1295400"/>
              <a:gd name="connsiteX2576" fmla="*/ 4319365 w 5600700"/>
              <a:gd name="connsiteY2576" fmla="*/ 40679 h 1295400"/>
              <a:gd name="connsiteX2577" fmla="*/ 4306315 w 5600700"/>
              <a:gd name="connsiteY2577" fmla="*/ 35440 h 1295400"/>
              <a:gd name="connsiteX2578" fmla="*/ 4235259 w 5600700"/>
              <a:gd name="connsiteY2578" fmla="*/ 41441 h 1295400"/>
              <a:gd name="connsiteX2579" fmla="*/ 4226877 w 5600700"/>
              <a:gd name="connsiteY2579" fmla="*/ 42108 h 1295400"/>
              <a:gd name="connsiteX2580" fmla="*/ 4218495 w 5600700"/>
              <a:gd name="connsiteY2580" fmla="*/ 42775 h 1295400"/>
              <a:gd name="connsiteX2581" fmla="*/ 4201635 w 5600700"/>
              <a:gd name="connsiteY2581" fmla="*/ 42108 h 1295400"/>
              <a:gd name="connsiteX2582" fmla="*/ 4180776 w 5600700"/>
              <a:gd name="connsiteY2582" fmla="*/ 43918 h 1295400"/>
              <a:gd name="connsiteX2583" fmla="*/ 4147343 w 5600700"/>
              <a:gd name="connsiteY2583" fmla="*/ 46775 h 1295400"/>
              <a:gd name="connsiteX2584" fmla="*/ 4080477 w 5600700"/>
              <a:gd name="connsiteY2584" fmla="*/ 52395 h 1295400"/>
              <a:gd name="connsiteX2585" fmla="*/ 4059427 w 5600700"/>
              <a:gd name="connsiteY2585" fmla="*/ 52014 h 1295400"/>
              <a:gd name="connsiteX2586" fmla="*/ 4047426 w 5600700"/>
              <a:gd name="connsiteY2586" fmla="*/ 59348 h 1295400"/>
              <a:gd name="connsiteX2587" fmla="*/ 4038567 w 5600700"/>
              <a:gd name="connsiteY2587" fmla="*/ 53728 h 1295400"/>
              <a:gd name="connsiteX2588" fmla="*/ 4017612 w 5600700"/>
              <a:gd name="connsiteY2588" fmla="*/ 55538 h 1295400"/>
              <a:gd name="connsiteX2589" fmla="*/ 4005039 w 5600700"/>
              <a:gd name="connsiteY2589" fmla="*/ 56586 h 1295400"/>
              <a:gd name="connsiteX2590" fmla="*/ 3929792 w 5600700"/>
              <a:gd name="connsiteY2590" fmla="*/ 62968 h 1295400"/>
              <a:gd name="connsiteX2591" fmla="*/ 3917124 w 5600700"/>
              <a:gd name="connsiteY2591" fmla="*/ 61920 h 1295400"/>
              <a:gd name="connsiteX2592" fmla="*/ 3821016 w 5600700"/>
              <a:gd name="connsiteY2592" fmla="*/ 70016 h 1295400"/>
              <a:gd name="connsiteX2593" fmla="*/ 3795966 w 5600700"/>
              <a:gd name="connsiteY2593" fmla="*/ 72112 h 1295400"/>
              <a:gd name="connsiteX2594" fmla="*/ 3791584 w 5600700"/>
              <a:gd name="connsiteY2594" fmla="*/ 70397 h 1295400"/>
              <a:gd name="connsiteX2595" fmla="*/ 3707955 w 5600700"/>
              <a:gd name="connsiteY2595" fmla="*/ 77446 h 1295400"/>
              <a:gd name="connsiteX2596" fmla="*/ 3687000 w 5600700"/>
              <a:gd name="connsiteY2596" fmla="*/ 79255 h 1295400"/>
              <a:gd name="connsiteX2597" fmla="*/ 3569937 w 5600700"/>
              <a:gd name="connsiteY2597" fmla="*/ 89161 h 1295400"/>
              <a:gd name="connsiteX2598" fmla="*/ 3565556 w 5600700"/>
              <a:gd name="connsiteY2598" fmla="*/ 87447 h 1295400"/>
              <a:gd name="connsiteX2599" fmla="*/ 3540600 w 5600700"/>
              <a:gd name="connsiteY2599" fmla="*/ 91638 h 1295400"/>
              <a:gd name="connsiteX2600" fmla="*/ 3519550 w 5600700"/>
              <a:gd name="connsiteY2600" fmla="*/ 91352 h 1295400"/>
              <a:gd name="connsiteX2601" fmla="*/ 3498690 w 5600700"/>
              <a:gd name="connsiteY2601" fmla="*/ 93162 h 1295400"/>
              <a:gd name="connsiteX2602" fmla="*/ 3440207 w 5600700"/>
              <a:gd name="connsiteY2602" fmla="*/ 98115 h 1295400"/>
              <a:gd name="connsiteX2603" fmla="*/ 3427539 w 5600700"/>
              <a:gd name="connsiteY2603" fmla="*/ 97067 h 1295400"/>
              <a:gd name="connsiteX2604" fmla="*/ 3406584 w 5600700"/>
              <a:gd name="connsiteY2604" fmla="*/ 98877 h 1295400"/>
              <a:gd name="connsiteX2605" fmla="*/ 3381533 w 5600700"/>
              <a:gd name="connsiteY2605" fmla="*/ 100972 h 1295400"/>
              <a:gd name="connsiteX2606" fmla="*/ 3323049 w 5600700"/>
              <a:gd name="connsiteY2606" fmla="*/ 105925 h 1295400"/>
              <a:gd name="connsiteX2607" fmla="*/ 3310667 w 5600700"/>
              <a:gd name="connsiteY2607" fmla="*/ 109069 h 1295400"/>
              <a:gd name="connsiteX2608" fmla="*/ 3293808 w 5600700"/>
              <a:gd name="connsiteY2608" fmla="*/ 108402 h 1295400"/>
              <a:gd name="connsiteX2609" fmla="*/ 3222751 w 5600700"/>
              <a:gd name="connsiteY2609" fmla="*/ 114403 h 1295400"/>
              <a:gd name="connsiteX2610" fmla="*/ 3197510 w 5600700"/>
              <a:gd name="connsiteY2610" fmla="*/ 114403 h 1295400"/>
              <a:gd name="connsiteX2611" fmla="*/ 3193509 w 5600700"/>
              <a:gd name="connsiteY2611" fmla="*/ 116879 h 1295400"/>
              <a:gd name="connsiteX2612" fmla="*/ 3184937 w 5600700"/>
              <a:gd name="connsiteY2612" fmla="*/ 115450 h 1295400"/>
              <a:gd name="connsiteX2613" fmla="*/ 3160077 w 5600700"/>
              <a:gd name="connsiteY2613" fmla="*/ 119641 h 1295400"/>
              <a:gd name="connsiteX2614" fmla="*/ 3143217 w 5600700"/>
              <a:gd name="connsiteY2614" fmla="*/ 118975 h 1295400"/>
              <a:gd name="connsiteX2615" fmla="*/ 3135026 w 5600700"/>
              <a:gd name="connsiteY2615" fmla="*/ 121737 h 1295400"/>
              <a:gd name="connsiteX2616" fmla="*/ 3122358 w 5600700"/>
              <a:gd name="connsiteY2616" fmla="*/ 120689 h 1295400"/>
              <a:gd name="connsiteX2617" fmla="*/ 3118357 w 5600700"/>
              <a:gd name="connsiteY2617" fmla="*/ 123166 h 1295400"/>
              <a:gd name="connsiteX2618" fmla="*/ 3113976 w 5600700"/>
              <a:gd name="connsiteY2618" fmla="*/ 121451 h 1295400"/>
              <a:gd name="connsiteX2619" fmla="*/ 3101593 w 5600700"/>
              <a:gd name="connsiteY2619" fmla="*/ 124594 h 1295400"/>
              <a:gd name="connsiteX2620" fmla="*/ 3080543 w 5600700"/>
              <a:gd name="connsiteY2620" fmla="*/ 124309 h 1295400"/>
              <a:gd name="connsiteX2621" fmla="*/ 3076542 w 5600700"/>
              <a:gd name="connsiteY2621" fmla="*/ 126785 h 1295400"/>
              <a:gd name="connsiteX2622" fmla="*/ 3047110 w 5600700"/>
              <a:gd name="connsiteY2622" fmla="*/ 127166 h 1295400"/>
              <a:gd name="connsiteX2623" fmla="*/ 2863182 w 5600700"/>
              <a:gd name="connsiteY2623" fmla="*/ 142692 h 1295400"/>
              <a:gd name="connsiteX2624" fmla="*/ 2679255 w 5600700"/>
              <a:gd name="connsiteY2624" fmla="*/ 158218 h 1295400"/>
              <a:gd name="connsiteX2625" fmla="*/ 2662395 w 5600700"/>
              <a:gd name="connsiteY2625" fmla="*/ 157551 h 1295400"/>
              <a:gd name="connsiteX2626" fmla="*/ 2645822 w 5600700"/>
              <a:gd name="connsiteY2626" fmla="*/ 161075 h 1295400"/>
              <a:gd name="connsiteX2627" fmla="*/ 2603817 w 5600700"/>
              <a:gd name="connsiteY2627" fmla="*/ 162504 h 1295400"/>
              <a:gd name="connsiteX2628" fmla="*/ 2558001 w 5600700"/>
              <a:gd name="connsiteY2628" fmla="*/ 168505 h 1295400"/>
              <a:gd name="connsiteX2629" fmla="*/ 2457703 w 5600700"/>
              <a:gd name="connsiteY2629" fmla="*/ 176982 h 1295400"/>
              <a:gd name="connsiteX2630" fmla="*/ 2432271 w 5600700"/>
              <a:gd name="connsiteY2630" fmla="*/ 174886 h 1295400"/>
              <a:gd name="connsiteX2631" fmla="*/ 2540952 w 5600700"/>
              <a:gd name="connsiteY2631" fmla="*/ 165742 h 1295400"/>
              <a:gd name="connsiteX2632" fmla="*/ 2553334 w 5600700"/>
              <a:gd name="connsiteY2632" fmla="*/ 162599 h 1295400"/>
              <a:gd name="connsiteX2633" fmla="*/ 2566098 w 5600700"/>
              <a:gd name="connsiteY2633" fmla="*/ 163647 h 1295400"/>
              <a:gd name="connsiteX2634" fmla="*/ 2603531 w 5600700"/>
              <a:gd name="connsiteY2634" fmla="*/ 158408 h 1295400"/>
              <a:gd name="connsiteX2635" fmla="*/ 2645536 w 5600700"/>
              <a:gd name="connsiteY2635" fmla="*/ 156979 h 1295400"/>
              <a:gd name="connsiteX2636" fmla="*/ 2674778 w 5600700"/>
              <a:gd name="connsiteY2636" fmla="*/ 154503 h 1295400"/>
              <a:gd name="connsiteX2637" fmla="*/ 2708211 w 5600700"/>
              <a:gd name="connsiteY2637" fmla="*/ 151645 h 1295400"/>
              <a:gd name="connsiteX2638" fmla="*/ 2741453 w 5600700"/>
              <a:gd name="connsiteY2638" fmla="*/ 146692 h 1295400"/>
              <a:gd name="connsiteX2639" fmla="*/ 2758312 w 5600700"/>
              <a:gd name="connsiteY2639" fmla="*/ 147359 h 1295400"/>
              <a:gd name="connsiteX2640" fmla="*/ 2770695 w 5600700"/>
              <a:gd name="connsiteY2640" fmla="*/ 144216 h 1295400"/>
              <a:gd name="connsiteX2641" fmla="*/ 2783458 w 5600700"/>
              <a:gd name="connsiteY2641" fmla="*/ 145264 h 1295400"/>
              <a:gd name="connsiteX2642" fmla="*/ 2795841 w 5600700"/>
              <a:gd name="connsiteY2642" fmla="*/ 142120 h 1295400"/>
              <a:gd name="connsiteX2643" fmla="*/ 2808509 w 5600700"/>
              <a:gd name="connsiteY2643" fmla="*/ 143168 h 1295400"/>
              <a:gd name="connsiteX2644" fmla="*/ 2812509 w 5600700"/>
              <a:gd name="connsiteY2644" fmla="*/ 140692 h 1295400"/>
              <a:gd name="connsiteX2645" fmla="*/ 2845942 w 5600700"/>
              <a:gd name="connsiteY2645" fmla="*/ 137834 h 1295400"/>
              <a:gd name="connsiteX2646" fmla="*/ 2862706 w 5600700"/>
              <a:gd name="connsiteY2646" fmla="*/ 136405 h 1295400"/>
              <a:gd name="connsiteX2647" fmla="*/ 2871088 w 5600700"/>
              <a:gd name="connsiteY2647" fmla="*/ 135739 h 1295400"/>
              <a:gd name="connsiteX2648" fmla="*/ 2887852 w 5600700"/>
              <a:gd name="connsiteY2648" fmla="*/ 134310 h 1295400"/>
              <a:gd name="connsiteX2649" fmla="*/ 2900520 w 5600700"/>
              <a:gd name="connsiteY2649" fmla="*/ 135358 h 1295400"/>
              <a:gd name="connsiteX2650" fmla="*/ 2904521 w 5600700"/>
              <a:gd name="connsiteY2650" fmla="*/ 132881 h 1295400"/>
              <a:gd name="connsiteX2651" fmla="*/ 2921094 w 5600700"/>
              <a:gd name="connsiteY2651" fmla="*/ 129357 h 1295400"/>
              <a:gd name="connsiteX2652" fmla="*/ 2741167 w 5600700"/>
              <a:gd name="connsiteY2652" fmla="*/ 142406 h 1295400"/>
              <a:gd name="connsiteX2653" fmla="*/ 2716116 w 5600700"/>
              <a:gd name="connsiteY2653" fmla="*/ 144502 h 1295400"/>
              <a:gd name="connsiteX2654" fmla="*/ 2678493 w 5600700"/>
              <a:gd name="connsiteY2654" fmla="*/ 147645 h 1295400"/>
              <a:gd name="connsiteX2655" fmla="*/ 2590672 w 5600700"/>
              <a:gd name="connsiteY2655" fmla="*/ 155074 h 1295400"/>
              <a:gd name="connsiteX2656" fmla="*/ 2565431 w 5600700"/>
              <a:gd name="connsiteY2656" fmla="*/ 155074 h 1295400"/>
              <a:gd name="connsiteX2657" fmla="*/ 2632106 w 5600700"/>
              <a:gd name="connsiteY2657" fmla="*/ 147359 h 1295400"/>
              <a:gd name="connsiteX2658" fmla="*/ 2653156 w 5600700"/>
              <a:gd name="connsiteY2658" fmla="*/ 147645 h 1295400"/>
              <a:gd name="connsiteX2659" fmla="*/ 2678112 w 5600700"/>
              <a:gd name="connsiteY2659" fmla="*/ 143454 h 1295400"/>
              <a:gd name="connsiteX2660" fmla="*/ 2699162 w 5600700"/>
              <a:gd name="connsiteY2660" fmla="*/ 143740 h 1295400"/>
              <a:gd name="connsiteX2661" fmla="*/ 2703162 w 5600700"/>
              <a:gd name="connsiteY2661" fmla="*/ 141263 h 1295400"/>
              <a:gd name="connsiteX2662" fmla="*/ 2766027 w 5600700"/>
              <a:gd name="connsiteY2662" fmla="*/ 138025 h 1295400"/>
              <a:gd name="connsiteX2663" fmla="*/ 2786601 w 5600700"/>
              <a:gd name="connsiteY2663" fmla="*/ 132024 h 1295400"/>
              <a:gd name="connsiteX2664" fmla="*/ 2752978 w 5600700"/>
              <a:gd name="connsiteY2664" fmla="*/ 132786 h 1295400"/>
              <a:gd name="connsiteX2665" fmla="*/ 2753169 w 5600700"/>
              <a:gd name="connsiteY2665" fmla="*/ 134881 h 1295400"/>
              <a:gd name="connsiteX2666" fmla="*/ 2711164 w 5600700"/>
              <a:gd name="connsiteY2666" fmla="*/ 136310 h 1295400"/>
              <a:gd name="connsiteX2667" fmla="*/ 2686303 w 5600700"/>
              <a:gd name="connsiteY2667" fmla="*/ 140501 h 1295400"/>
              <a:gd name="connsiteX2668" fmla="*/ 2673540 w 5600700"/>
              <a:gd name="connsiteY2668" fmla="*/ 139453 h 1295400"/>
              <a:gd name="connsiteX2669" fmla="*/ 2661157 w 5600700"/>
              <a:gd name="connsiteY2669" fmla="*/ 142597 h 1295400"/>
              <a:gd name="connsiteX2670" fmla="*/ 2623343 w 5600700"/>
              <a:gd name="connsiteY2670" fmla="*/ 143644 h 1295400"/>
              <a:gd name="connsiteX2671" fmla="*/ 2502090 w 5600700"/>
              <a:gd name="connsiteY2671" fmla="*/ 153836 h 1295400"/>
              <a:gd name="connsiteX2672" fmla="*/ 2481135 w 5600700"/>
              <a:gd name="connsiteY2672" fmla="*/ 155646 h 1295400"/>
              <a:gd name="connsiteX2673" fmla="*/ 2468562 w 5600700"/>
              <a:gd name="connsiteY2673" fmla="*/ 156694 h 1295400"/>
              <a:gd name="connsiteX2674" fmla="*/ 2447607 w 5600700"/>
              <a:gd name="connsiteY2674" fmla="*/ 158503 h 1295400"/>
              <a:gd name="connsiteX2675" fmla="*/ 2439225 w 5600700"/>
              <a:gd name="connsiteY2675" fmla="*/ 159170 h 1295400"/>
              <a:gd name="connsiteX2676" fmla="*/ 2334735 w 5600700"/>
              <a:gd name="connsiteY2676" fmla="*/ 168028 h 1295400"/>
              <a:gd name="connsiteX2677" fmla="*/ 2313780 w 5600700"/>
              <a:gd name="connsiteY2677" fmla="*/ 169838 h 1295400"/>
              <a:gd name="connsiteX2678" fmla="*/ 2276157 w 5600700"/>
              <a:gd name="connsiteY2678" fmla="*/ 172981 h 1295400"/>
              <a:gd name="connsiteX2679" fmla="*/ 2246724 w 5600700"/>
              <a:gd name="connsiteY2679" fmla="*/ 173362 h 1295400"/>
              <a:gd name="connsiteX2680" fmla="*/ 2271775 w 5600700"/>
              <a:gd name="connsiteY2680" fmla="*/ 171267 h 1295400"/>
              <a:gd name="connsiteX2681" fmla="*/ 2288349 w 5600700"/>
              <a:gd name="connsiteY2681" fmla="*/ 167743 h 1295400"/>
              <a:gd name="connsiteX2682" fmla="*/ 2229675 w 5600700"/>
              <a:gd name="connsiteY2682" fmla="*/ 170600 h 1295400"/>
              <a:gd name="connsiteX2683" fmla="*/ 2213101 w 5600700"/>
              <a:gd name="connsiteY2683" fmla="*/ 174124 h 1295400"/>
              <a:gd name="connsiteX2684" fmla="*/ 2204529 w 5600700"/>
              <a:gd name="connsiteY2684" fmla="*/ 172696 h 1295400"/>
              <a:gd name="connsiteX2685" fmla="*/ 2175477 w 5600700"/>
              <a:gd name="connsiteY2685" fmla="*/ 177268 h 1295400"/>
              <a:gd name="connsiteX2686" fmla="*/ 2154427 w 5600700"/>
              <a:gd name="connsiteY2686" fmla="*/ 176982 h 1295400"/>
              <a:gd name="connsiteX2687" fmla="*/ 2137854 w 5600700"/>
              <a:gd name="connsiteY2687" fmla="*/ 180506 h 1295400"/>
              <a:gd name="connsiteX2688" fmla="*/ 2129472 w 5600700"/>
              <a:gd name="connsiteY2688" fmla="*/ 181173 h 1295400"/>
              <a:gd name="connsiteX2689" fmla="*/ 2125090 w 5600700"/>
              <a:gd name="connsiteY2689" fmla="*/ 179458 h 1295400"/>
              <a:gd name="connsiteX2690" fmla="*/ 2108517 w 5600700"/>
              <a:gd name="connsiteY2690" fmla="*/ 182983 h 1295400"/>
              <a:gd name="connsiteX2691" fmla="*/ 2099944 w 5600700"/>
              <a:gd name="connsiteY2691" fmla="*/ 181554 h 1295400"/>
              <a:gd name="connsiteX2692" fmla="*/ 2066702 w 5600700"/>
              <a:gd name="connsiteY2692" fmla="*/ 186507 h 1295400"/>
              <a:gd name="connsiteX2693" fmla="*/ 1795144 w 5600700"/>
              <a:gd name="connsiteY2693" fmla="*/ 211558 h 1295400"/>
              <a:gd name="connsiteX2694" fmla="*/ 1769903 w 5600700"/>
              <a:gd name="connsiteY2694" fmla="*/ 211558 h 1295400"/>
              <a:gd name="connsiteX2695" fmla="*/ 1761045 w 5600700"/>
              <a:gd name="connsiteY2695" fmla="*/ 205938 h 1295400"/>
              <a:gd name="connsiteX2696" fmla="*/ 1753234 w 5600700"/>
              <a:gd name="connsiteY2696" fmla="*/ 212891 h 1295400"/>
              <a:gd name="connsiteX2697" fmla="*/ 1686178 w 5600700"/>
              <a:gd name="connsiteY2697" fmla="*/ 216415 h 1295400"/>
              <a:gd name="connsiteX2698" fmla="*/ 1643982 w 5600700"/>
              <a:gd name="connsiteY2698" fmla="*/ 215749 h 1295400"/>
              <a:gd name="connsiteX2699" fmla="*/ 1669224 w 5600700"/>
              <a:gd name="connsiteY2699" fmla="*/ 215749 h 1295400"/>
              <a:gd name="connsiteX2700" fmla="*/ 1677415 w 5600700"/>
              <a:gd name="connsiteY2700" fmla="*/ 212986 h 1295400"/>
              <a:gd name="connsiteX2701" fmla="*/ 1685607 w 5600700"/>
              <a:gd name="connsiteY2701" fmla="*/ 210224 h 1295400"/>
              <a:gd name="connsiteX2702" fmla="*/ 1698275 w 5600700"/>
              <a:gd name="connsiteY2702" fmla="*/ 211272 h 1295400"/>
              <a:gd name="connsiteX2703" fmla="*/ 1706466 w 5600700"/>
              <a:gd name="connsiteY2703" fmla="*/ 208414 h 1295400"/>
              <a:gd name="connsiteX2704" fmla="*/ 1714658 w 5600700"/>
              <a:gd name="connsiteY2704" fmla="*/ 205652 h 1295400"/>
              <a:gd name="connsiteX2705" fmla="*/ 1735899 w 5600700"/>
              <a:gd name="connsiteY2705" fmla="*/ 208129 h 1295400"/>
              <a:gd name="connsiteX2706" fmla="*/ 1760854 w 5600700"/>
              <a:gd name="connsiteY2706" fmla="*/ 203938 h 1295400"/>
              <a:gd name="connsiteX2707" fmla="*/ 1781619 w 5600700"/>
              <a:gd name="connsiteY2707" fmla="*/ 200032 h 1295400"/>
              <a:gd name="connsiteX2708" fmla="*/ 1823433 w 5600700"/>
              <a:gd name="connsiteY2708" fmla="*/ 196508 h 1295400"/>
              <a:gd name="connsiteX2709" fmla="*/ 1848484 w 5600700"/>
              <a:gd name="connsiteY2709" fmla="*/ 194413 h 1295400"/>
              <a:gd name="connsiteX2710" fmla="*/ 1898871 w 5600700"/>
              <a:gd name="connsiteY2710" fmla="*/ 192317 h 1295400"/>
              <a:gd name="connsiteX2711" fmla="*/ 1944687 w 5600700"/>
              <a:gd name="connsiteY2711" fmla="*/ 186316 h 1295400"/>
              <a:gd name="connsiteX2712" fmla="*/ 1969547 w 5600700"/>
              <a:gd name="connsiteY2712" fmla="*/ 182125 h 1295400"/>
              <a:gd name="connsiteX2713" fmla="*/ 1986406 w 5600700"/>
              <a:gd name="connsiteY2713" fmla="*/ 182792 h 1295400"/>
              <a:gd name="connsiteX2714" fmla="*/ 2002980 w 5600700"/>
              <a:gd name="connsiteY2714" fmla="*/ 179268 h 1295400"/>
              <a:gd name="connsiteX2715" fmla="*/ 2007361 w 5600700"/>
              <a:gd name="connsiteY2715" fmla="*/ 180982 h 1295400"/>
              <a:gd name="connsiteX2716" fmla="*/ 2028125 w 5600700"/>
              <a:gd name="connsiteY2716" fmla="*/ 177077 h 1295400"/>
              <a:gd name="connsiteX2717" fmla="*/ 2044985 w 5600700"/>
              <a:gd name="connsiteY2717" fmla="*/ 177744 h 1295400"/>
              <a:gd name="connsiteX2718" fmla="*/ 2061558 w 5600700"/>
              <a:gd name="connsiteY2718" fmla="*/ 174220 h 1295400"/>
              <a:gd name="connsiteX2719" fmla="*/ 2107564 w 5600700"/>
              <a:gd name="connsiteY2719" fmla="*/ 170314 h 1295400"/>
              <a:gd name="connsiteX2720" fmla="*/ 2124233 w 5600700"/>
              <a:gd name="connsiteY2720" fmla="*/ 168886 h 1295400"/>
              <a:gd name="connsiteX2721" fmla="*/ 2132615 w 5600700"/>
              <a:gd name="connsiteY2721" fmla="*/ 168219 h 1295400"/>
              <a:gd name="connsiteX2722" fmla="*/ 2166048 w 5600700"/>
              <a:gd name="connsiteY2722" fmla="*/ 165361 h 1295400"/>
              <a:gd name="connsiteX2723" fmla="*/ 2258059 w 5600700"/>
              <a:gd name="connsiteY2723" fmla="*/ 157551 h 1295400"/>
              <a:gd name="connsiteX2724" fmla="*/ 2350071 w 5600700"/>
              <a:gd name="connsiteY2724" fmla="*/ 149740 h 1295400"/>
              <a:gd name="connsiteX2725" fmla="*/ 2371121 w 5600700"/>
              <a:gd name="connsiteY2725" fmla="*/ 150026 h 1295400"/>
              <a:gd name="connsiteX2726" fmla="*/ 2379312 w 5600700"/>
              <a:gd name="connsiteY2726" fmla="*/ 147264 h 1295400"/>
              <a:gd name="connsiteX2727" fmla="*/ 2416555 w 5600700"/>
              <a:gd name="connsiteY2727" fmla="*/ 139930 h 1295400"/>
              <a:gd name="connsiteX2728" fmla="*/ 2399696 w 5600700"/>
              <a:gd name="connsiteY2728" fmla="*/ 139263 h 1295400"/>
              <a:gd name="connsiteX2729" fmla="*/ 2407697 w 5600700"/>
              <a:gd name="connsiteY2729" fmla="*/ 134405 h 1295400"/>
              <a:gd name="connsiteX2730" fmla="*/ 2374074 w 5600700"/>
              <a:gd name="connsiteY2730" fmla="*/ 135167 h 1295400"/>
              <a:gd name="connsiteX2731" fmla="*/ 2327877 w 5600700"/>
              <a:gd name="connsiteY2731" fmla="*/ 136977 h 1295400"/>
              <a:gd name="connsiteX2732" fmla="*/ 2465704 w 5600700"/>
              <a:gd name="connsiteY2732" fmla="*/ 123261 h 1295400"/>
              <a:gd name="connsiteX2733" fmla="*/ 2490755 w 5600700"/>
              <a:gd name="connsiteY2733" fmla="*/ 121165 h 1295400"/>
              <a:gd name="connsiteX2734" fmla="*/ 2523997 w 5600700"/>
              <a:gd name="connsiteY2734" fmla="*/ 116212 h 1295400"/>
              <a:gd name="connsiteX2735" fmla="*/ 2545047 w 5600700"/>
              <a:gd name="connsiteY2735" fmla="*/ 116593 h 1295400"/>
              <a:gd name="connsiteX2736" fmla="*/ 2549048 w 5600700"/>
              <a:gd name="connsiteY2736" fmla="*/ 114117 h 1295400"/>
              <a:gd name="connsiteX2737" fmla="*/ 2557620 w 5600700"/>
              <a:gd name="connsiteY2737" fmla="*/ 115546 h 1295400"/>
              <a:gd name="connsiteX2738" fmla="*/ 2574194 w 5600700"/>
              <a:gd name="connsiteY2738" fmla="*/ 112021 h 1295400"/>
              <a:gd name="connsiteX2739" fmla="*/ 2591053 w 5600700"/>
              <a:gd name="connsiteY2739" fmla="*/ 112688 h 1295400"/>
              <a:gd name="connsiteX2740" fmla="*/ 2670301 w 5600700"/>
              <a:gd name="connsiteY2740" fmla="*/ 103925 h 1295400"/>
              <a:gd name="connsiteX2741" fmla="*/ 2682874 w 5600700"/>
              <a:gd name="connsiteY2741" fmla="*/ 102877 h 1295400"/>
              <a:gd name="connsiteX2742" fmla="*/ 2695447 w 5600700"/>
              <a:gd name="connsiteY2742" fmla="*/ 101830 h 1295400"/>
              <a:gd name="connsiteX2743" fmla="*/ 2699448 w 5600700"/>
              <a:gd name="connsiteY2743" fmla="*/ 99353 h 1295400"/>
              <a:gd name="connsiteX2744" fmla="*/ 2582195 w 5600700"/>
              <a:gd name="connsiteY2744" fmla="*/ 107164 h 1295400"/>
              <a:gd name="connsiteX2745" fmla="*/ 2578194 w 5600700"/>
              <a:gd name="connsiteY2745" fmla="*/ 109640 h 1295400"/>
              <a:gd name="connsiteX2746" fmla="*/ 2553144 w 5600700"/>
              <a:gd name="connsiteY2746" fmla="*/ 111736 h 1295400"/>
              <a:gd name="connsiteX2747" fmla="*/ 2544762 w 5600700"/>
              <a:gd name="connsiteY2747" fmla="*/ 112402 h 1295400"/>
              <a:gd name="connsiteX2748" fmla="*/ 2431890 w 5600700"/>
              <a:gd name="connsiteY2748" fmla="*/ 121927 h 1295400"/>
              <a:gd name="connsiteX2749" fmla="*/ 2398458 w 5600700"/>
              <a:gd name="connsiteY2749" fmla="*/ 124785 h 1295400"/>
              <a:gd name="connsiteX2750" fmla="*/ 2394076 w 5600700"/>
              <a:gd name="connsiteY2750" fmla="*/ 123070 h 1295400"/>
              <a:gd name="connsiteX2751" fmla="*/ 2373312 w 5600700"/>
              <a:gd name="connsiteY2751" fmla="*/ 126976 h 1295400"/>
              <a:gd name="connsiteX2752" fmla="*/ 2356452 w 5600700"/>
              <a:gd name="connsiteY2752" fmla="*/ 126309 h 1295400"/>
              <a:gd name="connsiteX2753" fmla="*/ 2327020 w 5600700"/>
              <a:gd name="connsiteY2753" fmla="*/ 126690 h 1295400"/>
              <a:gd name="connsiteX2754" fmla="*/ 2339403 w 5600700"/>
              <a:gd name="connsiteY2754" fmla="*/ 123547 h 1295400"/>
              <a:gd name="connsiteX2755" fmla="*/ 2318543 w 5600700"/>
              <a:gd name="connsiteY2755" fmla="*/ 125356 h 1295400"/>
              <a:gd name="connsiteX2756" fmla="*/ 2293492 w 5600700"/>
              <a:gd name="connsiteY2756" fmla="*/ 127452 h 1295400"/>
              <a:gd name="connsiteX2757" fmla="*/ 2260250 w 5600700"/>
              <a:gd name="connsiteY2757" fmla="*/ 132405 h 1295400"/>
              <a:gd name="connsiteX2758" fmla="*/ 2243391 w 5600700"/>
              <a:gd name="connsiteY2758" fmla="*/ 131738 h 1295400"/>
              <a:gd name="connsiteX2759" fmla="*/ 2239390 w 5600700"/>
              <a:gd name="connsiteY2759" fmla="*/ 134215 h 1295400"/>
              <a:gd name="connsiteX2760" fmla="*/ 2181002 w 5600700"/>
              <a:gd name="connsiteY2760" fmla="*/ 141263 h 1295400"/>
              <a:gd name="connsiteX2761" fmla="*/ 2155761 w 5600700"/>
              <a:gd name="connsiteY2761" fmla="*/ 141263 h 1295400"/>
              <a:gd name="connsiteX2762" fmla="*/ 2113755 w 5600700"/>
              <a:gd name="connsiteY2762" fmla="*/ 142692 h 1295400"/>
              <a:gd name="connsiteX2763" fmla="*/ 2109755 w 5600700"/>
              <a:gd name="connsiteY2763" fmla="*/ 145168 h 1295400"/>
              <a:gd name="connsiteX2764" fmla="*/ 2088990 w 5600700"/>
              <a:gd name="connsiteY2764" fmla="*/ 149074 h 1295400"/>
              <a:gd name="connsiteX2765" fmla="*/ 2076227 w 5600700"/>
              <a:gd name="connsiteY2765" fmla="*/ 148026 h 1295400"/>
              <a:gd name="connsiteX2766" fmla="*/ 2059368 w 5600700"/>
              <a:gd name="connsiteY2766" fmla="*/ 147359 h 1295400"/>
              <a:gd name="connsiteX2767" fmla="*/ 2051176 w 5600700"/>
              <a:gd name="connsiteY2767" fmla="*/ 150121 h 1295400"/>
              <a:gd name="connsiteX2768" fmla="*/ 2046795 w 5600700"/>
              <a:gd name="connsiteY2768" fmla="*/ 148407 h 1295400"/>
              <a:gd name="connsiteX2769" fmla="*/ 2021934 w 5600700"/>
              <a:gd name="connsiteY2769" fmla="*/ 152598 h 1295400"/>
              <a:gd name="connsiteX2770" fmla="*/ 2013362 w 5600700"/>
              <a:gd name="connsiteY2770" fmla="*/ 151169 h 1295400"/>
              <a:gd name="connsiteX2771" fmla="*/ 2009361 w 5600700"/>
              <a:gd name="connsiteY2771" fmla="*/ 153646 h 1295400"/>
              <a:gd name="connsiteX2772" fmla="*/ 1963165 w 5600700"/>
              <a:gd name="connsiteY2772" fmla="*/ 155455 h 1295400"/>
              <a:gd name="connsiteX2773" fmla="*/ 1950592 w 5600700"/>
              <a:gd name="connsiteY2773" fmla="*/ 156503 h 1295400"/>
              <a:gd name="connsiteX2774" fmla="*/ 1921636 w 5600700"/>
              <a:gd name="connsiteY2774" fmla="*/ 163171 h 1295400"/>
              <a:gd name="connsiteX2775" fmla="*/ 1913064 w 5600700"/>
              <a:gd name="connsiteY2775" fmla="*/ 161742 h 1295400"/>
              <a:gd name="connsiteX2776" fmla="*/ 1896395 w 5600700"/>
              <a:gd name="connsiteY2776" fmla="*/ 163171 h 1295400"/>
              <a:gd name="connsiteX2777" fmla="*/ 1829339 w 5600700"/>
              <a:gd name="connsiteY2777" fmla="*/ 166695 h 1295400"/>
              <a:gd name="connsiteX2778" fmla="*/ 1866391 w 5600700"/>
              <a:gd name="connsiteY2778" fmla="*/ 157265 h 1295400"/>
              <a:gd name="connsiteX2779" fmla="*/ 1853818 w 5600700"/>
              <a:gd name="connsiteY2779" fmla="*/ 158313 h 1295400"/>
              <a:gd name="connsiteX2780" fmla="*/ 1849818 w 5600700"/>
              <a:gd name="connsiteY2780" fmla="*/ 160789 h 1295400"/>
              <a:gd name="connsiteX2781" fmla="*/ 1832958 w 5600700"/>
              <a:gd name="connsiteY2781" fmla="*/ 160123 h 1295400"/>
              <a:gd name="connsiteX2782" fmla="*/ 1820576 w 5600700"/>
              <a:gd name="connsiteY2782" fmla="*/ 163266 h 1295400"/>
              <a:gd name="connsiteX2783" fmla="*/ 1816194 w 5600700"/>
              <a:gd name="connsiteY2783" fmla="*/ 161551 h 1295400"/>
              <a:gd name="connsiteX2784" fmla="*/ 1812194 w 5600700"/>
              <a:gd name="connsiteY2784" fmla="*/ 164028 h 1295400"/>
              <a:gd name="connsiteX2785" fmla="*/ 1799430 w 5600700"/>
              <a:gd name="connsiteY2785" fmla="*/ 162980 h 1295400"/>
              <a:gd name="connsiteX2786" fmla="*/ 1682368 w 5600700"/>
              <a:gd name="connsiteY2786" fmla="*/ 172886 h 1295400"/>
              <a:gd name="connsiteX2787" fmla="*/ 1665795 w 5600700"/>
              <a:gd name="connsiteY2787" fmla="*/ 176410 h 1295400"/>
              <a:gd name="connsiteX2788" fmla="*/ 1653126 w 5600700"/>
              <a:gd name="connsiteY2788" fmla="*/ 175363 h 1295400"/>
              <a:gd name="connsiteX2789" fmla="*/ 1640363 w 5600700"/>
              <a:gd name="connsiteY2789" fmla="*/ 174315 h 1295400"/>
              <a:gd name="connsiteX2790" fmla="*/ 1652555 w 5600700"/>
              <a:gd name="connsiteY2790" fmla="*/ 169076 h 1295400"/>
              <a:gd name="connsiteX2791" fmla="*/ 1660365 w 5600700"/>
              <a:gd name="connsiteY2791" fmla="*/ 162123 h 1295400"/>
              <a:gd name="connsiteX2792" fmla="*/ 1676748 w 5600700"/>
              <a:gd name="connsiteY2792" fmla="*/ 156503 h 1295400"/>
              <a:gd name="connsiteX2793" fmla="*/ 1622551 w 5600700"/>
              <a:gd name="connsiteY2793" fmla="*/ 163171 h 1295400"/>
              <a:gd name="connsiteX2794" fmla="*/ 1609978 w 5600700"/>
              <a:gd name="connsiteY2794" fmla="*/ 164218 h 1295400"/>
              <a:gd name="connsiteX2795" fmla="*/ 1601596 w 5600700"/>
              <a:gd name="connsiteY2795" fmla="*/ 164885 h 1295400"/>
              <a:gd name="connsiteX2796" fmla="*/ 1517967 w 5600700"/>
              <a:gd name="connsiteY2796" fmla="*/ 171934 h 1295400"/>
              <a:gd name="connsiteX2797" fmla="*/ 1488534 w 5600700"/>
              <a:gd name="connsiteY2797" fmla="*/ 172315 h 1295400"/>
              <a:gd name="connsiteX2798" fmla="*/ 1555114 w 5600700"/>
              <a:gd name="connsiteY2798" fmla="*/ 162504 h 1295400"/>
              <a:gd name="connsiteX2799" fmla="*/ 1609597 w 5600700"/>
              <a:gd name="connsiteY2799" fmla="*/ 160027 h 1295400"/>
              <a:gd name="connsiteX2800" fmla="*/ 1651031 w 5600700"/>
              <a:gd name="connsiteY2800" fmla="*/ 152312 h 1295400"/>
              <a:gd name="connsiteX2801" fmla="*/ 1658841 w 5600700"/>
              <a:gd name="connsiteY2801" fmla="*/ 145264 h 1295400"/>
              <a:gd name="connsiteX2802" fmla="*/ 1659413 w 5600700"/>
              <a:gd name="connsiteY2802" fmla="*/ 151550 h 1295400"/>
              <a:gd name="connsiteX2803" fmla="*/ 1697418 w 5600700"/>
              <a:gd name="connsiteY2803" fmla="*/ 152598 h 1295400"/>
              <a:gd name="connsiteX2804" fmla="*/ 1722183 w 5600700"/>
              <a:gd name="connsiteY2804" fmla="*/ 146311 h 1295400"/>
              <a:gd name="connsiteX2805" fmla="*/ 1704942 w 5600700"/>
              <a:gd name="connsiteY2805" fmla="*/ 141454 h 1295400"/>
              <a:gd name="connsiteX2806" fmla="*/ 1716753 w 5600700"/>
              <a:gd name="connsiteY2806" fmla="*/ 132024 h 1295400"/>
              <a:gd name="connsiteX2807" fmla="*/ 1758187 w 5600700"/>
              <a:gd name="connsiteY2807" fmla="*/ 124309 h 1295400"/>
              <a:gd name="connsiteX2808" fmla="*/ 1724564 w 5600700"/>
              <a:gd name="connsiteY2808" fmla="*/ 125071 h 1295400"/>
              <a:gd name="connsiteX2809" fmla="*/ 1695703 w 5600700"/>
              <a:gd name="connsiteY2809" fmla="*/ 131738 h 1295400"/>
              <a:gd name="connsiteX2810" fmla="*/ 1682463 w 5600700"/>
              <a:gd name="connsiteY2810" fmla="*/ 124404 h 1295400"/>
              <a:gd name="connsiteX2811" fmla="*/ 1719897 w 5600700"/>
              <a:gd name="connsiteY2811" fmla="*/ 119165 h 1295400"/>
              <a:gd name="connsiteX2812" fmla="*/ 1753139 w 5600700"/>
              <a:gd name="connsiteY2812" fmla="*/ 114212 h 1295400"/>
              <a:gd name="connsiteX2813" fmla="*/ 1731898 w 5600700"/>
              <a:gd name="connsiteY2813" fmla="*/ 111736 h 1295400"/>
              <a:gd name="connsiteX2814" fmla="*/ 1719325 w 5600700"/>
              <a:gd name="connsiteY2814" fmla="*/ 112783 h 1295400"/>
              <a:gd name="connsiteX2815" fmla="*/ 1698465 w 5600700"/>
              <a:gd name="connsiteY2815" fmla="*/ 114593 h 1295400"/>
              <a:gd name="connsiteX2816" fmla="*/ 1665223 w 5600700"/>
              <a:gd name="connsiteY2816" fmla="*/ 119546 h 1295400"/>
              <a:gd name="connsiteX2817" fmla="*/ 1635791 w 5600700"/>
              <a:gd name="connsiteY2817" fmla="*/ 119927 h 1295400"/>
              <a:gd name="connsiteX2818" fmla="*/ 1631790 w 5600700"/>
              <a:gd name="connsiteY2818" fmla="*/ 122404 h 1295400"/>
              <a:gd name="connsiteX2819" fmla="*/ 1535683 w 5600700"/>
              <a:gd name="connsiteY2819" fmla="*/ 130500 h 1295400"/>
              <a:gd name="connsiteX2820" fmla="*/ 1523300 w 5600700"/>
              <a:gd name="connsiteY2820" fmla="*/ 133643 h 1295400"/>
              <a:gd name="connsiteX2821" fmla="*/ 1439671 w 5600700"/>
              <a:gd name="connsiteY2821" fmla="*/ 140692 h 1295400"/>
              <a:gd name="connsiteX2822" fmla="*/ 1427289 w 5600700"/>
              <a:gd name="connsiteY2822" fmla="*/ 143835 h 1295400"/>
              <a:gd name="connsiteX2823" fmla="*/ 1414620 w 5600700"/>
              <a:gd name="connsiteY2823" fmla="*/ 142787 h 1295400"/>
              <a:gd name="connsiteX2824" fmla="*/ 1410620 w 5600700"/>
              <a:gd name="connsiteY2824" fmla="*/ 145264 h 1295400"/>
              <a:gd name="connsiteX2825" fmla="*/ 1406238 w 5600700"/>
              <a:gd name="connsiteY2825" fmla="*/ 143549 h 1295400"/>
              <a:gd name="connsiteX2826" fmla="*/ 1393856 w 5600700"/>
              <a:gd name="connsiteY2826" fmla="*/ 146692 h 1295400"/>
              <a:gd name="connsiteX2827" fmla="*/ 1226597 w 5600700"/>
              <a:gd name="connsiteY2827" fmla="*/ 160789 h 1295400"/>
              <a:gd name="connsiteX2828" fmla="*/ 1210023 w 5600700"/>
              <a:gd name="connsiteY2828" fmla="*/ 164314 h 1295400"/>
              <a:gd name="connsiteX2829" fmla="*/ 1197355 w 5600700"/>
              <a:gd name="connsiteY2829" fmla="*/ 163266 h 1295400"/>
              <a:gd name="connsiteX2830" fmla="*/ 1193355 w 5600700"/>
              <a:gd name="connsiteY2830" fmla="*/ 165742 h 1295400"/>
              <a:gd name="connsiteX2831" fmla="*/ 1180686 w 5600700"/>
              <a:gd name="connsiteY2831" fmla="*/ 164695 h 1295400"/>
              <a:gd name="connsiteX2832" fmla="*/ 1176686 w 5600700"/>
              <a:gd name="connsiteY2832" fmla="*/ 167171 h 1295400"/>
              <a:gd name="connsiteX2833" fmla="*/ 1093056 w 5600700"/>
              <a:gd name="connsiteY2833" fmla="*/ 174220 h 1295400"/>
              <a:gd name="connsiteX2834" fmla="*/ 1080674 w 5600700"/>
              <a:gd name="connsiteY2834" fmla="*/ 177363 h 1295400"/>
              <a:gd name="connsiteX2835" fmla="*/ 988662 w 5600700"/>
              <a:gd name="connsiteY2835" fmla="*/ 185173 h 1295400"/>
              <a:gd name="connsiteX2836" fmla="*/ 976280 w 5600700"/>
              <a:gd name="connsiteY2836" fmla="*/ 188317 h 1295400"/>
              <a:gd name="connsiteX2837" fmla="*/ 792352 w 5600700"/>
              <a:gd name="connsiteY2837" fmla="*/ 203842 h 1295400"/>
              <a:gd name="connsiteX2838" fmla="*/ 754728 w 5600700"/>
              <a:gd name="connsiteY2838" fmla="*/ 206986 h 1295400"/>
              <a:gd name="connsiteX2839" fmla="*/ 730154 w 5600700"/>
              <a:gd name="connsiteY2839" fmla="*/ 215368 h 1295400"/>
              <a:gd name="connsiteX2840" fmla="*/ 597090 w 5600700"/>
              <a:gd name="connsiteY2840" fmla="*/ 235084 h 1295400"/>
              <a:gd name="connsiteX2841" fmla="*/ 539654 w 5600700"/>
              <a:gd name="connsiteY2841" fmla="*/ 252610 h 1295400"/>
              <a:gd name="connsiteX2842" fmla="*/ 561657 w 5600700"/>
              <a:gd name="connsiteY2842" fmla="*/ 263469 h 1295400"/>
              <a:gd name="connsiteX2843" fmla="*/ 524700 w 5600700"/>
              <a:gd name="connsiteY2843" fmla="*/ 275089 h 1295400"/>
              <a:gd name="connsiteX2844" fmla="*/ 533748 w 5600700"/>
              <a:gd name="connsiteY2844" fmla="*/ 282805 h 1295400"/>
              <a:gd name="connsiteX2845" fmla="*/ 537939 w 5600700"/>
              <a:gd name="connsiteY2845" fmla="*/ 282424 h 1295400"/>
              <a:gd name="connsiteX2846" fmla="*/ 538320 w 5600700"/>
              <a:gd name="connsiteY2846" fmla="*/ 286615 h 1295400"/>
              <a:gd name="connsiteX2847" fmla="*/ 547083 w 5600700"/>
              <a:gd name="connsiteY2847" fmla="*/ 290139 h 1295400"/>
              <a:gd name="connsiteX2848" fmla="*/ 530700 w 5600700"/>
              <a:gd name="connsiteY2848" fmla="*/ 295759 h 1295400"/>
              <a:gd name="connsiteX2849" fmla="*/ 576706 w 5600700"/>
              <a:gd name="connsiteY2849" fmla="*/ 291853 h 1295400"/>
              <a:gd name="connsiteX2850" fmla="*/ 631570 w 5600700"/>
              <a:gd name="connsiteY2850" fmla="*/ 293568 h 1295400"/>
              <a:gd name="connsiteX2851" fmla="*/ 610806 w 5600700"/>
              <a:gd name="connsiteY2851" fmla="*/ 297473 h 1295400"/>
              <a:gd name="connsiteX2852" fmla="*/ 594423 w 5600700"/>
              <a:gd name="connsiteY2852" fmla="*/ 303093 h 1295400"/>
              <a:gd name="connsiteX2853" fmla="*/ 665098 w 5600700"/>
              <a:gd name="connsiteY2853" fmla="*/ 292901 h 1295400"/>
              <a:gd name="connsiteX2854" fmla="*/ 690339 w 5600700"/>
              <a:gd name="connsiteY2854" fmla="*/ 292901 h 1295400"/>
              <a:gd name="connsiteX2855" fmla="*/ 623950 w 5600700"/>
              <a:gd name="connsiteY2855" fmla="*/ 304807 h 1295400"/>
              <a:gd name="connsiteX2856" fmla="*/ 582707 w 5600700"/>
              <a:gd name="connsiteY2856" fmla="*/ 314618 h 1295400"/>
              <a:gd name="connsiteX2857" fmla="*/ 561847 w 5600700"/>
              <a:gd name="connsiteY2857" fmla="*/ 316428 h 1295400"/>
              <a:gd name="connsiteX2858" fmla="*/ 553846 w 5600700"/>
              <a:gd name="connsiteY2858" fmla="*/ 321381 h 1295400"/>
              <a:gd name="connsiteX2859" fmla="*/ 541654 w 5600700"/>
              <a:gd name="connsiteY2859" fmla="*/ 326620 h 1295400"/>
              <a:gd name="connsiteX2860" fmla="*/ 574896 w 5600700"/>
              <a:gd name="connsiteY2860" fmla="*/ 321667 h 1295400"/>
              <a:gd name="connsiteX2861" fmla="*/ 554703 w 5600700"/>
              <a:gd name="connsiteY2861" fmla="*/ 331858 h 1295400"/>
              <a:gd name="connsiteX2862" fmla="*/ 553179 w 5600700"/>
              <a:gd name="connsiteY2862" fmla="*/ 363672 h 1295400"/>
              <a:gd name="connsiteX2863" fmla="*/ 541654 w 5600700"/>
              <a:gd name="connsiteY2863" fmla="*/ 377293 h 1295400"/>
              <a:gd name="connsiteX2864" fmla="*/ 555465 w 5600700"/>
              <a:gd name="connsiteY2864" fmla="*/ 390913 h 1295400"/>
              <a:gd name="connsiteX2865" fmla="*/ 547941 w 5600700"/>
              <a:gd name="connsiteY2865" fmla="*/ 402153 h 1295400"/>
              <a:gd name="connsiteX2866" fmla="*/ 531939 w 5600700"/>
              <a:gd name="connsiteY2866" fmla="*/ 411964 h 1295400"/>
              <a:gd name="connsiteX2867" fmla="*/ 554037 w 5600700"/>
              <a:gd name="connsiteY2867" fmla="*/ 424918 h 1295400"/>
              <a:gd name="connsiteX2868" fmla="*/ 537654 w 5600700"/>
              <a:gd name="connsiteY2868" fmla="*/ 430537 h 1295400"/>
              <a:gd name="connsiteX2869" fmla="*/ 530891 w 5600700"/>
              <a:gd name="connsiteY2869" fmla="*/ 450159 h 1295400"/>
              <a:gd name="connsiteX2870" fmla="*/ 531558 w 5600700"/>
              <a:gd name="connsiteY2870" fmla="*/ 458541 h 1295400"/>
              <a:gd name="connsiteX2871" fmla="*/ 527938 w 5600700"/>
              <a:gd name="connsiteY2871" fmla="*/ 465208 h 1295400"/>
              <a:gd name="connsiteX2872" fmla="*/ 536987 w 5600700"/>
              <a:gd name="connsiteY2872" fmla="*/ 472924 h 1295400"/>
              <a:gd name="connsiteX2873" fmla="*/ 524795 w 5600700"/>
              <a:gd name="connsiteY2873" fmla="*/ 478162 h 1295400"/>
              <a:gd name="connsiteX2874" fmla="*/ 526033 w 5600700"/>
              <a:gd name="connsiteY2874" fmla="*/ 492831 h 1295400"/>
              <a:gd name="connsiteX2875" fmla="*/ 539273 w 5600700"/>
              <a:gd name="connsiteY2875" fmla="*/ 500165 h 1295400"/>
              <a:gd name="connsiteX2876" fmla="*/ 556323 w 5600700"/>
              <a:gd name="connsiteY2876" fmla="*/ 502927 h 1295400"/>
              <a:gd name="connsiteX2877" fmla="*/ 556989 w 5600700"/>
              <a:gd name="connsiteY2877" fmla="*/ 511309 h 1295400"/>
              <a:gd name="connsiteX2878" fmla="*/ 590803 w 5600700"/>
              <a:gd name="connsiteY2878" fmla="*/ 512643 h 1295400"/>
              <a:gd name="connsiteX2879" fmla="*/ 574611 w 5600700"/>
              <a:gd name="connsiteY2879" fmla="*/ 520358 h 1295400"/>
              <a:gd name="connsiteX2880" fmla="*/ 595661 w 5600700"/>
              <a:gd name="connsiteY2880" fmla="*/ 520739 h 1295400"/>
              <a:gd name="connsiteX2881" fmla="*/ 566610 w 5600700"/>
              <a:gd name="connsiteY2881" fmla="*/ 525311 h 1295400"/>
              <a:gd name="connsiteX2882" fmla="*/ 550989 w 5600700"/>
              <a:gd name="connsiteY2882" fmla="*/ 539313 h 1295400"/>
              <a:gd name="connsiteX2883" fmla="*/ 576230 w 5600700"/>
              <a:gd name="connsiteY2883" fmla="*/ 539313 h 1295400"/>
              <a:gd name="connsiteX2884" fmla="*/ 580992 w 5600700"/>
              <a:gd name="connsiteY2884" fmla="*/ 545218 h 1295400"/>
              <a:gd name="connsiteX2885" fmla="*/ 544226 w 5600700"/>
              <a:gd name="connsiteY2885" fmla="*/ 558934 h 1295400"/>
              <a:gd name="connsiteX2886" fmla="*/ 494601 w 5600700"/>
              <a:gd name="connsiteY2886" fmla="*/ 569507 h 1295400"/>
              <a:gd name="connsiteX2887" fmla="*/ 432212 w 5600700"/>
              <a:gd name="connsiteY2887" fmla="*/ 579032 h 1295400"/>
              <a:gd name="connsiteX2888" fmla="*/ 465645 w 5600700"/>
              <a:gd name="connsiteY2888" fmla="*/ 576175 h 1295400"/>
              <a:gd name="connsiteX2889" fmla="*/ 499268 w 5600700"/>
              <a:gd name="connsiteY2889" fmla="*/ 575413 h 1295400"/>
              <a:gd name="connsiteX2890" fmla="*/ 445071 w 5600700"/>
              <a:gd name="connsiteY2890" fmla="*/ 582080 h 1295400"/>
              <a:gd name="connsiteX2891" fmla="*/ 416019 w 5600700"/>
              <a:gd name="connsiteY2891" fmla="*/ 586652 h 1295400"/>
              <a:gd name="connsiteX2892" fmla="*/ 399636 w 5600700"/>
              <a:gd name="connsiteY2892" fmla="*/ 592272 h 1295400"/>
              <a:gd name="connsiteX2893" fmla="*/ 374586 w 5600700"/>
              <a:gd name="connsiteY2893" fmla="*/ 594367 h 1295400"/>
              <a:gd name="connsiteX2894" fmla="*/ 366394 w 5600700"/>
              <a:gd name="connsiteY2894" fmla="*/ 597130 h 1295400"/>
              <a:gd name="connsiteX2895" fmla="*/ 358203 w 5600700"/>
              <a:gd name="connsiteY2895" fmla="*/ 599892 h 1295400"/>
              <a:gd name="connsiteX2896" fmla="*/ 349821 w 5600700"/>
              <a:gd name="connsiteY2896" fmla="*/ 600559 h 1295400"/>
              <a:gd name="connsiteX2897" fmla="*/ 312197 w 5600700"/>
              <a:gd name="connsiteY2897" fmla="*/ 603702 h 1295400"/>
              <a:gd name="connsiteX2898" fmla="*/ 300195 w 5600700"/>
              <a:gd name="connsiteY2898" fmla="*/ 611036 h 1295400"/>
              <a:gd name="connsiteX2899" fmla="*/ 283146 w 5600700"/>
              <a:gd name="connsiteY2899" fmla="*/ 608274 h 1295400"/>
              <a:gd name="connsiteX2900" fmla="*/ 283336 w 5600700"/>
              <a:gd name="connsiteY2900" fmla="*/ 610369 h 1295400"/>
              <a:gd name="connsiteX2901" fmla="*/ 274954 w 5600700"/>
              <a:gd name="connsiteY2901" fmla="*/ 611036 h 1295400"/>
              <a:gd name="connsiteX2902" fmla="*/ 237521 w 5600700"/>
              <a:gd name="connsiteY2902" fmla="*/ 616275 h 1295400"/>
              <a:gd name="connsiteX2903" fmla="*/ 221138 w 5600700"/>
              <a:gd name="connsiteY2903" fmla="*/ 621895 h 1295400"/>
              <a:gd name="connsiteX2904" fmla="*/ 259143 w 5600700"/>
              <a:gd name="connsiteY2904" fmla="*/ 622942 h 1295400"/>
              <a:gd name="connsiteX2905" fmla="*/ 238378 w 5600700"/>
              <a:gd name="connsiteY2905" fmla="*/ 626848 h 1295400"/>
              <a:gd name="connsiteX2906" fmla="*/ 188372 w 5600700"/>
              <a:gd name="connsiteY2906" fmla="*/ 633230 h 1295400"/>
              <a:gd name="connsiteX2907" fmla="*/ 205231 w 5600700"/>
              <a:gd name="connsiteY2907" fmla="*/ 633896 h 1295400"/>
              <a:gd name="connsiteX2908" fmla="*/ 226186 w 5600700"/>
              <a:gd name="connsiteY2908" fmla="*/ 632086 h 1295400"/>
              <a:gd name="connsiteX2909" fmla="*/ 230568 w 5600700"/>
              <a:gd name="connsiteY2909" fmla="*/ 633801 h 1295400"/>
              <a:gd name="connsiteX2910" fmla="*/ 255809 w 5600700"/>
              <a:gd name="connsiteY2910" fmla="*/ 633801 h 1295400"/>
              <a:gd name="connsiteX2911" fmla="*/ 280669 w 5600700"/>
              <a:gd name="connsiteY2911" fmla="*/ 629610 h 1295400"/>
              <a:gd name="connsiteX2912" fmla="*/ 289051 w 5600700"/>
              <a:gd name="connsiteY2912" fmla="*/ 628943 h 1295400"/>
              <a:gd name="connsiteX2913" fmla="*/ 314292 w 5600700"/>
              <a:gd name="connsiteY2913" fmla="*/ 628943 h 1295400"/>
              <a:gd name="connsiteX2914" fmla="*/ 343534 w 5600700"/>
              <a:gd name="connsiteY2914" fmla="*/ 626467 h 1295400"/>
              <a:gd name="connsiteX2915" fmla="*/ 377157 w 5600700"/>
              <a:gd name="connsiteY2915" fmla="*/ 625705 h 1295400"/>
              <a:gd name="connsiteX2916" fmla="*/ 331533 w 5600700"/>
              <a:gd name="connsiteY2916" fmla="*/ 633801 h 1295400"/>
              <a:gd name="connsiteX2917" fmla="*/ 302481 w 5600700"/>
              <a:gd name="connsiteY2917" fmla="*/ 638373 h 1295400"/>
              <a:gd name="connsiteX2918" fmla="*/ 290480 w 5600700"/>
              <a:gd name="connsiteY2918" fmla="*/ 645707 h 1295400"/>
              <a:gd name="connsiteX2919" fmla="*/ 282288 w 5600700"/>
              <a:gd name="connsiteY2919" fmla="*/ 648469 h 1295400"/>
              <a:gd name="connsiteX2920" fmla="*/ 269525 w 5600700"/>
              <a:gd name="connsiteY2920" fmla="*/ 647422 h 1295400"/>
              <a:gd name="connsiteX2921" fmla="*/ 285717 w 5600700"/>
              <a:gd name="connsiteY2921" fmla="*/ 639707 h 1295400"/>
              <a:gd name="connsiteX2922" fmla="*/ 252666 w 5600700"/>
              <a:gd name="connsiteY2922" fmla="*/ 646755 h 1295400"/>
              <a:gd name="connsiteX2923" fmla="*/ 265715 w 5600700"/>
              <a:gd name="connsiteY2923" fmla="*/ 651994 h 1295400"/>
              <a:gd name="connsiteX2924" fmla="*/ 315721 w 5600700"/>
              <a:gd name="connsiteY2924" fmla="*/ 645612 h 1295400"/>
              <a:gd name="connsiteX2925" fmla="*/ 366108 w 5600700"/>
              <a:gd name="connsiteY2925" fmla="*/ 643516 h 1295400"/>
              <a:gd name="connsiteX2926" fmla="*/ 378967 w 5600700"/>
              <a:gd name="connsiteY2926" fmla="*/ 646660 h 1295400"/>
              <a:gd name="connsiteX2927" fmla="*/ 358393 w 5600700"/>
              <a:gd name="connsiteY2927" fmla="*/ 652660 h 1295400"/>
              <a:gd name="connsiteX2928" fmla="*/ 341629 w 5600700"/>
              <a:gd name="connsiteY2928" fmla="*/ 654089 h 1295400"/>
              <a:gd name="connsiteX2929" fmla="*/ 325246 w 5600700"/>
              <a:gd name="connsiteY2929" fmla="*/ 659709 h 1295400"/>
              <a:gd name="connsiteX2930" fmla="*/ 316674 w 5600700"/>
              <a:gd name="connsiteY2930" fmla="*/ 658280 h 1295400"/>
              <a:gd name="connsiteX2931" fmla="*/ 308482 w 5600700"/>
              <a:gd name="connsiteY2931" fmla="*/ 661042 h 1295400"/>
              <a:gd name="connsiteX2932" fmla="*/ 291623 w 5600700"/>
              <a:gd name="connsiteY2932" fmla="*/ 660376 h 1295400"/>
              <a:gd name="connsiteX2933" fmla="*/ 279240 w 5600700"/>
              <a:gd name="connsiteY2933" fmla="*/ 663519 h 1295400"/>
              <a:gd name="connsiteX2934" fmla="*/ 262286 w 5600700"/>
              <a:gd name="connsiteY2934" fmla="*/ 662852 h 1295400"/>
              <a:gd name="connsiteX2935" fmla="*/ 245712 w 5600700"/>
              <a:gd name="connsiteY2935" fmla="*/ 666376 h 1295400"/>
              <a:gd name="connsiteX2936" fmla="*/ 195516 w 5600700"/>
              <a:gd name="connsiteY2936" fmla="*/ 670567 h 1295400"/>
              <a:gd name="connsiteX2937" fmla="*/ 182752 w 5600700"/>
              <a:gd name="connsiteY2937" fmla="*/ 669520 h 1295400"/>
              <a:gd name="connsiteX2938" fmla="*/ 170370 w 5600700"/>
              <a:gd name="connsiteY2938" fmla="*/ 672663 h 1295400"/>
              <a:gd name="connsiteX2939" fmla="*/ 165988 w 5600700"/>
              <a:gd name="connsiteY2939" fmla="*/ 670948 h 1295400"/>
              <a:gd name="connsiteX2940" fmla="*/ 119982 w 5600700"/>
              <a:gd name="connsiteY2940" fmla="*/ 674854 h 1295400"/>
              <a:gd name="connsiteX2941" fmla="*/ 103409 w 5600700"/>
              <a:gd name="connsiteY2941" fmla="*/ 678378 h 1295400"/>
              <a:gd name="connsiteX2942" fmla="*/ 86550 w 5600700"/>
              <a:gd name="connsiteY2942" fmla="*/ 677711 h 1295400"/>
              <a:gd name="connsiteX2943" fmla="*/ 40544 w 5600700"/>
              <a:gd name="connsiteY2943" fmla="*/ 681616 h 1295400"/>
              <a:gd name="connsiteX2944" fmla="*/ 40734 w 5600700"/>
              <a:gd name="connsiteY2944" fmla="*/ 683712 h 1295400"/>
              <a:gd name="connsiteX2945" fmla="*/ 24351 w 5600700"/>
              <a:gd name="connsiteY2945" fmla="*/ 689332 h 1295400"/>
              <a:gd name="connsiteX2946" fmla="*/ 145986 w 5600700"/>
              <a:gd name="connsiteY2946" fmla="*/ 683331 h 1295400"/>
              <a:gd name="connsiteX2947" fmla="*/ 162750 w 5600700"/>
              <a:gd name="connsiteY2947" fmla="*/ 681902 h 1295400"/>
              <a:gd name="connsiteX2948" fmla="*/ 167131 w 5600700"/>
              <a:gd name="connsiteY2948" fmla="*/ 683617 h 1295400"/>
              <a:gd name="connsiteX2949" fmla="*/ 175323 w 5600700"/>
              <a:gd name="connsiteY2949" fmla="*/ 680855 h 1295400"/>
              <a:gd name="connsiteX2950" fmla="*/ 187991 w 5600700"/>
              <a:gd name="connsiteY2950" fmla="*/ 681902 h 1295400"/>
              <a:gd name="connsiteX2951" fmla="*/ 313435 w 5600700"/>
              <a:gd name="connsiteY2951" fmla="*/ 671330 h 1295400"/>
              <a:gd name="connsiteX2952" fmla="*/ 334676 w 5600700"/>
              <a:gd name="connsiteY2952" fmla="*/ 673806 h 1295400"/>
              <a:gd name="connsiteX2953" fmla="*/ 397350 w 5600700"/>
              <a:gd name="connsiteY2953" fmla="*/ 668472 h 1295400"/>
              <a:gd name="connsiteX2954" fmla="*/ 413924 w 5600700"/>
              <a:gd name="connsiteY2954" fmla="*/ 664948 h 1295400"/>
              <a:gd name="connsiteX2955" fmla="*/ 439356 w 5600700"/>
              <a:gd name="connsiteY2955" fmla="*/ 667043 h 1295400"/>
              <a:gd name="connsiteX2956" fmla="*/ 514603 w 5600700"/>
              <a:gd name="connsiteY2956" fmla="*/ 660661 h 1295400"/>
              <a:gd name="connsiteX2957" fmla="*/ 527652 w 5600700"/>
              <a:gd name="connsiteY2957" fmla="*/ 665900 h 1295400"/>
              <a:gd name="connsiteX2958" fmla="*/ 594708 w 5600700"/>
              <a:gd name="connsiteY2958" fmla="*/ 662376 h 1295400"/>
              <a:gd name="connsiteX2959" fmla="*/ 607567 w 5600700"/>
              <a:gd name="connsiteY2959" fmla="*/ 665519 h 1295400"/>
              <a:gd name="connsiteX2960" fmla="*/ 632332 w 5600700"/>
              <a:gd name="connsiteY2960" fmla="*/ 659233 h 1295400"/>
              <a:gd name="connsiteX2961" fmla="*/ 657573 w 5600700"/>
              <a:gd name="connsiteY2961" fmla="*/ 659233 h 1295400"/>
              <a:gd name="connsiteX2962" fmla="*/ 716247 w 5600700"/>
              <a:gd name="connsiteY2962" fmla="*/ 656375 h 1295400"/>
              <a:gd name="connsiteX2963" fmla="*/ 716057 w 5600700"/>
              <a:gd name="connsiteY2963" fmla="*/ 654280 h 1295400"/>
              <a:gd name="connsiteX2964" fmla="*/ 724820 w 5600700"/>
              <a:gd name="connsiteY2964" fmla="*/ 657804 h 1295400"/>
              <a:gd name="connsiteX2965" fmla="*/ 603757 w 5600700"/>
              <a:gd name="connsiteY2965" fmla="*/ 670091 h 1295400"/>
              <a:gd name="connsiteX2966" fmla="*/ 591375 w 5600700"/>
              <a:gd name="connsiteY2966" fmla="*/ 673234 h 1295400"/>
              <a:gd name="connsiteX2967" fmla="*/ 586993 w 5600700"/>
              <a:gd name="connsiteY2967" fmla="*/ 671520 h 1295400"/>
              <a:gd name="connsiteX2968" fmla="*/ 578802 w 5600700"/>
              <a:gd name="connsiteY2968" fmla="*/ 674282 h 1295400"/>
              <a:gd name="connsiteX2969" fmla="*/ 570229 w 5600700"/>
              <a:gd name="connsiteY2969" fmla="*/ 672853 h 1295400"/>
              <a:gd name="connsiteX2970" fmla="*/ 557656 w 5600700"/>
              <a:gd name="connsiteY2970" fmla="*/ 673901 h 1295400"/>
              <a:gd name="connsiteX2971" fmla="*/ 536892 w 5600700"/>
              <a:gd name="connsiteY2971" fmla="*/ 677807 h 1295400"/>
              <a:gd name="connsiteX2972" fmla="*/ 562514 w 5600700"/>
              <a:gd name="connsiteY2972" fmla="*/ 681997 h 1295400"/>
              <a:gd name="connsiteX2973" fmla="*/ 574706 w 5600700"/>
              <a:gd name="connsiteY2973" fmla="*/ 676759 h 1295400"/>
              <a:gd name="connsiteX2974" fmla="*/ 595566 w 5600700"/>
              <a:gd name="connsiteY2974" fmla="*/ 674949 h 1295400"/>
              <a:gd name="connsiteX2975" fmla="*/ 621188 w 5600700"/>
              <a:gd name="connsiteY2975" fmla="*/ 679140 h 1295400"/>
              <a:gd name="connsiteX2976" fmla="*/ 646239 w 5600700"/>
              <a:gd name="connsiteY2976" fmla="*/ 677044 h 1295400"/>
              <a:gd name="connsiteX2977" fmla="*/ 671289 w 5600700"/>
              <a:gd name="connsiteY2977" fmla="*/ 674949 h 1295400"/>
              <a:gd name="connsiteX2978" fmla="*/ 659288 w 5600700"/>
              <a:gd name="connsiteY2978" fmla="*/ 682283 h 1295400"/>
              <a:gd name="connsiteX2979" fmla="*/ 776350 w 5600700"/>
              <a:gd name="connsiteY2979" fmla="*/ 672377 h 1295400"/>
              <a:gd name="connsiteX2980" fmla="*/ 780732 w 5600700"/>
              <a:gd name="connsiteY2980" fmla="*/ 674092 h 1295400"/>
              <a:gd name="connsiteX2981" fmla="*/ 827023 w 5600700"/>
              <a:gd name="connsiteY2981" fmla="*/ 674378 h 1295400"/>
              <a:gd name="connsiteX2982" fmla="*/ 848835 w 5600700"/>
              <a:gd name="connsiteY2982" fmla="*/ 683140 h 1295400"/>
              <a:gd name="connsiteX2983" fmla="*/ 869409 w 5600700"/>
              <a:gd name="connsiteY2983" fmla="*/ 677140 h 1295400"/>
              <a:gd name="connsiteX2984" fmla="*/ 894651 w 5600700"/>
              <a:gd name="connsiteY2984" fmla="*/ 677140 h 1295400"/>
              <a:gd name="connsiteX2985" fmla="*/ 877029 w 5600700"/>
              <a:gd name="connsiteY2985" fmla="*/ 668091 h 1295400"/>
              <a:gd name="connsiteX2986" fmla="*/ 906271 w 5600700"/>
              <a:gd name="connsiteY2986" fmla="*/ 665614 h 1295400"/>
              <a:gd name="connsiteX2987" fmla="*/ 910938 w 5600700"/>
              <a:gd name="connsiteY2987" fmla="*/ 671520 h 1295400"/>
              <a:gd name="connsiteX2988" fmla="*/ 919701 w 5600700"/>
              <a:gd name="connsiteY2988" fmla="*/ 675044 h 1295400"/>
              <a:gd name="connsiteX2989" fmla="*/ 948943 w 5600700"/>
              <a:gd name="connsiteY2989" fmla="*/ 672568 h 1295400"/>
              <a:gd name="connsiteX2990" fmla="*/ 970565 w 5600700"/>
              <a:gd name="connsiteY2990" fmla="*/ 679235 h 1295400"/>
              <a:gd name="connsiteX2991" fmla="*/ 1016571 w 5600700"/>
              <a:gd name="connsiteY2991" fmla="*/ 675330 h 1295400"/>
              <a:gd name="connsiteX2992" fmla="*/ 987710 w 5600700"/>
              <a:gd name="connsiteY2992" fmla="*/ 681997 h 1295400"/>
              <a:gd name="connsiteX2993" fmla="*/ 912653 w 5600700"/>
              <a:gd name="connsiteY2993" fmla="*/ 690475 h 1295400"/>
              <a:gd name="connsiteX2994" fmla="*/ 896270 w 5600700"/>
              <a:gd name="connsiteY2994" fmla="*/ 696094 h 1295400"/>
              <a:gd name="connsiteX2995" fmla="*/ 849883 w 5600700"/>
              <a:gd name="connsiteY2995" fmla="*/ 695809 h 1295400"/>
              <a:gd name="connsiteX2996" fmla="*/ 829309 w 5600700"/>
              <a:gd name="connsiteY2996" fmla="*/ 701809 h 1295400"/>
              <a:gd name="connsiteX2997" fmla="*/ 804068 w 5600700"/>
              <a:gd name="connsiteY2997" fmla="*/ 701809 h 1295400"/>
              <a:gd name="connsiteX2998" fmla="*/ 799877 w 5600700"/>
              <a:gd name="connsiteY2998" fmla="*/ 702190 h 1295400"/>
              <a:gd name="connsiteX2999" fmla="*/ 797115 w 5600700"/>
              <a:gd name="connsiteY2999" fmla="*/ 706858 h 1295400"/>
              <a:gd name="connsiteX3000" fmla="*/ 1653031 w 5600700"/>
              <a:gd name="connsiteY3000" fmla="*/ 122880 h 1295400"/>
              <a:gd name="connsiteX3001" fmla="*/ 1640839 w 5600700"/>
              <a:gd name="connsiteY3001" fmla="*/ 128119 h 1295400"/>
              <a:gd name="connsiteX3002" fmla="*/ 1653888 w 5600700"/>
              <a:gd name="connsiteY3002" fmla="*/ 133357 h 1295400"/>
              <a:gd name="connsiteX3003" fmla="*/ 1629028 w 5600700"/>
              <a:gd name="connsiteY3003" fmla="*/ 137548 h 1295400"/>
              <a:gd name="connsiteX3004" fmla="*/ 1603977 w 5600700"/>
              <a:gd name="connsiteY3004" fmla="*/ 139644 h 1295400"/>
              <a:gd name="connsiteX3005" fmla="*/ 1591595 w 5600700"/>
              <a:gd name="connsiteY3005" fmla="*/ 142787 h 1295400"/>
              <a:gd name="connsiteX3006" fmla="*/ 1503774 w 5600700"/>
              <a:gd name="connsiteY3006" fmla="*/ 150217 h 1295400"/>
              <a:gd name="connsiteX3007" fmla="*/ 1487201 w 5600700"/>
              <a:gd name="connsiteY3007" fmla="*/ 153741 h 1295400"/>
              <a:gd name="connsiteX3008" fmla="*/ 1453768 w 5600700"/>
              <a:gd name="connsiteY3008" fmla="*/ 156598 h 1295400"/>
              <a:gd name="connsiteX3009" fmla="*/ 1436528 w 5600700"/>
              <a:gd name="connsiteY3009" fmla="*/ 151741 h 1295400"/>
              <a:gd name="connsiteX3010" fmla="*/ 1428527 w 5600700"/>
              <a:gd name="connsiteY3010" fmla="*/ 156598 h 1295400"/>
              <a:gd name="connsiteX3011" fmla="*/ 1428717 w 5600700"/>
              <a:gd name="connsiteY3011" fmla="*/ 158694 h 1295400"/>
              <a:gd name="connsiteX3012" fmla="*/ 1332610 w 5600700"/>
              <a:gd name="connsiteY3012" fmla="*/ 166790 h 1295400"/>
              <a:gd name="connsiteX3013" fmla="*/ 1316037 w 5600700"/>
              <a:gd name="connsiteY3013" fmla="*/ 170314 h 1295400"/>
              <a:gd name="connsiteX3014" fmla="*/ 1307655 w 5600700"/>
              <a:gd name="connsiteY3014" fmla="*/ 170981 h 1295400"/>
              <a:gd name="connsiteX3015" fmla="*/ 1299273 w 5600700"/>
              <a:gd name="connsiteY3015" fmla="*/ 171648 h 1295400"/>
              <a:gd name="connsiteX3016" fmla="*/ 1282413 w 5600700"/>
              <a:gd name="connsiteY3016" fmla="*/ 170981 h 1295400"/>
              <a:gd name="connsiteX3017" fmla="*/ 1228025 w 5600700"/>
              <a:gd name="connsiteY3017" fmla="*/ 175553 h 1295400"/>
              <a:gd name="connsiteX3018" fmla="*/ 1265459 w 5600700"/>
              <a:gd name="connsiteY3018" fmla="*/ 170314 h 1295400"/>
              <a:gd name="connsiteX3019" fmla="*/ 1281651 w 5600700"/>
              <a:gd name="connsiteY3019" fmla="*/ 162599 h 1295400"/>
              <a:gd name="connsiteX3020" fmla="*/ 1306702 w 5600700"/>
              <a:gd name="connsiteY3020" fmla="*/ 160504 h 1295400"/>
              <a:gd name="connsiteX3021" fmla="*/ 1327752 w 5600700"/>
              <a:gd name="connsiteY3021" fmla="*/ 160789 h 1295400"/>
              <a:gd name="connsiteX3022" fmla="*/ 1373377 w 5600700"/>
              <a:gd name="connsiteY3022" fmla="*/ 152693 h 1295400"/>
              <a:gd name="connsiteX3023" fmla="*/ 1382331 w 5600700"/>
              <a:gd name="connsiteY3023" fmla="*/ 158313 h 1295400"/>
              <a:gd name="connsiteX3024" fmla="*/ 1403381 w 5600700"/>
              <a:gd name="connsiteY3024" fmla="*/ 158599 h 1295400"/>
              <a:gd name="connsiteX3025" fmla="*/ 1427765 w 5600700"/>
              <a:gd name="connsiteY3025" fmla="*/ 148121 h 1295400"/>
              <a:gd name="connsiteX3026" fmla="*/ 1440147 w 5600700"/>
              <a:gd name="connsiteY3026" fmla="*/ 144978 h 1295400"/>
              <a:gd name="connsiteX3027" fmla="*/ 1457007 w 5600700"/>
              <a:gd name="connsiteY3027" fmla="*/ 145645 h 1295400"/>
              <a:gd name="connsiteX3028" fmla="*/ 1473580 w 5600700"/>
              <a:gd name="connsiteY3028" fmla="*/ 142120 h 1295400"/>
              <a:gd name="connsiteX3029" fmla="*/ 1507013 w 5600700"/>
              <a:gd name="connsiteY3029" fmla="*/ 139263 h 1295400"/>
              <a:gd name="connsiteX3030" fmla="*/ 1528444 w 5600700"/>
              <a:gd name="connsiteY3030" fmla="*/ 143835 h 1295400"/>
              <a:gd name="connsiteX3031" fmla="*/ 1540446 w 5600700"/>
              <a:gd name="connsiteY3031" fmla="*/ 136501 h 1295400"/>
              <a:gd name="connsiteX3032" fmla="*/ 1653031 w 5600700"/>
              <a:gd name="connsiteY3032" fmla="*/ 122880 h 1295400"/>
              <a:gd name="connsiteX3033" fmla="*/ 1207261 w 5600700"/>
              <a:gd name="connsiteY3033" fmla="*/ 179554 h 1295400"/>
              <a:gd name="connsiteX3034" fmla="*/ 1173638 w 5600700"/>
              <a:gd name="connsiteY3034" fmla="*/ 180316 h 1295400"/>
              <a:gd name="connsiteX3035" fmla="*/ 1207261 w 5600700"/>
              <a:gd name="connsiteY3035" fmla="*/ 179554 h 1295400"/>
              <a:gd name="connsiteX3036" fmla="*/ 1612645 w 5600700"/>
              <a:gd name="connsiteY3036" fmla="*/ 143168 h 1295400"/>
              <a:gd name="connsiteX3037" fmla="*/ 1638077 w 5600700"/>
              <a:gd name="connsiteY3037" fmla="*/ 145264 h 1295400"/>
              <a:gd name="connsiteX3038" fmla="*/ 1621694 w 5600700"/>
              <a:gd name="connsiteY3038" fmla="*/ 150883 h 1295400"/>
              <a:gd name="connsiteX3039" fmla="*/ 1612645 w 5600700"/>
              <a:gd name="connsiteY3039" fmla="*/ 143168 h 1295400"/>
              <a:gd name="connsiteX3040" fmla="*/ 1316132 w 5600700"/>
              <a:gd name="connsiteY3040" fmla="*/ 172505 h 1295400"/>
              <a:gd name="connsiteX3041" fmla="*/ 1312798 w 5600700"/>
              <a:gd name="connsiteY3041" fmla="*/ 183364 h 1295400"/>
              <a:gd name="connsiteX3042" fmla="*/ 1274984 w 5600700"/>
              <a:gd name="connsiteY3042" fmla="*/ 184411 h 1295400"/>
              <a:gd name="connsiteX3043" fmla="*/ 1261935 w 5600700"/>
              <a:gd name="connsiteY3043" fmla="*/ 179173 h 1295400"/>
              <a:gd name="connsiteX3044" fmla="*/ 1316132 w 5600700"/>
              <a:gd name="connsiteY3044" fmla="*/ 172505 h 1295400"/>
              <a:gd name="connsiteX3045" fmla="*/ 1420621 w 5600700"/>
              <a:gd name="connsiteY3045" fmla="*/ 163647 h 1295400"/>
              <a:gd name="connsiteX3046" fmla="*/ 1454435 w 5600700"/>
              <a:gd name="connsiteY3046" fmla="*/ 164980 h 1295400"/>
              <a:gd name="connsiteX3047" fmla="*/ 1420621 w 5600700"/>
              <a:gd name="connsiteY3047" fmla="*/ 163647 h 1295400"/>
              <a:gd name="connsiteX3048" fmla="*/ 1199260 w 5600700"/>
              <a:gd name="connsiteY3048" fmla="*/ 184411 h 1295400"/>
              <a:gd name="connsiteX3049" fmla="*/ 1191831 w 5600700"/>
              <a:gd name="connsiteY3049" fmla="*/ 195651 h 1295400"/>
              <a:gd name="connsiteX3050" fmla="*/ 1137633 w 5600700"/>
              <a:gd name="connsiteY3050" fmla="*/ 202318 h 1295400"/>
              <a:gd name="connsiteX3051" fmla="*/ 1145444 w 5600700"/>
              <a:gd name="connsiteY3051" fmla="*/ 195270 h 1295400"/>
              <a:gd name="connsiteX3052" fmla="*/ 1199260 w 5600700"/>
              <a:gd name="connsiteY3052" fmla="*/ 184411 h 1295400"/>
              <a:gd name="connsiteX3053" fmla="*/ 1082769 w 5600700"/>
              <a:gd name="connsiteY3053" fmla="*/ 200604 h 1295400"/>
              <a:gd name="connsiteX3054" fmla="*/ 1057909 w 5600700"/>
              <a:gd name="connsiteY3054" fmla="*/ 204795 h 1295400"/>
              <a:gd name="connsiteX3055" fmla="*/ 1082769 w 5600700"/>
              <a:gd name="connsiteY3055" fmla="*/ 200604 h 1295400"/>
              <a:gd name="connsiteX3056" fmla="*/ 1391951 w 5600700"/>
              <a:gd name="connsiteY3056" fmla="*/ 172410 h 1295400"/>
              <a:gd name="connsiteX3057" fmla="*/ 1367186 w 5600700"/>
              <a:gd name="connsiteY3057" fmla="*/ 178696 h 1295400"/>
              <a:gd name="connsiteX3058" fmla="*/ 1363852 w 5600700"/>
              <a:gd name="connsiteY3058" fmla="*/ 189555 h 1295400"/>
              <a:gd name="connsiteX3059" fmla="*/ 1259172 w 5600700"/>
              <a:gd name="connsiteY3059" fmla="*/ 196318 h 1295400"/>
              <a:gd name="connsiteX3060" fmla="*/ 1300797 w 5600700"/>
              <a:gd name="connsiteY3060" fmla="*/ 190698 h 1295400"/>
              <a:gd name="connsiteX3061" fmla="*/ 1354803 w 5600700"/>
              <a:gd name="connsiteY3061" fmla="*/ 181935 h 1295400"/>
              <a:gd name="connsiteX3062" fmla="*/ 1391951 w 5600700"/>
              <a:gd name="connsiteY3062" fmla="*/ 172410 h 1295400"/>
              <a:gd name="connsiteX3063" fmla="*/ 1446815 w 5600700"/>
              <a:gd name="connsiteY3063" fmla="*/ 174124 h 1295400"/>
              <a:gd name="connsiteX3064" fmla="*/ 1417954 w 5600700"/>
              <a:gd name="connsiteY3064" fmla="*/ 180792 h 1295400"/>
              <a:gd name="connsiteX3065" fmla="*/ 1446815 w 5600700"/>
              <a:gd name="connsiteY3065" fmla="*/ 174124 h 1295400"/>
              <a:gd name="connsiteX3066" fmla="*/ 1143253 w 5600700"/>
              <a:gd name="connsiteY3066" fmla="*/ 218797 h 1295400"/>
              <a:gd name="connsiteX3067" fmla="*/ 1159446 w 5600700"/>
              <a:gd name="connsiteY3067" fmla="*/ 211081 h 1295400"/>
              <a:gd name="connsiteX3068" fmla="*/ 1150397 w 5600700"/>
              <a:gd name="connsiteY3068" fmla="*/ 203366 h 1295400"/>
              <a:gd name="connsiteX3069" fmla="*/ 1196403 w 5600700"/>
              <a:gd name="connsiteY3069" fmla="*/ 199461 h 1295400"/>
              <a:gd name="connsiteX3070" fmla="*/ 1171828 w 5600700"/>
              <a:gd name="connsiteY3070" fmla="*/ 207843 h 1295400"/>
              <a:gd name="connsiteX3071" fmla="*/ 1205832 w 5600700"/>
              <a:gd name="connsiteY3071" fmla="*/ 211367 h 1295400"/>
              <a:gd name="connsiteX3072" fmla="*/ 1210595 w 5600700"/>
              <a:gd name="connsiteY3072" fmla="*/ 217273 h 1295400"/>
              <a:gd name="connsiteX3073" fmla="*/ 1197831 w 5600700"/>
              <a:gd name="connsiteY3073" fmla="*/ 216225 h 1295400"/>
              <a:gd name="connsiteX3074" fmla="*/ 1185258 w 5600700"/>
              <a:gd name="connsiteY3074" fmla="*/ 217273 h 1295400"/>
              <a:gd name="connsiteX3075" fmla="*/ 1172495 w 5600700"/>
              <a:gd name="connsiteY3075" fmla="*/ 216225 h 1295400"/>
              <a:gd name="connsiteX3076" fmla="*/ 1155921 w 5600700"/>
              <a:gd name="connsiteY3076" fmla="*/ 219749 h 1295400"/>
              <a:gd name="connsiteX3077" fmla="*/ 1143253 w 5600700"/>
              <a:gd name="connsiteY3077" fmla="*/ 218797 h 1295400"/>
              <a:gd name="connsiteX3078" fmla="*/ 1000188 w 5600700"/>
              <a:gd name="connsiteY3078" fmla="*/ 220321 h 1295400"/>
              <a:gd name="connsiteX3079" fmla="*/ 1001235 w 5600700"/>
              <a:gd name="connsiteY3079" fmla="*/ 232894 h 1295400"/>
              <a:gd name="connsiteX3080" fmla="*/ 1018095 w 5600700"/>
              <a:gd name="connsiteY3080" fmla="*/ 233560 h 1295400"/>
              <a:gd name="connsiteX3081" fmla="*/ 1039145 w 5600700"/>
              <a:gd name="connsiteY3081" fmla="*/ 233846 h 1295400"/>
              <a:gd name="connsiteX3082" fmla="*/ 1051813 w 5600700"/>
              <a:gd name="connsiteY3082" fmla="*/ 234894 h 1295400"/>
              <a:gd name="connsiteX3083" fmla="*/ 1089437 w 5600700"/>
              <a:gd name="connsiteY3083" fmla="*/ 231751 h 1295400"/>
              <a:gd name="connsiteX3084" fmla="*/ 1106296 w 5600700"/>
              <a:gd name="connsiteY3084" fmla="*/ 232417 h 1295400"/>
              <a:gd name="connsiteX3085" fmla="*/ 1031049 w 5600700"/>
              <a:gd name="connsiteY3085" fmla="*/ 238799 h 1295400"/>
              <a:gd name="connsiteX3086" fmla="*/ 1009808 w 5600700"/>
              <a:gd name="connsiteY3086" fmla="*/ 236323 h 1295400"/>
              <a:gd name="connsiteX3087" fmla="*/ 963802 w 5600700"/>
              <a:gd name="connsiteY3087" fmla="*/ 240228 h 1295400"/>
              <a:gd name="connsiteX3088" fmla="*/ 959611 w 5600700"/>
              <a:gd name="connsiteY3088" fmla="*/ 240609 h 1295400"/>
              <a:gd name="connsiteX3089" fmla="*/ 946562 w 5600700"/>
              <a:gd name="connsiteY3089" fmla="*/ 235370 h 1295400"/>
              <a:gd name="connsiteX3090" fmla="*/ 909319 w 5600700"/>
              <a:gd name="connsiteY3090" fmla="*/ 242704 h 1295400"/>
              <a:gd name="connsiteX3091" fmla="*/ 937894 w 5600700"/>
              <a:gd name="connsiteY3091" fmla="*/ 231846 h 1295400"/>
              <a:gd name="connsiteX3092" fmla="*/ 962945 w 5600700"/>
              <a:gd name="connsiteY3092" fmla="*/ 229750 h 1295400"/>
              <a:gd name="connsiteX3093" fmla="*/ 983805 w 5600700"/>
              <a:gd name="connsiteY3093" fmla="*/ 227941 h 1295400"/>
              <a:gd name="connsiteX3094" fmla="*/ 958373 w 5600700"/>
              <a:gd name="connsiteY3094" fmla="*/ 225845 h 1295400"/>
              <a:gd name="connsiteX3095" fmla="*/ 974756 w 5600700"/>
              <a:gd name="connsiteY3095" fmla="*/ 220225 h 1295400"/>
              <a:gd name="connsiteX3096" fmla="*/ 1000188 w 5600700"/>
              <a:gd name="connsiteY3096" fmla="*/ 220321 h 1295400"/>
              <a:gd name="connsiteX3097" fmla="*/ 1087818 w 5600700"/>
              <a:gd name="connsiteY3097" fmla="*/ 210796 h 1295400"/>
              <a:gd name="connsiteX3098" fmla="*/ 1063053 w 5600700"/>
              <a:gd name="connsiteY3098" fmla="*/ 217082 h 1295400"/>
              <a:gd name="connsiteX3099" fmla="*/ 1087818 w 5600700"/>
              <a:gd name="connsiteY3099" fmla="*/ 210796 h 1295400"/>
              <a:gd name="connsiteX3100" fmla="*/ 1518729 w 5600700"/>
              <a:gd name="connsiteY3100" fmla="*/ 178601 h 1295400"/>
              <a:gd name="connsiteX3101" fmla="*/ 1485296 w 5600700"/>
              <a:gd name="connsiteY3101" fmla="*/ 181459 h 1295400"/>
              <a:gd name="connsiteX3102" fmla="*/ 1518729 w 5600700"/>
              <a:gd name="connsiteY3102" fmla="*/ 178601 h 1295400"/>
              <a:gd name="connsiteX3103" fmla="*/ 1564544 w 5600700"/>
              <a:gd name="connsiteY3103" fmla="*/ 172600 h 1295400"/>
              <a:gd name="connsiteX3104" fmla="*/ 1606359 w 5600700"/>
              <a:gd name="connsiteY3104" fmla="*/ 169076 h 1295400"/>
              <a:gd name="connsiteX3105" fmla="*/ 1564544 w 5600700"/>
              <a:gd name="connsiteY3105" fmla="*/ 172600 h 1295400"/>
              <a:gd name="connsiteX3106" fmla="*/ 1648364 w 5600700"/>
              <a:gd name="connsiteY3106" fmla="*/ 167647 h 1295400"/>
              <a:gd name="connsiteX3107" fmla="*/ 1619313 w 5600700"/>
              <a:gd name="connsiteY3107" fmla="*/ 172219 h 1295400"/>
              <a:gd name="connsiteX3108" fmla="*/ 1648364 w 5600700"/>
              <a:gd name="connsiteY3108" fmla="*/ 167647 h 1295400"/>
              <a:gd name="connsiteX3109" fmla="*/ 1268602 w 5600700"/>
              <a:gd name="connsiteY3109" fmla="*/ 208224 h 1295400"/>
              <a:gd name="connsiteX3110" fmla="*/ 1230978 w 5600700"/>
              <a:gd name="connsiteY3110" fmla="*/ 211367 h 1295400"/>
              <a:gd name="connsiteX3111" fmla="*/ 1246980 w 5600700"/>
              <a:gd name="connsiteY3111" fmla="*/ 201556 h 1295400"/>
              <a:gd name="connsiteX3112" fmla="*/ 1268602 w 5600700"/>
              <a:gd name="connsiteY3112" fmla="*/ 208224 h 1295400"/>
              <a:gd name="connsiteX3113" fmla="*/ 1431289 w 5600700"/>
              <a:gd name="connsiteY3113" fmla="*/ 190222 h 1295400"/>
              <a:gd name="connsiteX3114" fmla="*/ 1393856 w 5600700"/>
              <a:gd name="connsiteY3114" fmla="*/ 195460 h 1295400"/>
              <a:gd name="connsiteX3115" fmla="*/ 1414430 w 5600700"/>
              <a:gd name="connsiteY3115" fmla="*/ 189460 h 1295400"/>
              <a:gd name="connsiteX3116" fmla="*/ 1431289 w 5600700"/>
              <a:gd name="connsiteY3116" fmla="*/ 190222 h 1295400"/>
              <a:gd name="connsiteX3117" fmla="*/ 1326990 w 5600700"/>
              <a:gd name="connsiteY3117" fmla="*/ 201175 h 1295400"/>
              <a:gd name="connsiteX3118" fmla="*/ 1347755 w 5600700"/>
              <a:gd name="connsiteY3118" fmla="*/ 197270 h 1295400"/>
              <a:gd name="connsiteX3119" fmla="*/ 1326990 w 5600700"/>
              <a:gd name="connsiteY3119" fmla="*/ 201175 h 1295400"/>
              <a:gd name="connsiteX3120" fmla="*/ 1494535 w 5600700"/>
              <a:gd name="connsiteY3120" fmla="*/ 191269 h 1295400"/>
              <a:gd name="connsiteX3121" fmla="*/ 1519776 w 5600700"/>
              <a:gd name="connsiteY3121" fmla="*/ 191269 h 1295400"/>
              <a:gd name="connsiteX3122" fmla="*/ 1494535 w 5600700"/>
              <a:gd name="connsiteY3122" fmla="*/ 191269 h 1295400"/>
              <a:gd name="connsiteX3123" fmla="*/ 1586547 w 5600700"/>
              <a:gd name="connsiteY3123" fmla="*/ 183459 h 1295400"/>
              <a:gd name="connsiteX3124" fmla="*/ 1603120 w 5600700"/>
              <a:gd name="connsiteY3124" fmla="*/ 179935 h 1295400"/>
              <a:gd name="connsiteX3125" fmla="*/ 1586547 w 5600700"/>
              <a:gd name="connsiteY3125" fmla="*/ 183459 h 1295400"/>
              <a:gd name="connsiteX3126" fmla="*/ 1607406 w 5600700"/>
              <a:gd name="connsiteY3126" fmla="*/ 181744 h 1295400"/>
              <a:gd name="connsiteX3127" fmla="*/ 1615598 w 5600700"/>
              <a:gd name="connsiteY3127" fmla="*/ 178982 h 1295400"/>
              <a:gd name="connsiteX3128" fmla="*/ 1623980 w 5600700"/>
              <a:gd name="connsiteY3128" fmla="*/ 178315 h 1295400"/>
              <a:gd name="connsiteX3129" fmla="*/ 1607406 w 5600700"/>
              <a:gd name="connsiteY3129" fmla="*/ 181744 h 1295400"/>
              <a:gd name="connsiteX3130" fmla="*/ 1440243 w 5600700"/>
              <a:gd name="connsiteY3130" fmla="*/ 195841 h 1295400"/>
              <a:gd name="connsiteX3131" fmla="*/ 1448625 w 5600700"/>
              <a:gd name="connsiteY3131" fmla="*/ 195175 h 1295400"/>
              <a:gd name="connsiteX3132" fmla="*/ 1440243 w 5600700"/>
              <a:gd name="connsiteY3132" fmla="*/ 195841 h 1295400"/>
              <a:gd name="connsiteX3133" fmla="*/ 1737423 w 5600700"/>
              <a:gd name="connsiteY3133" fmla="*/ 174982 h 1295400"/>
              <a:gd name="connsiteX3134" fmla="*/ 1721040 w 5600700"/>
              <a:gd name="connsiteY3134" fmla="*/ 180601 h 1295400"/>
              <a:gd name="connsiteX3135" fmla="*/ 1737423 w 5600700"/>
              <a:gd name="connsiteY3135" fmla="*/ 174982 h 1295400"/>
              <a:gd name="connsiteX3136" fmla="*/ 1390713 w 5600700"/>
              <a:gd name="connsiteY3136" fmla="*/ 208414 h 1295400"/>
              <a:gd name="connsiteX3137" fmla="*/ 1398904 w 5600700"/>
              <a:gd name="connsiteY3137" fmla="*/ 205652 h 1295400"/>
              <a:gd name="connsiteX3138" fmla="*/ 1407286 w 5600700"/>
              <a:gd name="connsiteY3138" fmla="*/ 204985 h 1295400"/>
              <a:gd name="connsiteX3139" fmla="*/ 1469961 w 5600700"/>
              <a:gd name="connsiteY3139" fmla="*/ 199651 h 1295400"/>
              <a:gd name="connsiteX3140" fmla="*/ 1432527 w 5600700"/>
              <a:gd name="connsiteY3140" fmla="*/ 204890 h 1295400"/>
              <a:gd name="connsiteX3141" fmla="*/ 1390713 w 5600700"/>
              <a:gd name="connsiteY3141" fmla="*/ 208414 h 1295400"/>
              <a:gd name="connsiteX3142" fmla="*/ 1662270 w 5600700"/>
              <a:gd name="connsiteY3142" fmla="*/ 183459 h 1295400"/>
              <a:gd name="connsiteX3143" fmla="*/ 1691512 w 5600700"/>
              <a:gd name="connsiteY3143" fmla="*/ 180982 h 1295400"/>
              <a:gd name="connsiteX3144" fmla="*/ 1691893 w 5600700"/>
              <a:gd name="connsiteY3144" fmla="*/ 185173 h 1295400"/>
              <a:gd name="connsiteX3145" fmla="*/ 1662651 w 5600700"/>
              <a:gd name="connsiteY3145" fmla="*/ 187650 h 1295400"/>
              <a:gd name="connsiteX3146" fmla="*/ 1662270 w 5600700"/>
              <a:gd name="connsiteY3146" fmla="*/ 183459 h 1295400"/>
              <a:gd name="connsiteX3147" fmla="*/ 2185764 w 5600700"/>
              <a:gd name="connsiteY3147" fmla="*/ 149740 h 1295400"/>
              <a:gd name="connsiteX3148" fmla="*/ 2156808 w 5600700"/>
              <a:gd name="connsiteY3148" fmla="*/ 156408 h 1295400"/>
              <a:gd name="connsiteX3149" fmla="*/ 2185764 w 5600700"/>
              <a:gd name="connsiteY3149" fmla="*/ 149740 h 1295400"/>
              <a:gd name="connsiteX3150" fmla="*/ 2194146 w 5600700"/>
              <a:gd name="connsiteY3150" fmla="*/ 149074 h 1295400"/>
              <a:gd name="connsiteX3151" fmla="*/ 2223579 w 5600700"/>
              <a:gd name="connsiteY3151" fmla="*/ 148693 h 1295400"/>
              <a:gd name="connsiteX3152" fmla="*/ 2240438 w 5600700"/>
              <a:gd name="connsiteY3152" fmla="*/ 149359 h 1295400"/>
              <a:gd name="connsiteX3153" fmla="*/ 2219388 w 5600700"/>
              <a:gd name="connsiteY3153" fmla="*/ 149074 h 1295400"/>
              <a:gd name="connsiteX3154" fmla="*/ 2194146 w 5600700"/>
              <a:gd name="connsiteY3154" fmla="*/ 149074 h 1295400"/>
              <a:gd name="connsiteX3155" fmla="*/ 2269584 w 5600700"/>
              <a:gd name="connsiteY3155" fmla="*/ 144787 h 1295400"/>
              <a:gd name="connsiteX3156" fmla="*/ 2269584 w 5600700"/>
              <a:gd name="connsiteY3156" fmla="*/ 144787 h 1295400"/>
              <a:gd name="connsiteX3157" fmla="*/ 2269584 w 5600700"/>
              <a:gd name="connsiteY3157" fmla="*/ 144787 h 1295400"/>
              <a:gd name="connsiteX3158" fmla="*/ 2290254 w 5600700"/>
              <a:gd name="connsiteY3158" fmla="*/ 140977 h 1295400"/>
              <a:gd name="connsiteX3159" fmla="*/ 2315304 w 5600700"/>
              <a:gd name="connsiteY3159" fmla="*/ 138882 h 1295400"/>
              <a:gd name="connsiteX3160" fmla="*/ 2290254 w 5600700"/>
              <a:gd name="connsiteY3160" fmla="*/ 140977 h 1295400"/>
              <a:gd name="connsiteX3161" fmla="*/ 1872392 w 5600700"/>
              <a:gd name="connsiteY3161" fmla="*/ 178411 h 1295400"/>
              <a:gd name="connsiteX3162" fmla="*/ 1889156 w 5600700"/>
              <a:gd name="connsiteY3162" fmla="*/ 176982 h 1295400"/>
              <a:gd name="connsiteX3163" fmla="*/ 1889537 w 5600700"/>
              <a:gd name="connsiteY3163" fmla="*/ 181173 h 1295400"/>
              <a:gd name="connsiteX3164" fmla="*/ 1872773 w 5600700"/>
              <a:gd name="connsiteY3164" fmla="*/ 182602 h 1295400"/>
              <a:gd name="connsiteX3165" fmla="*/ 1872392 w 5600700"/>
              <a:gd name="connsiteY3165" fmla="*/ 178411 h 1295400"/>
              <a:gd name="connsiteX3166" fmla="*/ 2064892 w 5600700"/>
              <a:gd name="connsiteY3166" fmla="*/ 164218 h 1295400"/>
              <a:gd name="connsiteX3167" fmla="*/ 2085657 w 5600700"/>
              <a:gd name="connsiteY3167" fmla="*/ 160313 h 1295400"/>
              <a:gd name="connsiteX3168" fmla="*/ 2064892 w 5600700"/>
              <a:gd name="connsiteY3168" fmla="*/ 164218 h 1295400"/>
              <a:gd name="connsiteX3169" fmla="*/ 2382932 w 5600700"/>
              <a:gd name="connsiteY3169" fmla="*/ 141549 h 1295400"/>
              <a:gd name="connsiteX3170" fmla="*/ 2391314 w 5600700"/>
              <a:gd name="connsiteY3170" fmla="*/ 140882 h 1295400"/>
              <a:gd name="connsiteX3171" fmla="*/ 2382932 w 5600700"/>
              <a:gd name="connsiteY3171" fmla="*/ 141549 h 1295400"/>
              <a:gd name="connsiteX3172" fmla="*/ 1314322 w 5600700"/>
              <a:gd name="connsiteY3172" fmla="*/ 250896 h 1295400"/>
              <a:gd name="connsiteX3173" fmla="*/ 1352136 w 5600700"/>
              <a:gd name="connsiteY3173" fmla="*/ 249848 h 1295400"/>
              <a:gd name="connsiteX3174" fmla="*/ 1331562 w 5600700"/>
              <a:gd name="connsiteY3174" fmla="*/ 255849 h 1295400"/>
              <a:gd name="connsiteX3175" fmla="*/ 1314322 w 5600700"/>
              <a:gd name="connsiteY3175" fmla="*/ 250896 h 1295400"/>
              <a:gd name="connsiteX3176" fmla="*/ 2197290 w 5600700"/>
              <a:gd name="connsiteY3176" fmla="*/ 186888 h 1295400"/>
              <a:gd name="connsiteX3177" fmla="*/ 2176525 w 5600700"/>
              <a:gd name="connsiteY3177" fmla="*/ 190793 h 1295400"/>
              <a:gd name="connsiteX3178" fmla="*/ 2197290 w 5600700"/>
              <a:gd name="connsiteY3178" fmla="*/ 186888 h 1295400"/>
              <a:gd name="connsiteX3179" fmla="*/ 2519235 w 5600700"/>
              <a:gd name="connsiteY3179" fmla="*/ 159646 h 1295400"/>
              <a:gd name="connsiteX3180" fmla="*/ 2477610 w 5600700"/>
              <a:gd name="connsiteY3180" fmla="*/ 165266 h 1295400"/>
              <a:gd name="connsiteX3181" fmla="*/ 2494184 w 5600700"/>
              <a:gd name="connsiteY3181" fmla="*/ 161742 h 1295400"/>
              <a:gd name="connsiteX3182" fmla="*/ 2493993 w 5600700"/>
              <a:gd name="connsiteY3182" fmla="*/ 159646 h 1295400"/>
              <a:gd name="connsiteX3183" fmla="*/ 2519235 w 5600700"/>
              <a:gd name="connsiteY3183" fmla="*/ 159646 h 1295400"/>
              <a:gd name="connsiteX3184" fmla="*/ 2554763 w 5600700"/>
              <a:gd name="connsiteY3184" fmla="*/ 182030 h 1295400"/>
              <a:gd name="connsiteX3185" fmla="*/ 2441892 w 5600700"/>
              <a:gd name="connsiteY3185" fmla="*/ 191555 h 1295400"/>
              <a:gd name="connsiteX3186" fmla="*/ 2437510 w 5600700"/>
              <a:gd name="connsiteY3186" fmla="*/ 189841 h 1295400"/>
              <a:gd name="connsiteX3187" fmla="*/ 2433129 w 5600700"/>
              <a:gd name="connsiteY3187" fmla="*/ 188126 h 1295400"/>
              <a:gd name="connsiteX3188" fmla="*/ 2503995 w 5600700"/>
              <a:gd name="connsiteY3188" fmla="*/ 180030 h 1295400"/>
              <a:gd name="connsiteX3189" fmla="*/ 2516568 w 5600700"/>
              <a:gd name="connsiteY3189" fmla="*/ 178982 h 1295400"/>
              <a:gd name="connsiteX3190" fmla="*/ 2520949 w 5600700"/>
              <a:gd name="connsiteY3190" fmla="*/ 180697 h 1295400"/>
              <a:gd name="connsiteX3191" fmla="*/ 2554763 w 5600700"/>
              <a:gd name="connsiteY3191" fmla="*/ 182030 h 1295400"/>
              <a:gd name="connsiteX3192" fmla="*/ 1922874 w 5600700"/>
              <a:gd name="connsiteY3192" fmla="*/ 277661 h 1295400"/>
              <a:gd name="connsiteX3193" fmla="*/ 1931066 w 5600700"/>
              <a:gd name="connsiteY3193" fmla="*/ 274899 h 1295400"/>
              <a:gd name="connsiteX3194" fmla="*/ 2014695 w 5600700"/>
              <a:gd name="connsiteY3194" fmla="*/ 267850 h 1295400"/>
              <a:gd name="connsiteX3195" fmla="*/ 1993931 w 5600700"/>
              <a:gd name="connsiteY3195" fmla="*/ 271756 h 1295400"/>
              <a:gd name="connsiteX3196" fmla="*/ 1981358 w 5600700"/>
              <a:gd name="connsiteY3196" fmla="*/ 272803 h 1295400"/>
              <a:gd name="connsiteX3197" fmla="*/ 1977357 w 5600700"/>
              <a:gd name="connsiteY3197" fmla="*/ 275280 h 1295400"/>
              <a:gd name="connsiteX3198" fmla="*/ 1922874 w 5600700"/>
              <a:gd name="connsiteY3198" fmla="*/ 277661 h 1295400"/>
              <a:gd name="connsiteX3199" fmla="*/ 2098325 w 5600700"/>
              <a:gd name="connsiteY3199" fmla="*/ 260802 h 1295400"/>
              <a:gd name="connsiteX3200" fmla="*/ 2106707 w 5600700"/>
              <a:gd name="connsiteY3200" fmla="*/ 260135 h 1295400"/>
              <a:gd name="connsiteX3201" fmla="*/ 2098325 w 5600700"/>
              <a:gd name="connsiteY3201" fmla="*/ 260802 h 1295400"/>
              <a:gd name="connsiteX3202" fmla="*/ 2749835 w 5600700"/>
              <a:gd name="connsiteY3202" fmla="*/ 248038 h 1295400"/>
              <a:gd name="connsiteX3203" fmla="*/ 2728975 w 5600700"/>
              <a:gd name="connsiteY3203" fmla="*/ 249848 h 1295400"/>
              <a:gd name="connsiteX3204" fmla="*/ 2749835 w 5600700"/>
              <a:gd name="connsiteY3204" fmla="*/ 248038 h 1295400"/>
              <a:gd name="connsiteX3205" fmla="*/ 3564984 w 5600700"/>
              <a:gd name="connsiteY3205" fmla="*/ 179268 h 1295400"/>
              <a:gd name="connsiteX3206" fmla="*/ 3548601 w 5600700"/>
              <a:gd name="connsiteY3206" fmla="*/ 184888 h 1295400"/>
              <a:gd name="connsiteX3207" fmla="*/ 3544601 w 5600700"/>
              <a:gd name="connsiteY3207" fmla="*/ 187364 h 1295400"/>
              <a:gd name="connsiteX3208" fmla="*/ 3394106 w 5600700"/>
              <a:gd name="connsiteY3208" fmla="*/ 200032 h 1295400"/>
              <a:gd name="connsiteX3209" fmla="*/ 3390106 w 5600700"/>
              <a:gd name="connsiteY3209" fmla="*/ 202509 h 1295400"/>
              <a:gd name="connsiteX3210" fmla="*/ 3385724 w 5600700"/>
              <a:gd name="connsiteY3210" fmla="*/ 200794 h 1295400"/>
              <a:gd name="connsiteX3211" fmla="*/ 3222656 w 5600700"/>
              <a:gd name="connsiteY3211" fmla="*/ 214606 h 1295400"/>
              <a:gd name="connsiteX3212" fmla="*/ 3201606 w 5600700"/>
              <a:gd name="connsiteY3212" fmla="*/ 214225 h 1295400"/>
              <a:gd name="connsiteX3213" fmla="*/ 3184842 w 5600700"/>
              <a:gd name="connsiteY3213" fmla="*/ 215653 h 1295400"/>
              <a:gd name="connsiteX3214" fmla="*/ 3180841 w 5600700"/>
              <a:gd name="connsiteY3214" fmla="*/ 218130 h 1295400"/>
              <a:gd name="connsiteX3215" fmla="*/ 3176460 w 5600700"/>
              <a:gd name="connsiteY3215" fmla="*/ 216415 h 1295400"/>
              <a:gd name="connsiteX3216" fmla="*/ 3009106 w 5600700"/>
              <a:gd name="connsiteY3216" fmla="*/ 228417 h 1295400"/>
              <a:gd name="connsiteX3217" fmla="*/ 2988055 w 5600700"/>
              <a:gd name="connsiteY3217" fmla="*/ 228036 h 1295400"/>
              <a:gd name="connsiteX3218" fmla="*/ 2987674 w 5600700"/>
              <a:gd name="connsiteY3218" fmla="*/ 223845 h 1295400"/>
              <a:gd name="connsiteX3219" fmla="*/ 2996056 w 5600700"/>
              <a:gd name="connsiteY3219" fmla="*/ 223178 h 1295400"/>
              <a:gd name="connsiteX3220" fmla="*/ 3079686 w 5600700"/>
              <a:gd name="connsiteY3220" fmla="*/ 216130 h 1295400"/>
              <a:gd name="connsiteX3221" fmla="*/ 3146742 w 5600700"/>
              <a:gd name="connsiteY3221" fmla="*/ 212605 h 1295400"/>
              <a:gd name="connsiteX3222" fmla="*/ 3175793 w 5600700"/>
              <a:gd name="connsiteY3222" fmla="*/ 208033 h 1295400"/>
              <a:gd name="connsiteX3223" fmla="*/ 3180174 w 5600700"/>
              <a:gd name="connsiteY3223" fmla="*/ 209748 h 1295400"/>
              <a:gd name="connsiteX3224" fmla="*/ 3205225 w 5600700"/>
              <a:gd name="connsiteY3224" fmla="*/ 207652 h 1295400"/>
              <a:gd name="connsiteX3225" fmla="*/ 3217608 w 5600700"/>
              <a:gd name="connsiteY3225" fmla="*/ 204509 h 1295400"/>
              <a:gd name="connsiteX3226" fmla="*/ 3230276 w 5600700"/>
              <a:gd name="connsiteY3226" fmla="*/ 205557 h 1295400"/>
              <a:gd name="connsiteX3227" fmla="*/ 3263709 w 5600700"/>
              <a:gd name="connsiteY3227" fmla="*/ 202699 h 1295400"/>
              <a:gd name="connsiteX3228" fmla="*/ 3276472 w 5600700"/>
              <a:gd name="connsiteY3228" fmla="*/ 203747 h 1295400"/>
              <a:gd name="connsiteX3229" fmla="*/ 3288855 w 5600700"/>
              <a:gd name="connsiteY3229" fmla="*/ 200604 h 1295400"/>
              <a:gd name="connsiteX3230" fmla="*/ 3293236 w 5600700"/>
              <a:gd name="connsiteY3230" fmla="*/ 202318 h 1295400"/>
              <a:gd name="connsiteX3231" fmla="*/ 3314001 w 5600700"/>
              <a:gd name="connsiteY3231" fmla="*/ 198413 h 1295400"/>
              <a:gd name="connsiteX3232" fmla="*/ 3318382 w 5600700"/>
              <a:gd name="connsiteY3232" fmla="*/ 200128 h 1295400"/>
              <a:gd name="connsiteX3233" fmla="*/ 3322383 w 5600700"/>
              <a:gd name="connsiteY3233" fmla="*/ 197651 h 1295400"/>
              <a:gd name="connsiteX3234" fmla="*/ 3372675 w 5600700"/>
              <a:gd name="connsiteY3234" fmla="*/ 195556 h 1295400"/>
              <a:gd name="connsiteX3235" fmla="*/ 3376675 w 5600700"/>
              <a:gd name="connsiteY3235" fmla="*/ 193079 h 1295400"/>
              <a:gd name="connsiteX3236" fmla="*/ 3397725 w 5600700"/>
              <a:gd name="connsiteY3236" fmla="*/ 193365 h 1295400"/>
              <a:gd name="connsiteX3237" fmla="*/ 3456209 w 5600700"/>
              <a:gd name="connsiteY3237" fmla="*/ 188412 h 1295400"/>
              <a:gd name="connsiteX3238" fmla="*/ 3460590 w 5600700"/>
              <a:gd name="connsiteY3238" fmla="*/ 190126 h 1295400"/>
              <a:gd name="connsiteX3239" fmla="*/ 3489642 w 5600700"/>
              <a:gd name="connsiteY3239" fmla="*/ 185554 h 1295400"/>
              <a:gd name="connsiteX3240" fmla="*/ 3502310 w 5600700"/>
              <a:gd name="connsiteY3240" fmla="*/ 186602 h 1295400"/>
              <a:gd name="connsiteX3241" fmla="*/ 3518693 w 5600700"/>
              <a:gd name="connsiteY3241" fmla="*/ 180982 h 1295400"/>
              <a:gd name="connsiteX3242" fmla="*/ 3523074 w 5600700"/>
              <a:gd name="connsiteY3242" fmla="*/ 182697 h 1295400"/>
              <a:gd name="connsiteX3243" fmla="*/ 3531456 w 5600700"/>
              <a:gd name="connsiteY3243" fmla="*/ 182030 h 1295400"/>
              <a:gd name="connsiteX3244" fmla="*/ 3535457 w 5600700"/>
              <a:gd name="connsiteY3244" fmla="*/ 179554 h 1295400"/>
              <a:gd name="connsiteX3245" fmla="*/ 3564984 w 5600700"/>
              <a:gd name="connsiteY3245" fmla="*/ 179268 h 1295400"/>
              <a:gd name="connsiteX3246" fmla="*/ 2716878 w 5600700"/>
              <a:gd name="connsiteY3246" fmla="*/ 257182 h 1295400"/>
              <a:gd name="connsiteX3247" fmla="*/ 2650203 w 5600700"/>
              <a:gd name="connsiteY3247" fmla="*/ 264898 h 1295400"/>
              <a:gd name="connsiteX3248" fmla="*/ 2654204 w 5600700"/>
              <a:gd name="connsiteY3248" fmla="*/ 262421 h 1295400"/>
              <a:gd name="connsiteX3249" fmla="*/ 2716878 w 5600700"/>
              <a:gd name="connsiteY3249" fmla="*/ 257182 h 1295400"/>
              <a:gd name="connsiteX3250" fmla="*/ 2742215 w 5600700"/>
              <a:gd name="connsiteY3250" fmla="*/ 257182 h 1295400"/>
              <a:gd name="connsiteX3251" fmla="*/ 2762979 w 5600700"/>
              <a:gd name="connsiteY3251" fmla="*/ 253277 h 1295400"/>
              <a:gd name="connsiteX3252" fmla="*/ 2742215 w 5600700"/>
              <a:gd name="connsiteY3252" fmla="*/ 257182 h 1295400"/>
              <a:gd name="connsiteX3253" fmla="*/ 2808890 w 5600700"/>
              <a:gd name="connsiteY3253" fmla="*/ 249372 h 1295400"/>
              <a:gd name="connsiteX3254" fmla="*/ 2821463 w 5600700"/>
              <a:gd name="connsiteY3254" fmla="*/ 248324 h 1295400"/>
              <a:gd name="connsiteX3255" fmla="*/ 2821844 w 5600700"/>
              <a:gd name="connsiteY3255" fmla="*/ 252515 h 1295400"/>
              <a:gd name="connsiteX3256" fmla="*/ 2809271 w 5600700"/>
              <a:gd name="connsiteY3256" fmla="*/ 253563 h 1295400"/>
              <a:gd name="connsiteX3257" fmla="*/ 2808890 w 5600700"/>
              <a:gd name="connsiteY3257" fmla="*/ 249372 h 1295400"/>
              <a:gd name="connsiteX3258" fmla="*/ 2913570 w 5600700"/>
              <a:gd name="connsiteY3258" fmla="*/ 242704 h 1295400"/>
              <a:gd name="connsiteX3259" fmla="*/ 2888709 w 5600700"/>
              <a:gd name="connsiteY3259" fmla="*/ 246895 h 1295400"/>
              <a:gd name="connsiteX3260" fmla="*/ 2913570 w 5600700"/>
              <a:gd name="connsiteY3260" fmla="*/ 242704 h 1295400"/>
              <a:gd name="connsiteX3261" fmla="*/ 2968052 w 5600700"/>
              <a:gd name="connsiteY3261" fmla="*/ 240228 h 1295400"/>
              <a:gd name="connsiteX3262" fmla="*/ 2997104 w 5600700"/>
              <a:gd name="connsiteY3262" fmla="*/ 235656 h 1295400"/>
              <a:gd name="connsiteX3263" fmla="*/ 2968052 w 5600700"/>
              <a:gd name="connsiteY3263" fmla="*/ 240228 h 1295400"/>
              <a:gd name="connsiteX3264" fmla="*/ 3039204 w 5600700"/>
              <a:gd name="connsiteY3264" fmla="*/ 234227 h 1295400"/>
              <a:gd name="connsiteX3265" fmla="*/ 3064446 w 5600700"/>
              <a:gd name="connsiteY3265" fmla="*/ 234227 h 1295400"/>
              <a:gd name="connsiteX3266" fmla="*/ 3039204 w 5600700"/>
              <a:gd name="connsiteY3266" fmla="*/ 234227 h 1295400"/>
              <a:gd name="connsiteX3267" fmla="*/ 3068446 w 5600700"/>
              <a:gd name="connsiteY3267" fmla="*/ 231751 h 1295400"/>
              <a:gd name="connsiteX3268" fmla="*/ 3089211 w 5600700"/>
              <a:gd name="connsiteY3268" fmla="*/ 227845 h 1295400"/>
              <a:gd name="connsiteX3269" fmla="*/ 3081210 w 5600700"/>
              <a:gd name="connsiteY3269" fmla="*/ 232798 h 1295400"/>
              <a:gd name="connsiteX3270" fmla="*/ 3068446 w 5600700"/>
              <a:gd name="connsiteY3270" fmla="*/ 231751 h 1295400"/>
              <a:gd name="connsiteX3271" fmla="*/ 1868963 w 5600700"/>
              <a:gd name="connsiteY3271" fmla="*/ 337192 h 1295400"/>
              <a:gd name="connsiteX3272" fmla="*/ 1894014 w 5600700"/>
              <a:gd name="connsiteY3272" fmla="*/ 335097 h 1295400"/>
              <a:gd name="connsiteX3273" fmla="*/ 1910587 w 5600700"/>
              <a:gd name="connsiteY3273" fmla="*/ 331573 h 1295400"/>
              <a:gd name="connsiteX3274" fmla="*/ 1868963 w 5600700"/>
              <a:gd name="connsiteY3274" fmla="*/ 337192 h 1295400"/>
              <a:gd name="connsiteX3275" fmla="*/ 1973452 w 5600700"/>
              <a:gd name="connsiteY3275" fmla="*/ 328429 h 1295400"/>
              <a:gd name="connsiteX3276" fmla="*/ 1931828 w 5600700"/>
              <a:gd name="connsiteY3276" fmla="*/ 334049 h 1295400"/>
              <a:gd name="connsiteX3277" fmla="*/ 1973452 w 5600700"/>
              <a:gd name="connsiteY3277" fmla="*/ 328429 h 1295400"/>
              <a:gd name="connsiteX3278" fmla="*/ 2450274 w 5600700"/>
              <a:gd name="connsiteY3278" fmla="*/ 290234 h 1295400"/>
              <a:gd name="connsiteX3279" fmla="*/ 2429700 w 5600700"/>
              <a:gd name="connsiteY3279" fmla="*/ 296235 h 1295400"/>
              <a:gd name="connsiteX3280" fmla="*/ 2412936 w 5600700"/>
              <a:gd name="connsiteY3280" fmla="*/ 297664 h 1295400"/>
              <a:gd name="connsiteX3281" fmla="*/ 2408554 w 5600700"/>
              <a:gd name="connsiteY3281" fmla="*/ 295949 h 1295400"/>
              <a:gd name="connsiteX3282" fmla="*/ 2391981 w 5600700"/>
              <a:gd name="connsiteY3282" fmla="*/ 299473 h 1295400"/>
              <a:gd name="connsiteX3283" fmla="*/ 2375121 w 5600700"/>
              <a:gd name="connsiteY3283" fmla="*/ 298807 h 1295400"/>
              <a:gd name="connsiteX3284" fmla="*/ 2358548 w 5600700"/>
              <a:gd name="connsiteY3284" fmla="*/ 302331 h 1295400"/>
              <a:gd name="connsiteX3285" fmla="*/ 2354166 w 5600700"/>
              <a:gd name="connsiteY3285" fmla="*/ 300616 h 1295400"/>
              <a:gd name="connsiteX3286" fmla="*/ 2262155 w 5600700"/>
              <a:gd name="connsiteY3286" fmla="*/ 308427 h 1295400"/>
              <a:gd name="connsiteX3287" fmla="*/ 2237104 w 5600700"/>
              <a:gd name="connsiteY3287" fmla="*/ 310522 h 1295400"/>
              <a:gd name="connsiteX3288" fmla="*/ 2191098 w 5600700"/>
              <a:gd name="connsiteY3288" fmla="*/ 314428 h 1295400"/>
              <a:gd name="connsiteX3289" fmla="*/ 2221102 w 5600700"/>
              <a:gd name="connsiteY3289" fmla="*/ 320333 h 1295400"/>
              <a:gd name="connsiteX3290" fmla="*/ 2245867 w 5600700"/>
              <a:gd name="connsiteY3290" fmla="*/ 314047 h 1295400"/>
              <a:gd name="connsiteX3291" fmla="*/ 2267108 w 5600700"/>
              <a:gd name="connsiteY3291" fmla="*/ 316523 h 1295400"/>
              <a:gd name="connsiteX3292" fmla="*/ 2295969 w 5600700"/>
              <a:gd name="connsiteY3292" fmla="*/ 309856 h 1295400"/>
              <a:gd name="connsiteX3293" fmla="*/ 2375979 w 5600700"/>
              <a:gd name="connsiteY3293" fmla="*/ 309475 h 1295400"/>
              <a:gd name="connsiteX3294" fmla="*/ 2405030 w 5600700"/>
              <a:gd name="connsiteY3294" fmla="*/ 304903 h 1295400"/>
              <a:gd name="connsiteX3295" fmla="*/ 2409030 w 5600700"/>
              <a:gd name="connsiteY3295" fmla="*/ 302426 h 1295400"/>
              <a:gd name="connsiteX3296" fmla="*/ 2413412 w 5600700"/>
              <a:gd name="connsiteY3296" fmla="*/ 304141 h 1295400"/>
              <a:gd name="connsiteX3297" fmla="*/ 2421603 w 5600700"/>
              <a:gd name="connsiteY3297" fmla="*/ 301378 h 1295400"/>
              <a:gd name="connsiteX3298" fmla="*/ 2438463 w 5600700"/>
              <a:gd name="connsiteY3298" fmla="*/ 302045 h 1295400"/>
              <a:gd name="connsiteX3299" fmla="*/ 2484659 w 5600700"/>
              <a:gd name="connsiteY3299" fmla="*/ 300235 h 1295400"/>
              <a:gd name="connsiteX3300" fmla="*/ 2505233 w 5600700"/>
              <a:gd name="connsiteY3300" fmla="*/ 294235 h 1295400"/>
              <a:gd name="connsiteX3301" fmla="*/ 2517901 w 5600700"/>
              <a:gd name="connsiteY3301" fmla="*/ 295282 h 1295400"/>
              <a:gd name="connsiteX3302" fmla="*/ 2521902 w 5600700"/>
              <a:gd name="connsiteY3302" fmla="*/ 292806 h 1295400"/>
              <a:gd name="connsiteX3303" fmla="*/ 2576289 w 5600700"/>
              <a:gd name="connsiteY3303" fmla="*/ 288234 h 1295400"/>
              <a:gd name="connsiteX3304" fmla="*/ 2609722 w 5600700"/>
              <a:gd name="connsiteY3304" fmla="*/ 285376 h 1295400"/>
              <a:gd name="connsiteX3305" fmla="*/ 2605722 w 5600700"/>
              <a:gd name="connsiteY3305" fmla="*/ 287853 h 1295400"/>
              <a:gd name="connsiteX3306" fmla="*/ 2588958 w 5600700"/>
              <a:gd name="connsiteY3306" fmla="*/ 289282 h 1295400"/>
              <a:gd name="connsiteX3307" fmla="*/ 2497327 w 5600700"/>
              <a:gd name="connsiteY3307" fmla="*/ 301283 h 1295400"/>
              <a:gd name="connsiteX3308" fmla="*/ 2489136 w 5600700"/>
              <a:gd name="connsiteY3308" fmla="*/ 304045 h 1295400"/>
              <a:gd name="connsiteX3309" fmla="*/ 2484754 w 5600700"/>
              <a:gd name="connsiteY3309" fmla="*/ 302331 h 1295400"/>
              <a:gd name="connsiteX3310" fmla="*/ 2468181 w 5600700"/>
              <a:gd name="connsiteY3310" fmla="*/ 305855 h 1295400"/>
              <a:gd name="connsiteX3311" fmla="*/ 2284253 w 5600700"/>
              <a:gd name="connsiteY3311" fmla="*/ 321381 h 1295400"/>
              <a:gd name="connsiteX3312" fmla="*/ 2271680 w 5600700"/>
              <a:gd name="connsiteY3312" fmla="*/ 322429 h 1295400"/>
              <a:gd name="connsiteX3313" fmla="*/ 2263107 w 5600700"/>
              <a:gd name="connsiteY3313" fmla="*/ 321000 h 1295400"/>
              <a:gd name="connsiteX3314" fmla="*/ 2242343 w 5600700"/>
              <a:gd name="connsiteY3314" fmla="*/ 324905 h 1295400"/>
              <a:gd name="connsiteX3315" fmla="*/ 2196337 w 5600700"/>
              <a:gd name="connsiteY3315" fmla="*/ 328810 h 1295400"/>
              <a:gd name="connsiteX3316" fmla="*/ 2179573 w 5600700"/>
              <a:gd name="connsiteY3316" fmla="*/ 330239 h 1295400"/>
              <a:gd name="connsiteX3317" fmla="*/ 2162809 w 5600700"/>
              <a:gd name="connsiteY3317" fmla="*/ 331668 h 1295400"/>
              <a:gd name="connsiteX3318" fmla="*/ 2154237 w 5600700"/>
              <a:gd name="connsiteY3318" fmla="*/ 330239 h 1295400"/>
              <a:gd name="connsiteX3319" fmla="*/ 2133472 w 5600700"/>
              <a:gd name="connsiteY3319" fmla="*/ 334144 h 1295400"/>
              <a:gd name="connsiteX3320" fmla="*/ 2112422 w 5600700"/>
              <a:gd name="connsiteY3320" fmla="*/ 333859 h 1295400"/>
              <a:gd name="connsiteX3321" fmla="*/ 2045556 w 5600700"/>
              <a:gd name="connsiteY3321" fmla="*/ 339478 h 1295400"/>
              <a:gd name="connsiteX3322" fmla="*/ 2016124 w 5600700"/>
              <a:gd name="connsiteY3322" fmla="*/ 339859 h 1295400"/>
              <a:gd name="connsiteX3323" fmla="*/ 2012124 w 5600700"/>
              <a:gd name="connsiteY3323" fmla="*/ 342336 h 1295400"/>
              <a:gd name="connsiteX3324" fmla="*/ 2007742 w 5600700"/>
              <a:gd name="connsiteY3324" fmla="*/ 340621 h 1295400"/>
              <a:gd name="connsiteX3325" fmla="*/ 1999550 w 5600700"/>
              <a:gd name="connsiteY3325" fmla="*/ 343384 h 1295400"/>
              <a:gd name="connsiteX3326" fmla="*/ 1961736 w 5600700"/>
              <a:gd name="connsiteY3326" fmla="*/ 344431 h 1295400"/>
              <a:gd name="connsiteX3327" fmla="*/ 1957736 w 5600700"/>
              <a:gd name="connsiteY3327" fmla="*/ 346908 h 1295400"/>
              <a:gd name="connsiteX3328" fmla="*/ 1953354 w 5600700"/>
              <a:gd name="connsiteY3328" fmla="*/ 345193 h 1295400"/>
              <a:gd name="connsiteX3329" fmla="*/ 1798668 w 5600700"/>
              <a:gd name="connsiteY3329" fmla="*/ 358243 h 1295400"/>
              <a:gd name="connsiteX3330" fmla="*/ 1752186 w 5600700"/>
              <a:gd name="connsiteY3330" fmla="*/ 355861 h 1295400"/>
              <a:gd name="connsiteX3331" fmla="*/ 1764569 w 5600700"/>
              <a:gd name="connsiteY3331" fmla="*/ 352718 h 1295400"/>
              <a:gd name="connsiteX3332" fmla="*/ 1777428 w 5600700"/>
              <a:gd name="connsiteY3332" fmla="*/ 355861 h 1295400"/>
              <a:gd name="connsiteX3333" fmla="*/ 1806288 w 5600700"/>
              <a:gd name="connsiteY3333" fmla="*/ 349194 h 1295400"/>
              <a:gd name="connsiteX3334" fmla="*/ 1840102 w 5600700"/>
              <a:gd name="connsiteY3334" fmla="*/ 350527 h 1295400"/>
              <a:gd name="connsiteX3335" fmla="*/ 1864867 w 5600700"/>
              <a:gd name="connsiteY3335" fmla="*/ 344241 h 1295400"/>
              <a:gd name="connsiteX3336" fmla="*/ 1889727 w 5600700"/>
              <a:gd name="connsiteY3336" fmla="*/ 340050 h 1295400"/>
              <a:gd name="connsiteX3337" fmla="*/ 1919541 w 5600700"/>
              <a:gd name="connsiteY3337" fmla="*/ 343860 h 1295400"/>
              <a:gd name="connsiteX3338" fmla="*/ 1969547 w 5600700"/>
              <a:gd name="connsiteY3338" fmla="*/ 337573 h 1295400"/>
              <a:gd name="connsiteX3339" fmla="*/ 2049176 w 5600700"/>
              <a:gd name="connsiteY3339" fmla="*/ 333001 h 1295400"/>
              <a:gd name="connsiteX3340" fmla="*/ 2057558 w 5600700"/>
              <a:gd name="connsiteY3340" fmla="*/ 332335 h 1295400"/>
              <a:gd name="connsiteX3341" fmla="*/ 2078513 w 5600700"/>
              <a:gd name="connsiteY3341" fmla="*/ 330525 h 1295400"/>
              <a:gd name="connsiteX3342" fmla="*/ 2086704 w 5600700"/>
              <a:gd name="connsiteY3342" fmla="*/ 327763 h 1295400"/>
              <a:gd name="connsiteX3343" fmla="*/ 2120518 w 5600700"/>
              <a:gd name="connsiteY3343" fmla="*/ 329096 h 1295400"/>
              <a:gd name="connsiteX3344" fmla="*/ 2124519 w 5600700"/>
              <a:gd name="connsiteY3344" fmla="*/ 326620 h 1295400"/>
              <a:gd name="connsiteX3345" fmla="*/ 2178525 w 5600700"/>
              <a:gd name="connsiteY3345" fmla="*/ 317857 h 1295400"/>
              <a:gd name="connsiteX3346" fmla="*/ 2153284 w 5600700"/>
              <a:gd name="connsiteY3346" fmla="*/ 317857 h 1295400"/>
              <a:gd name="connsiteX3347" fmla="*/ 2128233 w 5600700"/>
              <a:gd name="connsiteY3347" fmla="*/ 319952 h 1295400"/>
              <a:gd name="connsiteX3348" fmla="*/ 2111279 w 5600700"/>
              <a:gd name="connsiteY3348" fmla="*/ 319285 h 1295400"/>
              <a:gd name="connsiteX3349" fmla="*/ 2107278 w 5600700"/>
              <a:gd name="connsiteY3349" fmla="*/ 321762 h 1295400"/>
              <a:gd name="connsiteX3350" fmla="*/ 2102897 w 5600700"/>
              <a:gd name="connsiteY3350" fmla="*/ 320047 h 1295400"/>
              <a:gd name="connsiteX3351" fmla="*/ 2086323 w 5600700"/>
              <a:gd name="connsiteY3351" fmla="*/ 323572 h 1295400"/>
              <a:gd name="connsiteX3352" fmla="*/ 2081942 w 5600700"/>
              <a:gd name="connsiteY3352" fmla="*/ 321857 h 1295400"/>
              <a:gd name="connsiteX3353" fmla="*/ 2073560 w 5600700"/>
              <a:gd name="connsiteY3353" fmla="*/ 322524 h 1295400"/>
              <a:gd name="connsiteX3354" fmla="*/ 2102611 w 5600700"/>
              <a:gd name="connsiteY3354" fmla="*/ 317952 h 1295400"/>
              <a:gd name="connsiteX3355" fmla="*/ 2106612 w 5600700"/>
              <a:gd name="connsiteY3355" fmla="*/ 315475 h 1295400"/>
              <a:gd name="connsiteX3356" fmla="*/ 2127662 w 5600700"/>
              <a:gd name="connsiteY3356" fmla="*/ 315856 h 1295400"/>
              <a:gd name="connsiteX3357" fmla="*/ 2202909 w 5600700"/>
              <a:gd name="connsiteY3357" fmla="*/ 309475 h 1295400"/>
              <a:gd name="connsiteX3358" fmla="*/ 2219673 w 5600700"/>
              <a:gd name="connsiteY3358" fmla="*/ 308046 h 1295400"/>
              <a:gd name="connsiteX3359" fmla="*/ 2219864 w 5600700"/>
              <a:gd name="connsiteY3359" fmla="*/ 310141 h 1295400"/>
              <a:gd name="connsiteX3360" fmla="*/ 2236437 w 5600700"/>
              <a:gd name="connsiteY3360" fmla="*/ 306617 h 1295400"/>
              <a:gd name="connsiteX3361" fmla="*/ 2253201 w 5600700"/>
              <a:gd name="connsiteY3361" fmla="*/ 305188 h 1295400"/>
              <a:gd name="connsiteX3362" fmla="*/ 2303398 w 5600700"/>
              <a:gd name="connsiteY3362" fmla="*/ 300997 h 1295400"/>
              <a:gd name="connsiteX3363" fmla="*/ 2324258 w 5600700"/>
              <a:gd name="connsiteY3363" fmla="*/ 299188 h 1295400"/>
              <a:gd name="connsiteX3364" fmla="*/ 2366073 w 5600700"/>
              <a:gd name="connsiteY3364" fmla="*/ 295663 h 1295400"/>
              <a:gd name="connsiteX3365" fmla="*/ 2387123 w 5600700"/>
              <a:gd name="connsiteY3365" fmla="*/ 295949 h 1295400"/>
              <a:gd name="connsiteX3366" fmla="*/ 2416174 w 5600700"/>
              <a:gd name="connsiteY3366" fmla="*/ 291377 h 1295400"/>
              <a:gd name="connsiteX3367" fmla="*/ 2420556 w 5600700"/>
              <a:gd name="connsiteY3367" fmla="*/ 293092 h 1295400"/>
              <a:gd name="connsiteX3368" fmla="*/ 2450274 w 5600700"/>
              <a:gd name="connsiteY3368" fmla="*/ 290234 h 1295400"/>
              <a:gd name="connsiteX3369" fmla="*/ 1990407 w 5600700"/>
              <a:gd name="connsiteY3369" fmla="*/ 329096 h 1295400"/>
              <a:gd name="connsiteX3370" fmla="*/ 2023649 w 5600700"/>
              <a:gd name="connsiteY3370" fmla="*/ 324143 h 1295400"/>
              <a:gd name="connsiteX3371" fmla="*/ 2061273 w 5600700"/>
              <a:gd name="connsiteY3371" fmla="*/ 321000 h 1295400"/>
              <a:gd name="connsiteX3372" fmla="*/ 2048890 w 5600700"/>
              <a:gd name="connsiteY3372" fmla="*/ 324143 h 1295400"/>
              <a:gd name="connsiteX3373" fmla="*/ 1990407 w 5600700"/>
              <a:gd name="connsiteY3373" fmla="*/ 329096 h 1295400"/>
              <a:gd name="connsiteX3374" fmla="*/ 2458751 w 5600700"/>
              <a:gd name="connsiteY3374" fmla="*/ 291663 h 1295400"/>
              <a:gd name="connsiteX3375" fmla="*/ 2475610 w 5600700"/>
              <a:gd name="connsiteY3375" fmla="*/ 292330 h 1295400"/>
              <a:gd name="connsiteX3376" fmla="*/ 2458751 w 5600700"/>
              <a:gd name="connsiteY3376" fmla="*/ 291663 h 1295400"/>
              <a:gd name="connsiteX3377" fmla="*/ 2743072 w 5600700"/>
              <a:gd name="connsiteY3377" fmla="*/ 267660 h 1295400"/>
              <a:gd name="connsiteX3378" fmla="*/ 2697447 w 5600700"/>
              <a:gd name="connsiteY3378" fmla="*/ 275756 h 1295400"/>
              <a:gd name="connsiteX3379" fmla="*/ 2647251 w 5600700"/>
              <a:gd name="connsiteY3379" fmla="*/ 279947 h 1295400"/>
              <a:gd name="connsiteX3380" fmla="*/ 2592768 w 5600700"/>
              <a:gd name="connsiteY3380" fmla="*/ 282424 h 1295400"/>
              <a:gd name="connsiteX3381" fmla="*/ 2576004 w 5600700"/>
              <a:gd name="connsiteY3381" fmla="*/ 283852 h 1295400"/>
              <a:gd name="connsiteX3382" fmla="*/ 2479896 w 5600700"/>
              <a:gd name="connsiteY3382" fmla="*/ 291949 h 1295400"/>
              <a:gd name="connsiteX3383" fmla="*/ 2487897 w 5600700"/>
              <a:gd name="connsiteY3383" fmla="*/ 286996 h 1295400"/>
              <a:gd name="connsiteX3384" fmla="*/ 2542190 w 5600700"/>
              <a:gd name="connsiteY3384" fmla="*/ 282424 h 1295400"/>
              <a:gd name="connsiteX3385" fmla="*/ 2567241 w 5600700"/>
              <a:gd name="connsiteY3385" fmla="*/ 280328 h 1295400"/>
              <a:gd name="connsiteX3386" fmla="*/ 2609246 w 5600700"/>
              <a:gd name="connsiteY3386" fmla="*/ 278899 h 1295400"/>
              <a:gd name="connsiteX3387" fmla="*/ 2621628 w 5600700"/>
              <a:gd name="connsiteY3387" fmla="*/ 275756 h 1295400"/>
              <a:gd name="connsiteX3388" fmla="*/ 2667825 w 5600700"/>
              <a:gd name="connsiteY3388" fmla="*/ 273946 h 1295400"/>
              <a:gd name="connsiteX3389" fmla="*/ 2680207 w 5600700"/>
              <a:gd name="connsiteY3389" fmla="*/ 270803 h 1295400"/>
              <a:gd name="connsiteX3390" fmla="*/ 2709639 w 5600700"/>
              <a:gd name="connsiteY3390" fmla="*/ 270422 h 1295400"/>
              <a:gd name="connsiteX3391" fmla="*/ 2743072 w 5600700"/>
              <a:gd name="connsiteY3391" fmla="*/ 267660 h 1295400"/>
              <a:gd name="connsiteX3392" fmla="*/ 1736089 w 5600700"/>
              <a:gd name="connsiteY3392" fmla="*/ 359005 h 1295400"/>
              <a:gd name="connsiteX3393" fmla="*/ 1719516 w 5600700"/>
              <a:gd name="connsiteY3393" fmla="*/ 362529 h 1295400"/>
              <a:gd name="connsiteX3394" fmla="*/ 1689893 w 5600700"/>
              <a:gd name="connsiteY3394" fmla="*/ 360814 h 1295400"/>
              <a:gd name="connsiteX3395" fmla="*/ 1736089 w 5600700"/>
              <a:gd name="connsiteY3395" fmla="*/ 359005 h 1295400"/>
              <a:gd name="connsiteX3396" fmla="*/ 3754722 w 5600700"/>
              <a:gd name="connsiteY3396" fmla="*/ 182221 h 1295400"/>
              <a:gd name="connsiteX3397" fmla="*/ 3763104 w 5600700"/>
              <a:gd name="connsiteY3397" fmla="*/ 181554 h 1295400"/>
              <a:gd name="connsiteX3398" fmla="*/ 3763485 w 5600700"/>
              <a:gd name="connsiteY3398" fmla="*/ 185745 h 1295400"/>
              <a:gd name="connsiteX3399" fmla="*/ 3755103 w 5600700"/>
              <a:gd name="connsiteY3399" fmla="*/ 186412 h 1295400"/>
              <a:gd name="connsiteX3400" fmla="*/ 3754722 w 5600700"/>
              <a:gd name="connsiteY3400" fmla="*/ 182221 h 1295400"/>
              <a:gd name="connsiteX3401" fmla="*/ 1614645 w 5600700"/>
              <a:gd name="connsiteY3401" fmla="*/ 367196 h 1295400"/>
              <a:gd name="connsiteX3402" fmla="*/ 1589880 w 5600700"/>
              <a:gd name="connsiteY3402" fmla="*/ 373483 h 1295400"/>
              <a:gd name="connsiteX3403" fmla="*/ 1568640 w 5600700"/>
              <a:gd name="connsiteY3403" fmla="*/ 371006 h 1295400"/>
              <a:gd name="connsiteX3404" fmla="*/ 1585404 w 5600700"/>
              <a:gd name="connsiteY3404" fmla="*/ 369577 h 1295400"/>
              <a:gd name="connsiteX3405" fmla="*/ 1614645 w 5600700"/>
              <a:gd name="connsiteY3405" fmla="*/ 367196 h 1295400"/>
              <a:gd name="connsiteX3406" fmla="*/ 1652079 w 5600700"/>
              <a:gd name="connsiteY3406" fmla="*/ 361862 h 1295400"/>
              <a:gd name="connsiteX3407" fmla="*/ 1660461 w 5600700"/>
              <a:gd name="connsiteY3407" fmla="*/ 361195 h 1295400"/>
              <a:gd name="connsiteX3408" fmla="*/ 1648269 w 5600700"/>
              <a:gd name="connsiteY3408" fmla="*/ 366434 h 1295400"/>
              <a:gd name="connsiteX3409" fmla="*/ 1652079 w 5600700"/>
              <a:gd name="connsiteY3409" fmla="*/ 361862 h 1295400"/>
              <a:gd name="connsiteX3410" fmla="*/ 1493487 w 5600700"/>
              <a:gd name="connsiteY3410" fmla="*/ 377388 h 1295400"/>
              <a:gd name="connsiteX3411" fmla="*/ 1535778 w 5600700"/>
              <a:gd name="connsiteY3411" fmla="*/ 380150 h 1295400"/>
              <a:gd name="connsiteX3412" fmla="*/ 1493487 w 5600700"/>
              <a:gd name="connsiteY3412" fmla="*/ 377388 h 1295400"/>
              <a:gd name="connsiteX3413" fmla="*/ 2852324 w 5600700"/>
              <a:gd name="connsiteY3413" fmla="*/ 264802 h 1295400"/>
              <a:gd name="connsiteX3414" fmla="*/ 2827464 w 5600700"/>
              <a:gd name="connsiteY3414" fmla="*/ 268993 h 1295400"/>
              <a:gd name="connsiteX3415" fmla="*/ 2786220 w 5600700"/>
              <a:gd name="connsiteY3415" fmla="*/ 278804 h 1295400"/>
              <a:gd name="connsiteX3416" fmla="*/ 2822987 w 5600700"/>
              <a:gd name="connsiteY3416" fmla="*/ 265088 h 1295400"/>
              <a:gd name="connsiteX3417" fmla="*/ 2852324 w 5600700"/>
              <a:gd name="connsiteY3417" fmla="*/ 264802 h 1295400"/>
              <a:gd name="connsiteX3418" fmla="*/ 2856420 w 5600700"/>
              <a:gd name="connsiteY3418" fmla="*/ 264421 h 1295400"/>
              <a:gd name="connsiteX3419" fmla="*/ 2869183 w 5600700"/>
              <a:gd name="connsiteY3419" fmla="*/ 265469 h 1295400"/>
              <a:gd name="connsiteX3420" fmla="*/ 2860801 w 5600700"/>
              <a:gd name="connsiteY3420" fmla="*/ 266136 h 1295400"/>
              <a:gd name="connsiteX3421" fmla="*/ 2856420 w 5600700"/>
              <a:gd name="connsiteY3421" fmla="*/ 264421 h 1295400"/>
              <a:gd name="connsiteX3422" fmla="*/ 3111975 w 5600700"/>
              <a:gd name="connsiteY3422" fmla="*/ 249181 h 1295400"/>
              <a:gd name="connsiteX3423" fmla="*/ 3074161 w 5600700"/>
              <a:gd name="connsiteY3423" fmla="*/ 250229 h 1295400"/>
              <a:gd name="connsiteX3424" fmla="*/ 3094926 w 5600700"/>
              <a:gd name="connsiteY3424" fmla="*/ 246324 h 1295400"/>
              <a:gd name="connsiteX3425" fmla="*/ 3111975 w 5600700"/>
              <a:gd name="connsiteY3425" fmla="*/ 249181 h 1295400"/>
              <a:gd name="connsiteX3426" fmla="*/ 3354101 w 5600700"/>
              <a:gd name="connsiteY3426" fmla="*/ 224512 h 1295400"/>
              <a:gd name="connsiteX3427" fmla="*/ 3354768 w 5600700"/>
              <a:gd name="connsiteY3427" fmla="*/ 232894 h 1295400"/>
              <a:gd name="connsiteX3428" fmla="*/ 3333336 w 5600700"/>
              <a:gd name="connsiteY3428" fmla="*/ 228322 h 1295400"/>
              <a:gd name="connsiteX3429" fmla="*/ 3354101 w 5600700"/>
              <a:gd name="connsiteY3429" fmla="*/ 224512 h 1295400"/>
              <a:gd name="connsiteX3430" fmla="*/ 3015868 w 5600700"/>
              <a:gd name="connsiteY3430" fmla="*/ 257278 h 1295400"/>
              <a:gd name="connsiteX3431" fmla="*/ 2995104 w 5600700"/>
              <a:gd name="connsiteY3431" fmla="*/ 261183 h 1295400"/>
              <a:gd name="connsiteX3432" fmla="*/ 2932620 w 5600700"/>
              <a:gd name="connsiteY3432" fmla="*/ 268612 h 1295400"/>
              <a:gd name="connsiteX3433" fmla="*/ 2903568 w 5600700"/>
              <a:gd name="connsiteY3433" fmla="*/ 273184 h 1295400"/>
              <a:gd name="connsiteX3434" fmla="*/ 2890995 w 5600700"/>
              <a:gd name="connsiteY3434" fmla="*/ 274232 h 1295400"/>
              <a:gd name="connsiteX3435" fmla="*/ 2848990 w 5600700"/>
              <a:gd name="connsiteY3435" fmla="*/ 275661 h 1295400"/>
              <a:gd name="connsiteX3436" fmla="*/ 2840418 w 5600700"/>
              <a:gd name="connsiteY3436" fmla="*/ 274232 h 1295400"/>
              <a:gd name="connsiteX3437" fmla="*/ 2869469 w 5600700"/>
              <a:gd name="connsiteY3437" fmla="*/ 269660 h 1295400"/>
              <a:gd name="connsiteX3438" fmla="*/ 2881851 w 5600700"/>
              <a:gd name="connsiteY3438" fmla="*/ 266517 h 1295400"/>
              <a:gd name="connsiteX3439" fmla="*/ 2898711 w 5600700"/>
              <a:gd name="connsiteY3439" fmla="*/ 267184 h 1295400"/>
              <a:gd name="connsiteX3440" fmla="*/ 2936144 w 5600700"/>
              <a:gd name="connsiteY3440" fmla="*/ 261945 h 1295400"/>
              <a:gd name="connsiteX3441" fmla="*/ 2965576 w 5600700"/>
              <a:gd name="connsiteY3441" fmla="*/ 261564 h 1295400"/>
              <a:gd name="connsiteX3442" fmla="*/ 3015868 w 5600700"/>
              <a:gd name="connsiteY3442" fmla="*/ 257278 h 1295400"/>
              <a:gd name="connsiteX3443" fmla="*/ 3024250 w 5600700"/>
              <a:gd name="connsiteY3443" fmla="*/ 256611 h 1295400"/>
              <a:gd name="connsiteX3444" fmla="*/ 3045015 w 5600700"/>
              <a:gd name="connsiteY3444" fmla="*/ 252706 h 1295400"/>
              <a:gd name="connsiteX3445" fmla="*/ 3024250 w 5600700"/>
              <a:gd name="connsiteY3445" fmla="*/ 256611 h 1295400"/>
              <a:gd name="connsiteX3446" fmla="*/ 3065874 w 5600700"/>
              <a:gd name="connsiteY3446" fmla="*/ 250991 h 1295400"/>
              <a:gd name="connsiteX3447" fmla="*/ 3049491 w 5600700"/>
              <a:gd name="connsiteY3447" fmla="*/ 256611 h 1295400"/>
              <a:gd name="connsiteX3448" fmla="*/ 3065874 w 5600700"/>
              <a:gd name="connsiteY3448" fmla="*/ 250991 h 1295400"/>
              <a:gd name="connsiteX3449" fmla="*/ 3174555 w 5600700"/>
              <a:gd name="connsiteY3449" fmla="*/ 241752 h 1295400"/>
              <a:gd name="connsiteX3450" fmla="*/ 3208178 w 5600700"/>
              <a:gd name="connsiteY3450" fmla="*/ 240990 h 1295400"/>
              <a:gd name="connsiteX3451" fmla="*/ 3200177 w 5600700"/>
              <a:gd name="connsiteY3451" fmla="*/ 245848 h 1295400"/>
              <a:gd name="connsiteX3452" fmla="*/ 3191604 w 5600700"/>
              <a:gd name="connsiteY3452" fmla="*/ 244419 h 1295400"/>
              <a:gd name="connsiteX3453" fmla="*/ 3174555 w 5600700"/>
              <a:gd name="connsiteY3453" fmla="*/ 241752 h 1295400"/>
              <a:gd name="connsiteX3454" fmla="*/ 4558442 w 5600700"/>
              <a:gd name="connsiteY3454" fmla="*/ 127071 h 1295400"/>
              <a:gd name="connsiteX3455" fmla="*/ 4533486 w 5600700"/>
              <a:gd name="connsiteY3455" fmla="*/ 131262 h 1295400"/>
              <a:gd name="connsiteX3456" fmla="*/ 4558442 w 5600700"/>
              <a:gd name="connsiteY3456" fmla="*/ 127071 h 1295400"/>
              <a:gd name="connsiteX3457" fmla="*/ 2001075 w 5600700"/>
              <a:gd name="connsiteY3457" fmla="*/ 355671 h 1295400"/>
              <a:gd name="connsiteX3458" fmla="*/ 2005647 w 5600700"/>
              <a:gd name="connsiteY3458" fmla="*/ 359481 h 1295400"/>
              <a:gd name="connsiteX3459" fmla="*/ 1997836 w 5600700"/>
              <a:gd name="connsiteY3459" fmla="*/ 366529 h 1295400"/>
              <a:gd name="connsiteX3460" fmla="*/ 1981072 w 5600700"/>
              <a:gd name="connsiteY3460" fmla="*/ 367958 h 1295400"/>
              <a:gd name="connsiteX3461" fmla="*/ 1914397 w 5600700"/>
              <a:gd name="connsiteY3461" fmla="*/ 375673 h 1295400"/>
              <a:gd name="connsiteX3462" fmla="*/ 1876773 w 5600700"/>
              <a:gd name="connsiteY3462" fmla="*/ 378817 h 1295400"/>
              <a:gd name="connsiteX3463" fmla="*/ 1851723 w 5600700"/>
              <a:gd name="connsiteY3463" fmla="*/ 380912 h 1295400"/>
              <a:gd name="connsiteX3464" fmla="*/ 1843150 w 5600700"/>
              <a:gd name="connsiteY3464" fmla="*/ 379483 h 1295400"/>
              <a:gd name="connsiteX3465" fmla="*/ 1839150 w 5600700"/>
              <a:gd name="connsiteY3465" fmla="*/ 381960 h 1295400"/>
              <a:gd name="connsiteX3466" fmla="*/ 1834959 w 5600700"/>
              <a:gd name="connsiteY3466" fmla="*/ 382341 h 1295400"/>
              <a:gd name="connsiteX3467" fmla="*/ 1818004 w 5600700"/>
              <a:gd name="connsiteY3467" fmla="*/ 381674 h 1295400"/>
              <a:gd name="connsiteX3468" fmla="*/ 1801431 w 5600700"/>
              <a:gd name="connsiteY3468" fmla="*/ 385198 h 1295400"/>
              <a:gd name="connsiteX3469" fmla="*/ 1780380 w 5600700"/>
              <a:gd name="connsiteY3469" fmla="*/ 384913 h 1295400"/>
              <a:gd name="connsiteX3470" fmla="*/ 1738566 w 5600700"/>
              <a:gd name="connsiteY3470" fmla="*/ 388437 h 1295400"/>
              <a:gd name="connsiteX3471" fmla="*/ 1750567 w 5600700"/>
              <a:gd name="connsiteY3471" fmla="*/ 381103 h 1295400"/>
              <a:gd name="connsiteX3472" fmla="*/ 1763235 w 5600700"/>
              <a:gd name="connsiteY3472" fmla="*/ 382150 h 1295400"/>
              <a:gd name="connsiteX3473" fmla="*/ 1763045 w 5600700"/>
              <a:gd name="connsiteY3473" fmla="*/ 380055 h 1295400"/>
              <a:gd name="connsiteX3474" fmla="*/ 1905158 w 5600700"/>
              <a:gd name="connsiteY3474" fmla="*/ 368053 h 1295400"/>
              <a:gd name="connsiteX3475" fmla="*/ 1913540 w 5600700"/>
              <a:gd name="connsiteY3475" fmla="*/ 367387 h 1295400"/>
              <a:gd name="connsiteX3476" fmla="*/ 1917921 w 5600700"/>
              <a:gd name="connsiteY3476" fmla="*/ 369101 h 1295400"/>
              <a:gd name="connsiteX3477" fmla="*/ 1934495 w 5600700"/>
              <a:gd name="connsiteY3477" fmla="*/ 365577 h 1295400"/>
              <a:gd name="connsiteX3478" fmla="*/ 1947163 w 5600700"/>
              <a:gd name="connsiteY3478" fmla="*/ 366625 h 1295400"/>
              <a:gd name="connsiteX3479" fmla="*/ 1951164 w 5600700"/>
              <a:gd name="connsiteY3479" fmla="*/ 364148 h 1295400"/>
              <a:gd name="connsiteX3480" fmla="*/ 1976405 w 5600700"/>
              <a:gd name="connsiteY3480" fmla="*/ 364148 h 1295400"/>
              <a:gd name="connsiteX3481" fmla="*/ 1992788 w 5600700"/>
              <a:gd name="connsiteY3481" fmla="*/ 358528 h 1295400"/>
              <a:gd name="connsiteX3482" fmla="*/ 2001075 w 5600700"/>
              <a:gd name="connsiteY3482" fmla="*/ 355671 h 1295400"/>
              <a:gd name="connsiteX3483" fmla="*/ 2009552 w 5600700"/>
              <a:gd name="connsiteY3483" fmla="*/ 357100 h 1295400"/>
              <a:gd name="connsiteX3484" fmla="*/ 2063749 w 5600700"/>
              <a:gd name="connsiteY3484" fmla="*/ 350432 h 1295400"/>
              <a:gd name="connsiteX3485" fmla="*/ 2051367 w 5600700"/>
              <a:gd name="connsiteY3485" fmla="*/ 353575 h 1295400"/>
              <a:gd name="connsiteX3486" fmla="*/ 2060034 w 5600700"/>
              <a:gd name="connsiteY3486" fmla="*/ 357100 h 1295400"/>
              <a:gd name="connsiteX3487" fmla="*/ 2022601 w 5600700"/>
              <a:gd name="connsiteY3487" fmla="*/ 362338 h 1295400"/>
              <a:gd name="connsiteX3488" fmla="*/ 2009552 w 5600700"/>
              <a:gd name="connsiteY3488" fmla="*/ 357100 h 1295400"/>
              <a:gd name="connsiteX3489" fmla="*/ 2118613 w 5600700"/>
              <a:gd name="connsiteY3489" fmla="*/ 352051 h 1295400"/>
              <a:gd name="connsiteX3490" fmla="*/ 2134996 w 5600700"/>
              <a:gd name="connsiteY3490" fmla="*/ 346432 h 1295400"/>
              <a:gd name="connsiteX3491" fmla="*/ 2239485 w 5600700"/>
              <a:gd name="connsiteY3491" fmla="*/ 337573 h 1295400"/>
              <a:gd name="connsiteX3492" fmla="*/ 2252154 w 5600700"/>
              <a:gd name="connsiteY3492" fmla="*/ 338621 h 1295400"/>
              <a:gd name="connsiteX3493" fmla="*/ 2260536 w 5600700"/>
              <a:gd name="connsiteY3493" fmla="*/ 337954 h 1295400"/>
              <a:gd name="connsiteX3494" fmla="*/ 2269108 w 5600700"/>
              <a:gd name="connsiteY3494" fmla="*/ 339383 h 1295400"/>
              <a:gd name="connsiteX3495" fmla="*/ 2298159 w 5600700"/>
              <a:gd name="connsiteY3495" fmla="*/ 334811 h 1295400"/>
              <a:gd name="connsiteX3496" fmla="*/ 2331592 w 5600700"/>
              <a:gd name="connsiteY3496" fmla="*/ 331954 h 1295400"/>
              <a:gd name="connsiteX3497" fmla="*/ 2352547 w 5600700"/>
              <a:gd name="connsiteY3497" fmla="*/ 330144 h 1295400"/>
              <a:gd name="connsiteX3498" fmla="*/ 2477991 w 5600700"/>
              <a:gd name="connsiteY3498" fmla="*/ 319571 h 1295400"/>
              <a:gd name="connsiteX3499" fmla="*/ 2494756 w 5600700"/>
              <a:gd name="connsiteY3499" fmla="*/ 318142 h 1295400"/>
              <a:gd name="connsiteX3500" fmla="*/ 2515806 w 5600700"/>
              <a:gd name="connsiteY3500" fmla="*/ 318523 h 1295400"/>
              <a:gd name="connsiteX3501" fmla="*/ 2540856 w 5600700"/>
              <a:gd name="connsiteY3501" fmla="*/ 316428 h 1295400"/>
              <a:gd name="connsiteX3502" fmla="*/ 2561716 w 5600700"/>
              <a:gd name="connsiteY3502" fmla="*/ 314618 h 1295400"/>
              <a:gd name="connsiteX3503" fmla="*/ 2578480 w 5600700"/>
              <a:gd name="connsiteY3503" fmla="*/ 313189 h 1295400"/>
              <a:gd name="connsiteX3504" fmla="*/ 2578290 w 5600700"/>
              <a:gd name="connsiteY3504" fmla="*/ 311094 h 1295400"/>
              <a:gd name="connsiteX3505" fmla="*/ 2628582 w 5600700"/>
              <a:gd name="connsiteY3505" fmla="*/ 308998 h 1295400"/>
              <a:gd name="connsiteX3506" fmla="*/ 2616199 w 5600700"/>
              <a:gd name="connsiteY3506" fmla="*/ 312142 h 1295400"/>
              <a:gd name="connsiteX3507" fmla="*/ 2524378 w 5600700"/>
              <a:gd name="connsiteY3507" fmla="*/ 322048 h 1295400"/>
              <a:gd name="connsiteX3508" fmla="*/ 2503614 w 5600700"/>
              <a:gd name="connsiteY3508" fmla="*/ 325953 h 1295400"/>
              <a:gd name="connsiteX3509" fmla="*/ 2465990 w 5600700"/>
              <a:gd name="connsiteY3509" fmla="*/ 329096 h 1295400"/>
              <a:gd name="connsiteX3510" fmla="*/ 2466181 w 5600700"/>
              <a:gd name="connsiteY3510" fmla="*/ 331192 h 1295400"/>
              <a:gd name="connsiteX3511" fmla="*/ 2457798 w 5600700"/>
              <a:gd name="connsiteY3511" fmla="*/ 331858 h 1295400"/>
              <a:gd name="connsiteX3512" fmla="*/ 2441034 w 5600700"/>
              <a:gd name="connsiteY3512" fmla="*/ 333287 h 1295400"/>
              <a:gd name="connsiteX3513" fmla="*/ 2416174 w 5600700"/>
              <a:gd name="connsiteY3513" fmla="*/ 337478 h 1295400"/>
              <a:gd name="connsiteX3514" fmla="*/ 2411793 w 5600700"/>
              <a:gd name="connsiteY3514" fmla="*/ 335764 h 1295400"/>
              <a:gd name="connsiteX3515" fmla="*/ 2390933 w 5600700"/>
              <a:gd name="connsiteY3515" fmla="*/ 337573 h 1295400"/>
              <a:gd name="connsiteX3516" fmla="*/ 2370168 w 5600700"/>
              <a:gd name="connsiteY3516" fmla="*/ 341479 h 1295400"/>
              <a:gd name="connsiteX3517" fmla="*/ 2311685 w 5600700"/>
              <a:gd name="connsiteY3517" fmla="*/ 346432 h 1295400"/>
              <a:gd name="connsiteX3518" fmla="*/ 2294921 w 5600700"/>
              <a:gd name="connsiteY3518" fmla="*/ 347860 h 1295400"/>
              <a:gd name="connsiteX3519" fmla="*/ 2253106 w 5600700"/>
              <a:gd name="connsiteY3519" fmla="*/ 351385 h 1295400"/>
              <a:gd name="connsiteX3520" fmla="*/ 2236437 w 5600700"/>
              <a:gd name="connsiteY3520" fmla="*/ 352813 h 1295400"/>
              <a:gd name="connsiteX3521" fmla="*/ 2165381 w 5600700"/>
              <a:gd name="connsiteY3521" fmla="*/ 358814 h 1295400"/>
              <a:gd name="connsiteX3522" fmla="*/ 2089943 w 5600700"/>
              <a:gd name="connsiteY3522" fmla="*/ 363100 h 1295400"/>
              <a:gd name="connsiteX3523" fmla="*/ 2114517 w 5600700"/>
              <a:gd name="connsiteY3523" fmla="*/ 354718 h 1295400"/>
              <a:gd name="connsiteX3524" fmla="*/ 2068512 w 5600700"/>
              <a:gd name="connsiteY3524" fmla="*/ 358624 h 1295400"/>
              <a:gd name="connsiteX3525" fmla="*/ 2085085 w 5600700"/>
              <a:gd name="connsiteY3525" fmla="*/ 355099 h 1295400"/>
              <a:gd name="connsiteX3526" fmla="*/ 2097277 w 5600700"/>
              <a:gd name="connsiteY3526" fmla="*/ 349861 h 1295400"/>
              <a:gd name="connsiteX3527" fmla="*/ 2097468 w 5600700"/>
              <a:gd name="connsiteY3527" fmla="*/ 351956 h 1295400"/>
              <a:gd name="connsiteX3528" fmla="*/ 2126519 w 5600700"/>
              <a:gd name="connsiteY3528" fmla="*/ 347384 h 1295400"/>
              <a:gd name="connsiteX3529" fmla="*/ 2118613 w 5600700"/>
              <a:gd name="connsiteY3529" fmla="*/ 352051 h 1295400"/>
              <a:gd name="connsiteX3530" fmla="*/ 1637886 w 5600700"/>
              <a:gd name="connsiteY3530" fmla="*/ 392723 h 1295400"/>
              <a:gd name="connsiteX3531" fmla="*/ 1621503 w 5600700"/>
              <a:gd name="connsiteY3531" fmla="*/ 398343 h 1295400"/>
              <a:gd name="connsiteX3532" fmla="*/ 1637886 w 5600700"/>
              <a:gd name="connsiteY3532" fmla="*/ 392723 h 1295400"/>
              <a:gd name="connsiteX3533" fmla="*/ 1679892 w 5600700"/>
              <a:gd name="connsiteY3533" fmla="*/ 391294 h 1295400"/>
              <a:gd name="connsiteX3534" fmla="*/ 1658937 w 5600700"/>
              <a:gd name="connsiteY3534" fmla="*/ 393104 h 1295400"/>
              <a:gd name="connsiteX3535" fmla="*/ 1679892 w 5600700"/>
              <a:gd name="connsiteY3535" fmla="*/ 391294 h 1295400"/>
              <a:gd name="connsiteX3536" fmla="*/ 1683892 w 5600700"/>
              <a:gd name="connsiteY3536" fmla="*/ 388818 h 1295400"/>
              <a:gd name="connsiteX3537" fmla="*/ 1704752 w 5600700"/>
              <a:gd name="connsiteY3537" fmla="*/ 387008 h 1295400"/>
              <a:gd name="connsiteX3538" fmla="*/ 1683892 w 5600700"/>
              <a:gd name="connsiteY3538" fmla="*/ 388818 h 1295400"/>
              <a:gd name="connsiteX3539" fmla="*/ 2350356 w 5600700"/>
              <a:gd name="connsiteY3539" fmla="*/ 353671 h 1295400"/>
              <a:gd name="connsiteX3540" fmla="*/ 2358548 w 5600700"/>
              <a:gd name="connsiteY3540" fmla="*/ 350908 h 1295400"/>
              <a:gd name="connsiteX3541" fmla="*/ 2371121 w 5600700"/>
              <a:gd name="connsiteY3541" fmla="*/ 349861 h 1295400"/>
              <a:gd name="connsiteX3542" fmla="*/ 2350356 w 5600700"/>
              <a:gd name="connsiteY3542" fmla="*/ 353671 h 1295400"/>
              <a:gd name="connsiteX3543" fmla="*/ 2459037 w 5600700"/>
              <a:gd name="connsiteY3543" fmla="*/ 344527 h 1295400"/>
              <a:gd name="connsiteX3544" fmla="*/ 2467419 w 5600700"/>
              <a:gd name="connsiteY3544" fmla="*/ 343860 h 1295400"/>
              <a:gd name="connsiteX3545" fmla="*/ 2459037 w 5600700"/>
              <a:gd name="connsiteY3545" fmla="*/ 344527 h 1295400"/>
              <a:gd name="connsiteX3546" fmla="*/ 2196051 w 5600700"/>
              <a:gd name="connsiteY3546" fmla="*/ 370911 h 1295400"/>
              <a:gd name="connsiteX3547" fmla="*/ 2175477 w 5600700"/>
              <a:gd name="connsiteY3547" fmla="*/ 376912 h 1295400"/>
              <a:gd name="connsiteX3548" fmla="*/ 2196051 w 5600700"/>
              <a:gd name="connsiteY3548" fmla="*/ 370911 h 1295400"/>
              <a:gd name="connsiteX3549" fmla="*/ 2401029 w 5600700"/>
              <a:gd name="connsiteY3549" fmla="*/ 355766 h 1295400"/>
              <a:gd name="connsiteX3550" fmla="*/ 2359405 w 5600700"/>
              <a:gd name="connsiteY3550" fmla="*/ 361386 h 1295400"/>
              <a:gd name="connsiteX3551" fmla="*/ 2351214 w 5600700"/>
              <a:gd name="connsiteY3551" fmla="*/ 364148 h 1295400"/>
              <a:gd name="connsiteX3552" fmla="*/ 2346832 w 5600700"/>
              <a:gd name="connsiteY3552" fmla="*/ 362434 h 1295400"/>
              <a:gd name="connsiteX3553" fmla="*/ 2342832 w 5600700"/>
              <a:gd name="connsiteY3553" fmla="*/ 364910 h 1295400"/>
              <a:gd name="connsiteX3554" fmla="*/ 2334640 w 5600700"/>
              <a:gd name="connsiteY3554" fmla="*/ 367672 h 1295400"/>
              <a:gd name="connsiteX3555" fmla="*/ 2221769 w 5600700"/>
              <a:gd name="connsiteY3555" fmla="*/ 377197 h 1295400"/>
              <a:gd name="connsiteX3556" fmla="*/ 2217387 w 5600700"/>
              <a:gd name="connsiteY3556" fmla="*/ 375483 h 1295400"/>
              <a:gd name="connsiteX3557" fmla="*/ 2234151 w 5600700"/>
              <a:gd name="connsiteY3557" fmla="*/ 374054 h 1295400"/>
              <a:gd name="connsiteX3558" fmla="*/ 2267394 w 5600700"/>
              <a:gd name="connsiteY3558" fmla="*/ 369101 h 1295400"/>
              <a:gd name="connsiteX3559" fmla="*/ 2275966 w 5600700"/>
              <a:gd name="connsiteY3559" fmla="*/ 370530 h 1295400"/>
              <a:gd name="connsiteX3560" fmla="*/ 2283967 w 5600700"/>
              <a:gd name="connsiteY3560" fmla="*/ 365672 h 1295400"/>
              <a:gd name="connsiteX3561" fmla="*/ 2301017 w 5600700"/>
              <a:gd name="connsiteY3561" fmla="*/ 368434 h 1295400"/>
              <a:gd name="connsiteX3562" fmla="*/ 2321591 w 5600700"/>
              <a:gd name="connsiteY3562" fmla="*/ 362434 h 1295400"/>
              <a:gd name="connsiteX3563" fmla="*/ 2401029 w 5600700"/>
              <a:gd name="connsiteY3563" fmla="*/ 355766 h 1295400"/>
              <a:gd name="connsiteX3564" fmla="*/ 2413602 w 5600700"/>
              <a:gd name="connsiteY3564" fmla="*/ 354718 h 1295400"/>
              <a:gd name="connsiteX3565" fmla="*/ 2421984 w 5600700"/>
              <a:gd name="connsiteY3565" fmla="*/ 354052 h 1295400"/>
              <a:gd name="connsiteX3566" fmla="*/ 2413602 w 5600700"/>
              <a:gd name="connsiteY3566" fmla="*/ 354718 h 1295400"/>
              <a:gd name="connsiteX3567" fmla="*/ 1741614 w 5600700"/>
              <a:gd name="connsiteY3567" fmla="*/ 424060 h 1295400"/>
              <a:gd name="connsiteX3568" fmla="*/ 1703990 w 5600700"/>
              <a:gd name="connsiteY3568" fmla="*/ 427204 h 1295400"/>
              <a:gd name="connsiteX3569" fmla="*/ 1724564 w 5600700"/>
              <a:gd name="connsiteY3569" fmla="*/ 421203 h 1295400"/>
              <a:gd name="connsiteX3570" fmla="*/ 1741614 w 5600700"/>
              <a:gd name="connsiteY3570" fmla="*/ 424060 h 1295400"/>
              <a:gd name="connsiteX3571" fmla="*/ 2076417 w 5600700"/>
              <a:gd name="connsiteY3571" fmla="*/ 400057 h 1295400"/>
              <a:gd name="connsiteX3572" fmla="*/ 2042985 w 5600700"/>
              <a:gd name="connsiteY3572" fmla="*/ 402915 h 1295400"/>
              <a:gd name="connsiteX3573" fmla="*/ 2063559 w 5600700"/>
              <a:gd name="connsiteY3573" fmla="*/ 396914 h 1295400"/>
              <a:gd name="connsiteX3574" fmla="*/ 2067559 w 5600700"/>
              <a:gd name="connsiteY3574" fmla="*/ 394438 h 1295400"/>
              <a:gd name="connsiteX3575" fmla="*/ 2076417 w 5600700"/>
              <a:gd name="connsiteY3575" fmla="*/ 400057 h 1295400"/>
              <a:gd name="connsiteX3576" fmla="*/ 2364644 w 5600700"/>
              <a:gd name="connsiteY3576" fmla="*/ 373578 h 1295400"/>
              <a:gd name="connsiteX3577" fmla="*/ 2323210 w 5600700"/>
              <a:gd name="connsiteY3577" fmla="*/ 381293 h 1295400"/>
              <a:gd name="connsiteX3578" fmla="*/ 2364644 w 5600700"/>
              <a:gd name="connsiteY3578" fmla="*/ 373578 h 1295400"/>
              <a:gd name="connsiteX3579" fmla="*/ 1926018 w 5600700"/>
              <a:gd name="connsiteY3579" fmla="*/ 414916 h 1295400"/>
              <a:gd name="connsiteX3580" fmla="*/ 1913825 w 5600700"/>
              <a:gd name="connsiteY3580" fmla="*/ 420155 h 1295400"/>
              <a:gd name="connsiteX3581" fmla="*/ 1926018 w 5600700"/>
              <a:gd name="connsiteY3581" fmla="*/ 414916 h 1295400"/>
              <a:gd name="connsiteX3582" fmla="*/ 1972023 w 5600700"/>
              <a:gd name="connsiteY3582" fmla="*/ 411011 h 1295400"/>
              <a:gd name="connsiteX3583" fmla="*/ 1959831 w 5600700"/>
              <a:gd name="connsiteY3583" fmla="*/ 416250 h 1295400"/>
              <a:gd name="connsiteX3584" fmla="*/ 1972023 w 5600700"/>
              <a:gd name="connsiteY3584" fmla="*/ 411011 h 1295400"/>
              <a:gd name="connsiteX3585" fmla="*/ 4995068 w 5600700"/>
              <a:gd name="connsiteY3585" fmla="*/ 162123 h 1295400"/>
              <a:gd name="connsiteX3586" fmla="*/ 4974494 w 5600700"/>
              <a:gd name="connsiteY3586" fmla="*/ 168124 h 1295400"/>
              <a:gd name="connsiteX3587" fmla="*/ 4940871 w 5600700"/>
              <a:gd name="connsiteY3587" fmla="*/ 168886 h 1295400"/>
              <a:gd name="connsiteX3588" fmla="*/ 4944871 w 5600700"/>
              <a:gd name="connsiteY3588" fmla="*/ 166409 h 1295400"/>
              <a:gd name="connsiteX3589" fmla="*/ 4978114 w 5600700"/>
              <a:gd name="connsiteY3589" fmla="*/ 161456 h 1295400"/>
              <a:gd name="connsiteX3590" fmla="*/ 4995068 w 5600700"/>
              <a:gd name="connsiteY3590" fmla="*/ 162123 h 1295400"/>
              <a:gd name="connsiteX3591" fmla="*/ 5088794 w 5600700"/>
              <a:gd name="connsiteY3591" fmla="*/ 175267 h 1295400"/>
              <a:gd name="connsiteX3592" fmla="*/ 5151659 w 5600700"/>
              <a:gd name="connsiteY3592" fmla="*/ 172029 h 1295400"/>
              <a:gd name="connsiteX3593" fmla="*/ 5126799 w 5600700"/>
              <a:gd name="connsiteY3593" fmla="*/ 176220 h 1295400"/>
              <a:gd name="connsiteX3594" fmla="*/ 5088794 w 5600700"/>
              <a:gd name="connsiteY3594" fmla="*/ 175267 h 1295400"/>
              <a:gd name="connsiteX3595" fmla="*/ 1896490 w 5600700"/>
              <a:gd name="connsiteY3595" fmla="*/ 463875 h 1295400"/>
              <a:gd name="connsiteX3596" fmla="*/ 1875916 w 5600700"/>
              <a:gd name="connsiteY3596" fmla="*/ 469876 h 1295400"/>
              <a:gd name="connsiteX3597" fmla="*/ 1846674 w 5600700"/>
              <a:gd name="connsiteY3597" fmla="*/ 472352 h 1295400"/>
              <a:gd name="connsiteX3598" fmla="*/ 1879917 w 5600700"/>
              <a:gd name="connsiteY3598" fmla="*/ 467399 h 1295400"/>
              <a:gd name="connsiteX3599" fmla="*/ 1896490 w 5600700"/>
              <a:gd name="connsiteY3599" fmla="*/ 463875 h 1295400"/>
              <a:gd name="connsiteX3600" fmla="*/ 758634 w 5600700"/>
              <a:gd name="connsiteY3600" fmla="*/ 650851 h 1295400"/>
              <a:gd name="connsiteX3601" fmla="*/ 738060 w 5600700"/>
              <a:gd name="connsiteY3601" fmla="*/ 656851 h 1295400"/>
              <a:gd name="connsiteX3602" fmla="*/ 758634 w 5600700"/>
              <a:gd name="connsiteY3602" fmla="*/ 650851 h 1295400"/>
              <a:gd name="connsiteX3603" fmla="*/ 870171 w 5600700"/>
              <a:gd name="connsiteY3603" fmla="*/ 675330 h 1295400"/>
              <a:gd name="connsiteX3604" fmla="*/ 845121 w 5600700"/>
              <a:gd name="connsiteY3604" fmla="*/ 677426 h 1295400"/>
              <a:gd name="connsiteX3605" fmla="*/ 870171 w 5600700"/>
              <a:gd name="connsiteY3605" fmla="*/ 675330 h 1295400"/>
              <a:gd name="connsiteX3606" fmla="*/ 1192307 w 5600700"/>
              <a:gd name="connsiteY3606" fmla="*/ 650184 h 1295400"/>
              <a:gd name="connsiteX3607" fmla="*/ 1196307 w 5600700"/>
              <a:gd name="connsiteY3607" fmla="*/ 647707 h 1295400"/>
              <a:gd name="connsiteX3608" fmla="*/ 1208976 w 5600700"/>
              <a:gd name="connsiteY3608" fmla="*/ 648755 h 1295400"/>
              <a:gd name="connsiteX3609" fmla="*/ 1225168 w 5600700"/>
              <a:gd name="connsiteY3609" fmla="*/ 641040 h 1295400"/>
              <a:gd name="connsiteX3610" fmla="*/ 1229931 w 5600700"/>
              <a:gd name="connsiteY3610" fmla="*/ 646945 h 1295400"/>
              <a:gd name="connsiteX3611" fmla="*/ 1259363 w 5600700"/>
              <a:gd name="connsiteY3611" fmla="*/ 646564 h 1295400"/>
              <a:gd name="connsiteX3612" fmla="*/ 1209357 w 5600700"/>
              <a:gd name="connsiteY3612" fmla="*/ 652946 h 1295400"/>
              <a:gd name="connsiteX3613" fmla="*/ 1192307 w 5600700"/>
              <a:gd name="connsiteY3613" fmla="*/ 650184 h 1295400"/>
              <a:gd name="connsiteX3614" fmla="*/ 1133538 w 5600700"/>
              <a:gd name="connsiteY3614" fmla="*/ 653041 h 1295400"/>
              <a:gd name="connsiteX3615" fmla="*/ 1146206 w 5600700"/>
              <a:gd name="connsiteY3615" fmla="*/ 654089 h 1295400"/>
              <a:gd name="connsiteX3616" fmla="*/ 1133538 w 5600700"/>
              <a:gd name="connsiteY3616" fmla="*/ 653041 h 1295400"/>
              <a:gd name="connsiteX3617" fmla="*/ 1163351 w 5600700"/>
              <a:gd name="connsiteY3617" fmla="*/ 656851 h 1295400"/>
              <a:gd name="connsiteX3618" fmla="*/ 1180115 w 5600700"/>
              <a:gd name="connsiteY3618" fmla="*/ 655423 h 1295400"/>
              <a:gd name="connsiteX3619" fmla="*/ 1176495 w 5600700"/>
              <a:gd name="connsiteY3619" fmla="*/ 662090 h 1295400"/>
              <a:gd name="connsiteX3620" fmla="*/ 1163351 w 5600700"/>
              <a:gd name="connsiteY3620" fmla="*/ 656851 h 1295400"/>
              <a:gd name="connsiteX3621" fmla="*/ 1142682 w 5600700"/>
              <a:gd name="connsiteY3621" fmla="*/ 660757 h 1295400"/>
              <a:gd name="connsiteX3622" fmla="*/ 1155350 w 5600700"/>
              <a:gd name="connsiteY3622" fmla="*/ 661805 h 1295400"/>
              <a:gd name="connsiteX3623" fmla="*/ 1142682 w 5600700"/>
              <a:gd name="connsiteY3623" fmla="*/ 660757 h 1295400"/>
              <a:gd name="connsiteX3624" fmla="*/ 5068315 w 5600700"/>
              <a:gd name="connsiteY3624" fmla="*/ 331382 h 1295400"/>
              <a:gd name="connsiteX3625" fmla="*/ 5105939 w 5600700"/>
              <a:gd name="connsiteY3625" fmla="*/ 328239 h 1295400"/>
              <a:gd name="connsiteX3626" fmla="*/ 5118797 w 5600700"/>
              <a:gd name="connsiteY3626" fmla="*/ 331382 h 1295400"/>
              <a:gd name="connsiteX3627" fmla="*/ 5068315 w 5600700"/>
              <a:gd name="connsiteY3627" fmla="*/ 331382 h 1295400"/>
              <a:gd name="connsiteX3628" fmla="*/ 1042479 w 5600700"/>
              <a:gd name="connsiteY3628" fmla="*/ 671330 h 1295400"/>
              <a:gd name="connsiteX3629" fmla="*/ 1051242 w 5600700"/>
              <a:gd name="connsiteY3629" fmla="*/ 674854 h 1295400"/>
              <a:gd name="connsiteX3630" fmla="*/ 1026191 w 5600700"/>
              <a:gd name="connsiteY3630" fmla="*/ 676949 h 1295400"/>
              <a:gd name="connsiteX3631" fmla="*/ 1042479 w 5600700"/>
              <a:gd name="connsiteY3631" fmla="*/ 671330 h 1295400"/>
              <a:gd name="connsiteX3632" fmla="*/ 1067529 w 5600700"/>
              <a:gd name="connsiteY3632" fmla="*/ 669234 h 1295400"/>
              <a:gd name="connsiteX3633" fmla="*/ 1068101 w 5600700"/>
              <a:gd name="connsiteY3633" fmla="*/ 675520 h 1295400"/>
              <a:gd name="connsiteX3634" fmla="*/ 1067529 w 5600700"/>
              <a:gd name="connsiteY3634" fmla="*/ 669234 h 1295400"/>
              <a:gd name="connsiteX3635" fmla="*/ 5190235 w 5600700"/>
              <a:gd name="connsiteY3635" fmla="*/ 329572 h 1295400"/>
              <a:gd name="connsiteX3636" fmla="*/ 5194426 w 5600700"/>
              <a:gd name="connsiteY3636" fmla="*/ 329191 h 1295400"/>
              <a:gd name="connsiteX3637" fmla="*/ 5206809 w 5600700"/>
              <a:gd name="connsiteY3637" fmla="*/ 326048 h 1295400"/>
              <a:gd name="connsiteX3638" fmla="*/ 5232241 w 5600700"/>
              <a:gd name="connsiteY3638" fmla="*/ 328144 h 1295400"/>
              <a:gd name="connsiteX3639" fmla="*/ 5249481 w 5600700"/>
              <a:gd name="connsiteY3639" fmla="*/ 333001 h 1295400"/>
              <a:gd name="connsiteX3640" fmla="*/ 5190235 w 5600700"/>
              <a:gd name="connsiteY3640" fmla="*/ 329572 h 1295400"/>
              <a:gd name="connsiteX3641" fmla="*/ 597471 w 5600700"/>
              <a:gd name="connsiteY3641" fmla="*/ 736385 h 1295400"/>
              <a:gd name="connsiteX3642" fmla="*/ 605853 w 5600700"/>
              <a:gd name="connsiteY3642" fmla="*/ 735718 h 1295400"/>
              <a:gd name="connsiteX3643" fmla="*/ 593661 w 5600700"/>
              <a:gd name="connsiteY3643" fmla="*/ 740957 h 1295400"/>
              <a:gd name="connsiteX3644" fmla="*/ 597471 w 5600700"/>
              <a:gd name="connsiteY3644" fmla="*/ 736385 h 1295400"/>
              <a:gd name="connsiteX3645" fmla="*/ 921702 w 5600700"/>
              <a:gd name="connsiteY3645" fmla="*/ 736480 h 1295400"/>
              <a:gd name="connsiteX3646" fmla="*/ 946562 w 5600700"/>
              <a:gd name="connsiteY3646" fmla="*/ 732289 h 1295400"/>
              <a:gd name="connsiteX3647" fmla="*/ 921702 w 5600700"/>
              <a:gd name="connsiteY3647" fmla="*/ 736480 h 1295400"/>
              <a:gd name="connsiteX3648" fmla="*/ 5166518 w 5600700"/>
              <a:gd name="connsiteY3648" fmla="*/ 397105 h 1295400"/>
              <a:gd name="connsiteX3649" fmla="*/ 5216905 w 5600700"/>
              <a:gd name="connsiteY3649" fmla="*/ 395009 h 1295400"/>
              <a:gd name="connsiteX3650" fmla="*/ 5166518 w 5600700"/>
              <a:gd name="connsiteY3650" fmla="*/ 397105 h 1295400"/>
              <a:gd name="connsiteX3651" fmla="*/ 983995 w 5600700"/>
              <a:gd name="connsiteY3651" fmla="*/ 925742 h 1295400"/>
              <a:gd name="connsiteX3652" fmla="*/ 967612 w 5600700"/>
              <a:gd name="connsiteY3652" fmla="*/ 931362 h 1295400"/>
              <a:gd name="connsiteX3653" fmla="*/ 934179 w 5600700"/>
              <a:gd name="connsiteY3653" fmla="*/ 934219 h 1295400"/>
              <a:gd name="connsiteX3654" fmla="*/ 946371 w 5600700"/>
              <a:gd name="connsiteY3654" fmla="*/ 928981 h 1295400"/>
              <a:gd name="connsiteX3655" fmla="*/ 983995 w 5600700"/>
              <a:gd name="connsiteY3655" fmla="*/ 925742 h 1295400"/>
              <a:gd name="connsiteX3656" fmla="*/ 1134490 w 5600700"/>
              <a:gd name="connsiteY3656" fmla="*/ 913074 h 1295400"/>
              <a:gd name="connsiteX3657" fmla="*/ 1134490 w 5600700"/>
              <a:gd name="connsiteY3657" fmla="*/ 913074 h 1295400"/>
              <a:gd name="connsiteX3658" fmla="*/ 1134490 w 5600700"/>
              <a:gd name="connsiteY3658" fmla="*/ 913074 h 1295400"/>
              <a:gd name="connsiteX3659" fmla="*/ 921225 w 5600700"/>
              <a:gd name="connsiteY3659" fmla="*/ 931076 h 1295400"/>
              <a:gd name="connsiteX3660" fmla="*/ 929607 w 5600700"/>
              <a:gd name="connsiteY3660" fmla="*/ 930409 h 1295400"/>
              <a:gd name="connsiteX3661" fmla="*/ 917415 w 5600700"/>
              <a:gd name="connsiteY3661" fmla="*/ 935648 h 1295400"/>
              <a:gd name="connsiteX3662" fmla="*/ 921225 w 5600700"/>
              <a:gd name="connsiteY3662" fmla="*/ 931076 h 1295400"/>
              <a:gd name="connsiteX3663" fmla="*/ 1094580 w 5600700"/>
              <a:gd name="connsiteY3663" fmla="*/ 939649 h 1295400"/>
              <a:gd name="connsiteX3664" fmla="*/ 1102962 w 5600700"/>
              <a:gd name="connsiteY3664" fmla="*/ 938982 h 1295400"/>
              <a:gd name="connsiteX3665" fmla="*/ 1103343 w 5600700"/>
              <a:gd name="connsiteY3665" fmla="*/ 943173 h 1295400"/>
              <a:gd name="connsiteX3666" fmla="*/ 1094961 w 5600700"/>
              <a:gd name="connsiteY3666" fmla="*/ 943840 h 1295400"/>
              <a:gd name="connsiteX3667" fmla="*/ 1094580 w 5600700"/>
              <a:gd name="connsiteY3667" fmla="*/ 939649 h 1295400"/>
              <a:gd name="connsiteX3668" fmla="*/ 1186782 w 5600700"/>
              <a:gd name="connsiteY3668" fmla="*/ 934029 h 1295400"/>
              <a:gd name="connsiteX3669" fmla="*/ 1199165 w 5600700"/>
              <a:gd name="connsiteY3669" fmla="*/ 930886 h 1295400"/>
              <a:gd name="connsiteX3670" fmla="*/ 1186782 w 5600700"/>
              <a:gd name="connsiteY3670" fmla="*/ 934029 h 1295400"/>
              <a:gd name="connsiteX3671" fmla="*/ 1203261 w 5600700"/>
              <a:gd name="connsiteY3671" fmla="*/ 930505 h 1295400"/>
              <a:gd name="connsiteX3672" fmla="*/ 1216024 w 5600700"/>
              <a:gd name="connsiteY3672" fmla="*/ 931553 h 1295400"/>
              <a:gd name="connsiteX3673" fmla="*/ 1203261 w 5600700"/>
              <a:gd name="connsiteY3673" fmla="*/ 930505 h 1295400"/>
              <a:gd name="connsiteX3674" fmla="*/ 911034 w 5600700"/>
              <a:gd name="connsiteY3674" fmla="*/ 959365 h 1295400"/>
              <a:gd name="connsiteX3675" fmla="*/ 911700 w 5600700"/>
              <a:gd name="connsiteY3675" fmla="*/ 967747 h 1295400"/>
              <a:gd name="connsiteX3676" fmla="*/ 878077 w 5600700"/>
              <a:gd name="connsiteY3676" fmla="*/ 968509 h 1295400"/>
              <a:gd name="connsiteX3677" fmla="*/ 911034 w 5600700"/>
              <a:gd name="connsiteY3677" fmla="*/ 959365 h 1295400"/>
              <a:gd name="connsiteX3678" fmla="*/ 932084 w 5600700"/>
              <a:gd name="connsiteY3678" fmla="*/ 959746 h 1295400"/>
              <a:gd name="connsiteX3679" fmla="*/ 961326 w 5600700"/>
              <a:gd name="connsiteY3679" fmla="*/ 957270 h 1295400"/>
              <a:gd name="connsiteX3680" fmla="*/ 932084 w 5600700"/>
              <a:gd name="connsiteY3680" fmla="*/ 959746 h 1295400"/>
              <a:gd name="connsiteX3681" fmla="*/ 836167 w 5600700"/>
              <a:gd name="connsiteY3681" fmla="*/ 969938 h 1295400"/>
              <a:gd name="connsiteX3682" fmla="*/ 811402 w 5600700"/>
              <a:gd name="connsiteY3682" fmla="*/ 976225 h 1295400"/>
              <a:gd name="connsiteX3683" fmla="*/ 794829 w 5600700"/>
              <a:gd name="connsiteY3683" fmla="*/ 979749 h 1295400"/>
              <a:gd name="connsiteX3684" fmla="*/ 727963 w 5600700"/>
              <a:gd name="connsiteY3684" fmla="*/ 985369 h 1295400"/>
              <a:gd name="connsiteX3685" fmla="*/ 690530 w 5600700"/>
              <a:gd name="connsiteY3685" fmla="*/ 990607 h 1295400"/>
              <a:gd name="connsiteX3686" fmla="*/ 682148 w 5600700"/>
              <a:gd name="connsiteY3686" fmla="*/ 991274 h 1295400"/>
              <a:gd name="connsiteX3687" fmla="*/ 678147 w 5600700"/>
              <a:gd name="connsiteY3687" fmla="*/ 993751 h 1295400"/>
              <a:gd name="connsiteX3688" fmla="*/ 657097 w 5600700"/>
              <a:gd name="connsiteY3688" fmla="*/ 993465 h 1295400"/>
              <a:gd name="connsiteX3689" fmla="*/ 627855 w 5600700"/>
              <a:gd name="connsiteY3689" fmla="*/ 995941 h 1295400"/>
              <a:gd name="connsiteX3690" fmla="*/ 652811 w 5600700"/>
              <a:gd name="connsiteY3690" fmla="*/ 991751 h 1295400"/>
              <a:gd name="connsiteX3691" fmla="*/ 677576 w 5600700"/>
              <a:gd name="connsiteY3691" fmla="*/ 985464 h 1295400"/>
              <a:gd name="connsiteX3692" fmla="*/ 740060 w 5600700"/>
              <a:gd name="connsiteY3692" fmla="*/ 978034 h 1295400"/>
              <a:gd name="connsiteX3693" fmla="*/ 748442 w 5600700"/>
              <a:gd name="connsiteY3693" fmla="*/ 977368 h 1295400"/>
              <a:gd name="connsiteX3694" fmla="*/ 769302 w 5600700"/>
              <a:gd name="connsiteY3694" fmla="*/ 975558 h 1295400"/>
              <a:gd name="connsiteX3695" fmla="*/ 807116 w 5600700"/>
              <a:gd name="connsiteY3695" fmla="*/ 974510 h 1295400"/>
              <a:gd name="connsiteX3696" fmla="*/ 836167 w 5600700"/>
              <a:gd name="connsiteY3696" fmla="*/ 969938 h 1295400"/>
              <a:gd name="connsiteX3697" fmla="*/ 861027 w 5600700"/>
              <a:gd name="connsiteY3697" fmla="*/ 965747 h 1295400"/>
              <a:gd name="connsiteX3698" fmla="*/ 840453 w 5600700"/>
              <a:gd name="connsiteY3698" fmla="*/ 971748 h 1295400"/>
              <a:gd name="connsiteX3699" fmla="*/ 861027 w 5600700"/>
              <a:gd name="connsiteY3699" fmla="*/ 965747 h 1295400"/>
              <a:gd name="connsiteX3700" fmla="*/ 994854 w 5600700"/>
              <a:gd name="connsiteY3700" fmla="*/ 954412 h 1295400"/>
              <a:gd name="connsiteX3701" fmla="*/ 974280 w 5600700"/>
              <a:gd name="connsiteY3701" fmla="*/ 960413 h 1295400"/>
              <a:gd name="connsiteX3702" fmla="*/ 994854 w 5600700"/>
              <a:gd name="connsiteY3702" fmla="*/ 954412 h 1295400"/>
              <a:gd name="connsiteX3703" fmla="*/ 573277 w 5600700"/>
              <a:gd name="connsiteY3703" fmla="*/ 998513 h 1295400"/>
              <a:gd name="connsiteX3704" fmla="*/ 594137 w 5600700"/>
              <a:gd name="connsiteY3704" fmla="*/ 996703 h 1295400"/>
              <a:gd name="connsiteX3705" fmla="*/ 573277 w 5600700"/>
              <a:gd name="connsiteY3705" fmla="*/ 998513 h 1295400"/>
              <a:gd name="connsiteX3706" fmla="*/ 606900 w 5600700"/>
              <a:gd name="connsiteY3706" fmla="*/ 997751 h 1295400"/>
              <a:gd name="connsiteX3707" fmla="*/ 623760 w 5600700"/>
              <a:gd name="connsiteY3707" fmla="*/ 998418 h 1295400"/>
              <a:gd name="connsiteX3708" fmla="*/ 606900 w 5600700"/>
              <a:gd name="connsiteY3708" fmla="*/ 997751 h 1295400"/>
              <a:gd name="connsiteX3709" fmla="*/ 526700 w 5600700"/>
              <a:gd name="connsiteY3709" fmla="*/ 1044709 h 1295400"/>
              <a:gd name="connsiteX3710" fmla="*/ 539273 w 5600700"/>
              <a:gd name="connsiteY3710" fmla="*/ 1043662 h 1295400"/>
              <a:gd name="connsiteX3711" fmla="*/ 539654 w 5600700"/>
              <a:gd name="connsiteY3711" fmla="*/ 1047853 h 1295400"/>
              <a:gd name="connsiteX3712" fmla="*/ 527081 w 5600700"/>
              <a:gd name="connsiteY3712" fmla="*/ 1048901 h 1295400"/>
              <a:gd name="connsiteX3713" fmla="*/ 526700 w 5600700"/>
              <a:gd name="connsiteY3713" fmla="*/ 1044709 h 1295400"/>
              <a:gd name="connsiteX3714" fmla="*/ 769302 w 5600700"/>
              <a:gd name="connsiteY3714" fmla="*/ 1026326 h 1295400"/>
              <a:gd name="connsiteX3715" fmla="*/ 794543 w 5600700"/>
              <a:gd name="connsiteY3715" fmla="*/ 1026326 h 1295400"/>
              <a:gd name="connsiteX3716" fmla="*/ 769302 w 5600700"/>
              <a:gd name="connsiteY3716" fmla="*/ 1026326 h 1295400"/>
              <a:gd name="connsiteX3717" fmla="*/ 514317 w 5600700"/>
              <a:gd name="connsiteY3717" fmla="*/ 1047853 h 1295400"/>
              <a:gd name="connsiteX3718" fmla="*/ 489743 w 5600700"/>
              <a:gd name="connsiteY3718" fmla="*/ 1056235 h 1295400"/>
              <a:gd name="connsiteX3719" fmla="*/ 485742 w 5600700"/>
              <a:gd name="connsiteY3719" fmla="*/ 1058711 h 1295400"/>
              <a:gd name="connsiteX3720" fmla="*/ 477170 w 5600700"/>
              <a:gd name="connsiteY3720" fmla="*/ 1057283 h 1295400"/>
              <a:gd name="connsiteX3721" fmla="*/ 451738 w 5600700"/>
              <a:gd name="connsiteY3721" fmla="*/ 1055187 h 1295400"/>
              <a:gd name="connsiteX3722" fmla="*/ 514317 w 5600700"/>
              <a:gd name="connsiteY3722" fmla="*/ 1047853 h 1295400"/>
              <a:gd name="connsiteX3723" fmla="*/ 891603 w 5600700"/>
              <a:gd name="connsiteY3723" fmla="*/ 1028707 h 1295400"/>
              <a:gd name="connsiteX3724" fmla="*/ 874553 w 5600700"/>
              <a:gd name="connsiteY3724" fmla="*/ 1025945 h 1295400"/>
              <a:gd name="connsiteX3725" fmla="*/ 891126 w 5600700"/>
              <a:gd name="connsiteY3725" fmla="*/ 1022421 h 1295400"/>
              <a:gd name="connsiteX3726" fmla="*/ 908938 w 5600700"/>
              <a:gd name="connsiteY3726" fmla="*/ 1033565 h 1295400"/>
              <a:gd name="connsiteX3727" fmla="*/ 879887 w 5600700"/>
              <a:gd name="connsiteY3727" fmla="*/ 1038137 h 1295400"/>
              <a:gd name="connsiteX3728" fmla="*/ 888745 w 5600700"/>
              <a:gd name="connsiteY3728" fmla="*/ 1043757 h 1295400"/>
              <a:gd name="connsiteX3729" fmla="*/ 905319 w 5600700"/>
              <a:gd name="connsiteY3729" fmla="*/ 1040233 h 1295400"/>
              <a:gd name="connsiteX3730" fmla="*/ 918082 w 5600700"/>
              <a:gd name="connsiteY3730" fmla="*/ 1041280 h 1295400"/>
              <a:gd name="connsiteX3731" fmla="*/ 934751 w 5600700"/>
              <a:gd name="connsiteY3731" fmla="*/ 1039852 h 1295400"/>
              <a:gd name="connsiteX3732" fmla="*/ 947514 w 5600700"/>
              <a:gd name="connsiteY3732" fmla="*/ 1040899 h 1295400"/>
              <a:gd name="connsiteX3733" fmla="*/ 951515 w 5600700"/>
              <a:gd name="connsiteY3733" fmla="*/ 1038423 h 1295400"/>
              <a:gd name="connsiteX3734" fmla="*/ 985138 w 5600700"/>
              <a:gd name="connsiteY3734" fmla="*/ 1037661 h 1295400"/>
              <a:gd name="connsiteX3735" fmla="*/ 1001521 w 5600700"/>
              <a:gd name="connsiteY3735" fmla="*/ 1032041 h 1295400"/>
              <a:gd name="connsiteX3736" fmla="*/ 1010284 w 5600700"/>
              <a:gd name="connsiteY3736" fmla="*/ 1035565 h 1295400"/>
              <a:gd name="connsiteX3737" fmla="*/ 1014094 w 5600700"/>
              <a:gd name="connsiteY3737" fmla="*/ 1030993 h 1295400"/>
              <a:gd name="connsiteX3738" fmla="*/ 1051718 w 5600700"/>
              <a:gd name="connsiteY3738" fmla="*/ 1027850 h 1295400"/>
              <a:gd name="connsiteX3739" fmla="*/ 1064577 w 5600700"/>
              <a:gd name="connsiteY3739" fmla="*/ 1030993 h 1295400"/>
              <a:gd name="connsiteX3740" fmla="*/ 1069149 w 5600700"/>
              <a:gd name="connsiteY3740" fmla="*/ 1034803 h 1295400"/>
              <a:gd name="connsiteX3741" fmla="*/ 1032096 w 5600700"/>
              <a:gd name="connsiteY3741" fmla="*/ 1044233 h 1295400"/>
              <a:gd name="connsiteX3742" fmla="*/ 1049337 w 5600700"/>
              <a:gd name="connsiteY3742" fmla="*/ 1049091 h 1295400"/>
              <a:gd name="connsiteX3743" fmla="*/ 1020476 w 5600700"/>
              <a:gd name="connsiteY3743" fmla="*/ 1055758 h 1295400"/>
              <a:gd name="connsiteX3744" fmla="*/ 1015713 w 5600700"/>
              <a:gd name="connsiteY3744" fmla="*/ 1049853 h 1295400"/>
              <a:gd name="connsiteX3745" fmla="*/ 1012094 w 5600700"/>
              <a:gd name="connsiteY3745" fmla="*/ 1056520 h 1295400"/>
              <a:gd name="connsiteX3746" fmla="*/ 979042 w 5600700"/>
              <a:gd name="connsiteY3746" fmla="*/ 1063569 h 1295400"/>
              <a:gd name="connsiteX3747" fmla="*/ 977994 w 5600700"/>
              <a:gd name="connsiteY3747" fmla="*/ 1050996 h 1295400"/>
              <a:gd name="connsiteX3748" fmla="*/ 998378 w 5600700"/>
              <a:gd name="connsiteY3748" fmla="*/ 1042900 h 1295400"/>
              <a:gd name="connsiteX3749" fmla="*/ 977328 w 5600700"/>
              <a:gd name="connsiteY3749" fmla="*/ 1042614 h 1295400"/>
              <a:gd name="connsiteX3750" fmla="*/ 948086 w 5600700"/>
              <a:gd name="connsiteY3750" fmla="*/ 1045090 h 1295400"/>
              <a:gd name="connsiteX3751" fmla="*/ 915034 w 5600700"/>
              <a:gd name="connsiteY3751" fmla="*/ 1052139 h 1295400"/>
              <a:gd name="connsiteX3752" fmla="*/ 923797 w 5600700"/>
              <a:gd name="connsiteY3752" fmla="*/ 1055663 h 1295400"/>
              <a:gd name="connsiteX3753" fmla="*/ 907414 w 5600700"/>
              <a:gd name="connsiteY3753" fmla="*/ 1061283 h 1295400"/>
              <a:gd name="connsiteX3754" fmla="*/ 890364 w 5600700"/>
              <a:gd name="connsiteY3754" fmla="*/ 1058521 h 1295400"/>
              <a:gd name="connsiteX3755" fmla="*/ 857313 w 5600700"/>
              <a:gd name="connsiteY3755" fmla="*/ 1065569 h 1295400"/>
              <a:gd name="connsiteX3756" fmla="*/ 853312 w 5600700"/>
              <a:gd name="connsiteY3756" fmla="*/ 1068046 h 1295400"/>
              <a:gd name="connsiteX3757" fmla="*/ 832548 w 5600700"/>
              <a:gd name="connsiteY3757" fmla="*/ 1071951 h 1295400"/>
              <a:gd name="connsiteX3758" fmla="*/ 840930 w 5600700"/>
              <a:gd name="connsiteY3758" fmla="*/ 1071284 h 1295400"/>
              <a:gd name="connsiteX3759" fmla="*/ 870362 w 5600700"/>
              <a:gd name="connsiteY3759" fmla="*/ 1070903 h 1295400"/>
              <a:gd name="connsiteX3760" fmla="*/ 907986 w 5600700"/>
              <a:gd name="connsiteY3760" fmla="*/ 1067760 h 1295400"/>
              <a:gd name="connsiteX3761" fmla="*/ 900175 w 5600700"/>
              <a:gd name="connsiteY3761" fmla="*/ 1074808 h 1295400"/>
              <a:gd name="connsiteX3762" fmla="*/ 887507 w 5600700"/>
              <a:gd name="connsiteY3762" fmla="*/ 1073761 h 1295400"/>
              <a:gd name="connsiteX3763" fmla="*/ 803877 w 5600700"/>
              <a:gd name="connsiteY3763" fmla="*/ 1080809 h 1295400"/>
              <a:gd name="connsiteX3764" fmla="*/ 803211 w 5600700"/>
              <a:gd name="connsiteY3764" fmla="*/ 1072427 h 1295400"/>
              <a:gd name="connsiteX3765" fmla="*/ 790828 w 5600700"/>
              <a:gd name="connsiteY3765" fmla="*/ 1075570 h 1295400"/>
              <a:gd name="connsiteX3766" fmla="*/ 782065 w 5600700"/>
              <a:gd name="connsiteY3766" fmla="*/ 1072046 h 1295400"/>
              <a:gd name="connsiteX3767" fmla="*/ 773874 w 5600700"/>
              <a:gd name="connsiteY3767" fmla="*/ 1074808 h 1295400"/>
              <a:gd name="connsiteX3768" fmla="*/ 744918 w 5600700"/>
              <a:gd name="connsiteY3768" fmla="*/ 1081476 h 1295400"/>
              <a:gd name="connsiteX3769" fmla="*/ 762158 w 5600700"/>
              <a:gd name="connsiteY3769" fmla="*/ 1086334 h 1295400"/>
              <a:gd name="connsiteX3770" fmla="*/ 728725 w 5600700"/>
              <a:gd name="connsiteY3770" fmla="*/ 1089191 h 1295400"/>
              <a:gd name="connsiteX3771" fmla="*/ 736726 w 5600700"/>
              <a:gd name="connsiteY3771" fmla="*/ 1084333 h 1295400"/>
              <a:gd name="connsiteX3772" fmla="*/ 740155 w 5600700"/>
              <a:gd name="connsiteY3772" fmla="*/ 1075570 h 1295400"/>
              <a:gd name="connsiteX3773" fmla="*/ 748156 w 5600700"/>
              <a:gd name="connsiteY3773" fmla="*/ 1070713 h 1295400"/>
              <a:gd name="connsiteX3774" fmla="*/ 727392 w 5600700"/>
              <a:gd name="connsiteY3774" fmla="*/ 1074618 h 1295400"/>
              <a:gd name="connsiteX3775" fmla="*/ 723201 w 5600700"/>
              <a:gd name="connsiteY3775" fmla="*/ 1074999 h 1295400"/>
              <a:gd name="connsiteX3776" fmla="*/ 694340 w 5600700"/>
              <a:gd name="connsiteY3776" fmla="*/ 1081666 h 1295400"/>
              <a:gd name="connsiteX3777" fmla="*/ 664527 w 5600700"/>
              <a:gd name="connsiteY3777" fmla="*/ 1077857 h 1295400"/>
              <a:gd name="connsiteX3778" fmla="*/ 660717 w 5600700"/>
              <a:gd name="connsiteY3778" fmla="*/ 1082429 h 1295400"/>
              <a:gd name="connsiteX3779" fmla="*/ 669099 w 5600700"/>
              <a:gd name="connsiteY3779" fmla="*/ 1081762 h 1295400"/>
              <a:gd name="connsiteX3780" fmla="*/ 644334 w 5600700"/>
              <a:gd name="connsiteY3780" fmla="*/ 1088048 h 1295400"/>
              <a:gd name="connsiteX3781" fmla="*/ 643476 w 5600700"/>
              <a:gd name="connsiteY3781" fmla="*/ 1077571 h 1295400"/>
              <a:gd name="connsiteX3782" fmla="*/ 601662 w 5600700"/>
              <a:gd name="connsiteY3782" fmla="*/ 1081095 h 1295400"/>
              <a:gd name="connsiteX3783" fmla="*/ 609091 w 5600700"/>
              <a:gd name="connsiteY3783" fmla="*/ 1069856 h 1295400"/>
              <a:gd name="connsiteX3784" fmla="*/ 621855 w 5600700"/>
              <a:gd name="connsiteY3784" fmla="*/ 1070903 h 1295400"/>
              <a:gd name="connsiteX3785" fmla="*/ 659669 w 5600700"/>
              <a:gd name="connsiteY3785" fmla="*/ 1069856 h 1295400"/>
              <a:gd name="connsiteX3786" fmla="*/ 684720 w 5600700"/>
              <a:gd name="connsiteY3786" fmla="*/ 1067760 h 1295400"/>
              <a:gd name="connsiteX3787" fmla="*/ 700722 w 5600700"/>
              <a:gd name="connsiteY3787" fmla="*/ 1057949 h 1295400"/>
              <a:gd name="connsiteX3788" fmla="*/ 702150 w 5600700"/>
              <a:gd name="connsiteY3788" fmla="*/ 1074713 h 1295400"/>
              <a:gd name="connsiteX3789" fmla="*/ 713771 w 5600700"/>
              <a:gd name="connsiteY3789" fmla="*/ 1063188 h 1295400"/>
              <a:gd name="connsiteX3790" fmla="*/ 759586 w 5600700"/>
              <a:gd name="connsiteY3790" fmla="*/ 1057187 h 1295400"/>
              <a:gd name="connsiteX3791" fmla="*/ 784351 w 5600700"/>
              <a:gd name="connsiteY3791" fmla="*/ 1050901 h 1295400"/>
              <a:gd name="connsiteX3792" fmla="*/ 785018 w 5600700"/>
              <a:gd name="connsiteY3792" fmla="*/ 1059283 h 1295400"/>
              <a:gd name="connsiteX3793" fmla="*/ 801020 w 5600700"/>
              <a:gd name="connsiteY3793" fmla="*/ 1049472 h 1295400"/>
              <a:gd name="connsiteX3794" fmla="*/ 871886 w 5600700"/>
              <a:gd name="connsiteY3794" fmla="*/ 1041376 h 1295400"/>
              <a:gd name="connsiteX3795" fmla="*/ 825690 w 5600700"/>
              <a:gd name="connsiteY3795" fmla="*/ 1043185 h 1295400"/>
              <a:gd name="connsiteX3796" fmla="*/ 812831 w 5600700"/>
              <a:gd name="connsiteY3796" fmla="*/ 1040042 h 1295400"/>
              <a:gd name="connsiteX3797" fmla="*/ 796448 w 5600700"/>
              <a:gd name="connsiteY3797" fmla="*/ 1045662 h 1295400"/>
              <a:gd name="connsiteX3798" fmla="*/ 779589 w 5600700"/>
              <a:gd name="connsiteY3798" fmla="*/ 1044995 h 1295400"/>
              <a:gd name="connsiteX3799" fmla="*/ 763015 w 5600700"/>
              <a:gd name="connsiteY3799" fmla="*/ 1048519 h 1295400"/>
              <a:gd name="connsiteX3800" fmla="*/ 774826 w 5600700"/>
              <a:gd name="connsiteY3800" fmla="*/ 1039090 h 1295400"/>
              <a:gd name="connsiteX3801" fmla="*/ 787590 w 5600700"/>
              <a:gd name="connsiteY3801" fmla="*/ 1040137 h 1295400"/>
              <a:gd name="connsiteX3802" fmla="*/ 799782 w 5600700"/>
              <a:gd name="connsiteY3802" fmla="*/ 1034899 h 1295400"/>
              <a:gd name="connsiteX3803" fmla="*/ 870648 w 5600700"/>
              <a:gd name="connsiteY3803" fmla="*/ 1026803 h 1295400"/>
              <a:gd name="connsiteX3804" fmla="*/ 891603 w 5600700"/>
              <a:gd name="connsiteY3804" fmla="*/ 1028707 h 1295400"/>
              <a:gd name="connsiteX3805" fmla="*/ 724439 w 5600700"/>
              <a:gd name="connsiteY3805" fmla="*/ 1042805 h 1295400"/>
              <a:gd name="connsiteX3806" fmla="*/ 716438 w 5600700"/>
              <a:gd name="connsiteY3806" fmla="*/ 1047757 h 1295400"/>
              <a:gd name="connsiteX3807" fmla="*/ 683196 w 5600700"/>
              <a:gd name="connsiteY3807" fmla="*/ 1052710 h 1295400"/>
              <a:gd name="connsiteX3808" fmla="*/ 674623 w 5600700"/>
              <a:gd name="connsiteY3808" fmla="*/ 1051282 h 1295400"/>
              <a:gd name="connsiteX3809" fmla="*/ 678433 w 5600700"/>
              <a:gd name="connsiteY3809" fmla="*/ 1046710 h 1295400"/>
              <a:gd name="connsiteX3810" fmla="*/ 724439 w 5600700"/>
              <a:gd name="connsiteY3810" fmla="*/ 1042805 h 1295400"/>
              <a:gd name="connsiteX3811" fmla="*/ 5231860 w 5600700"/>
              <a:gd name="connsiteY3811" fmla="*/ 672758 h 1295400"/>
              <a:gd name="connsiteX3812" fmla="*/ 5236432 w 5600700"/>
              <a:gd name="connsiteY3812" fmla="*/ 676568 h 1295400"/>
              <a:gd name="connsiteX3813" fmla="*/ 5211381 w 5600700"/>
              <a:gd name="connsiteY3813" fmla="*/ 678664 h 1295400"/>
              <a:gd name="connsiteX3814" fmla="*/ 5231860 w 5600700"/>
              <a:gd name="connsiteY3814" fmla="*/ 672758 h 1295400"/>
              <a:gd name="connsiteX3815" fmla="*/ 1098200 w 5600700"/>
              <a:gd name="connsiteY3815" fmla="*/ 1032422 h 1295400"/>
              <a:gd name="connsiteX3816" fmla="*/ 1068768 w 5600700"/>
              <a:gd name="connsiteY3816" fmla="*/ 1032803 h 1295400"/>
              <a:gd name="connsiteX3817" fmla="*/ 1098200 w 5600700"/>
              <a:gd name="connsiteY3817" fmla="*/ 1032422 h 1295400"/>
              <a:gd name="connsiteX3818" fmla="*/ 5132228 w 5600700"/>
              <a:gd name="connsiteY3818" fmla="*/ 689617 h 1295400"/>
              <a:gd name="connsiteX3819" fmla="*/ 5178519 w 5600700"/>
              <a:gd name="connsiteY3819" fmla="*/ 689903 h 1295400"/>
              <a:gd name="connsiteX3820" fmla="*/ 5153469 w 5600700"/>
              <a:gd name="connsiteY3820" fmla="*/ 691999 h 1295400"/>
              <a:gd name="connsiteX3821" fmla="*/ 5132228 w 5600700"/>
              <a:gd name="connsiteY3821" fmla="*/ 689617 h 1295400"/>
              <a:gd name="connsiteX3822" fmla="*/ 538606 w 5600700"/>
              <a:gd name="connsiteY3822" fmla="*/ 1085953 h 1295400"/>
              <a:gd name="connsiteX3823" fmla="*/ 538606 w 5600700"/>
              <a:gd name="connsiteY3823" fmla="*/ 1085953 h 1295400"/>
              <a:gd name="connsiteX3824" fmla="*/ 538606 w 5600700"/>
              <a:gd name="connsiteY3824" fmla="*/ 1085953 h 1295400"/>
              <a:gd name="connsiteX3825" fmla="*/ 580230 w 5600700"/>
              <a:gd name="connsiteY3825" fmla="*/ 1080333 h 1295400"/>
              <a:gd name="connsiteX3826" fmla="*/ 588612 w 5600700"/>
              <a:gd name="connsiteY3826" fmla="*/ 1079666 h 1295400"/>
              <a:gd name="connsiteX3827" fmla="*/ 588993 w 5600700"/>
              <a:gd name="connsiteY3827" fmla="*/ 1083857 h 1295400"/>
              <a:gd name="connsiteX3828" fmla="*/ 580611 w 5600700"/>
              <a:gd name="connsiteY3828" fmla="*/ 1084524 h 1295400"/>
              <a:gd name="connsiteX3829" fmla="*/ 580230 w 5600700"/>
              <a:gd name="connsiteY3829" fmla="*/ 1080333 h 1295400"/>
              <a:gd name="connsiteX3830" fmla="*/ 1069530 w 5600700"/>
              <a:gd name="connsiteY3830" fmla="*/ 1041185 h 1295400"/>
              <a:gd name="connsiteX3831" fmla="*/ 1082388 w 5600700"/>
              <a:gd name="connsiteY3831" fmla="*/ 1044328 h 1295400"/>
              <a:gd name="connsiteX3832" fmla="*/ 1103153 w 5600700"/>
              <a:gd name="connsiteY3832" fmla="*/ 1040423 h 1295400"/>
              <a:gd name="connsiteX3833" fmla="*/ 1061910 w 5600700"/>
              <a:gd name="connsiteY3833" fmla="*/ 1050234 h 1295400"/>
              <a:gd name="connsiteX3834" fmla="*/ 1069530 w 5600700"/>
              <a:gd name="connsiteY3834" fmla="*/ 1041185 h 1295400"/>
              <a:gd name="connsiteX3835" fmla="*/ 626903 w 5600700"/>
              <a:gd name="connsiteY3835" fmla="*/ 1084905 h 1295400"/>
              <a:gd name="connsiteX3836" fmla="*/ 601947 w 5600700"/>
              <a:gd name="connsiteY3836" fmla="*/ 1089096 h 1295400"/>
              <a:gd name="connsiteX3837" fmla="*/ 585564 w 5600700"/>
              <a:gd name="connsiteY3837" fmla="*/ 1094716 h 1295400"/>
              <a:gd name="connsiteX3838" fmla="*/ 597375 w 5600700"/>
              <a:gd name="connsiteY3838" fmla="*/ 1085286 h 1295400"/>
              <a:gd name="connsiteX3839" fmla="*/ 626903 w 5600700"/>
              <a:gd name="connsiteY3839" fmla="*/ 1084905 h 1295400"/>
              <a:gd name="connsiteX3840" fmla="*/ 1249838 w 5600700"/>
              <a:gd name="connsiteY3840" fmla="*/ 1032327 h 1295400"/>
              <a:gd name="connsiteX3841" fmla="*/ 1233264 w 5600700"/>
              <a:gd name="connsiteY3841" fmla="*/ 1035851 h 1295400"/>
              <a:gd name="connsiteX3842" fmla="*/ 1220882 w 5600700"/>
              <a:gd name="connsiteY3842" fmla="*/ 1038994 h 1295400"/>
              <a:gd name="connsiteX3843" fmla="*/ 1170495 w 5600700"/>
              <a:gd name="connsiteY3843" fmla="*/ 1041090 h 1295400"/>
              <a:gd name="connsiteX3844" fmla="*/ 1195260 w 5600700"/>
              <a:gd name="connsiteY3844" fmla="*/ 1034803 h 1295400"/>
              <a:gd name="connsiteX3845" fmla="*/ 1207642 w 5600700"/>
              <a:gd name="connsiteY3845" fmla="*/ 1031660 h 1295400"/>
              <a:gd name="connsiteX3846" fmla="*/ 1228692 w 5600700"/>
              <a:gd name="connsiteY3846" fmla="*/ 1031946 h 1295400"/>
              <a:gd name="connsiteX3847" fmla="*/ 1249838 w 5600700"/>
              <a:gd name="connsiteY3847" fmla="*/ 1032327 h 1295400"/>
              <a:gd name="connsiteX3848" fmla="*/ 1266507 w 5600700"/>
              <a:gd name="connsiteY3848" fmla="*/ 1030898 h 1295400"/>
              <a:gd name="connsiteX3849" fmla="*/ 1291557 w 5600700"/>
              <a:gd name="connsiteY3849" fmla="*/ 1028803 h 1295400"/>
              <a:gd name="connsiteX3850" fmla="*/ 1266507 w 5600700"/>
              <a:gd name="connsiteY3850" fmla="*/ 1030898 h 1295400"/>
              <a:gd name="connsiteX3851" fmla="*/ 940466 w 5600700"/>
              <a:gd name="connsiteY3851" fmla="*/ 1058426 h 1295400"/>
              <a:gd name="connsiteX3852" fmla="*/ 953706 w 5600700"/>
              <a:gd name="connsiteY3852" fmla="*/ 1065760 h 1295400"/>
              <a:gd name="connsiteX3853" fmla="*/ 912081 w 5600700"/>
              <a:gd name="connsiteY3853" fmla="*/ 1071380 h 1295400"/>
              <a:gd name="connsiteX3854" fmla="*/ 940466 w 5600700"/>
              <a:gd name="connsiteY3854" fmla="*/ 1058426 h 1295400"/>
              <a:gd name="connsiteX3855" fmla="*/ 1337754 w 5600700"/>
              <a:gd name="connsiteY3855" fmla="*/ 1026993 h 1295400"/>
              <a:gd name="connsiteX3856" fmla="*/ 1346136 w 5600700"/>
              <a:gd name="connsiteY3856" fmla="*/ 1026326 h 1295400"/>
              <a:gd name="connsiteX3857" fmla="*/ 1333944 w 5600700"/>
              <a:gd name="connsiteY3857" fmla="*/ 1031565 h 1295400"/>
              <a:gd name="connsiteX3858" fmla="*/ 1337754 w 5600700"/>
              <a:gd name="connsiteY3858" fmla="*/ 1026993 h 1295400"/>
              <a:gd name="connsiteX3859" fmla="*/ 1400523 w 5600700"/>
              <a:gd name="connsiteY3859" fmla="*/ 1021659 h 1295400"/>
              <a:gd name="connsiteX3860" fmla="*/ 1401095 w 5600700"/>
              <a:gd name="connsiteY3860" fmla="*/ 1027945 h 1295400"/>
              <a:gd name="connsiteX3861" fmla="*/ 1400523 w 5600700"/>
              <a:gd name="connsiteY3861" fmla="*/ 1021659 h 1295400"/>
              <a:gd name="connsiteX3862" fmla="*/ 1417192 w 5600700"/>
              <a:gd name="connsiteY3862" fmla="*/ 1020230 h 1295400"/>
              <a:gd name="connsiteX3863" fmla="*/ 1425574 w 5600700"/>
              <a:gd name="connsiteY3863" fmla="*/ 1019563 h 1295400"/>
              <a:gd name="connsiteX3864" fmla="*/ 1425955 w 5600700"/>
              <a:gd name="connsiteY3864" fmla="*/ 1023755 h 1295400"/>
              <a:gd name="connsiteX3865" fmla="*/ 1417573 w 5600700"/>
              <a:gd name="connsiteY3865" fmla="*/ 1024421 h 1295400"/>
              <a:gd name="connsiteX3866" fmla="*/ 1417192 w 5600700"/>
              <a:gd name="connsiteY3866" fmla="*/ 1020230 h 1295400"/>
              <a:gd name="connsiteX3867" fmla="*/ 1538445 w 5600700"/>
              <a:gd name="connsiteY3867" fmla="*/ 1010038 h 1295400"/>
              <a:gd name="connsiteX3868" fmla="*/ 1551304 w 5600700"/>
              <a:gd name="connsiteY3868" fmla="*/ 1013182 h 1295400"/>
              <a:gd name="connsiteX3869" fmla="*/ 1547875 w 5600700"/>
              <a:gd name="connsiteY3869" fmla="*/ 1021945 h 1295400"/>
              <a:gd name="connsiteX3870" fmla="*/ 1543303 w 5600700"/>
              <a:gd name="connsiteY3870" fmla="*/ 1018135 h 1295400"/>
              <a:gd name="connsiteX3871" fmla="*/ 1530444 w 5600700"/>
              <a:gd name="connsiteY3871" fmla="*/ 1014991 h 1295400"/>
              <a:gd name="connsiteX3872" fmla="*/ 1538445 w 5600700"/>
              <a:gd name="connsiteY3872" fmla="*/ 1010038 h 1295400"/>
              <a:gd name="connsiteX3873" fmla="*/ 1580736 w 5600700"/>
              <a:gd name="connsiteY3873" fmla="*/ 1012801 h 1295400"/>
              <a:gd name="connsiteX3874" fmla="*/ 1576736 w 5600700"/>
              <a:gd name="connsiteY3874" fmla="*/ 1015277 h 1295400"/>
              <a:gd name="connsiteX3875" fmla="*/ 1584927 w 5600700"/>
              <a:gd name="connsiteY3875" fmla="*/ 1012515 h 1295400"/>
              <a:gd name="connsiteX3876" fmla="*/ 1580736 w 5600700"/>
              <a:gd name="connsiteY3876" fmla="*/ 1012801 h 1295400"/>
              <a:gd name="connsiteX3877" fmla="*/ 715581 w 5600700"/>
              <a:gd name="connsiteY3877" fmla="*/ 1087953 h 1295400"/>
              <a:gd name="connsiteX3878" fmla="*/ 707580 w 5600700"/>
              <a:gd name="connsiteY3878" fmla="*/ 1092906 h 1295400"/>
              <a:gd name="connsiteX3879" fmla="*/ 699007 w 5600700"/>
              <a:gd name="connsiteY3879" fmla="*/ 1091477 h 1295400"/>
              <a:gd name="connsiteX3880" fmla="*/ 686624 w 5600700"/>
              <a:gd name="connsiteY3880" fmla="*/ 1094620 h 1295400"/>
              <a:gd name="connsiteX3881" fmla="*/ 678243 w 5600700"/>
              <a:gd name="connsiteY3881" fmla="*/ 1095287 h 1295400"/>
              <a:gd name="connsiteX3882" fmla="*/ 674242 w 5600700"/>
              <a:gd name="connsiteY3882" fmla="*/ 1097764 h 1295400"/>
              <a:gd name="connsiteX3883" fmla="*/ 657383 w 5600700"/>
              <a:gd name="connsiteY3883" fmla="*/ 1097097 h 1295400"/>
              <a:gd name="connsiteX3884" fmla="*/ 623950 w 5600700"/>
              <a:gd name="connsiteY3884" fmla="*/ 1099955 h 1295400"/>
              <a:gd name="connsiteX3885" fmla="*/ 673766 w 5600700"/>
              <a:gd name="connsiteY3885" fmla="*/ 1091477 h 1295400"/>
              <a:gd name="connsiteX3886" fmla="*/ 715581 w 5600700"/>
              <a:gd name="connsiteY3886" fmla="*/ 1087953 h 1295400"/>
              <a:gd name="connsiteX3887" fmla="*/ 1426241 w 5600700"/>
              <a:gd name="connsiteY3887" fmla="*/ 1027945 h 1295400"/>
              <a:gd name="connsiteX3888" fmla="*/ 1397856 w 5600700"/>
              <a:gd name="connsiteY3888" fmla="*/ 1040899 h 1295400"/>
              <a:gd name="connsiteX3889" fmla="*/ 1405857 w 5600700"/>
              <a:gd name="connsiteY3889" fmla="*/ 1036042 h 1295400"/>
              <a:gd name="connsiteX3890" fmla="*/ 1426241 w 5600700"/>
              <a:gd name="connsiteY3890" fmla="*/ 1027945 h 1295400"/>
              <a:gd name="connsiteX3891" fmla="*/ 1522443 w 5600700"/>
              <a:gd name="connsiteY3891" fmla="*/ 1019849 h 1295400"/>
              <a:gd name="connsiteX3892" fmla="*/ 1539303 w 5600700"/>
              <a:gd name="connsiteY3892" fmla="*/ 1020516 h 1295400"/>
              <a:gd name="connsiteX3893" fmla="*/ 1522443 w 5600700"/>
              <a:gd name="connsiteY3893" fmla="*/ 1019849 h 1295400"/>
              <a:gd name="connsiteX3894" fmla="*/ 1597881 w 5600700"/>
              <a:gd name="connsiteY3894" fmla="*/ 1015563 h 1295400"/>
              <a:gd name="connsiteX3895" fmla="*/ 1606263 w 5600700"/>
              <a:gd name="connsiteY3895" fmla="*/ 1014896 h 1295400"/>
              <a:gd name="connsiteX3896" fmla="*/ 1606644 w 5600700"/>
              <a:gd name="connsiteY3896" fmla="*/ 1019087 h 1295400"/>
              <a:gd name="connsiteX3897" fmla="*/ 1598262 w 5600700"/>
              <a:gd name="connsiteY3897" fmla="*/ 1019754 h 1295400"/>
              <a:gd name="connsiteX3898" fmla="*/ 1597881 w 5600700"/>
              <a:gd name="connsiteY3898" fmla="*/ 1015563 h 1295400"/>
              <a:gd name="connsiteX3899" fmla="*/ 1088199 w 5600700"/>
              <a:gd name="connsiteY3899" fmla="*/ 1062807 h 1295400"/>
              <a:gd name="connsiteX3900" fmla="*/ 1088770 w 5600700"/>
              <a:gd name="connsiteY3900" fmla="*/ 1069093 h 1295400"/>
              <a:gd name="connsiteX3901" fmla="*/ 1155636 w 5600700"/>
              <a:gd name="connsiteY3901" fmla="*/ 1063474 h 1295400"/>
              <a:gd name="connsiteX3902" fmla="*/ 1159255 w 5600700"/>
              <a:gd name="connsiteY3902" fmla="*/ 1056806 h 1295400"/>
              <a:gd name="connsiteX3903" fmla="*/ 1230312 w 5600700"/>
              <a:gd name="connsiteY3903" fmla="*/ 1050806 h 1295400"/>
              <a:gd name="connsiteX3904" fmla="*/ 1205547 w 5600700"/>
              <a:gd name="connsiteY3904" fmla="*/ 1057092 h 1295400"/>
              <a:gd name="connsiteX3905" fmla="*/ 1222787 w 5600700"/>
              <a:gd name="connsiteY3905" fmla="*/ 1061950 h 1295400"/>
              <a:gd name="connsiteX3906" fmla="*/ 1226787 w 5600700"/>
              <a:gd name="connsiteY3906" fmla="*/ 1059473 h 1295400"/>
              <a:gd name="connsiteX3907" fmla="*/ 1239170 w 5600700"/>
              <a:gd name="connsiteY3907" fmla="*/ 1056330 h 1295400"/>
              <a:gd name="connsiteX3908" fmla="*/ 1243551 w 5600700"/>
              <a:gd name="connsiteY3908" fmla="*/ 1058045 h 1295400"/>
              <a:gd name="connsiteX3909" fmla="*/ 1272793 w 5600700"/>
              <a:gd name="connsiteY3909" fmla="*/ 1055568 h 1295400"/>
              <a:gd name="connsiteX3910" fmla="*/ 1277365 w 5600700"/>
              <a:gd name="connsiteY3910" fmla="*/ 1059378 h 1295400"/>
              <a:gd name="connsiteX3911" fmla="*/ 1239932 w 5600700"/>
              <a:gd name="connsiteY3911" fmla="*/ 1064617 h 1295400"/>
              <a:gd name="connsiteX3912" fmla="*/ 1223168 w 5600700"/>
              <a:gd name="connsiteY3912" fmla="*/ 1066045 h 1295400"/>
              <a:gd name="connsiteX3913" fmla="*/ 1206404 w 5600700"/>
              <a:gd name="connsiteY3913" fmla="*/ 1067474 h 1295400"/>
              <a:gd name="connsiteX3914" fmla="*/ 1193831 w 5600700"/>
              <a:gd name="connsiteY3914" fmla="*/ 1068522 h 1295400"/>
              <a:gd name="connsiteX3915" fmla="*/ 1168590 w 5600700"/>
              <a:gd name="connsiteY3915" fmla="*/ 1068522 h 1295400"/>
              <a:gd name="connsiteX3916" fmla="*/ 1093342 w 5600700"/>
              <a:gd name="connsiteY3916" fmla="*/ 1074904 h 1295400"/>
              <a:gd name="connsiteX3917" fmla="*/ 1088961 w 5600700"/>
              <a:gd name="connsiteY3917" fmla="*/ 1073189 h 1295400"/>
              <a:gd name="connsiteX3918" fmla="*/ 1051527 w 5600700"/>
              <a:gd name="connsiteY3918" fmla="*/ 1078428 h 1295400"/>
              <a:gd name="connsiteX3919" fmla="*/ 1059147 w 5600700"/>
              <a:gd name="connsiteY3919" fmla="*/ 1069284 h 1295400"/>
              <a:gd name="connsiteX3920" fmla="*/ 1038288 w 5600700"/>
              <a:gd name="connsiteY3920" fmla="*/ 1071094 h 1295400"/>
              <a:gd name="connsiteX3921" fmla="*/ 1004855 w 5600700"/>
              <a:gd name="connsiteY3921" fmla="*/ 1073951 h 1295400"/>
              <a:gd name="connsiteX3922" fmla="*/ 996282 w 5600700"/>
              <a:gd name="connsiteY3922" fmla="*/ 1072522 h 1295400"/>
              <a:gd name="connsiteX3923" fmla="*/ 1000283 w 5600700"/>
              <a:gd name="connsiteY3923" fmla="*/ 1070046 h 1295400"/>
              <a:gd name="connsiteX3924" fmla="*/ 1008665 w 5600700"/>
              <a:gd name="connsiteY3924" fmla="*/ 1069379 h 1295400"/>
              <a:gd name="connsiteX3925" fmla="*/ 1088199 w 5600700"/>
              <a:gd name="connsiteY3925" fmla="*/ 1062807 h 1295400"/>
              <a:gd name="connsiteX3926" fmla="*/ 4955349 w 5600700"/>
              <a:gd name="connsiteY3926" fmla="*/ 738385 h 1295400"/>
              <a:gd name="connsiteX3927" fmla="*/ 4971922 w 5600700"/>
              <a:gd name="connsiteY3927" fmla="*/ 734861 h 1295400"/>
              <a:gd name="connsiteX3928" fmla="*/ 4955349 w 5600700"/>
              <a:gd name="connsiteY3928" fmla="*/ 738385 h 1295400"/>
              <a:gd name="connsiteX3929" fmla="*/ 4980209 w 5600700"/>
              <a:gd name="connsiteY3929" fmla="*/ 734194 h 1295400"/>
              <a:gd name="connsiteX3930" fmla="*/ 5005641 w 5600700"/>
              <a:gd name="connsiteY3930" fmla="*/ 736290 h 1295400"/>
              <a:gd name="connsiteX3931" fmla="*/ 4980209 w 5600700"/>
              <a:gd name="connsiteY3931" fmla="*/ 734194 h 1295400"/>
              <a:gd name="connsiteX3932" fmla="*/ 5227764 w 5600700"/>
              <a:gd name="connsiteY3932" fmla="*/ 723907 h 1295400"/>
              <a:gd name="connsiteX3933" fmla="*/ 5198712 w 5600700"/>
              <a:gd name="connsiteY3933" fmla="*/ 728480 h 1295400"/>
              <a:gd name="connsiteX3934" fmla="*/ 5156421 w 5600700"/>
              <a:gd name="connsiteY3934" fmla="*/ 725717 h 1295400"/>
              <a:gd name="connsiteX3935" fmla="*/ 5139657 w 5600700"/>
              <a:gd name="connsiteY3935" fmla="*/ 727146 h 1295400"/>
              <a:gd name="connsiteX3936" fmla="*/ 5139467 w 5600700"/>
              <a:gd name="connsiteY3936" fmla="*/ 725051 h 1295400"/>
              <a:gd name="connsiteX3937" fmla="*/ 5152040 w 5600700"/>
              <a:gd name="connsiteY3937" fmla="*/ 724003 h 1295400"/>
              <a:gd name="connsiteX3938" fmla="*/ 5172900 w 5600700"/>
              <a:gd name="connsiteY3938" fmla="*/ 722193 h 1295400"/>
              <a:gd name="connsiteX3939" fmla="*/ 5227764 w 5600700"/>
              <a:gd name="connsiteY3939" fmla="*/ 723907 h 1295400"/>
              <a:gd name="connsiteX3940" fmla="*/ 1435861 w 5600700"/>
              <a:gd name="connsiteY3940" fmla="*/ 1041947 h 1295400"/>
              <a:gd name="connsiteX3941" fmla="*/ 1411096 w 5600700"/>
              <a:gd name="connsiteY3941" fmla="*/ 1048234 h 1295400"/>
              <a:gd name="connsiteX3942" fmla="*/ 1403095 w 5600700"/>
              <a:gd name="connsiteY3942" fmla="*/ 1053091 h 1295400"/>
              <a:gd name="connsiteX3943" fmla="*/ 1369662 w 5600700"/>
              <a:gd name="connsiteY3943" fmla="*/ 1055949 h 1295400"/>
              <a:gd name="connsiteX3944" fmla="*/ 1327467 w 5600700"/>
              <a:gd name="connsiteY3944" fmla="*/ 1055282 h 1295400"/>
              <a:gd name="connsiteX3945" fmla="*/ 1298606 w 5600700"/>
              <a:gd name="connsiteY3945" fmla="*/ 1061950 h 1295400"/>
              <a:gd name="connsiteX3946" fmla="*/ 1297939 w 5600700"/>
              <a:gd name="connsiteY3946" fmla="*/ 1053568 h 1295400"/>
              <a:gd name="connsiteX3947" fmla="*/ 1310607 w 5600700"/>
              <a:gd name="connsiteY3947" fmla="*/ 1054616 h 1295400"/>
              <a:gd name="connsiteX3948" fmla="*/ 1322990 w 5600700"/>
              <a:gd name="connsiteY3948" fmla="*/ 1051472 h 1295400"/>
              <a:gd name="connsiteX3949" fmla="*/ 1331181 w 5600700"/>
              <a:gd name="connsiteY3949" fmla="*/ 1048710 h 1295400"/>
              <a:gd name="connsiteX3950" fmla="*/ 1348041 w 5600700"/>
              <a:gd name="connsiteY3950" fmla="*/ 1049377 h 1295400"/>
              <a:gd name="connsiteX3951" fmla="*/ 1381664 w 5600700"/>
              <a:gd name="connsiteY3951" fmla="*/ 1048615 h 1295400"/>
              <a:gd name="connsiteX3952" fmla="*/ 1398047 w 5600700"/>
              <a:gd name="connsiteY3952" fmla="*/ 1042995 h 1295400"/>
              <a:gd name="connsiteX3953" fmla="*/ 1435861 w 5600700"/>
              <a:gd name="connsiteY3953" fmla="*/ 1041947 h 1295400"/>
              <a:gd name="connsiteX3954" fmla="*/ 1511680 w 5600700"/>
              <a:gd name="connsiteY3954" fmla="*/ 1041852 h 1295400"/>
              <a:gd name="connsiteX3955" fmla="*/ 1461674 w 5600700"/>
              <a:gd name="connsiteY3955" fmla="*/ 1048138 h 1295400"/>
              <a:gd name="connsiteX3956" fmla="*/ 1465484 w 5600700"/>
              <a:gd name="connsiteY3956" fmla="*/ 1043566 h 1295400"/>
              <a:gd name="connsiteX3957" fmla="*/ 1440624 w 5600700"/>
              <a:gd name="connsiteY3957" fmla="*/ 1047757 h 1295400"/>
              <a:gd name="connsiteX3958" fmla="*/ 1444434 w 5600700"/>
              <a:gd name="connsiteY3958" fmla="*/ 1043185 h 1295400"/>
              <a:gd name="connsiteX3959" fmla="*/ 1448434 w 5600700"/>
              <a:gd name="connsiteY3959" fmla="*/ 1040709 h 1295400"/>
              <a:gd name="connsiteX3960" fmla="*/ 1469484 w 5600700"/>
              <a:gd name="connsiteY3960" fmla="*/ 1041090 h 1295400"/>
              <a:gd name="connsiteX3961" fmla="*/ 1494535 w 5600700"/>
              <a:gd name="connsiteY3961" fmla="*/ 1038994 h 1295400"/>
              <a:gd name="connsiteX3962" fmla="*/ 1511680 w 5600700"/>
              <a:gd name="connsiteY3962" fmla="*/ 1041852 h 1295400"/>
              <a:gd name="connsiteX3963" fmla="*/ 1519681 w 5600700"/>
              <a:gd name="connsiteY3963" fmla="*/ 1036994 h 1295400"/>
              <a:gd name="connsiteX3964" fmla="*/ 1586928 w 5600700"/>
              <a:gd name="connsiteY3964" fmla="*/ 1035565 h 1295400"/>
              <a:gd name="connsiteX3965" fmla="*/ 1557686 w 5600700"/>
              <a:gd name="connsiteY3965" fmla="*/ 1038042 h 1295400"/>
              <a:gd name="connsiteX3966" fmla="*/ 1524253 w 5600700"/>
              <a:gd name="connsiteY3966" fmla="*/ 1040899 h 1295400"/>
              <a:gd name="connsiteX3967" fmla="*/ 1519681 w 5600700"/>
              <a:gd name="connsiteY3967" fmla="*/ 1036994 h 1295400"/>
              <a:gd name="connsiteX3968" fmla="*/ 1616360 w 5600700"/>
              <a:gd name="connsiteY3968" fmla="*/ 1035184 h 1295400"/>
              <a:gd name="connsiteX3969" fmla="*/ 1624551 w 5600700"/>
              <a:gd name="connsiteY3969" fmla="*/ 1032422 h 1295400"/>
              <a:gd name="connsiteX3970" fmla="*/ 1637124 w 5600700"/>
              <a:gd name="connsiteY3970" fmla="*/ 1031374 h 1295400"/>
              <a:gd name="connsiteX3971" fmla="*/ 1616360 w 5600700"/>
              <a:gd name="connsiteY3971" fmla="*/ 1035184 h 1295400"/>
              <a:gd name="connsiteX3972" fmla="*/ 1662366 w 5600700"/>
              <a:gd name="connsiteY3972" fmla="*/ 1031279 h 1295400"/>
              <a:gd name="connsiteX3973" fmla="*/ 1670557 w 5600700"/>
              <a:gd name="connsiteY3973" fmla="*/ 1028517 h 1295400"/>
              <a:gd name="connsiteX3974" fmla="*/ 1683130 w 5600700"/>
              <a:gd name="connsiteY3974" fmla="*/ 1027469 h 1295400"/>
              <a:gd name="connsiteX3975" fmla="*/ 1662366 w 5600700"/>
              <a:gd name="connsiteY3975" fmla="*/ 1031279 h 1295400"/>
              <a:gd name="connsiteX3976" fmla="*/ 1687416 w 5600700"/>
              <a:gd name="connsiteY3976" fmla="*/ 1029184 h 1295400"/>
              <a:gd name="connsiteX3977" fmla="*/ 1712277 w 5600700"/>
              <a:gd name="connsiteY3977" fmla="*/ 1024993 h 1295400"/>
              <a:gd name="connsiteX3978" fmla="*/ 1687416 w 5600700"/>
              <a:gd name="connsiteY3978" fmla="*/ 1029184 h 1295400"/>
              <a:gd name="connsiteX3979" fmla="*/ 1775427 w 5600700"/>
              <a:gd name="connsiteY3979" fmla="*/ 1023850 h 1295400"/>
              <a:gd name="connsiteX3980" fmla="*/ 1792001 w 5600700"/>
              <a:gd name="connsiteY3980" fmla="*/ 1020326 h 1295400"/>
              <a:gd name="connsiteX3981" fmla="*/ 1775427 w 5600700"/>
              <a:gd name="connsiteY3981" fmla="*/ 1023850 h 1295400"/>
              <a:gd name="connsiteX3982" fmla="*/ 1202975 w 5600700"/>
              <a:gd name="connsiteY3982" fmla="*/ 1076428 h 1295400"/>
              <a:gd name="connsiteX3983" fmla="*/ 1215548 w 5600700"/>
              <a:gd name="connsiteY3983" fmla="*/ 1075380 h 1295400"/>
              <a:gd name="connsiteX3984" fmla="*/ 1215929 w 5600700"/>
              <a:gd name="connsiteY3984" fmla="*/ 1079571 h 1295400"/>
              <a:gd name="connsiteX3985" fmla="*/ 1203356 w 5600700"/>
              <a:gd name="connsiteY3985" fmla="*/ 1080619 h 1295400"/>
              <a:gd name="connsiteX3986" fmla="*/ 1202975 w 5600700"/>
              <a:gd name="connsiteY3986" fmla="*/ 1076428 h 1295400"/>
              <a:gd name="connsiteX3987" fmla="*/ 312673 w 5600700"/>
              <a:gd name="connsiteY3987" fmla="*/ 1153676 h 1295400"/>
              <a:gd name="connsiteX3988" fmla="*/ 304672 w 5600700"/>
              <a:gd name="connsiteY3988" fmla="*/ 1158533 h 1295400"/>
              <a:gd name="connsiteX3989" fmla="*/ 300672 w 5600700"/>
              <a:gd name="connsiteY3989" fmla="*/ 1161010 h 1295400"/>
              <a:gd name="connsiteX3990" fmla="*/ 296290 w 5600700"/>
              <a:gd name="connsiteY3990" fmla="*/ 1159295 h 1295400"/>
              <a:gd name="connsiteX3991" fmla="*/ 259047 w 5600700"/>
              <a:gd name="connsiteY3991" fmla="*/ 1166630 h 1295400"/>
              <a:gd name="connsiteX3992" fmla="*/ 312673 w 5600700"/>
              <a:gd name="connsiteY3992" fmla="*/ 1153676 h 1295400"/>
              <a:gd name="connsiteX3993" fmla="*/ 1395475 w 5600700"/>
              <a:gd name="connsiteY3993" fmla="*/ 1062235 h 1295400"/>
              <a:gd name="connsiteX3994" fmla="*/ 1378902 w 5600700"/>
              <a:gd name="connsiteY3994" fmla="*/ 1065760 h 1295400"/>
              <a:gd name="connsiteX3995" fmla="*/ 1395475 w 5600700"/>
              <a:gd name="connsiteY3995" fmla="*/ 1062235 h 1295400"/>
              <a:gd name="connsiteX3996" fmla="*/ 1512537 w 5600700"/>
              <a:gd name="connsiteY3996" fmla="*/ 1052425 h 1295400"/>
              <a:gd name="connsiteX3997" fmla="*/ 1500345 w 5600700"/>
              <a:gd name="connsiteY3997" fmla="*/ 1057664 h 1295400"/>
              <a:gd name="connsiteX3998" fmla="*/ 1512537 w 5600700"/>
              <a:gd name="connsiteY3998" fmla="*/ 1052425 h 1295400"/>
              <a:gd name="connsiteX3999" fmla="*/ 1049051 w 5600700"/>
              <a:gd name="connsiteY3999" fmla="*/ 1097859 h 1295400"/>
              <a:gd name="connsiteX4000" fmla="*/ 1057433 w 5600700"/>
              <a:gd name="connsiteY4000" fmla="*/ 1097192 h 1295400"/>
              <a:gd name="connsiteX4001" fmla="*/ 1057814 w 5600700"/>
              <a:gd name="connsiteY4001" fmla="*/ 1101383 h 1295400"/>
              <a:gd name="connsiteX4002" fmla="*/ 1049432 w 5600700"/>
              <a:gd name="connsiteY4002" fmla="*/ 1102050 h 1295400"/>
              <a:gd name="connsiteX4003" fmla="*/ 1049051 w 5600700"/>
              <a:gd name="connsiteY4003" fmla="*/ 1097859 h 1295400"/>
              <a:gd name="connsiteX4004" fmla="*/ 4581778 w 5600700"/>
              <a:gd name="connsiteY4004" fmla="*/ 801727 h 1295400"/>
              <a:gd name="connsiteX4005" fmla="*/ 4557013 w 5600700"/>
              <a:gd name="connsiteY4005" fmla="*/ 808013 h 1295400"/>
              <a:gd name="connsiteX4006" fmla="*/ 4498339 w 5600700"/>
              <a:gd name="connsiteY4006" fmla="*/ 810871 h 1295400"/>
              <a:gd name="connsiteX4007" fmla="*/ 4581778 w 5600700"/>
              <a:gd name="connsiteY4007" fmla="*/ 801727 h 1295400"/>
              <a:gd name="connsiteX4008" fmla="*/ 4974685 w 5600700"/>
              <a:gd name="connsiteY4008" fmla="*/ 768484 h 1295400"/>
              <a:gd name="connsiteX4009" fmla="*/ 4991258 w 5600700"/>
              <a:gd name="connsiteY4009" fmla="*/ 764960 h 1295400"/>
              <a:gd name="connsiteX4010" fmla="*/ 5054314 w 5600700"/>
              <a:gd name="connsiteY4010" fmla="*/ 763817 h 1295400"/>
              <a:gd name="connsiteX4011" fmla="*/ 5117178 w 5600700"/>
              <a:gd name="connsiteY4011" fmla="*/ 760579 h 1295400"/>
              <a:gd name="connsiteX4012" fmla="*/ 5142610 w 5600700"/>
              <a:gd name="connsiteY4012" fmla="*/ 762674 h 1295400"/>
              <a:gd name="connsiteX4013" fmla="*/ 5159374 w 5600700"/>
              <a:gd name="connsiteY4013" fmla="*/ 761245 h 1295400"/>
              <a:gd name="connsiteX4014" fmla="*/ 5197379 w 5600700"/>
              <a:gd name="connsiteY4014" fmla="*/ 762293 h 1295400"/>
              <a:gd name="connsiteX4015" fmla="*/ 5227002 w 5600700"/>
              <a:gd name="connsiteY4015" fmla="*/ 764008 h 1295400"/>
              <a:gd name="connsiteX4016" fmla="*/ 5265483 w 5600700"/>
              <a:gd name="connsiteY4016" fmla="*/ 771342 h 1295400"/>
              <a:gd name="connsiteX4017" fmla="*/ 5257101 w 5600700"/>
              <a:gd name="connsiteY4017" fmla="*/ 772009 h 1295400"/>
              <a:gd name="connsiteX4018" fmla="*/ 5231669 w 5600700"/>
              <a:gd name="connsiteY4018" fmla="*/ 769913 h 1295400"/>
              <a:gd name="connsiteX4019" fmla="*/ 5223287 w 5600700"/>
              <a:gd name="connsiteY4019" fmla="*/ 770580 h 1295400"/>
              <a:gd name="connsiteX4020" fmla="*/ 5223096 w 5600700"/>
              <a:gd name="connsiteY4020" fmla="*/ 768484 h 1295400"/>
              <a:gd name="connsiteX4021" fmla="*/ 5181091 w 5600700"/>
              <a:gd name="connsiteY4021" fmla="*/ 769913 h 1295400"/>
              <a:gd name="connsiteX4022" fmla="*/ 5117845 w 5600700"/>
              <a:gd name="connsiteY4022" fmla="*/ 768865 h 1295400"/>
              <a:gd name="connsiteX4023" fmla="*/ 5100891 w 5600700"/>
              <a:gd name="connsiteY4023" fmla="*/ 768199 h 1295400"/>
              <a:gd name="connsiteX4024" fmla="*/ 5100700 w 5600700"/>
              <a:gd name="connsiteY4024" fmla="*/ 766103 h 1295400"/>
              <a:gd name="connsiteX4025" fmla="*/ 5067077 w 5600700"/>
              <a:gd name="connsiteY4025" fmla="*/ 766865 h 1295400"/>
              <a:gd name="connsiteX4026" fmla="*/ 4974685 w 5600700"/>
              <a:gd name="connsiteY4026" fmla="*/ 768484 h 1295400"/>
              <a:gd name="connsiteX4027" fmla="*/ 5196236 w 5600700"/>
              <a:gd name="connsiteY4027" fmla="*/ 749815 h 1295400"/>
              <a:gd name="connsiteX4028" fmla="*/ 5213000 w 5600700"/>
              <a:gd name="connsiteY4028" fmla="*/ 748387 h 1295400"/>
              <a:gd name="connsiteX4029" fmla="*/ 5233955 w 5600700"/>
              <a:gd name="connsiteY4029" fmla="*/ 746577 h 1295400"/>
              <a:gd name="connsiteX4030" fmla="*/ 5251005 w 5600700"/>
              <a:gd name="connsiteY4030" fmla="*/ 749339 h 1295400"/>
              <a:gd name="connsiteX4031" fmla="*/ 5230145 w 5600700"/>
              <a:gd name="connsiteY4031" fmla="*/ 751149 h 1295400"/>
              <a:gd name="connsiteX4032" fmla="*/ 5208904 w 5600700"/>
              <a:gd name="connsiteY4032" fmla="*/ 748672 h 1295400"/>
              <a:gd name="connsiteX4033" fmla="*/ 5196236 w 5600700"/>
              <a:gd name="connsiteY4033" fmla="*/ 749815 h 1295400"/>
              <a:gd name="connsiteX4034" fmla="*/ 4598447 w 5600700"/>
              <a:gd name="connsiteY4034" fmla="*/ 800298 h 1295400"/>
              <a:gd name="connsiteX4035" fmla="*/ 4606829 w 5600700"/>
              <a:gd name="connsiteY4035" fmla="*/ 799631 h 1295400"/>
              <a:gd name="connsiteX4036" fmla="*/ 4607210 w 5600700"/>
              <a:gd name="connsiteY4036" fmla="*/ 803822 h 1295400"/>
              <a:gd name="connsiteX4037" fmla="*/ 4598828 w 5600700"/>
              <a:gd name="connsiteY4037" fmla="*/ 804489 h 1295400"/>
              <a:gd name="connsiteX4038" fmla="*/ 4598447 w 5600700"/>
              <a:gd name="connsiteY4038" fmla="*/ 800298 h 1295400"/>
              <a:gd name="connsiteX4039" fmla="*/ 1371472 w 5600700"/>
              <a:gd name="connsiteY4039" fmla="*/ 1076999 h 1295400"/>
              <a:gd name="connsiteX4040" fmla="*/ 1396523 w 5600700"/>
              <a:gd name="connsiteY4040" fmla="*/ 1074904 h 1295400"/>
              <a:gd name="connsiteX4041" fmla="*/ 1371472 w 5600700"/>
              <a:gd name="connsiteY4041" fmla="*/ 1076999 h 1295400"/>
              <a:gd name="connsiteX4042" fmla="*/ 1501107 w 5600700"/>
              <a:gd name="connsiteY4042" fmla="*/ 1066045 h 1295400"/>
              <a:gd name="connsiteX4043" fmla="*/ 1509489 w 5600700"/>
              <a:gd name="connsiteY4043" fmla="*/ 1065379 h 1295400"/>
              <a:gd name="connsiteX4044" fmla="*/ 1509870 w 5600700"/>
              <a:gd name="connsiteY4044" fmla="*/ 1069570 h 1295400"/>
              <a:gd name="connsiteX4045" fmla="*/ 1501488 w 5600700"/>
              <a:gd name="connsiteY4045" fmla="*/ 1070237 h 1295400"/>
              <a:gd name="connsiteX4046" fmla="*/ 1501107 w 5600700"/>
              <a:gd name="connsiteY4046" fmla="*/ 1066045 h 1295400"/>
              <a:gd name="connsiteX4047" fmla="*/ 1768760 w 5600700"/>
              <a:gd name="connsiteY4047" fmla="*/ 1045567 h 1295400"/>
              <a:gd name="connsiteX4048" fmla="*/ 1756568 w 5600700"/>
              <a:gd name="connsiteY4048" fmla="*/ 1050806 h 1295400"/>
              <a:gd name="connsiteX4049" fmla="*/ 1768760 w 5600700"/>
              <a:gd name="connsiteY4049" fmla="*/ 1045567 h 1295400"/>
              <a:gd name="connsiteX4050" fmla="*/ 1744281 w 5600700"/>
              <a:gd name="connsiteY4050" fmla="*/ 1053949 h 1295400"/>
              <a:gd name="connsiteX4051" fmla="*/ 1760949 w 5600700"/>
              <a:gd name="connsiteY4051" fmla="*/ 1052520 h 1295400"/>
              <a:gd name="connsiteX4052" fmla="*/ 1761140 w 5600700"/>
              <a:gd name="connsiteY4052" fmla="*/ 1054616 h 1295400"/>
              <a:gd name="connsiteX4053" fmla="*/ 1782381 w 5600700"/>
              <a:gd name="connsiteY4053" fmla="*/ 1056997 h 1295400"/>
              <a:gd name="connsiteX4054" fmla="*/ 1761425 w 5600700"/>
              <a:gd name="connsiteY4054" fmla="*/ 1058807 h 1295400"/>
              <a:gd name="connsiteX4055" fmla="*/ 1761045 w 5600700"/>
              <a:gd name="connsiteY4055" fmla="*/ 1054616 h 1295400"/>
              <a:gd name="connsiteX4056" fmla="*/ 1744281 w 5600700"/>
              <a:gd name="connsiteY4056" fmla="*/ 1053949 h 1295400"/>
              <a:gd name="connsiteX4057" fmla="*/ 4511960 w 5600700"/>
              <a:gd name="connsiteY4057" fmla="*/ 822396 h 1295400"/>
              <a:gd name="connsiteX4058" fmla="*/ 4520342 w 5600700"/>
              <a:gd name="connsiteY4058" fmla="*/ 821729 h 1295400"/>
              <a:gd name="connsiteX4059" fmla="*/ 4541392 w 5600700"/>
              <a:gd name="connsiteY4059" fmla="*/ 822015 h 1295400"/>
              <a:gd name="connsiteX4060" fmla="*/ 4571015 w 5600700"/>
              <a:gd name="connsiteY4060" fmla="*/ 823730 h 1295400"/>
              <a:gd name="connsiteX4061" fmla="*/ 4520818 w 5600700"/>
              <a:gd name="connsiteY4061" fmla="*/ 827920 h 1295400"/>
              <a:gd name="connsiteX4062" fmla="*/ 4511960 w 5600700"/>
              <a:gd name="connsiteY4062" fmla="*/ 822396 h 1295400"/>
              <a:gd name="connsiteX4063" fmla="*/ 289813 w 5600700"/>
              <a:gd name="connsiteY4063" fmla="*/ 1181012 h 1295400"/>
              <a:gd name="connsiteX4064" fmla="*/ 306482 w 5600700"/>
              <a:gd name="connsiteY4064" fmla="*/ 1179583 h 1295400"/>
              <a:gd name="connsiteX4065" fmla="*/ 299243 w 5600700"/>
              <a:gd name="connsiteY4065" fmla="*/ 1192918 h 1295400"/>
              <a:gd name="connsiteX4066" fmla="*/ 298671 w 5600700"/>
              <a:gd name="connsiteY4066" fmla="*/ 1186632 h 1295400"/>
              <a:gd name="connsiteX4067" fmla="*/ 289813 w 5600700"/>
              <a:gd name="connsiteY4067" fmla="*/ 1181012 h 1295400"/>
              <a:gd name="connsiteX4068" fmla="*/ 4629308 w 5600700"/>
              <a:gd name="connsiteY4068" fmla="*/ 816681 h 1295400"/>
              <a:gd name="connsiteX4069" fmla="*/ 4579302 w 5600700"/>
              <a:gd name="connsiteY4069" fmla="*/ 823063 h 1295400"/>
              <a:gd name="connsiteX4070" fmla="*/ 4583112 w 5600700"/>
              <a:gd name="connsiteY4070" fmla="*/ 818491 h 1295400"/>
              <a:gd name="connsiteX4071" fmla="*/ 4591684 w 5600700"/>
              <a:gd name="connsiteY4071" fmla="*/ 819919 h 1295400"/>
              <a:gd name="connsiteX4072" fmla="*/ 4629308 w 5600700"/>
              <a:gd name="connsiteY4072" fmla="*/ 816681 h 1295400"/>
              <a:gd name="connsiteX4073" fmla="*/ 4671123 w 5600700"/>
              <a:gd name="connsiteY4073" fmla="*/ 813157 h 1295400"/>
              <a:gd name="connsiteX4074" fmla="*/ 4687982 w 5600700"/>
              <a:gd name="connsiteY4074" fmla="*/ 813823 h 1295400"/>
              <a:gd name="connsiteX4075" fmla="*/ 4671123 w 5600700"/>
              <a:gd name="connsiteY4075" fmla="*/ 813157 h 1295400"/>
              <a:gd name="connsiteX4076" fmla="*/ 315531 w 5600700"/>
              <a:gd name="connsiteY4076" fmla="*/ 1187299 h 1295400"/>
              <a:gd name="connsiteX4077" fmla="*/ 344582 w 5600700"/>
              <a:gd name="connsiteY4077" fmla="*/ 1182727 h 1295400"/>
              <a:gd name="connsiteX4078" fmla="*/ 320007 w 5600700"/>
              <a:gd name="connsiteY4078" fmla="*/ 1191109 h 1295400"/>
              <a:gd name="connsiteX4079" fmla="*/ 315531 w 5600700"/>
              <a:gd name="connsiteY4079" fmla="*/ 1187299 h 1295400"/>
              <a:gd name="connsiteX4080" fmla="*/ 5048122 w 5600700"/>
              <a:gd name="connsiteY4080" fmla="*/ 789820 h 1295400"/>
              <a:gd name="connsiteX4081" fmla="*/ 5077173 w 5600700"/>
              <a:gd name="connsiteY4081" fmla="*/ 785248 h 1295400"/>
              <a:gd name="connsiteX4082" fmla="*/ 5136038 w 5600700"/>
              <a:gd name="connsiteY4082" fmla="*/ 784486 h 1295400"/>
              <a:gd name="connsiteX4083" fmla="*/ 5115464 w 5600700"/>
              <a:gd name="connsiteY4083" fmla="*/ 790487 h 1295400"/>
              <a:gd name="connsiteX4084" fmla="*/ 5098605 w 5600700"/>
              <a:gd name="connsiteY4084" fmla="*/ 789820 h 1295400"/>
              <a:gd name="connsiteX4085" fmla="*/ 5086031 w 5600700"/>
              <a:gd name="connsiteY4085" fmla="*/ 790868 h 1295400"/>
              <a:gd name="connsiteX4086" fmla="*/ 5048122 w 5600700"/>
              <a:gd name="connsiteY4086" fmla="*/ 789820 h 1295400"/>
              <a:gd name="connsiteX4087" fmla="*/ 1382331 w 5600700"/>
              <a:gd name="connsiteY4087" fmla="*/ 1105670 h 1295400"/>
              <a:gd name="connsiteX4088" fmla="*/ 1395189 w 5600700"/>
              <a:gd name="connsiteY4088" fmla="*/ 1108813 h 1295400"/>
              <a:gd name="connsiteX4089" fmla="*/ 1408048 w 5600700"/>
              <a:gd name="connsiteY4089" fmla="*/ 1111956 h 1295400"/>
              <a:gd name="connsiteX4090" fmla="*/ 1374615 w 5600700"/>
              <a:gd name="connsiteY4090" fmla="*/ 1114814 h 1295400"/>
              <a:gd name="connsiteX4091" fmla="*/ 1382331 w 5600700"/>
              <a:gd name="connsiteY4091" fmla="*/ 1105670 h 1295400"/>
              <a:gd name="connsiteX4092" fmla="*/ 1524444 w 5600700"/>
              <a:gd name="connsiteY4092" fmla="*/ 1093668 h 1295400"/>
              <a:gd name="connsiteX4093" fmla="*/ 1525301 w 5600700"/>
              <a:gd name="connsiteY4093" fmla="*/ 1104145 h 1295400"/>
              <a:gd name="connsiteX4094" fmla="*/ 1441481 w 5600700"/>
              <a:gd name="connsiteY4094" fmla="*/ 1109099 h 1295400"/>
              <a:gd name="connsiteX4095" fmla="*/ 1524444 w 5600700"/>
              <a:gd name="connsiteY4095" fmla="*/ 1093668 h 1295400"/>
              <a:gd name="connsiteX4096" fmla="*/ 1746567 w 5600700"/>
              <a:gd name="connsiteY4096" fmla="*/ 1081285 h 1295400"/>
              <a:gd name="connsiteX4097" fmla="*/ 1746757 w 5600700"/>
              <a:gd name="connsiteY4097" fmla="*/ 1083381 h 1295400"/>
              <a:gd name="connsiteX4098" fmla="*/ 1721706 w 5600700"/>
              <a:gd name="connsiteY4098" fmla="*/ 1085476 h 1295400"/>
              <a:gd name="connsiteX4099" fmla="*/ 1717896 w 5600700"/>
              <a:gd name="connsiteY4099" fmla="*/ 1090049 h 1295400"/>
              <a:gd name="connsiteX4100" fmla="*/ 1730946 w 5600700"/>
              <a:gd name="connsiteY4100" fmla="*/ 1095287 h 1295400"/>
              <a:gd name="connsiteX4101" fmla="*/ 1676748 w 5600700"/>
              <a:gd name="connsiteY4101" fmla="*/ 1101955 h 1295400"/>
              <a:gd name="connsiteX4102" fmla="*/ 1684940 w 5600700"/>
              <a:gd name="connsiteY4102" fmla="*/ 1099193 h 1295400"/>
              <a:gd name="connsiteX4103" fmla="*/ 1691893 w 5600700"/>
              <a:gd name="connsiteY4103" fmla="*/ 1081666 h 1295400"/>
              <a:gd name="connsiteX4104" fmla="*/ 1746567 w 5600700"/>
              <a:gd name="connsiteY4104" fmla="*/ 1081285 h 1295400"/>
              <a:gd name="connsiteX4105" fmla="*/ 1901253 w 5600700"/>
              <a:gd name="connsiteY4105" fmla="*/ 1068236 h 1295400"/>
              <a:gd name="connsiteX4106" fmla="*/ 1876392 w 5600700"/>
              <a:gd name="connsiteY4106" fmla="*/ 1072427 h 1295400"/>
              <a:gd name="connsiteX4107" fmla="*/ 1801145 w 5600700"/>
              <a:gd name="connsiteY4107" fmla="*/ 1078809 h 1295400"/>
              <a:gd name="connsiteX4108" fmla="*/ 1817718 w 5600700"/>
              <a:gd name="connsiteY4108" fmla="*/ 1075285 h 1295400"/>
              <a:gd name="connsiteX4109" fmla="*/ 1838292 w 5600700"/>
              <a:gd name="connsiteY4109" fmla="*/ 1069284 h 1295400"/>
              <a:gd name="connsiteX4110" fmla="*/ 1863534 w 5600700"/>
              <a:gd name="connsiteY4110" fmla="*/ 1069284 h 1295400"/>
              <a:gd name="connsiteX4111" fmla="*/ 1901253 w 5600700"/>
              <a:gd name="connsiteY4111" fmla="*/ 1068236 h 1295400"/>
              <a:gd name="connsiteX4112" fmla="*/ 2557430 w 5600700"/>
              <a:gd name="connsiteY4112" fmla="*/ 1010705 h 1295400"/>
              <a:gd name="connsiteX4113" fmla="*/ 2578194 w 5600700"/>
              <a:gd name="connsiteY4113" fmla="*/ 1006800 h 1295400"/>
              <a:gd name="connsiteX4114" fmla="*/ 2557430 w 5600700"/>
              <a:gd name="connsiteY4114" fmla="*/ 1010705 h 1295400"/>
              <a:gd name="connsiteX4115" fmla="*/ 4563871 w 5600700"/>
              <a:gd name="connsiteY4115" fmla="*/ 839160 h 1295400"/>
              <a:gd name="connsiteX4116" fmla="*/ 4547488 w 5600700"/>
              <a:gd name="connsiteY4116" fmla="*/ 844780 h 1295400"/>
              <a:gd name="connsiteX4117" fmla="*/ 4563871 w 5600700"/>
              <a:gd name="connsiteY4117" fmla="*/ 839160 h 1295400"/>
              <a:gd name="connsiteX4118" fmla="*/ 4610068 w 5600700"/>
              <a:gd name="connsiteY4118" fmla="*/ 837350 h 1295400"/>
              <a:gd name="connsiteX4119" fmla="*/ 4589303 w 5600700"/>
              <a:gd name="connsiteY4119" fmla="*/ 841255 h 1295400"/>
              <a:gd name="connsiteX4120" fmla="*/ 4610068 w 5600700"/>
              <a:gd name="connsiteY4120" fmla="*/ 837350 h 1295400"/>
              <a:gd name="connsiteX4121" fmla="*/ 4860670 w 5600700"/>
              <a:gd name="connsiteY4121" fmla="*/ 814109 h 1295400"/>
              <a:gd name="connsiteX4122" fmla="*/ 4877530 w 5600700"/>
              <a:gd name="connsiteY4122" fmla="*/ 814776 h 1295400"/>
              <a:gd name="connsiteX4123" fmla="*/ 4860670 w 5600700"/>
              <a:gd name="connsiteY4123" fmla="*/ 814109 h 1295400"/>
              <a:gd name="connsiteX4124" fmla="*/ 1796859 w 5600700"/>
              <a:gd name="connsiteY4124" fmla="*/ 1079095 h 1295400"/>
              <a:gd name="connsiteX4125" fmla="*/ 1759235 w 5600700"/>
              <a:gd name="connsiteY4125" fmla="*/ 1082238 h 1295400"/>
              <a:gd name="connsiteX4126" fmla="*/ 1796859 w 5600700"/>
              <a:gd name="connsiteY4126" fmla="*/ 1079095 h 1295400"/>
              <a:gd name="connsiteX4127" fmla="*/ 2536475 w 5600700"/>
              <a:gd name="connsiteY4127" fmla="*/ 1012420 h 1295400"/>
              <a:gd name="connsiteX4128" fmla="*/ 2549048 w 5600700"/>
              <a:gd name="connsiteY4128" fmla="*/ 1011372 h 1295400"/>
              <a:gd name="connsiteX4129" fmla="*/ 2536475 w 5600700"/>
              <a:gd name="connsiteY4129" fmla="*/ 1012420 h 1295400"/>
              <a:gd name="connsiteX4130" fmla="*/ 4820094 w 5600700"/>
              <a:gd name="connsiteY4130" fmla="*/ 832302 h 1295400"/>
              <a:gd name="connsiteX4131" fmla="*/ 4740179 w 5600700"/>
              <a:gd name="connsiteY4131" fmla="*/ 832683 h 1295400"/>
              <a:gd name="connsiteX4132" fmla="*/ 4618735 w 5600700"/>
              <a:gd name="connsiteY4132" fmla="*/ 840779 h 1295400"/>
              <a:gd name="connsiteX4133" fmla="*/ 4655978 w 5600700"/>
              <a:gd name="connsiteY4133" fmla="*/ 833445 h 1295400"/>
              <a:gd name="connsiteX4134" fmla="*/ 4693602 w 5600700"/>
              <a:gd name="connsiteY4134" fmla="*/ 830302 h 1295400"/>
              <a:gd name="connsiteX4135" fmla="*/ 4752276 w 5600700"/>
              <a:gd name="connsiteY4135" fmla="*/ 827444 h 1295400"/>
              <a:gd name="connsiteX4136" fmla="*/ 4794281 w 5600700"/>
              <a:gd name="connsiteY4136" fmla="*/ 826015 h 1295400"/>
              <a:gd name="connsiteX4137" fmla="*/ 4820094 w 5600700"/>
              <a:gd name="connsiteY4137" fmla="*/ 832302 h 1295400"/>
              <a:gd name="connsiteX4138" fmla="*/ 1671795 w 5600700"/>
              <a:gd name="connsiteY4138" fmla="*/ 1093954 h 1295400"/>
              <a:gd name="connsiteX4139" fmla="*/ 1647411 w 5600700"/>
              <a:gd name="connsiteY4139" fmla="*/ 1104431 h 1295400"/>
              <a:gd name="connsiteX4140" fmla="*/ 1613979 w 5600700"/>
              <a:gd name="connsiteY4140" fmla="*/ 1107289 h 1295400"/>
              <a:gd name="connsiteX4141" fmla="*/ 1630171 w 5600700"/>
              <a:gd name="connsiteY4141" fmla="*/ 1099574 h 1295400"/>
              <a:gd name="connsiteX4142" fmla="*/ 1637982 w 5600700"/>
              <a:gd name="connsiteY4142" fmla="*/ 1092525 h 1295400"/>
              <a:gd name="connsiteX4143" fmla="*/ 1671795 w 5600700"/>
              <a:gd name="connsiteY4143" fmla="*/ 1093954 h 1295400"/>
              <a:gd name="connsiteX4144" fmla="*/ 2478277 w 5600700"/>
              <a:gd name="connsiteY4144" fmla="*/ 1021564 h 1295400"/>
              <a:gd name="connsiteX4145" fmla="*/ 2486659 w 5600700"/>
              <a:gd name="connsiteY4145" fmla="*/ 1020897 h 1295400"/>
              <a:gd name="connsiteX4146" fmla="*/ 2487040 w 5600700"/>
              <a:gd name="connsiteY4146" fmla="*/ 1025088 h 1295400"/>
              <a:gd name="connsiteX4147" fmla="*/ 2478658 w 5600700"/>
              <a:gd name="connsiteY4147" fmla="*/ 1025755 h 1295400"/>
              <a:gd name="connsiteX4148" fmla="*/ 2478277 w 5600700"/>
              <a:gd name="connsiteY4148" fmla="*/ 1021564 h 1295400"/>
              <a:gd name="connsiteX4149" fmla="*/ 1090580 w 5600700"/>
              <a:gd name="connsiteY4149" fmla="*/ 1140912 h 1295400"/>
              <a:gd name="connsiteX4150" fmla="*/ 1074197 w 5600700"/>
              <a:gd name="connsiteY4150" fmla="*/ 1146532 h 1295400"/>
              <a:gd name="connsiteX4151" fmla="*/ 1090580 w 5600700"/>
              <a:gd name="connsiteY4151" fmla="*/ 1140912 h 1295400"/>
              <a:gd name="connsiteX4152" fmla="*/ 1178305 w 5600700"/>
              <a:gd name="connsiteY4152" fmla="*/ 1133483 h 1295400"/>
              <a:gd name="connsiteX4153" fmla="*/ 1153731 w 5600700"/>
              <a:gd name="connsiteY4153" fmla="*/ 1141864 h 1295400"/>
              <a:gd name="connsiteX4154" fmla="*/ 1178305 w 5600700"/>
              <a:gd name="connsiteY4154" fmla="*/ 1133483 h 1295400"/>
              <a:gd name="connsiteX4155" fmla="*/ 1801240 w 5600700"/>
              <a:gd name="connsiteY4155" fmla="*/ 1080905 h 1295400"/>
              <a:gd name="connsiteX4156" fmla="*/ 1764283 w 5600700"/>
              <a:gd name="connsiteY4156" fmla="*/ 1092525 h 1295400"/>
              <a:gd name="connsiteX4157" fmla="*/ 1784857 w 5600700"/>
              <a:gd name="connsiteY4157" fmla="*/ 1086524 h 1295400"/>
              <a:gd name="connsiteX4158" fmla="*/ 1801240 w 5600700"/>
              <a:gd name="connsiteY4158" fmla="*/ 1080905 h 1295400"/>
              <a:gd name="connsiteX4159" fmla="*/ 1459102 w 5600700"/>
              <a:gd name="connsiteY4159" fmla="*/ 1118243 h 1295400"/>
              <a:gd name="connsiteX4160" fmla="*/ 1425669 w 5600700"/>
              <a:gd name="connsiteY4160" fmla="*/ 1121100 h 1295400"/>
              <a:gd name="connsiteX4161" fmla="*/ 1459102 w 5600700"/>
              <a:gd name="connsiteY4161" fmla="*/ 1118243 h 1295400"/>
              <a:gd name="connsiteX4162" fmla="*/ 2616580 w 5600700"/>
              <a:gd name="connsiteY4162" fmla="*/ 1014134 h 1295400"/>
              <a:gd name="connsiteX4163" fmla="*/ 2629344 w 5600700"/>
              <a:gd name="connsiteY4163" fmla="*/ 1015182 h 1295400"/>
              <a:gd name="connsiteX4164" fmla="*/ 2616580 w 5600700"/>
              <a:gd name="connsiteY4164" fmla="*/ 1014134 h 1295400"/>
              <a:gd name="connsiteX4165" fmla="*/ 1509108 w 5600700"/>
              <a:gd name="connsiteY4165" fmla="*/ 1111861 h 1295400"/>
              <a:gd name="connsiteX4166" fmla="*/ 1513871 w 5600700"/>
              <a:gd name="connsiteY4166" fmla="*/ 1117766 h 1295400"/>
              <a:gd name="connsiteX4167" fmla="*/ 1509108 w 5600700"/>
              <a:gd name="connsiteY4167" fmla="*/ 1111861 h 1295400"/>
              <a:gd name="connsiteX4168" fmla="*/ 4828476 w 5600700"/>
              <a:gd name="connsiteY4168" fmla="*/ 831635 h 1295400"/>
              <a:gd name="connsiteX4169" fmla="*/ 4882673 w 5600700"/>
              <a:gd name="connsiteY4169" fmla="*/ 824968 h 1295400"/>
              <a:gd name="connsiteX4170" fmla="*/ 4836858 w 5600700"/>
              <a:gd name="connsiteY4170" fmla="*/ 830968 h 1295400"/>
              <a:gd name="connsiteX4171" fmla="*/ 4828476 w 5600700"/>
              <a:gd name="connsiteY4171" fmla="*/ 831635 h 1295400"/>
              <a:gd name="connsiteX4172" fmla="*/ 4928774 w 5600700"/>
              <a:gd name="connsiteY4172" fmla="*/ 823158 h 1295400"/>
              <a:gd name="connsiteX4173" fmla="*/ 4912010 w 5600700"/>
              <a:gd name="connsiteY4173" fmla="*/ 824587 h 1295400"/>
              <a:gd name="connsiteX4174" fmla="*/ 4928774 w 5600700"/>
              <a:gd name="connsiteY4174" fmla="*/ 823158 h 1295400"/>
              <a:gd name="connsiteX4175" fmla="*/ 4950110 w 5600700"/>
              <a:gd name="connsiteY4175" fmla="*/ 825539 h 1295400"/>
              <a:gd name="connsiteX4176" fmla="*/ 4962493 w 5600700"/>
              <a:gd name="connsiteY4176" fmla="*/ 822396 h 1295400"/>
              <a:gd name="connsiteX4177" fmla="*/ 4975066 w 5600700"/>
              <a:gd name="connsiteY4177" fmla="*/ 821348 h 1295400"/>
              <a:gd name="connsiteX4178" fmla="*/ 4950110 w 5600700"/>
              <a:gd name="connsiteY4178" fmla="*/ 825539 h 1295400"/>
              <a:gd name="connsiteX4179" fmla="*/ 1539969 w 5600700"/>
              <a:gd name="connsiteY4179" fmla="*/ 1128339 h 1295400"/>
              <a:gd name="connsiteX4180" fmla="*/ 1481486 w 5600700"/>
              <a:gd name="connsiteY4180" fmla="*/ 1133292 h 1295400"/>
              <a:gd name="connsiteX4181" fmla="*/ 1469103 w 5600700"/>
              <a:gd name="connsiteY4181" fmla="*/ 1136435 h 1295400"/>
              <a:gd name="connsiteX4182" fmla="*/ 1464246 w 5600700"/>
              <a:gd name="connsiteY4182" fmla="*/ 1128434 h 1295400"/>
              <a:gd name="connsiteX4183" fmla="*/ 1426241 w 5600700"/>
              <a:gd name="connsiteY4183" fmla="*/ 1127387 h 1295400"/>
              <a:gd name="connsiteX4184" fmla="*/ 1472056 w 5600700"/>
              <a:gd name="connsiteY4184" fmla="*/ 1121386 h 1295400"/>
              <a:gd name="connsiteX4185" fmla="*/ 1493678 w 5600700"/>
              <a:gd name="connsiteY4185" fmla="*/ 1128053 h 1295400"/>
              <a:gd name="connsiteX4186" fmla="*/ 1526920 w 5600700"/>
              <a:gd name="connsiteY4186" fmla="*/ 1123100 h 1295400"/>
              <a:gd name="connsiteX4187" fmla="*/ 1539969 w 5600700"/>
              <a:gd name="connsiteY4187" fmla="*/ 1128339 h 1295400"/>
              <a:gd name="connsiteX4188" fmla="*/ 2671730 w 5600700"/>
              <a:gd name="connsiteY4188" fmla="*/ 1017944 h 1295400"/>
              <a:gd name="connsiteX4189" fmla="*/ 2655347 w 5600700"/>
              <a:gd name="connsiteY4189" fmla="*/ 1023564 h 1295400"/>
              <a:gd name="connsiteX4190" fmla="*/ 2671730 w 5600700"/>
              <a:gd name="connsiteY4190" fmla="*/ 1017944 h 1295400"/>
              <a:gd name="connsiteX4191" fmla="*/ 3194271 w 5600700"/>
              <a:gd name="connsiteY4191" fmla="*/ 973843 h 1295400"/>
              <a:gd name="connsiteX4192" fmla="*/ 3140265 w 5600700"/>
              <a:gd name="connsiteY4192" fmla="*/ 982607 h 1295400"/>
              <a:gd name="connsiteX4193" fmla="*/ 3173507 w 5600700"/>
              <a:gd name="connsiteY4193" fmla="*/ 977653 h 1295400"/>
              <a:gd name="connsiteX4194" fmla="*/ 3194271 w 5600700"/>
              <a:gd name="connsiteY4194" fmla="*/ 973843 h 1295400"/>
              <a:gd name="connsiteX4195" fmla="*/ 2057272 w 5600700"/>
              <a:gd name="connsiteY4195" fmla="*/ 1071951 h 1295400"/>
              <a:gd name="connsiteX4196" fmla="*/ 2066130 w 5600700"/>
              <a:gd name="connsiteY4196" fmla="*/ 1077571 h 1295400"/>
              <a:gd name="connsiteX4197" fmla="*/ 2078322 w 5600700"/>
              <a:gd name="connsiteY4197" fmla="*/ 1072332 h 1295400"/>
              <a:gd name="connsiteX4198" fmla="*/ 2115946 w 5600700"/>
              <a:gd name="connsiteY4198" fmla="*/ 1069189 h 1295400"/>
              <a:gd name="connsiteX4199" fmla="*/ 2128519 w 5600700"/>
              <a:gd name="connsiteY4199" fmla="*/ 1068141 h 1295400"/>
              <a:gd name="connsiteX4200" fmla="*/ 2140902 w 5600700"/>
              <a:gd name="connsiteY4200" fmla="*/ 1064998 h 1295400"/>
              <a:gd name="connsiteX4201" fmla="*/ 2170143 w 5600700"/>
              <a:gd name="connsiteY4201" fmla="*/ 1062521 h 1295400"/>
              <a:gd name="connsiteX4202" fmla="*/ 2187384 w 5600700"/>
              <a:gd name="connsiteY4202" fmla="*/ 1067379 h 1295400"/>
              <a:gd name="connsiteX4203" fmla="*/ 2207958 w 5600700"/>
              <a:gd name="connsiteY4203" fmla="*/ 1061378 h 1295400"/>
              <a:gd name="connsiteX4204" fmla="*/ 2266632 w 5600700"/>
              <a:gd name="connsiteY4204" fmla="*/ 1058521 h 1295400"/>
              <a:gd name="connsiteX4205" fmla="*/ 2258440 w 5600700"/>
              <a:gd name="connsiteY4205" fmla="*/ 1061283 h 1295400"/>
              <a:gd name="connsiteX4206" fmla="*/ 2246629 w 5600700"/>
              <a:gd name="connsiteY4206" fmla="*/ 1070713 h 1295400"/>
              <a:gd name="connsiteX4207" fmla="*/ 2229770 w 5600700"/>
              <a:gd name="connsiteY4207" fmla="*/ 1070046 h 1295400"/>
              <a:gd name="connsiteX4208" fmla="*/ 2246820 w 5600700"/>
              <a:gd name="connsiteY4208" fmla="*/ 1072808 h 1295400"/>
              <a:gd name="connsiteX4209" fmla="*/ 2251677 w 5600700"/>
              <a:gd name="connsiteY4209" fmla="*/ 1080809 h 1295400"/>
              <a:gd name="connsiteX4210" fmla="*/ 2210244 w 5600700"/>
              <a:gd name="connsiteY4210" fmla="*/ 1088524 h 1295400"/>
              <a:gd name="connsiteX4211" fmla="*/ 2206434 w 5600700"/>
              <a:gd name="connsiteY4211" fmla="*/ 1093097 h 1295400"/>
              <a:gd name="connsiteX4212" fmla="*/ 2223293 w 5600700"/>
              <a:gd name="connsiteY4212" fmla="*/ 1093763 h 1295400"/>
              <a:gd name="connsiteX4213" fmla="*/ 2227960 w 5600700"/>
              <a:gd name="connsiteY4213" fmla="*/ 1099669 h 1295400"/>
              <a:gd name="connsiteX4214" fmla="*/ 2240819 w 5600700"/>
              <a:gd name="connsiteY4214" fmla="*/ 1102812 h 1295400"/>
              <a:gd name="connsiteX4215" fmla="*/ 2199195 w 5600700"/>
              <a:gd name="connsiteY4215" fmla="*/ 1108432 h 1295400"/>
              <a:gd name="connsiteX4216" fmla="*/ 2211196 w 5600700"/>
              <a:gd name="connsiteY4216" fmla="*/ 1101097 h 1295400"/>
              <a:gd name="connsiteX4217" fmla="*/ 2177954 w 5600700"/>
              <a:gd name="connsiteY4217" fmla="*/ 1106051 h 1295400"/>
              <a:gd name="connsiteX4218" fmla="*/ 2165286 w 5600700"/>
              <a:gd name="connsiteY4218" fmla="*/ 1105003 h 1295400"/>
              <a:gd name="connsiteX4219" fmla="*/ 2157094 w 5600700"/>
              <a:gd name="connsiteY4219" fmla="*/ 1107765 h 1295400"/>
              <a:gd name="connsiteX4220" fmla="*/ 2148045 w 5600700"/>
              <a:gd name="connsiteY4220" fmla="*/ 1100050 h 1295400"/>
              <a:gd name="connsiteX4221" fmla="*/ 2193670 w 5600700"/>
              <a:gd name="connsiteY4221" fmla="*/ 1091954 h 1295400"/>
              <a:gd name="connsiteX4222" fmla="*/ 2172620 w 5600700"/>
              <a:gd name="connsiteY4222" fmla="*/ 1091668 h 1295400"/>
              <a:gd name="connsiteX4223" fmla="*/ 2151570 w 5600700"/>
              <a:gd name="connsiteY4223" fmla="*/ 1091287 h 1295400"/>
              <a:gd name="connsiteX4224" fmla="*/ 2126519 w 5600700"/>
              <a:gd name="connsiteY4224" fmla="*/ 1093382 h 1295400"/>
              <a:gd name="connsiteX4225" fmla="*/ 2122137 w 5600700"/>
              <a:gd name="connsiteY4225" fmla="*/ 1091668 h 1295400"/>
              <a:gd name="connsiteX4226" fmla="*/ 2101563 w 5600700"/>
              <a:gd name="connsiteY4226" fmla="*/ 1097668 h 1295400"/>
              <a:gd name="connsiteX4227" fmla="*/ 2130329 w 5600700"/>
              <a:gd name="connsiteY4227" fmla="*/ 1088906 h 1295400"/>
              <a:gd name="connsiteX4228" fmla="*/ 2154903 w 5600700"/>
              <a:gd name="connsiteY4228" fmla="*/ 1080524 h 1295400"/>
              <a:gd name="connsiteX4229" fmla="*/ 2225960 w 5600700"/>
              <a:gd name="connsiteY4229" fmla="*/ 1074523 h 1295400"/>
              <a:gd name="connsiteX4230" fmla="*/ 2183764 w 5600700"/>
              <a:gd name="connsiteY4230" fmla="*/ 1073856 h 1295400"/>
              <a:gd name="connsiteX4231" fmla="*/ 2125376 w 5600700"/>
              <a:gd name="connsiteY4231" fmla="*/ 1080905 h 1295400"/>
              <a:gd name="connsiteX4232" fmla="*/ 2095944 w 5600700"/>
              <a:gd name="connsiteY4232" fmla="*/ 1081285 h 1295400"/>
              <a:gd name="connsiteX4233" fmla="*/ 2084514 w 5600700"/>
              <a:gd name="connsiteY4233" fmla="*/ 1094906 h 1295400"/>
              <a:gd name="connsiteX4234" fmla="*/ 2068131 w 5600700"/>
              <a:gd name="connsiteY4234" fmla="*/ 1100526 h 1295400"/>
              <a:gd name="connsiteX4235" fmla="*/ 2060130 w 5600700"/>
              <a:gd name="connsiteY4235" fmla="*/ 1105479 h 1295400"/>
              <a:gd name="connsiteX4236" fmla="*/ 2075941 w 5600700"/>
              <a:gd name="connsiteY4236" fmla="*/ 1093573 h 1295400"/>
              <a:gd name="connsiteX4237" fmla="*/ 2087752 w 5600700"/>
              <a:gd name="connsiteY4237" fmla="*/ 1084143 h 1295400"/>
              <a:gd name="connsiteX4238" fmla="*/ 2062701 w 5600700"/>
              <a:gd name="connsiteY4238" fmla="*/ 1086239 h 1295400"/>
              <a:gd name="connsiteX4239" fmla="*/ 2040699 w 5600700"/>
              <a:gd name="connsiteY4239" fmla="*/ 1075380 h 1295400"/>
              <a:gd name="connsiteX4240" fmla="*/ 2007647 w 5600700"/>
              <a:gd name="connsiteY4240" fmla="*/ 1082429 h 1295400"/>
              <a:gd name="connsiteX4241" fmla="*/ 2028030 w 5600700"/>
              <a:gd name="connsiteY4241" fmla="*/ 1074332 h 1295400"/>
              <a:gd name="connsiteX4242" fmla="*/ 2057272 w 5600700"/>
              <a:gd name="connsiteY4242" fmla="*/ 1071951 h 1295400"/>
              <a:gd name="connsiteX4243" fmla="*/ 2529712 w 5600700"/>
              <a:gd name="connsiteY4243" fmla="*/ 1032041 h 1295400"/>
              <a:gd name="connsiteX4244" fmla="*/ 2563145 w 5600700"/>
              <a:gd name="connsiteY4244" fmla="*/ 1029184 h 1295400"/>
              <a:gd name="connsiteX4245" fmla="*/ 2564193 w 5600700"/>
              <a:gd name="connsiteY4245" fmla="*/ 1041757 h 1295400"/>
              <a:gd name="connsiteX4246" fmla="*/ 2476182 w 5600700"/>
              <a:gd name="connsiteY4246" fmla="*/ 1047091 h 1295400"/>
              <a:gd name="connsiteX4247" fmla="*/ 2483802 w 5600700"/>
              <a:gd name="connsiteY4247" fmla="*/ 1037947 h 1295400"/>
              <a:gd name="connsiteX4248" fmla="*/ 2488564 w 5600700"/>
              <a:gd name="connsiteY4248" fmla="*/ 1043852 h 1295400"/>
              <a:gd name="connsiteX4249" fmla="*/ 2546952 w 5600700"/>
              <a:gd name="connsiteY4249" fmla="*/ 1036804 h 1295400"/>
              <a:gd name="connsiteX4250" fmla="*/ 2529712 w 5600700"/>
              <a:gd name="connsiteY4250" fmla="*/ 1032041 h 1295400"/>
              <a:gd name="connsiteX4251" fmla="*/ 2575718 w 5600700"/>
              <a:gd name="connsiteY4251" fmla="*/ 1028136 h 1295400"/>
              <a:gd name="connsiteX4252" fmla="*/ 2609532 w 5600700"/>
              <a:gd name="connsiteY4252" fmla="*/ 1029469 h 1295400"/>
              <a:gd name="connsiteX4253" fmla="*/ 2572479 w 5600700"/>
              <a:gd name="connsiteY4253" fmla="*/ 1038994 h 1295400"/>
              <a:gd name="connsiteX4254" fmla="*/ 2575718 w 5600700"/>
              <a:gd name="connsiteY4254" fmla="*/ 1028136 h 1295400"/>
              <a:gd name="connsiteX4255" fmla="*/ 2872707 w 5600700"/>
              <a:gd name="connsiteY4255" fmla="*/ 1005181 h 1295400"/>
              <a:gd name="connsiteX4256" fmla="*/ 2860896 w 5600700"/>
              <a:gd name="connsiteY4256" fmla="*/ 1014610 h 1295400"/>
              <a:gd name="connsiteX4257" fmla="*/ 2835846 w 5600700"/>
              <a:gd name="connsiteY4257" fmla="*/ 1016706 h 1295400"/>
              <a:gd name="connsiteX4258" fmla="*/ 2826987 w 5600700"/>
              <a:gd name="connsiteY4258" fmla="*/ 1011086 h 1295400"/>
              <a:gd name="connsiteX4259" fmla="*/ 2872707 w 5600700"/>
              <a:gd name="connsiteY4259" fmla="*/ 1005181 h 1295400"/>
              <a:gd name="connsiteX4260" fmla="*/ 3036061 w 5600700"/>
              <a:gd name="connsiteY4260" fmla="*/ 995656 h 1295400"/>
              <a:gd name="connsiteX4261" fmla="*/ 2985864 w 5600700"/>
              <a:gd name="connsiteY4261" fmla="*/ 999847 h 1295400"/>
              <a:gd name="connsiteX4262" fmla="*/ 3018916 w 5600700"/>
              <a:gd name="connsiteY4262" fmla="*/ 992798 h 1295400"/>
              <a:gd name="connsiteX4263" fmla="*/ 3036061 w 5600700"/>
              <a:gd name="connsiteY4263" fmla="*/ 995656 h 1295400"/>
              <a:gd name="connsiteX4264" fmla="*/ 3123406 w 5600700"/>
              <a:gd name="connsiteY4264" fmla="*/ 981940 h 1295400"/>
              <a:gd name="connsiteX4265" fmla="*/ 3094449 w 5600700"/>
              <a:gd name="connsiteY4265" fmla="*/ 988607 h 1295400"/>
              <a:gd name="connsiteX4266" fmla="*/ 3123406 w 5600700"/>
              <a:gd name="connsiteY4266" fmla="*/ 981940 h 1295400"/>
              <a:gd name="connsiteX4267" fmla="*/ 2320829 w 5600700"/>
              <a:gd name="connsiteY4267" fmla="*/ 1051758 h 1295400"/>
              <a:gd name="connsiteX4268" fmla="*/ 2337879 w 5600700"/>
              <a:gd name="connsiteY4268" fmla="*/ 1054520 h 1295400"/>
              <a:gd name="connsiteX4269" fmla="*/ 2362644 w 5600700"/>
              <a:gd name="connsiteY4269" fmla="*/ 1048234 h 1295400"/>
              <a:gd name="connsiteX4270" fmla="*/ 2375693 w 5600700"/>
              <a:gd name="connsiteY4270" fmla="*/ 1053472 h 1295400"/>
              <a:gd name="connsiteX4271" fmla="*/ 2342641 w 5600700"/>
              <a:gd name="connsiteY4271" fmla="*/ 1060521 h 1295400"/>
              <a:gd name="connsiteX4272" fmla="*/ 2397505 w 5600700"/>
              <a:gd name="connsiteY4272" fmla="*/ 1062235 h 1295400"/>
              <a:gd name="connsiteX4273" fmla="*/ 2352071 w 5600700"/>
              <a:gd name="connsiteY4273" fmla="*/ 1072427 h 1295400"/>
              <a:gd name="connsiteX4274" fmla="*/ 2343498 w 5600700"/>
              <a:gd name="connsiteY4274" fmla="*/ 1070999 h 1295400"/>
              <a:gd name="connsiteX4275" fmla="*/ 2326068 w 5600700"/>
              <a:gd name="connsiteY4275" fmla="*/ 1064045 h 1295400"/>
              <a:gd name="connsiteX4276" fmla="*/ 2334069 w 5600700"/>
              <a:gd name="connsiteY4276" fmla="*/ 1059187 h 1295400"/>
              <a:gd name="connsiteX4277" fmla="*/ 2320829 w 5600700"/>
              <a:gd name="connsiteY4277" fmla="*/ 1051758 h 1295400"/>
              <a:gd name="connsiteX4278" fmla="*/ 2396076 w 5600700"/>
              <a:gd name="connsiteY4278" fmla="*/ 1045471 h 1295400"/>
              <a:gd name="connsiteX4279" fmla="*/ 2379693 w 5600700"/>
              <a:gd name="connsiteY4279" fmla="*/ 1051091 h 1295400"/>
              <a:gd name="connsiteX4280" fmla="*/ 2396076 w 5600700"/>
              <a:gd name="connsiteY4280" fmla="*/ 1045471 h 1295400"/>
              <a:gd name="connsiteX4281" fmla="*/ 2421222 w 5600700"/>
              <a:gd name="connsiteY4281" fmla="*/ 1043281 h 1295400"/>
              <a:gd name="connsiteX4282" fmla="*/ 2442273 w 5600700"/>
              <a:gd name="connsiteY4282" fmla="*/ 1043662 h 1295400"/>
              <a:gd name="connsiteX4283" fmla="*/ 2421222 w 5600700"/>
              <a:gd name="connsiteY4283" fmla="*/ 1043281 h 1295400"/>
              <a:gd name="connsiteX4284" fmla="*/ 2948145 w 5600700"/>
              <a:gd name="connsiteY4284" fmla="*/ 1000990 h 1295400"/>
              <a:gd name="connsiteX4285" fmla="*/ 2889852 w 5600700"/>
              <a:gd name="connsiteY4285" fmla="*/ 1008038 h 1295400"/>
              <a:gd name="connsiteX4286" fmla="*/ 2918713 w 5600700"/>
              <a:gd name="connsiteY4286" fmla="*/ 1001371 h 1295400"/>
              <a:gd name="connsiteX4287" fmla="*/ 2948145 w 5600700"/>
              <a:gd name="connsiteY4287" fmla="*/ 1000990 h 1295400"/>
              <a:gd name="connsiteX4288" fmla="*/ 3742435 w 5600700"/>
              <a:gd name="connsiteY4288" fmla="*/ 933838 h 1295400"/>
              <a:gd name="connsiteX4289" fmla="*/ 3750817 w 5600700"/>
              <a:gd name="connsiteY4289" fmla="*/ 933172 h 1295400"/>
              <a:gd name="connsiteX4290" fmla="*/ 3738625 w 5600700"/>
              <a:gd name="connsiteY4290" fmla="*/ 938410 h 1295400"/>
              <a:gd name="connsiteX4291" fmla="*/ 3742435 w 5600700"/>
              <a:gd name="connsiteY4291" fmla="*/ 933838 h 1295400"/>
              <a:gd name="connsiteX4292" fmla="*/ 3534123 w 5600700"/>
              <a:gd name="connsiteY4292" fmla="*/ 959937 h 1295400"/>
              <a:gd name="connsiteX4293" fmla="*/ 3501167 w 5600700"/>
              <a:gd name="connsiteY4293" fmla="*/ 969081 h 1295400"/>
              <a:gd name="connsiteX4294" fmla="*/ 3534123 w 5600700"/>
              <a:gd name="connsiteY4294" fmla="*/ 959937 h 1295400"/>
              <a:gd name="connsiteX4295" fmla="*/ 3550602 w 5600700"/>
              <a:gd name="connsiteY4295" fmla="*/ 956413 h 1295400"/>
              <a:gd name="connsiteX4296" fmla="*/ 3558984 w 5600700"/>
              <a:gd name="connsiteY4296" fmla="*/ 955746 h 1295400"/>
              <a:gd name="connsiteX4297" fmla="*/ 3546792 w 5600700"/>
              <a:gd name="connsiteY4297" fmla="*/ 960985 h 1295400"/>
              <a:gd name="connsiteX4298" fmla="*/ 3550602 w 5600700"/>
              <a:gd name="connsiteY4298" fmla="*/ 956413 h 1295400"/>
              <a:gd name="connsiteX4299" fmla="*/ 3195700 w 5600700"/>
              <a:gd name="connsiteY4299" fmla="*/ 990607 h 1295400"/>
              <a:gd name="connsiteX4300" fmla="*/ 3187890 w 5600700"/>
              <a:gd name="connsiteY4300" fmla="*/ 997656 h 1295400"/>
              <a:gd name="connsiteX4301" fmla="*/ 3141884 w 5600700"/>
              <a:gd name="connsiteY4301" fmla="*/ 1001561 h 1295400"/>
              <a:gd name="connsiteX4302" fmla="*/ 3195700 w 5600700"/>
              <a:gd name="connsiteY4302" fmla="*/ 990607 h 1295400"/>
              <a:gd name="connsiteX4303" fmla="*/ 750728 w 5600700"/>
              <a:gd name="connsiteY4303" fmla="*/ 1205491 h 1295400"/>
              <a:gd name="connsiteX4304" fmla="*/ 755586 w 5600700"/>
              <a:gd name="connsiteY4304" fmla="*/ 1213493 h 1295400"/>
              <a:gd name="connsiteX4305" fmla="*/ 734154 w 5600700"/>
              <a:gd name="connsiteY4305" fmla="*/ 1208920 h 1295400"/>
              <a:gd name="connsiteX4306" fmla="*/ 688149 w 5600700"/>
              <a:gd name="connsiteY4306" fmla="*/ 1212826 h 1295400"/>
              <a:gd name="connsiteX4307" fmla="*/ 712533 w 5600700"/>
              <a:gd name="connsiteY4307" fmla="*/ 1202348 h 1295400"/>
              <a:gd name="connsiteX4308" fmla="*/ 725201 w 5600700"/>
              <a:gd name="connsiteY4308" fmla="*/ 1203396 h 1295400"/>
              <a:gd name="connsiteX4309" fmla="*/ 737774 w 5600700"/>
              <a:gd name="connsiteY4309" fmla="*/ 1202348 h 1295400"/>
              <a:gd name="connsiteX4310" fmla="*/ 738345 w 5600700"/>
              <a:gd name="connsiteY4310" fmla="*/ 1208635 h 1295400"/>
              <a:gd name="connsiteX4311" fmla="*/ 750728 w 5600700"/>
              <a:gd name="connsiteY4311" fmla="*/ 1205491 h 1295400"/>
              <a:gd name="connsiteX4312" fmla="*/ 2263584 w 5600700"/>
              <a:gd name="connsiteY4312" fmla="*/ 1071475 h 1295400"/>
              <a:gd name="connsiteX4313" fmla="*/ 2288825 w 5600700"/>
              <a:gd name="connsiteY4313" fmla="*/ 1071475 h 1295400"/>
              <a:gd name="connsiteX4314" fmla="*/ 2263584 w 5600700"/>
              <a:gd name="connsiteY4314" fmla="*/ 1071475 h 1295400"/>
              <a:gd name="connsiteX4315" fmla="*/ 2623248 w 5600700"/>
              <a:gd name="connsiteY4315" fmla="*/ 1043185 h 1295400"/>
              <a:gd name="connsiteX4316" fmla="*/ 2620104 w 5600700"/>
              <a:gd name="connsiteY4316" fmla="*/ 1056139 h 1295400"/>
              <a:gd name="connsiteX4317" fmla="*/ 2577623 w 5600700"/>
              <a:gd name="connsiteY4317" fmla="*/ 1051282 h 1295400"/>
              <a:gd name="connsiteX4318" fmla="*/ 2519139 w 5600700"/>
              <a:gd name="connsiteY4318" fmla="*/ 1056235 h 1295400"/>
              <a:gd name="connsiteX4319" fmla="*/ 2568765 w 5600700"/>
              <a:gd name="connsiteY4319" fmla="*/ 1045662 h 1295400"/>
              <a:gd name="connsiteX4320" fmla="*/ 2581433 w 5600700"/>
              <a:gd name="connsiteY4320" fmla="*/ 1046710 h 1295400"/>
              <a:gd name="connsiteX4321" fmla="*/ 2623248 w 5600700"/>
              <a:gd name="connsiteY4321" fmla="*/ 1043185 h 1295400"/>
              <a:gd name="connsiteX4322" fmla="*/ 2936811 w 5600700"/>
              <a:gd name="connsiteY4322" fmla="*/ 1016706 h 1295400"/>
              <a:gd name="connsiteX4323" fmla="*/ 2907759 w 5600700"/>
              <a:gd name="connsiteY4323" fmla="*/ 1021278 h 1295400"/>
              <a:gd name="connsiteX4324" fmla="*/ 2936811 w 5600700"/>
              <a:gd name="connsiteY4324" fmla="*/ 1016706 h 1295400"/>
              <a:gd name="connsiteX4325" fmla="*/ 2995389 w 5600700"/>
              <a:gd name="connsiteY4325" fmla="*/ 1011753 h 1295400"/>
              <a:gd name="connsiteX4326" fmla="*/ 2974625 w 5600700"/>
              <a:gd name="connsiteY4326" fmla="*/ 1015658 h 1295400"/>
              <a:gd name="connsiteX4327" fmla="*/ 2953765 w 5600700"/>
              <a:gd name="connsiteY4327" fmla="*/ 1017468 h 1295400"/>
              <a:gd name="connsiteX4328" fmla="*/ 2978625 w 5600700"/>
              <a:gd name="connsiteY4328" fmla="*/ 1013277 h 1295400"/>
              <a:gd name="connsiteX4329" fmla="*/ 2995389 w 5600700"/>
              <a:gd name="connsiteY4329" fmla="*/ 1011753 h 1295400"/>
              <a:gd name="connsiteX4330" fmla="*/ 3099879 w 5600700"/>
              <a:gd name="connsiteY4330" fmla="*/ 1002895 h 1295400"/>
              <a:gd name="connsiteX4331" fmla="*/ 3066827 w 5600700"/>
              <a:gd name="connsiteY4331" fmla="*/ 1009943 h 1295400"/>
              <a:gd name="connsiteX4332" fmla="*/ 3099879 w 5600700"/>
              <a:gd name="connsiteY4332" fmla="*/ 1002895 h 1295400"/>
              <a:gd name="connsiteX4333" fmla="*/ 5236146 w 5600700"/>
              <a:gd name="connsiteY4333" fmla="*/ 822586 h 1295400"/>
              <a:gd name="connsiteX4334" fmla="*/ 5236146 w 5600700"/>
              <a:gd name="connsiteY4334" fmla="*/ 822586 h 1295400"/>
              <a:gd name="connsiteX4335" fmla="*/ 5236146 w 5600700"/>
              <a:gd name="connsiteY4335" fmla="*/ 822586 h 1295400"/>
              <a:gd name="connsiteX4336" fmla="*/ 2472752 w 5600700"/>
              <a:gd name="connsiteY4336" fmla="*/ 1055854 h 1295400"/>
              <a:gd name="connsiteX4337" fmla="*/ 2443892 w 5600700"/>
              <a:gd name="connsiteY4337" fmla="*/ 1062521 h 1295400"/>
              <a:gd name="connsiteX4338" fmla="*/ 2472752 w 5600700"/>
              <a:gd name="connsiteY4338" fmla="*/ 1055854 h 1295400"/>
              <a:gd name="connsiteX4339" fmla="*/ 2715450 w 5600700"/>
              <a:gd name="connsiteY4339" fmla="*/ 1037470 h 1295400"/>
              <a:gd name="connsiteX4340" fmla="*/ 2744882 w 5600700"/>
              <a:gd name="connsiteY4340" fmla="*/ 1037089 h 1295400"/>
              <a:gd name="connsiteX4341" fmla="*/ 2715450 w 5600700"/>
              <a:gd name="connsiteY4341" fmla="*/ 1037470 h 1295400"/>
              <a:gd name="connsiteX4342" fmla="*/ 2832512 w 5600700"/>
              <a:gd name="connsiteY4342" fmla="*/ 1027660 h 1295400"/>
              <a:gd name="connsiteX4343" fmla="*/ 2857563 w 5600700"/>
              <a:gd name="connsiteY4343" fmla="*/ 1025564 h 1295400"/>
              <a:gd name="connsiteX4344" fmla="*/ 2832512 w 5600700"/>
              <a:gd name="connsiteY4344" fmla="*/ 1027660 h 1295400"/>
              <a:gd name="connsiteX4345" fmla="*/ 3058064 w 5600700"/>
              <a:gd name="connsiteY4345" fmla="*/ 1006419 h 1295400"/>
              <a:gd name="connsiteX4346" fmla="*/ 3041681 w 5600700"/>
              <a:gd name="connsiteY4346" fmla="*/ 1012039 h 1295400"/>
              <a:gd name="connsiteX4347" fmla="*/ 3058064 w 5600700"/>
              <a:gd name="connsiteY4347" fmla="*/ 1006419 h 1295400"/>
              <a:gd name="connsiteX4348" fmla="*/ 3225323 w 5600700"/>
              <a:gd name="connsiteY4348" fmla="*/ 992322 h 1295400"/>
              <a:gd name="connsiteX4349" fmla="*/ 3237896 w 5600700"/>
              <a:gd name="connsiteY4349" fmla="*/ 991274 h 1295400"/>
              <a:gd name="connsiteX4350" fmla="*/ 3226085 w 5600700"/>
              <a:gd name="connsiteY4350" fmla="*/ 1000704 h 1295400"/>
              <a:gd name="connsiteX4351" fmla="*/ 3225323 w 5600700"/>
              <a:gd name="connsiteY4351" fmla="*/ 992322 h 1295400"/>
              <a:gd name="connsiteX4352" fmla="*/ 3535552 w 5600700"/>
              <a:gd name="connsiteY4352" fmla="*/ 976701 h 1295400"/>
              <a:gd name="connsiteX4353" fmla="*/ 3497928 w 5600700"/>
              <a:gd name="connsiteY4353" fmla="*/ 979844 h 1295400"/>
              <a:gd name="connsiteX4354" fmla="*/ 3517931 w 5600700"/>
              <a:gd name="connsiteY4354" fmla="*/ 967557 h 1295400"/>
              <a:gd name="connsiteX4355" fmla="*/ 3535552 w 5600700"/>
              <a:gd name="connsiteY4355" fmla="*/ 976701 h 1295400"/>
              <a:gd name="connsiteX4356" fmla="*/ 3275615 w 5600700"/>
              <a:gd name="connsiteY4356" fmla="*/ 990226 h 1295400"/>
              <a:gd name="connsiteX4357" fmla="*/ 3242563 w 5600700"/>
              <a:gd name="connsiteY4357" fmla="*/ 997275 h 1295400"/>
              <a:gd name="connsiteX4358" fmla="*/ 3275615 w 5600700"/>
              <a:gd name="connsiteY4358" fmla="*/ 990226 h 1295400"/>
              <a:gd name="connsiteX4359" fmla="*/ 3371913 w 5600700"/>
              <a:gd name="connsiteY4359" fmla="*/ 984226 h 1295400"/>
              <a:gd name="connsiteX4360" fmla="*/ 3351148 w 5600700"/>
              <a:gd name="connsiteY4360" fmla="*/ 988131 h 1295400"/>
              <a:gd name="connsiteX4361" fmla="*/ 3371913 w 5600700"/>
              <a:gd name="connsiteY4361" fmla="*/ 984226 h 1295400"/>
              <a:gd name="connsiteX4362" fmla="*/ 818546 w 5600700"/>
              <a:gd name="connsiteY4362" fmla="*/ 1210349 h 1295400"/>
              <a:gd name="connsiteX4363" fmla="*/ 830547 w 5600700"/>
              <a:gd name="connsiteY4363" fmla="*/ 1203015 h 1295400"/>
              <a:gd name="connsiteX4364" fmla="*/ 838929 w 5600700"/>
              <a:gd name="connsiteY4364" fmla="*/ 1202348 h 1295400"/>
              <a:gd name="connsiteX4365" fmla="*/ 842739 w 5600700"/>
              <a:gd name="connsiteY4365" fmla="*/ 1197776 h 1295400"/>
              <a:gd name="connsiteX4366" fmla="*/ 876363 w 5600700"/>
              <a:gd name="connsiteY4366" fmla="*/ 1197014 h 1295400"/>
              <a:gd name="connsiteX4367" fmla="*/ 872743 w 5600700"/>
              <a:gd name="connsiteY4367" fmla="*/ 1203682 h 1295400"/>
              <a:gd name="connsiteX4368" fmla="*/ 864742 w 5600700"/>
              <a:gd name="connsiteY4368" fmla="*/ 1208635 h 1295400"/>
              <a:gd name="connsiteX4369" fmla="*/ 847883 w 5600700"/>
              <a:gd name="connsiteY4369" fmla="*/ 1207968 h 1295400"/>
              <a:gd name="connsiteX4370" fmla="*/ 835881 w 5600700"/>
              <a:gd name="connsiteY4370" fmla="*/ 1215302 h 1295400"/>
              <a:gd name="connsiteX4371" fmla="*/ 861694 w 5600700"/>
              <a:gd name="connsiteY4371" fmla="*/ 1221589 h 1295400"/>
              <a:gd name="connsiteX4372" fmla="*/ 836834 w 5600700"/>
              <a:gd name="connsiteY4372" fmla="*/ 1225780 h 1295400"/>
              <a:gd name="connsiteX4373" fmla="*/ 835596 w 5600700"/>
              <a:gd name="connsiteY4373" fmla="*/ 1211111 h 1295400"/>
              <a:gd name="connsiteX4374" fmla="*/ 818546 w 5600700"/>
              <a:gd name="connsiteY4374" fmla="*/ 1210349 h 1295400"/>
              <a:gd name="connsiteX4375" fmla="*/ 2891376 w 5600700"/>
              <a:gd name="connsiteY4375" fmla="*/ 1026898 h 1295400"/>
              <a:gd name="connsiteX4376" fmla="*/ 2899949 w 5600700"/>
              <a:gd name="connsiteY4376" fmla="*/ 1028326 h 1295400"/>
              <a:gd name="connsiteX4377" fmla="*/ 2896139 w 5600700"/>
              <a:gd name="connsiteY4377" fmla="*/ 1032898 h 1295400"/>
              <a:gd name="connsiteX4378" fmla="*/ 2887566 w 5600700"/>
              <a:gd name="connsiteY4378" fmla="*/ 1031470 h 1295400"/>
              <a:gd name="connsiteX4379" fmla="*/ 2891376 w 5600700"/>
              <a:gd name="connsiteY4379" fmla="*/ 1026898 h 1295400"/>
              <a:gd name="connsiteX4380" fmla="*/ 726249 w 5600700"/>
              <a:gd name="connsiteY4380" fmla="*/ 1213969 h 1295400"/>
              <a:gd name="connsiteX4381" fmla="*/ 714247 w 5600700"/>
              <a:gd name="connsiteY4381" fmla="*/ 1221303 h 1295400"/>
              <a:gd name="connsiteX4382" fmla="*/ 719105 w 5600700"/>
              <a:gd name="connsiteY4382" fmla="*/ 1229304 h 1295400"/>
              <a:gd name="connsiteX4383" fmla="*/ 706722 w 5600700"/>
              <a:gd name="connsiteY4383" fmla="*/ 1232447 h 1295400"/>
              <a:gd name="connsiteX4384" fmla="*/ 701103 w 5600700"/>
              <a:gd name="connsiteY4384" fmla="*/ 1215969 h 1295400"/>
              <a:gd name="connsiteX4385" fmla="*/ 726249 w 5600700"/>
              <a:gd name="connsiteY4385" fmla="*/ 1213969 h 1295400"/>
              <a:gd name="connsiteX4386" fmla="*/ 1537398 w 5600700"/>
              <a:gd name="connsiteY4386" fmla="*/ 1147580 h 1295400"/>
              <a:gd name="connsiteX4387" fmla="*/ 1525015 w 5600700"/>
              <a:gd name="connsiteY4387" fmla="*/ 1150723 h 1295400"/>
              <a:gd name="connsiteX4388" fmla="*/ 1538255 w 5600700"/>
              <a:gd name="connsiteY4388" fmla="*/ 1158057 h 1295400"/>
              <a:gd name="connsiteX4389" fmla="*/ 1538445 w 5600700"/>
              <a:gd name="connsiteY4389" fmla="*/ 1160153 h 1295400"/>
              <a:gd name="connsiteX4390" fmla="*/ 1517681 w 5600700"/>
              <a:gd name="connsiteY4390" fmla="*/ 1164058 h 1295400"/>
              <a:gd name="connsiteX4391" fmla="*/ 1476057 w 5600700"/>
              <a:gd name="connsiteY4391" fmla="*/ 1169678 h 1295400"/>
              <a:gd name="connsiteX4392" fmla="*/ 1466817 w 5600700"/>
              <a:gd name="connsiteY4392" fmla="*/ 1159867 h 1295400"/>
              <a:gd name="connsiteX4393" fmla="*/ 1495869 w 5600700"/>
              <a:gd name="connsiteY4393" fmla="*/ 1155295 h 1295400"/>
              <a:gd name="connsiteX4394" fmla="*/ 1537398 w 5600700"/>
              <a:gd name="connsiteY4394" fmla="*/ 1147580 h 1295400"/>
              <a:gd name="connsiteX4395" fmla="*/ 3142551 w 5600700"/>
              <a:gd name="connsiteY4395" fmla="*/ 1009943 h 1295400"/>
              <a:gd name="connsiteX4396" fmla="*/ 3155124 w 5600700"/>
              <a:gd name="connsiteY4396" fmla="*/ 1008895 h 1295400"/>
              <a:gd name="connsiteX4397" fmla="*/ 3155505 w 5600700"/>
              <a:gd name="connsiteY4397" fmla="*/ 1013086 h 1295400"/>
              <a:gd name="connsiteX4398" fmla="*/ 3142932 w 5600700"/>
              <a:gd name="connsiteY4398" fmla="*/ 1014134 h 1295400"/>
              <a:gd name="connsiteX4399" fmla="*/ 3142551 w 5600700"/>
              <a:gd name="connsiteY4399" fmla="*/ 1009943 h 1295400"/>
              <a:gd name="connsiteX4400" fmla="*/ 943990 w 5600700"/>
              <a:gd name="connsiteY4400" fmla="*/ 1199776 h 1295400"/>
              <a:gd name="connsiteX4401" fmla="*/ 964945 w 5600700"/>
              <a:gd name="connsiteY4401" fmla="*/ 1197967 h 1295400"/>
              <a:gd name="connsiteX4402" fmla="*/ 943990 w 5600700"/>
              <a:gd name="connsiteY4402" fmla="*/ 1199776 h 1295400"/>
              <a:gd name="connsiteX4403" fmla="*/ 2273585 w 5600700"/>
              <a:gd name="connsiteY4403" fmla="*/ 1089572 h 1295400"/>
              <a:gd name="connsiteX4404" fmla="*/ 2273585 w 5600700"/>
              <a:gd name="connsiteY4404" fmla="*/ 1089572 h 1295400"/>
              <a:gd name="connsiteX4405" fmla="*/ 2273585 w 5600700"/>
              <a:gd name="connsiteY4405" fmla="*/ 1089572 h 1295400"/>
              <a:gd name="connsiteX4406" fmla="*/ 1153159 w 5600700"/>
              <a:gd name="connsiteY4406" fmla="*/ 1184251 h 1295400"/>
              <a:gd name="connsiteX4407" fmla="*/ 1157731 w 5600700"/>
              <a:gd name="connsiteY4407" fmla="*/ 1188061 h 1295400"/>
              <a:gd name="connsiteX4408" fmla="*/ 1182782 w 5600700"/>
              <a:gd name="connsiteY4408" fmla="*/ 1185965 h 1295400"/>
              <a:gd name="connsiteX4409" fmla="*/ 1187640 w 5600700"/>
              <a:gd name="connsiteY4409" fmla="*/ 1193966 h 1295400"/>
              <a:gd name="connsiteX4410" fmla="*/ 1132966 w 5600700"/>
              <a:gd name="connsiteY4410" fmla="*/ 1194347 h 1295400"/>
              <a:gd name="connsiteX4411" fmla="*/ 1145539 w 5600700"/>
              <a:gd name="connsiteY4411" fmla="*/ 1193299 h 1295400"/>
              <a:gd name="connsiteX4412" fmla="*/ 1153159 w 5600700"/>
              <a:gd name="connsiteY4412" fmla="*/ 1184251 h 1295400"/>
              <a:gd name="connsiteX4413" fmla="*/ 2352928 w 5600700"/>
              <a:gd name="connsiteY4413" fmla="*/ 1082905 h 1295400"/>
              <a:gd name="connsiteX4414" fmla="*/ 2382170 w 5600700"/>
              <a:gd name="connsiteY4414" fmla="*/ 1080428 h 1295400"/>
              <a:gd name="connsiteX4415" fmla="*/ 2352928 w 5600700"/>
              <a:gd name="connsiteY4415" fmla="*/ 1082905 h 1295400"/>
              <a:gd name="connsiteX4416" fmla="*/ 4965826 w 5600700"/>
              <a:gd name="connsiteY4416" fmla="*/ 862306 h 1295400"/>
              <a:gd name="connsiteX4417" fmla="*/ 4949157 w 5600700"/>
              <a:gd name="connsiteY4417" fmla="*/ 863734 h 1295400"/>
              <a:gd name="connsiteX4418" fmla="*/ 4965826 w 5600700"/>
              <a:gd name="connsiteY4418" fmla="*/ 862306 h 1295400"/>
              <a:gd name="connsiteX4419" fmla="*/ 752157 w 5600700"/>
              <a:gd name="connsiteY4419" fmla="*/ 1222351 h 1295400"/>
              <a:gd name="connsiteX4420" fmla="*/ 731773 w 5600700"/>
              <a:gd name="connsiteY4420" fmla="*/ 1230447 h 1295400"/>
              <a:gd name="connsiteX4421" fmla="*/ 731202 w 5600700"/>
              <a:gd name="connsiteY4421" fmla="*/ 1224161 h 1295400"/>
              <a:gd name="connsiteX4422" fmla="*/ 752157 w 5600700"/>
              <a:gd name="connsiteY4422" fmla="*/ 1222351 h 1295400"/>
              <a:gd name="connsiteX4423" fmla="*/ 1078102 w 5600700"/>
              <a:gd name="connsiteY4423" fmla="*/ 1192633 h 1295400"/>
              <a:gd name="connsiteX4424" fmla="*/ 1099343 w 5600700"/>
              <a:gd name="connsiteY4424" fmla="*/ 1195109 h 1295400"/>
              <a:gd name="connsiteX4425" fmla="*/ 1070292 w 5600700"/>
              <a:gd name="connsiteY4425" fmla="*/ 1199681 h 1295400"/>
              <a:gd name="connsiteX4426" fmla="*/ 1078102 w 5600700"/>
              <a:gd name="connsiteY4426" fmla="*/ 1192633 h 1295400"/>
              <a:gd name="connsiteX4427" fmla="*/ 2002122 w 5600700"/>
              <a:gd name="connsiteY4427" fmla="*/ 1116718 h 1295400"/>
              <a:gd name="connsiteX4428" fmla="*/ 2027173 w 5600700"/>
              <a:gd name="connsiteY4428" fmla="*/ 1114623 h 1295400"/>
              <a:gd name="connsiteX4429" fmla="*/ 2040413 w 5600700"/>
              <a:gd name="connsiteY4429" fmla="*/ 1121957 h 1295400"/>
              <a:gd name="connsiteX4430" fmla="*/ 1994788 w 5600700"/>
              <a:gd name="connsiteY4430" fmla="*/ 1130054 h 1295400"/>
              <a:gd name="connsiteX4431" fmla="*/ 2015172 w 5600700"/>
              <a:gd name="connsiteY4431" fmla="*/ 1121957 h 1295400"/>
              <a:gd name="connsiteX4432" fmla="*/ 2002122 w 5600700"/>
              <a:gd name="connsiteY4432" fmla="*/ 1116718 h 1295400"/>
              <a:gd name="connsiteX4433" fmla="*/ 3757770 w 5600700"/>
              <a:gd name="connsiteY4433" fmla="*/ 966414 h 1295400"/>
              <a:gd name="connsiteX4434" fmla="*/ 3774534 w 5600700"/>
              <a:gd name="connsiteY4434" fmla="*/ 964985 h 1295400"/>
              <a:gd name="connsiteX4435" fmla="*/ 3757770 w 5600700"/>
              <a:gd name="connsiteY4435" fmla="*/ 966414 h 1295400"/>
              <a:gd name="connsiteX4436" fmla="*/ 1596834 w 5600700"/>
              <a:gd name="connsiteY4436" fmla="*/ 1153104 h 1295400"/>
              <a:gd name="connsiteX4437" fmla="*/ 1621789 w 5600700"/>
              <a:gd name="connsiteY4437" fmla="*/ 1148913 h 1295400"/>
              <a:gd name="connsiteX4438" fmla="*/ 1596834 w 5600700"/>
              <a:gd name="connsiteY4438" fmla="*/ 1153104 h 1295400"/>
              <a:gd name="connsiteX4439" fmla="*/ 1751329 w 5600700"/>
              <a:gd name="connsiteY4439" fmla="*/ 1137959 h 1295400"/>
              <a:gd name="connsiteX4440" fmla="*/ 1735137 w 5600700"/>
              <a:gd name="connsiteY4440" fmla="*/ 1145674 h 1295400"/>
              <a:gd name="connsiteX4441" fmla="*/ 1751329 w 5600700"/>
              <a:gd name="connsiteY4441" fmla="*/ 1137959 h 1295400"/>
              <a:gd name="connsiteX4442" fmla="*/ 2683922 w 5600700"/>
              <a:gd name="connsiteY4442" fmla="*/ 1063379 h 1295400"/>
              <a:gd name="connsiteX4443" fmla="*/ 2646965 w 5600700"/>
              <a:gd name="connsiteY4443" fmla="*/ 1074999 h 1295400"/>
              <a:gd name="connsiteX4444" fmla="*/ 2633725 w 5600700"/>
              <a:gd name="connsiteY4444" fmla="*/ 1067665 h 1295400"/>
              <a:gd name="connsiteX4445" fmla="*/ 2683922 w 5600700"/>
              <a:gd name="connsiteY4445" fmla="*/ 1063379 h 1295400"/>
              <a:gd name="connsiteX4446" fmla="*/ 3799776 w 5600700"/>
              <a:gd name="connsiteY4446" fmla="*/ 964985 h 1295400"/>
              <a:gd name="connsiteX4447" fmla="*/ 3787584 w 5600700"/>
              <a:gd name="connsiteY4447" fmla="*/ 970224 h 1295400"/>
              <a:gd name="connsiteX4448" fmla="*/ 3799776 w 5600700"/>
              <a:gd name="connsiteY4448" fmla="*/ 964985 h 1295400"/>
              <a:gd name="connsiteX4449" fmla="*/ 4502244 w 5600700"/>
              <a:gd name="connsiteY4449" fmla="*/ 907740 h 1295400"/>
              <a:gd name="connsiteX4450" fmla="*/ 4485671 w 5600700"/>
              <a:gd name="connsiteY4450" fmla="*/ 911264 h 1295400"/>
              <a:gd name="connsiteX4451" fmla="*/ 4502244 w 5600700"/>
              <a:gd name="connsiteY4451" fmla="*/ 907740 h 1295400"/>
              <a:gd name="connsiteX4452" fmla="*/ 1559210 w 5600700"/>
              <a:gd name="connsiteY4452" fmla="*/ 1156247 h 1295400"/>
              <a:gd name="connsiteX4453" fmla="*/ 1589214 w 5600700"/>
              <a:gd name="connsiteY4453" fmla="*/ 1162153 h 1295400"/>
              <a:gd name="connsiteX4454" fmla="*/ 1560353 w 5600700"/>
              <a:gd name="connsiteY4454" fmla="*/ 1168820 h 1295400"/>
              <a:gd name="connsiteX4455" fmla="*/ 1559210 w 5600700"/>
              <a:gd name="connsiteY4455" fmla="*/ 1156247 h 1295400"/>
              <a:gd name="connsiteX4456" fmla="*/ 2771552 w 5600700"/>
              <a:gd name="connsiteY4456" fmla="*/ 1053949 h 1295400"/>
              <a:gd name="connsiteX4457" fmla="*/ 2784220 w 5600700"/>
              <a:gd name="connsiteY4457" fmla="*/ 1054997 h 1295400"/>
              <a:gd name="connsiteX4458" fmla="*/ 2780410 w 5600700"/>
              <a:gd name="connsiteY4458" fmla="*/ 1059568 h 1295400"/>
              <a:gd name="connsiteX4459" fmla="*/ 2772028 w 5600700"/>
              <a:gd name="connsiteY4459" fmla="*/ 1060235 h 1295400"/>
              <a:gd name="connsiteX4460" fmla="*/ 2771552 w 5600700"/>
              <a:gd name="connsiteY4460" fmla="*/ 1053949 h 1295400"/>
              <a:gd name="connsiteX4461" fmla="*/ 2939287 w 5600700"/>
              <a:gd name="connsiteY4461" fmla="*/ 1046043 h 1295400"/>
              <a:gd name="connsiteX4462" fmla="*/ 2884899 w 5600700"/>
              <a:gd name="connsiteY4462" fmla="*/ 1050615 h 1295400"/>
              <a:gd name="connsiteX4463" fmla="*/ 2917856 w 5600700"/>
              <a:gd name="connsiteY4463" fmla="*/ 1041471 h 1295400"/>
              <a:gd name="connsiteX4464" fmla="*/ 2939287 w 5600700"/>
              <a:gd name="connsiteY4464" fmla="*/ 1046043 h 1295400"/>
              <a:gd name="connsiteX4465" fmla="*/ 2968052 w 5600700"/>
              <a:gd name="connsiteY4465" fmla="*/ 1037280 h 1295400"/>
              <a:gd name="connsiteX4466" fmla="*/ 2989103 w 5600700"/>
              <a:gd name="connsiteY4466" fmla="*/ 1037566 h 1295400"/>
              <a:gd name="connsiteX4467" fmla="*/ 2985483 w 5600700"/>
              <a:gd name="connsiteY4467" fmla="*/ 1044233 h 1295400"/>
              <a:gd name="connsiteX4468" fmla="*/ 2968052 w 5600700"/>
              <a:gd name="connsiteY4468" fmla="*/ 1037280 h 1295400"/>
              <a:gd name="connsiteX4469" fmla="*/ 3373532 w 5600700"/>
              <a:gd name="connsiteY4469" fmla="*/ 1003085 h 1295400"/>
              <a:gd name="connsiteX4470" fmla="*/ 3344671 w 5600700"/>
              <a:gd name="connsiteY4470" fmla="*/ 1009753 h 1295400"/>
              <a:gd name="connsiteX4471" fmla="*/ 3336099 w 5600700"/>
              <a:gd name="connsiteY4471" fmla="*/ 1008324 h 1295400"/>
              <a:gd name="connsiteX4472" fmla="*/ 3298856 w 5600700"/>
              <a:gd name="connsiteY4472" fmla="*/ 1015658 h 1295400"/>
              <a:gd name="connsiteX4473" fmla="*/ 3290283 w 5600700"/>
              <a:gd name="connsiteY4473" fmla="*/ 1014230 h 1295400"/>
              <a:gd name="connsiteX4474" fmla="*/ 3252850 w 5600700"/>
              <a:gd name="connsiteY4474" fmla="*/ 1019468 h 1295400"/>
              <a:gd name="connsiteX4475" fmla="*/ 3269424 w 5600700"/>
              <a:gd name="connsiteY4475" fmla="*/ 1015944 h 1295400"/>
              <a:gd name="connsiteX4476" fmla="*/ 3277806 w 5600700"/>
              <a:gd name="connsiteY4476" fmla="*/ 1015277 h 1295400"/>
              <a:gd name="connsiteX4477" fmla="*/ 3315239 w 5600700"/>
              <a:gd name="connsiteY4477" fmla="*/ 1010038 h 1295400"/>
              <a:gd name="connsiteX4478" fmla="*/ 3373532 w 5600700"/>
              <a:gd name="connsiteY4478" fmla="*/ 1003085 h 1295400"/>
              <a:gd name="connsiteX4479" fmla="*/ 3432111 w 5600700"/>
              <a:gd name="connsiteY4479" fmla="*/ 998132 h 1295400"/>
              <a:gd name="connsiteX4480" fmla="*/ 3440493 w 5600700"/>
              <a:gd name="connsiteY4480" fmla="*/ 997465 h 1295400"/>
              <a:gd name="connsiteX4481" fmla="*/ 3432111 w 5600700"/>
              <a:gd name="connsiteY4481" fmla="*/ 998132 h 1295400"/>
              <a:gd name="connsiteX4482" fmla="*/ 1676463 w 5600700"/>
              <a:gd name="connsiteY4482" fmla="*/ 1148532 h 1295400"/>
              <a:gd name="connsiteX4483" fmla="*/ 1677129 w 5600700"/>
              <a:gd name="connsiteY4483" fmla="*/ 1156914 h 1295400"/>
              <a:gd name="connsiteX4484" fmla="*/ 1656365 w 5600700"/>
              <a:gd name="connsiteY4484" fmla="*/ 1160819 h 1295400"/>
              <a:gd name="connsiteX4485" fmla="*/ 1676463 w 5600700"/>
              <a:gd name="connsiteY4485" fmla="*/ 1148532 h 1295400"/>
              <a:gd name="connsiteX4486" fmla="*/ 2136615 w 5600700"/>
              <a:gd name="connsiteY4486" fmla="*/ 1113861 h 1295400"/>
              <a:gd name="connsiteX4487" fmla="*/ 2120042 w 5600700"/>
              <a:gd name="connsiteY4487" fmla="*/ 1117385 h 1295400"/>
              <a:gd name="connsiteX4488" fmla="*/ 2102992 w 5600700"/>
              <a:gd name="connsiteY4488" fmla="*/ 1114623 h 1295400"/>
              <a:gd name="connsiteX4489" fmla="*/ 2136615 w 5600700"/>
              <a:gd name="connsiteY4489" fmla="*/ 1113861 h 1295400"/>
              <a:gd name="connsiteX4490" fmla="*/ 2562669 w 5600700"/>
              <a:gd name="connsiteY4490" fmla="*/ 1073666 h 1295400"/>
              <a:gd name="connsiteX4491" fmla="*/ 2546476 w 5600700"/>
              <a:gd name="connsiteY4491" fmla="*/ 1081381 h 1295400"/>
              <a:gd name="connsiteX4492" fmla="*/ 2542476 w 5600700"/>
              <a:gd name="connsiteY4492" fmla="*/ 1083857 h 1295400"/>
              <a:gd name="connsiteX4493" fmla="*/ 2525616 w 5600700"/>
              <a:gd name="connsiteY4493" fmla="*/ 1083191 h 1295400"/>
              <a:gd name="connsiteX4494" fmla="*/ 2516853 w 5600700"/>
              <a:gd name="connsiteY4494" fmla="*/ 1079666 h 1295400"/>
              <a:gd name="connsiteX4495" fmla="*/ 2562669 w 5600700"/>
              <a:gd name="connsiteY4495" fmla="*/ 1073666 h 1295400"/>
              <a:gd name="connsiteX4496" fmla="*/ 2349690 w 5600700"/>
              <a:gd name="connsiteY4496" fmla="*/ 1093763 h 1295400"/>
              <a:gd name="connsiteX4497" fmla="*/ 2362263 w 5600700"/>
              <a:gd name="connsiteY4497" fmla="*/ 1092716 h 1295400"/>
              <a:gd name="connsiteX4498" fmla="*/ 2362644 w 5600700"/>
              <a:gd name="connsiteY4498" fmla="*/ 1096907 h 1295400"/>
              <a:gd name="connsiteX4499" fmla="*/ 2350071 w 5600700"/>
              <a:gd name="connsiteY4499" fmla="*/ 1097954 h 1295400"/>
              <a:gd name="connsiteX4500" fmla="*/ 2349690 w 5600700"/>
              <a:gd name="connsiteY4500" fmla="*/ 1093763 h 1295400"/>
              <a:gd name="connsiteX4501" fmla="*/ 2412364 w 5600700"/>
              <a:gd name="connsiteY4501" fmla="*/ 1088429 h 1295400"/>
              <a:gd name="connsiteX4502" fmla="*/ 2424937 w 5600700"/>
              <a:gd name="connsiteY4502" fmla="*/ 1087382 h 1295400"/>
              <a:gd name="connsiteX4503" fmla="*/ 2425509 w 5600700"/>
              <a:gd name="connsiteY4503" fmla="*/ 1093668 h 1295400"/>
              <a:gd name="connsiteX4504" fmla="*/ 2412364 w 5600700"/>
              <a:gd name="connsiteY4504" fmla="*/ 1088429 h 1295400"/>
              <a:gd name="connsiteX4505" fmla="*/ 1601501 w 5600700"/>
              <a:gd name="connsiteY4505" fmla="*/ 1159010 h 1295400"/>
              <a:gd name="connsiteX4506" fmla="*/ 1630743 w 5600700"/>
              <a:gd name="connsiteY4506" fmla="*/ 1156533 h 1295400"/>
              <a:gd name="connsiteX4507" fmla="*/ 1597786 w 5600700"/>
              <a:gd name="connsiteY4507" fmla="*/ 1165677 h 1295400"/>
              <a:gd name="connsiteX4508" fmla="*/ 1601501 w 5600700"/>
              <a:gd name="connsiteY4508" fmla="*/ 1159010 h 1295400"/>
              <a:gd name="connsiteX4509" fmla="*/ 2090610 w 5600700"/>
              <a:gd name="connsiteY4509" fmla="*/ 1117766 h 1295400"/>
              <a:gd name="connsiteX4510" fmla="*/ 2074227 w 5600700"/>
              <a:gd name="connsiteY4510" fmla="*/ 1123386 h 1295400"/>
              <a:gd name="connsiteX4511" fmla="*/ 2090610 w 5600700"/>
              <a:gd name="connsiteY4511" fmla="*/ 1117766 h 1295400"/>
              <a:gd name="connsiteX4512" fmla="*/ 3461829 w 5600700"/>
              <a:gd name="connsiteY4512" fmla="*/ 1001942 h 1295400"/>
              <a:gd name="connsiteX4513" fmla="*/ 3470211 w 5600700"/>
              <a:gd name="connsiteY4513" fmla="*/ 1001276 h 1295400"/>
              <a:gd name="connsiteX4514" fmla="*/ 3470592 w 5600700"/>
              <a:gd name="connsiteY4514" fmla="*/ 1005466 h 1295400"/>
              <a:gd name="connsiteX4515" fmla="*/ 3462210 w 5600700"/>
              <a:gd name="connsiteY4515" fmla="*/ 1006133 h 1295400"/>
              <a:gd name="connsiteX4516" fmla="*/ 3461829 w 5600700"/>
              <a:gd name="connsiteY4516" fmla="*/ 1001942 h 1295400"/>
              <a:gd name="connsiteX4517" fmla="*/ 1865058 w 5600700"/>
              <a:gd name="connsiteY4517" fmla="*/ 1138912 h 1295400"/>
              <a:gd name="connsiteX4518" fmla="*/ 1886489 w 5600700"/>
              <a:gd name="connsiteY4518" fmla="*/ 1143484 h 1295400"/>
              <a:gd name="connsiteX4519" fmla="*/ 1865058 w 5600700"/>
              <a:gd name="connsiteY4519" fmla="*/ 1138912 h 1295400"/>
              <a:gd name="connsiteX4520" fmla="*/ 604138 w 5600700"/>
              <a:gd name="connsiteY4520" fmla="*/ 1264451 h 1295400"/>
              <a:gd name="connsiteX4521" fmla="*/ 604138 w 5600700"/>
              <a:gd name="connsiteY4521" fmla="*/ 1264451 h 1295400"/>
              <a:gd name="connsiteX4522" fmla="*/ 604138 w 5600700"/>
              <a:gd name="connsiteY4522" fmla="*/ 1264451 h 1295400"/>
              <a:gd name="connsiteX4523" fmla="*/ 5289867 w 5600700"/>
              <a:gd name="connsiteY4523" fmla="*/ 261945 h 1295400"/>
              <a:gd name="connsiteX4524" fmla="*/ 5256244 w 5600700"/>
              <a:gd name="connsiteY4524" fmla="*/ 262707 h 1295400"/>
              <a:gd name="connsiteX4525" fmla="*/ 5248052 w 5600700"/>
              <a:gd name="connsiteY4525" fmla="*/ 265469 h 1295400"/>
              <a:gd name="connsiteX4526" fmla="*/ 5289867 w 5600700"/>
              <a:gd name="connsiteY4526" fmla="*/ 261945 h 1295400"/>
              <a:gd name="connsiteX4527" fmla="*/ 5327586 w 5600700"/>
              <a:gd name="connsiteY4527" fmla="*/ 709144 h 1295400"/>
              <a:gd name="connsiteX4528" fmla="*/ 5327776 w 5600700"/>
              <a:gd name="connsiteY4528" fmla="*/ 711239 h 1295400"/>
              <a:gd name="connsiteX4529" fmla="*/ 5352827 w 5600700"/>
              <a:gd name="connsiteY4529" fmla="*/ 709144 h 1295400"/>
              <a:gd name="connsiteX4530" fmla="*/ 5386260 w 5600700"/>
              <a:gd name="connsiteY4530" fmla="*/ 706286 h 1295400"/>
              <a:gd name="connsiteX4531" fmla="*/ 5293772 w 5600700"/>
              <a:gd name="connsiteY4531" fmla="*/ 707715 h 1295400"/>
              <a:gd name="connsiteX4532" fmla="*/ 5327586 w 5600700"/>
              <a:gd name="connsiteY4532" fmla="*/ 709144 h 1295400"/>
              <a:gd name="connsiteX4533" fmla="*/ 508317 w 5600700"/>
              <a:gd name="connsiteY4533" fmla="*/ 1225970 h 1295400"/>
              <a:gd name="connsiteX4534" fmla="*/ 350202 w 5600700"/>
              <a:gd name="connsiteY4534" fmla="*/ 1247783 h 1295400"/>
              <a:gd name="connsiteX4535" fmla="*/ 350868 w 5600700"/>
              <a:gd name="connsiteY4535" fmla="*/ 1256165 h 1295400"/>
              <a:gd name="connsiteX4536" fmla="*/ 342867 w 5600700"/>
              <a:gd name="connsiteY4536" fmla="*/ 1261022 h 1295400"/>
              <a:gd name="connsiteX4537" fmla="*/ 330675 w 5600700"/>
              <a:gd name="connsiteY4537" fmla="*/ 1266261 h 1295400"/>
              <a:gd name="connsiteX4538" fmla="*/ 356107 w 5600700"/>
              <a:gd name="connsiteY4538" fmla="*/ 1268357 h 1295400"/>
              <a:gd name="connsiteX4539" fmla="*/ 368871 w 5600700"/>
              <a:gd name="connsiteY4539" fmla="*/ 1269404 h 1295400"/>
              <a:gd name="connsiteX4540" fmla="*/ 364013 w 5600700"/>
              <a:gd name="connsiteY4540" fmla="*/ 1261403 h 1295400"/>
              <a:gd name="connsiteX4541" fmla="*/ 392016 w 5600700"/>
              <a:gd name="connsiteY4541" fmla="*/ 1244258 h 1295400"/>
              <a:gd name="connsiteX4542" fmla="*/ 405447 w 5600700"/>
              <a:gd name="connsiteY4542" fmla="*/ 1253688 h 1295400"/>
              <a:gd name="connsiteX4543" fmla="*/ 389445 w 5600700"/>
              <a:gd name="connsiteY4543" fmla="*/ 1263499 h 1295400"/>
              <a:gd name="connsiteX4544" fmla="*/ 413829 w 5600700"/>
              <a:gd name="connsiteY4544" fmla="*/ 1253021 h 1295400"/>
              <a:gd name="connsiteX4545" fmla="*/ 442880 w 5600700"/>
              <a:gd name="connsiteY4545" fmla="*/ 1248449 h 1295400"/>
              <a:gd name="connsiteX4546" fmla="*/ 463073 w 5600700"/>
              <a:gd name="connsiteY4546" fmla="*/ 1238258 h 1295400"/>
              <a:gd name="connsiteX4547" fmla="*/ 468693 w 5600700"/>
              <a:gd name="connsiteY4547" fmla="*/ 1254736 h 1295400"/>
              <a:gd name="connsiteX4548" fmla="*/ 496696 w 5600700"/>
              <a:gd name="connsiteY4548" fmla="*/ 1237591 h 1295400"/>
              <a:gd name="connsiteX4549" fmla="*/ 517080 w 5600700"/>
              <a:gd name="connsiteY4549" fmla="*/ 1229495 h 1295400"/>
              <a:gd name="connsiteX4550" fmla="*/ 508317 w 5600700"/>
              <a:gd name="connsiteY4550" fmla="*/ 1225970 h 1295400"/>
              <a:gd name="connsiteX4551" fmla="*/ 4700079 w 5600700"/>
              <a:gd name="connsiteY4551" fmla="*/ 956603 h 1295400"/>
              <a:gd name="connsiteX4552" fmla="*/ 4657883 w 5600700"/>
              <a:gd name="connsiteY4552" fmla="*/ 955936 h 1295400"/>
              <a:gd name="connsiteX4553" fmla="*/ 4704365 w 5600700"/>
              <a:gd name="connsiteY4553" fmla="*/ 958318 h 1295400"/>
              <a:gd name="connsiteX4554" fmla="*/ 4704175 w 5600700"/>
              <a:gd name="connsiteY4554" fmla="*/ 956222 h 1295400"/>
              <a:gd name="connsiteX4555" fmla="*/ 4716367 w 5600700"/>
              <a:gd name="connsiteY4555" fmla="*/ 950983 h 1295400"/>
              <a:gd name="connsiteX4556" fmla="*/ 4700079 w 5600700"/>
              <a:gd name="connsiteY4556" fmla="*/ 956603 h 1295400"/>
              <a:gd name="connsiteX4557" fmla="*/ 5028691 w 5600700"/>
              <a:gd name="connsiteY4557" fmla="*/ 958508 h 1295400"/>
              <a:gd name="connsiteX4558" fmla="*/ 4982400 w 5600700"/>
              <a:gd name="connsiteY4558" fmla="*/ 958222 h 1295400"/>
              <a:gd name="connsiteX4559" fmla="*/ 4978590 w 5600700"/>
              <a:gd name="connsiteY4559" fmla="*/ 962794 h 1295400"/>
              <a:gd name="connsiteX4560" fmla="*/ 4919344 w 5600700"/>
              <a:gd name="connsiteY4560" fmla="*/ 959365 h 1295400"/>
              <a:gd name="connsiteX4561" fmla="*/ 4935918 w 5600700"/>
              <a:gd name="connsiteY4561" fmla="*/ 955841 h 1295400"/>
              <a:gd name="connsiteX4562" fmla="*/ 4864671 w 5600700"/>
              <a:gd name="connsiteY4562" fmla="*/ 959746 h 1295400"/>
              <a:gd name="connsiteX4563" fmla="*/ 4885721 w 5600700"/>
              <a:gd name="connsiteY4563" fmla="*/ 960128 h 1295400"/>
              <a:gd name="connsiteX4564" fmla="*/ 4898580 w 5600700"/>
              <a:gd name="connsiteY4564" fmla="*/ 963271 h 1295400"/>
              <a:gd name="connsiteX4565" fmla="*/ 4869338 w 5600700"/>
              <a:gd name="connsiteY4565" fmla="*/ 965747 h 1295400"/>
              <a:gd name="connsiteX4566" fmla="*/ 4798662 w 5600700"/>
              <a:gd name="connsiteY4566" fmla="*/ 975939 h 1295400"/>
              <a:gd name="connsiteX4567" fmla="*/ 4777422 w 5600700"/>
              <a:gd name="connsiteY4567" fmla="*/ 973462 h 1295400"/>
              <a:gd name="connsiteX4568" fmla="*/ 4761229 w 5600700"/>
              <a:gd name="connsiteY4568" fmla="*/ 981178 h 1295400"/>
              <a:gd name="connsiteX4569" fmla="*/ 4748180 w 5600700"/>
              <a:gd name="connsiteY4569" fmla="*/ 975939 h 1295400"/>
              <a:gd name="connsiteX4570" fmla="*/ 4722939 w 5600700"/>
              <a:gd name="connsiteY4570" fmla="*/ 975939 h 1295400"/>
              <a:gd name="connsiteX4571" fmla="*/ 4772945 w 5600700"/>
              <a:gd name="connsiteY4571" fmla="*/ 969653 h 1295400"/>
              <a:gd name="connsiteX4572" fmla="*/ 4818760 w 5600700"/>
              <a:gd name="connsiteY4572" fmla="*/ 963652 h 1295400"/>
              <a:gd name="connsiteX4573" fmla="*/ 4709890 w 5600700"/>
              <a:gd name="connsiteY4573" fmla="*/ 970700 h 1295400"/>
              <a:gd name="connsiteX4574" fmla="*/ 4685315 w 5600700"/>
              <a:gd name="connsiteY4574" fmla="*/ 979082 h 1295400"/>
              <a:gd name="connsiteX4575" fmla="*/ 4685886 w 5600700"/>
              <a:gd name="connsiteY4575" fmla="*/ 985369 h 1295400"/>
              <a:gd name="connsiteX4576" fmla="*/ 4668646 w 5600700"/>
              <a:gd name="connsiteY4576" fmla="*/ 980511 h 1295400"/>
              <a:gd name="connsiteX4577" fmla="*/ 4680838 w 5600700"/>
              <a:gd name="connsiteY4577" fmla="*/ 975272 h 1295400"/>
              <a:gd name="connsiteX4578" fmla="*/ 4626641 w 5600700"/>
              <a:gd name="connsiteY4578" fmla="*/ 981940 h 1295400"/>
              <a:gd name="connsiteX4579" fmla="*/ 4643691 w 5600700"/>
              <a:gd name="connsiteY4579" fmla="*/ 984702 h 1295400"/>
              <a:gd name="connsiteX4580" fmla="*/ 4639881 w 5600700"/>
              <a:gd name="connsiteY4580" fmla="*/ 989274 h 1295400"/>
              <a:gd name="connsiteX4581" fmla="*/ 4652644 w 5600700"/>
              <a:gd name="connsiteY4581" fmla="*/ 990322 h 1295400"/>
              <a:gd name="connsiteX4582" fmla="*/ 4657026 w 5600700"/>
              <a:gd name="connsiteY4582" fmla="*/ 992036 h 1295400"/>
              <a:gd name="connsiteX4583" fmla="*/ 4669599 w 5600700"/>
              <a:gd name="connsiteY4583" fmla="*/ 990988 h 1295400"/>
              <a:gd name="connsiteX4584" fmla="*/ 4682648 w 5600700"/>
              <a:gd name="connsiteY4584" fmla="*/ 996227 h 1295400"/>
              <a:gd name="connsiteX4585" fmla="*/ 4707413 w 5600700"/>
              <a:gd name="connsiteY4585" fmla="*/ 989941 h 1295400"/>
              <a:gd name="connsiteX4586" fmla="*/ 4745037 w 5600700"/>
              <a:gd name="connsiteY4586" fmla="*/ 986797 h 1295400"/>
              <a:gd name="connsiteX4587" fmla="*/ 4761801 w 5600700"/>
              <a:gd name="connsiteY4587" fmla="*/ 985369 h 1295400"/>
              <a:gd name="connsiteX4588" fmla="*/ 4774564 w 5600700"/>
              <a:gd name="connsiteY4588" fmla="*/ 986416 h 1295400"/>
              <a:gd name="connsiteX4589" fmla="*/ 4815998 w 5600700"/>
              <a:gd name="connsiteY4589" fmla="*/ 978701 h 1295400"/>
              <a:gd name="connsiteX4590" fmla="*/ 4828761 w 5600700"/>
              <a:gd name="connsiteY4590" fmla="*/ 979749 h 1295400"/>
              <a:gd name="connsiteX4591" fmla="*/ 4874767 w 5600700"/>
              <a:gd name="connsiteY4591" fmla="*/ 975844 h 1295400"/>
              <a:gd name="connsiteX4592" fmla="*/ 4886769 w 5600700"/>
              <a:gd name="connsiteY4592" fmla="*/ 968509 h 1295400"/>
              <a:gd name="connsiteX4593" fmla="*/ 4895627 w 5600700"/>
              <a:gd name="connsiteY4593" fmla="*/ 974129 h 1295400"/>
              <a:gd name="connsiteX4594" fmla="*/ 4904009 w 5600700"/>
              <a:gd name="connsiteY4594" fmla="*/ 973462 h 1295400"/>
              <a:gd name="connsiteX4595" fmla="*/ 4907819 w 5600700"/>
              <a:gd name="connsiteY4595" fmla="*/ 968890 h 1295400"/>
              <a:gd name="connsiteX4596" fmla="*/ 4928584 w 5600700"/>
              <a:gd name="connsiteY4596" fmla="*/ 964985 h 1295400"/>
              <a:gd name="connsiteX4597" fmla="*/ 4933346 w 5600700"/>
              <a:gd name="connsiteY4597" fmla="*/ 970891 h 1295400"/>
              <a:gd name="connsiteX4598" fmla="*/ 4957921 w 5600700"/>
              <a:gd name="connsiteY4598" fmla="*/ 962509 h 1295400"/>
              <a:gd name="connsiteX4599" fmla="*/ 4966779 w 5600700"/>
              <a:gd name="connsiteY4599" fmla="*/ 968128 h 1295400"/>
              <a:gd name="connsiteX4600" fmla="*/ 4991544 w 5600700"/>
              <a:gd name="connsiteY4600" fmla="*/ 961842 h 1295400"/>
              <a:gd name="connsiteX4601" fmla="*/ 4995925 w 5600700"/>
              <a:gd name="connsiteY4601" fmla="*/ 963557 h 1295400"/>
              <a:gd name="connsiteX4602" fmla="*/ 5033739 w 5600700"/>
              <a:gd name="connsiteY4602" fmla="*/ 962509 h 1295400"/>
              <a:gd name="connsiteX4603" fmla="*/ 5054314 w 5600700"/>
              <a:gd name="connsiteY4603" fmla="*/ 956508 h 1295400"/>
              <a:gd name="connsiteX4604" fmla="*/ 5028691 w 5600700"/>
              <a:gd name="connsiteY4604" fmla="*/ 958508 h 1295400"/>
              <a:gd name="connsiteX4605" fmla="*/ 2244057 w 5600700"/>
              <a:gd name="connsiteY4605" fmla="*/ 1189394 h 1295400"/>
              <a:gd name="connsiteX4606" fmla="*/ 2252630 w 5600700"/>
              <a:gd name="connsiteY4606" fmla="*/ 1190823 h 1295400"/>
              <a:gd name="connsiteX4607" fmla="*/ 2253011 w 5600700"/>
              <a:gd name="connsiteY4607" fmla="*/ 1195014 h 1295400"/>
              <a:gd name="connsiteX4608" fmla="*/ 2261202 w 5600700"/>
              <a:gd name="connsiteY4608" fmla="*/ 1192252 h 1295400"/>
              <a:gd name="connsiteX4609" fmla="*/ 2244057 w 5600700"/>
              <a:gd name="connsiteY4609" fmla="*/ 1189394 h 1295400"/>
              <a:gd name="connsiteX4610" fmla="*/ 790828 w 5600700"/>
              <a:gd name="connsiteY4610" fmla="*/ 1181012 h 1295400"/>
              <a:gd name="connsiteX4611" fmla="*/ 853503 w 5600700"/>
              <a:gd name="connsiteY4611" fmla="*/ 1175678 h 1295400"/>
              <a:gd name="connsiteX4612" fmla="*/ 848073 w 5600700"/>
              <a:gd name="connsiteY4612" fmla="*/ 1161295 h 1295400"/>
              <a:gd name="connsiteX4613" fmla="*/ 785399 w 5600700"/>
              <a:gd name="connsiteY4613" fmla="*/ 1166630 h 1295400"/>
              <a:gd name="connsiteX4614" fmla="*/ 790828 w 5600700"/>
              <a:gd name="connsiteY4614" fmla="*/ 1181012 h 1295400"/>
              <a:gd name="connsiteX4615" fmla="*/ 5172805 w 5600700"/>
              <a:gd name="connsiteY4615" fmla="*/ 870211 h 1295400"/>
              <a:gd name="connsiteX4616" fmla="*/ 5185663 w 5600700"/>
              <a:gd name="connsiteY4616" fmla="*/ 873355 h 1295400"/>
              <a:gd name="connsiteX4617" fmla="*/ 5127275 w 5600700"/>
              <a:gd name="connsiteY4617" fmla="*/ 880403 h 1295400"/>
              <a:gd name="connsiteX4618" fmla="*/ 5165280 w 5600700"/>
              <a:gd name="connsiteY4618" fmla="*/ 881451 h 1295400"/>
              <a:gd name="connsiteX4619" fmla="*/ 5178139 w 5600700"/>
              <a:gd name="connsiteY4619" fmla="*/ 884594 h 1295400"/>
              <a:gd name="connsiteX4620" fmla="*/ 5177567 w 5600700"/>
              <a:gd name="connsiteY4620" fmla="*/ 878308 h 1295400"/>
              <a:gd name="connsiteX4621" fmla="*/ 5206809 w 5600700"/>
              <a:gd name="connsiteY4621" fmla="*/ 875831 h 1295400"/>
              <a:gd name="connsiteX4622" fmla="*/ 5228050 w 5600700"/>
              <a:gd name="connsiteY4622" fmla="*/ 878308 h 1295400"/>
              <a:gd name="connsiteX4623" fmla="*/ 5211000 w 5600700"/>
              <a:gd name="connsiteY4623" fmla="*/ 875545 h 1295400"/>
              <a:gd name="connsiteX4624" fmla="*/ 5206428 w 5600700"/>
              <a:gd name="connsiteY4624" fmla="*/ 871735 h 1295400"/>
              <a:gd name="connsiteX4625" fmla="*/ 5265292 w 5600700"/>
              <a:gd name="connsiteY4625" fmla="*/ 870973 h 1295400"/>
              <a:gd name="connsiteX4626" fmla="*/ 5270150 w 5600700"/>
              <a:gd name="connsiteY4626" fmla="*/ 878974 h 1295400"/>
              <a:gd name="connsiteX4627" fmla="*/ 5232145 w 5600700"/>
              <a:gd name="connsiteY4627" fmla="*/ 877927 h 1295400"/>
              <a:gd name="connsiteX4628" fmla="*/ 5261959 w 5600700"/>
              <a:gd name="connsiteY4628" fmla="*/ 881737 h 1295400"/>
              <a:gd name="connsiteX4629" fmla="*/ 5274722 w 5600700"/>
              <a:gd name="connsiteY4629" fmla="*/ 882784 h 1295400"/>
              <a:gd name="connsiteX4630" fmla="*/ 5350636 w 5600700"/>
              <a:gd name="connsiteY4630" fmla="*/ 884785 h 1295400"/>
              <a:gd name="connsiteX4631" fmla="*/ 5359209 w 5600700"/>
              <a:gd name="connsiteY4631" fmla="*/ 886213 h 1295400"/>
              <a:gd name="connsiteX4632" fmla="*/ 5368257 w 5600700"/>
              <a:gd name="connsiteY4632" fmla="*/ 893929 h 1295400"/>
              <a:gd name="connsiteX4633" fmla="*/ 5389212 w 5600700"/>
              <a:gd name="connsiteY4633" fmla="*/ 892119 h 1295400"/>
              <a:gd name="connsiteX4634" fmla="*/ 5385593 w 5600700"/>
              <a:gd name="connsiteY4634" fmla="*/ 898786 h 1295400"/>
              <a:gd name="connsiteX4635" fmla="*/ 5406453 w 5600700"/>
              <a:gd name="connsiteY4635" fmla="*/ 896977 h 1295400"/>
              <a:gd name="connsiteX4636" fmla="*/ 5397023 w 5600700"/>
              <a:gd name="connsiteY4636" fmla="*/ 885070 h 1295400"/>
              <a:gd name="connsiteX4637" fmla="*/ 5413692 w 5600700"/>
              <a:gd name="connsiteY4637" fmla="*/ 883642 h 1295400"/>
              <a:gd name="connsiteX4638" fmla="*/ 5408644 w 5600700"/>
              <a:gd name="connsiteY4638" fmla="*/ 873450 h 1295400"/>
              <a:gd name="connsiteX4639" fmla="*/ 5391784 w 5600700"/>
              <a:gd name="connsiteY4639" fmla="*/ 872783 h 1295400"/>
              <a:gd name="connsiteX4640" fmla="*/ 5399595 w 5600700"/>
              <a:gd name="connsiteY4640" fmla="*/ 865735 h 1295400"/>
              <a:gd name="connsiteX4641" fmla="*/ 5353304 w 5600700"/>
              <a:gd name="connsiteY4641" fmla="*/ 865449 h 1295400"/>
              <a:gd name="connsiteX4642" fmla="*/ 5311489 w 5600700"/>
              <a:gd name="connsiteY4642" fmla="*/ 868973 h 1295400"/>
              <a:gd name="connsiteX4643" fmla="*/ 5290247 w 5600700"/>
              <a:gd name="connsiteY4643" fmla="*/ 866592 h 1295400"/>
              <a:gd name="connsiteX4644" fmla="*/ 5277675 w 5600700"/>
              <a:gd name="connsiteY4644" fmla="*/ 867640 h 1295400"/>
              <a:gd name="connsiteX4645" fmla="*/ 5273293 w 5600700"/>
              <a:gd name="connsiteY4645" fmla="*/ 865925 h 1295400"/>
              <a:gd name="connsiteX4646" fmla="*/ 5231288 w 5600700"/>
              <a:gd name="connsiteY4646" fmla="*/ 867354 h 1295400"/>
              <a:gd name="connsiteX4647" fmla="*/ 5168042 w 5600700"/>
              <a:gd name="connsiteY4647" fmla="*/ 866306 h 1295400"/>
              <a:gd name="connsiteX4648" fmla="*/ 5138800 w 5600700"/>
              <a:gd name="connsiteY4648" fmla="*/ 868783 h 1295400"/>
              <a:gd name="connsiteX4649" fmla="*/ 5122036 w 5600700"/>
              <a:gd name="connsiteY4649" fmla="*/ 870211 h 1295400"/>
              <a:gd name="connsiteX4650" fmla="*/ 5172805 w 5600700"/>
              <a:gd name="connsiteY4650" fmla="*/ 870211 h 1295400"/>
              <a:gd name="connsiteX4651" fmla="*/ 5303773 w 5600700"/>
              <a:gd name="connsiteY4651" fmla="*/ 876022 h 1295400"/>
              <a:gd name="connsiteX4652" fmla="*/ 5325014 w 5600700"/>
              <a:gd name="connsiteY4652" fmla="*/ 878498 h 1295400"/>
              <a:gd name="connsiteX4653" fmla="*/ 5303773 w 5600700"/>
              <a:gd name="connsiteY4653" fmla="*/ 876022 h 1295400"/>
              <a:gd name="connsiteX4654" fmla="*/ 3567842 w 5600700"/>
              <a:gd name="connsiteY4654" fmla="*/ 1009943 h 1295400"/>
              <a:gd name="connsiteX4655" fmla="*/ 3421728 w 5600700"/>
              <a:gd name="connsiteY4655" fmla="*/ 1024421 h 1295400"/>
              <a:gd name="connsiteX4656" fmla="*/ 3405345 w 5600700"/>
              <a:gd name="connsiteY4656" fmla="*/ 1030041 h 1295400"/>
              <a:gd name="connsiteX4657" fmla="*/ 3439159 w 5600700"/>
              <a:gd name="connsiteY4657" fmla="*/ 1031374 h 1295400"/>
              <a:gd name="connsiteX4658" fmla="*/ 3397154 w 5600700"/>
              <a:gd name="connsiteY4658" fmla="*/ 1032803 h 1295400"/>
              <a:gd name="connsiteX4659" fmla="*/ 3380961 w 5600700"/>
              <a:gd name="connsiteY4659" fmla="*/ 1040518 h 1295400"/>
              <a:gd name="connsiteX4660" fmla="*/ 3379914 w 5600700"/>
              <a:gd name="connsiteY4660" fmla="*/ 1027945 h 1295400"/>
              <a:gd name="connsiteX4661" fmla="*/ 3342290 w 5600700"/>
              <a:gd name="connsiteY4661" fmla="*/ 1031089 h 1295400"/>
              <a:gd name="connsiteX4662" fmla="*/ 3363721 w 5600700"/>
              <a:gd name="connsiteY4662" fmla="*/ 1035661 h 1295400"/>
              <a:gd name="connsiteX4663" fmla="*/ 3297046 w 5600700"/>
              <a:gd name="connsiteY4663" fmla="*/ 1043376 h 1295400"/>
              <a:gd name="connsiteX4664" fmla="*/ 3292665 w 5600700"/>
              <a:gd name="connsiteY4664" fmla="*/ 1041661 h 1295400"/>
              <a:gd name="connsiteX4665" fmla="*/ 3271900 w 5600700"/>
              <a:gd name="connsiteY4665" fmla="*/ 1045567 h 1295400"/>
              <a:gd name="connsiteX4666" fmla="*/ 3238467 w 5600700"/>
              <a:gd name="connsiteY4666" fmla="*/ 1048424 h 1295400"/>
              <a:gd name="connsiteX4667" fmla="*/ 3209035 w 5600700"/>
              <a:gd name="connsiteY4667" fmla="*/ 1048805 h 1295400"/>
              <a:gd name="connsiteX4668" fmla="*/ 3217036 w 5600700"/>
              <a:gd name="connsiteY4668" fmla="*/ 1043947 h 1295400"/>
              <a:gd name="connsiteX4669" fmla="*/ 3179412 w 5600700"/>
              <a:gd name="connsiteY4669" fmla="*/ 1047091 h 1295400"/>
              <a:gd name="connsiteX4670" fmla="*/ 3179984 w 5600700"/>
              <a:gd name="connsiteY4670" fmla="*/ 1053377 h 1295400"/>
              <a:gd name="connsiteX4671" fmla="*/ 3151123 w 5600700"/>
              <a:gd name="connsiteY4671" fmla="*/ 1060045 h 1295400"/>
              <a:gd name="connsiteX4672" fmla="*/ 3142551 w 5600700"/>
              <a:gd name="connsiteY4672" fmla="*/ 1058616 h 1295400"/>
              <a:gd name="connsiteX4673" fmla="*/ 3050539 w 5600700"/>
              <a:gd name="connsiteY4673" fmla="*/ 1066426 h 1295400"/>
              <a:gd name="connsiteX4674" fmla="*/ 3038157 w 5600700"/>
              <a:gd name="connsiteY4674" fmla="*/ 1069570 h 1295400"/>
              <a:gd name="connsiteX4675" fmla="*/ 2996723 w 5600700"/>
              <a:gd name="connsiteY4675" fmla="*/ 1077285 h 1295400"/>
              <a:gd name="connsiteX4676" fmla="*/ 3047110 w 5600700"/>
              <a:gd name="connsiteY4676" fmla="*/ 1075189 h 1295400"/>
              <a:gd name="connsiteX4677" fmla="*/ 3018059 w 5600700"/>
              <a:gd name="connsiteY4677" fmla="*/ 1079762 h 1295400"/>
              <a:gd name="connsiteX4678" fmla="*/ 2989103 w 5600700"/>
              <a:gd name="connsiteY4678" fmla="*/ 1086429 h 1295400"/>
              <a:gd name="connsiteX4679" fmla="*/ 3072732 w 5600700"/>
              <a:gd name="connsiteY4679" fmla="*/ 1079381 h 1295400"/>
              <a:gd name="connsiteX4680" fmla="*/ 3069208 w 5600700"/>
              <a:gd name="connsiteY4680" fmla="*/ 1088143 h 1295400"/>
              <a:gd name="connsiteX4681" fmla="*/ 3106260 w 5600700"/>
              <a:gd name="connsiteY4681" fmla="*/ 1078714 h 1295400"/>
              <a:gd name="connsiteX4682" fmla="*/ 3097688 w 5600700"/>
              <a:gd name="connsiteY4682" fmla="*/ 1077285 h 1295400"/>
              <a:gd name="connsiteX4683" fmla="*/ 3110070 w 5600700"/>
              <a:gd name="connsiteY4683" fmla="*/ 1074142 h 1295400"/>
              <a:gd name="connsiteX4684" fmla="*/ 3119310 w 5600700"/>
              <a:gd name="connsiteY4684" fmla="*/ 1083953 h 1295400"/>
              <a:gd name="connsiteX4685" fmla="*/ 3165315 w 5600700"/>
              <a:gd name="connsiteY4685" fmla="*/ 1080047 h 1295400"/>
              <a:gd name="connsiteX4686" fmla="*/ 3177126 w 5600700"/>
              <a:gd name="connsiteY4686" fmla="*/ 1070618 h 1295400"/>
              <a:gd name="connsiteX4687" fmla="*/ 3194557 w 5600700"/>
              <a:gd name="connsiteY4687" fmla="*/ 1077571 h 1295400"/>
              <a:gd name="connsiteX4688" fmla="*/ 3215131 w 5600700"/>
              <a:gd name="connsiteY4688" fmla="*/ 1071570 h 1295400"/>
              <a:gd name="connsiteX4689" fmla="*/ 3236372 w 5600700"/>
              <a:gd name="connsiteY4689" fmla="*/ 1074047 h 1295400"/>
              <a:gd name="connsiteX4690" fmla="*/ 3273615 w 5600700"/>
              <a:gd name="connsiteY4690" fmla="*/ 1066712 h 1295400"/>
              <a:gd name="connsiteX4691" fmla="*/ 3328002 w 5600700"/>
              <a:gd name="connsiteY4691" fmla="*/ 1062140 h 1295400"/>
              <a:gd name="connsiteX4692" fmla="*/ 3370008 w 5600700"/>
              <a:gd name="connsiteY4692" fmla="*/ 1060712 h 1295400"/>
              <a:gd name="connsiteX4693" fmla="*/ 3390772 w 5600700"/>
              <a:gd name="connsiteY4693" fmla="*/ 1056806 h 1295400"/>
              <a:gd name="connsiteX4694" fmla="*/ 3395154 w 5600700"/>
              <a:gd name="connsiteY4694" fmla="*/ 1058521 h 1295400"/>
              <a:gd name="connsiteX4695" fmla="*/ 3453637 w 5600700"/>
              <a:gd name="connsiteY4695" fmla="*/ 1053568 h 1295400"/>
              <a:gd name="connsiteX4696" fmla="*/ 3470211 w 5600700"/>
              <a:gd name="connsiteY4696" fmla="*/ 1050043 h 1295400"/>
              <a:gd name="connsiteX4697" fmla="*/ 3482974 w 5600700"/>
              <a:gd name="connsiteY4697" fmla="*/ 1051091 h 1295400"/>
              <a:gd name="connsiteX4698" fmla="*/ 3486975 w 5600700"/>
              <a:gd name="connsiteY4698" fmla="*/ 1048615 h 1295400"/>
              <a:gd name="connsiteX4699" fmla="*/ 3562222 w 5600700"/>
              <a:gd name="connsiteY4699" fmla="*/ 1042233 h 1295400"/>
              <a:gd name="connsiteX4700" fmla="*/ 3574605 w 5600700"/>
              <a:gd name="connsiteY4700" fmla="*/ 1039090 h 1295400"/>
              <a:gd name="connsiteX4701" fmla="*/ 3649852 w 5600700"/>
              <a:gd name="connsiteY4701" fmla="*/ 1032708 h 1295400"/>
              <a:gd name="connsiteX4702" fmla="*/ 3653852 w 5600700"/>
              <a:gd name="connsiteY4702" fmla="*/ 1030232 h 1295400"/>
              <a:gd name="connsiteX4703" fmla="*/ 3662425 w 5600700"/>
              <a:gd name="connsiteY4703" fmla="*/ 1031660 h 1295400"/>
              <a:gd name="connsiteX4704" fmla="*/ 3678999 w 5600700"/>
              <a:gd name="connsiteY4704" fmla="*/ 1028136 h 1295400"/>
              <a:gd name="connsiteX4705" fmla="*/ 3695763 w 5600700"/>
              <a:gd name="connsiteY4705" fmla="*/ 1026707 h 1295400"/>
              <a:gd name="connsiteX4706" fmla="*/ 3729195 w 5600700"/>
              <a:gd name="connsiteY4706" fmla="*/ 1023850 h 1295400"/>
              <a:gd name="connsiteX4707" fmla="*/ 3741578 w 5600700"/>
              <a:gd name="connsiteY4707" fmla="*/ 1020707 h 1295400"/>
              <a:gd name="connsiteX4708" fmla="*/ 3758532 w 5600700"/>
              <a:gd name="connsiteY4708" fmla="*/ 1021373 h 1295400"/>
              <a:gd name="connsiteX4709" fmla="*/ 3775106 w 5600700"/>
              <a:gd name="connsiteY4709" fmla="*/ 1017849 h 1295400"/>
              <a:gd name="connsiteX4710" fmla="*/ 3791965 w 5600700"/>
              <a:gd name="connsiteY4710" fmla="*/ 1018516 h 1295400"/>
              <a:gd name="connsiteX4711" fmla="*/ 3838352 w 5600700"/>
              <a:gd name="connsiteY4711" fmla="*/ 1018801 h 1295400"/>
              <a:gd name="connsiteX4712" fmla="*/ 3817587 w 5600700"/>
              <a:gd name="connsiteY4712" fmla="*/ 1022707 h 1295400"/>
              <a:gd name="connsiteX4713" fmla="*/ 3842638 w 5600700"/>
              <a:gd name="connsiteY4713" fmla="*/ 1020611 h 1295400"/>
              <a:gd name="connsiteX4714" fmla="*/ 3863022 w 5600700"/>
              <a:gd name="connsiteY4714" fmla="*/ 1012515 h 1295400"/>
              <a:gd name="connsiteX4715" fmla="*/ 3900645 w 5600700"/>
              <a:gd name="connsiteY4715" fmla="*/ 1009372 h 1295400"/>
              <a:gd name="connsiteX4716" fmla="*/ 3913218 w 5600700"/>
              <a:gd name="connsiteY4716" fmla="*/ 1008324 h 1295400"/>
              <a:gd name="connsiteX4717" fmla="*/ 3951223 w 5600700"/>
              <a:gd name="connsiteY4717" fmla="*/ 1009372 h 1295400"/>
              <a:gd name="connsiteX4718" fmla="*/ 3902455 w 5600700"/>
              <a:gd name="connsiteY4718" fmla="*/ 1030422 h 1295400"/>
              <a:gd name="connsiteX4719" fmla="*/ 3935221 w 5600700"/>
              <a:gd name="connsiteY4719" fmla="*/ 1019182 h 1295400"/>
              <a:gd name="connsiteX4720" fmla="*/ 3959986 w 5600700"/>
              <a:gd name="connsiteY4720" fmla="*/ 1012896 h 1295400"/>
              <a:gd name="connsiteX4721" fmla="*/ 3975798 w 5600700"/>
              <a:gd name="connsiteY4721" fmla="*/ 1000990 h 1295400"/>
              <a:gd name="connsiteX4722" fmla="*/ 3996752 w 5600700"/>
              <a:gd name="connsiteY4722" fmla="*/ 999180 h 1295400"/>
              <a:gd name="connsiteX4723" fmla="*/ 4021803 w 5600700"/>
              <a:gd name="connsiteY4723" fmla="*/ 997084 h 1295400"/>
              <a:gd name="connsiteX4724" fmla="*/ 4092860 w 5600700"/>
              <a:gd name="connsiteY4724" fmla="*/ 991084 h 1295400"/>
              <a:gd name="connsiteX4725" fmla="*/ 4109719 w 5600700"/>
              <a:gd name="connsiteY4725" fmla="*/ 991751 h 1295400"/>
              <a:gd name="connsiteX4726" fmla="*/ 4138961 w 5600700"/>
              <a:gd name="connsiteY4726" fmla="*/ 989274 h 1295400"/>
              <a:gd name="connsiteX4727" fmla="*/ 4089336 w 5600700"/>
              <a:gd name="connsiteY4727" fmla="*/ 999847 h 1295400"/>
              <a:gd name="connsiteX4728" fmla="*/ 4198016 w 5600700"/>
              <a:gd name="connsiteY4728" fmla="*/ 990703 h 1295400"/>
              <a:gd name="connsiteX4729" fmla="*/ 4176394 w 5600700"/>
              <a:gd name="connsiteY4729" fmla="*/ 984035 h 1295400"/>
              <a:gd name="connsiteX4730" fmla="*/ 4209827 w 5600700"/>
              <a:gd name="connsiteY4730" fmla="*/ 981178 h 1295400"/>
              <a:gd name="connsiteX4731" fmla="*/ 4226401 w 5600700"/>
              <a:gd name="connsiteY4731" fmla="*/ 977653 h 1295400"/>
              <a:gd name="connsiteX4732" fmla="*/ 4230782 w 5600700"/>
              <a:gd name="connsiteY4732" fmla="*/ 979368 h 1295400"/>
              <a:gd name="connsiteX4733" fmla="*/ 4238974 w 5600700"/>
              <a:gd name="connsiteY4733" fmla="*/ 976606 h 1295400"/>
              <a:gd name="connsiteX4734" fmla="*/ 4318412 w 5600700"/>
              <a:gd name="connsiteY4734" fmla="*/ 969938 h 1295400"/>
              <a:gd name="connsiteX4735" fmla="*/ 4335462 w 5600700"/>
              <a:gd name="connsiteY4735" fmla="*/ 972701 h 1295400"/>
              <a:gd name="connsiteX4736" fmla="*/ 4356036 w 5600700"/>
              <a:gd name="connsiteY4736" fmla="*/ 966700 h 1295400"/>
              <a:gd name="connsiteX4737" fmla="*/ 4398232 w 5600700"/>
              <a:gd name="connsiteY4737" fmla="*/ 967366 h 1295400"/>
              <a:gd name="connsiteX4738" fmla="*/ 4411281 w 5600700"/>
              <a:gd name="connsiteY4738" fmla="*/ 972605 h 1295400"/>
              <a:gd name="connsiteX4739" fmla="*/ 4490719 w 5600700"/>
              <a:gd name="connsiteY4739" fmla="*/ 965938 h 1295400"/>
              <a:gd name="connsiteX4740" fmla="*/ 4511293 w 5600700"/>
              <a:gd name="connsiteY4740" fmla="*/ 959937 h 1295400"/>
              <a:gd name="connsiteX4741" fmla="*/ 4528343 w 5600700"/>
              <a:gd name="connsiteY4741" fmla="*/ 962699 h 1295400"/>
              <a:gd name="connsiteX4742" fmla="*/ 4531772 w 5600700"/>
              <a:gd name="connsiteY4742" fmla="*/ 953936 h 1295400"/>
              <a:gd name="connsiteX4743" fmla="*/ 4561014 w 5600700"/>
              <a:gd name="connsiteY4743" fmla="*/ 951460 h 1295400"/>
              <a:gd name="connsiteX4744" fmla="*/ 4561681 w 5600700"/>
              <a:gd name="connsiteY4744" fmla="*/ 959842 h 1295400"/>
              <a:gd name="connsiteX4745" fmla="*/ 4590922 w 5600700"/>
              <a:gd name="connsiteY4745" fmla="*/ 957365 h 1295400"/>
              <a:gd name="connsiteX4746" fmla="*/ 4586065 w 5600700"/>
              <a:gd name="connsiteY4746" fmla="*/ 949364 h 1295400"/>
              <a:gd name="connsiteX4747" fmla="*/ 4602828 w 5600700"/>
              <a:gd name="connsiteY4747" fmla="*/ 947935 h 1295400"/>
              <a:gd name="connsiteX4748" fmla="*/ 4607401 w 5600700"/>
              <a:gd name="connsiteY4748" fmla="*/ 951745 h 1295400"/>
              <a:gd name="connsiteX4749" fmla="*/ 4615783 w 5600700"/>
              <a:gd name="connsiteY4749" fmla="*/ 951079 h 1295400"/>
              <a:gd name="connsiteX4750" fmla="*/ 4624355 w 5600700"/>
              <a:gd name="connsiteY4750" fmla="*/ 952507 h 1295400"/>
              <a:gd name="connsiteX4751" fmla="*/ 4615497 w 5600700"/>
              <a:gd name="connsiteY4751" fmla="*/ 946888 h 1295400"/>
              <a:gd name="connsiteX4752" fmla="*/ 4698936 w 5600700"/>
              <a:gd name="connsiteY4752" fmla="*/ 937744 h 1295400"/>
              <a:gd name="connsiteX4753" fmla="*/ 4703984 w 5600700"/>
              <a:gd name="connsiteY4753" fmla="*/ 947935 h 1295400"/>
              <a:gd name="connsiteX4754" fmla="*/ 4711985 w 5600700"/>
              <a:gd name="connsiteY4754" fmla="*/ 942982 h 1295400"/>
              <a:gd name="connsiteX4755" fmla="*/ 4724177 w 5600700"/>
              <a:gd name="connsiteY4755" fmla="*/ 937744 h 1295400"/>
              <a:gd name="connsiteX4756" fmla="*/ 4757610 w 5600700"/>
              <a:gd name="connsiteY4756" fmla="*/ 934886 h 1295400"/>
              <a:gd name="connsiteX4757" fmla="*/ 4874672 w 5600700"/>
              <a:gd name="connsiteY4757" fmla="*/ 924980 h 1295400"/>
              <a:gd name="connsiteX4758" fmla="*/ 4891531 w 5600700"/>
              <a:gd name="connsiteY4758" fmla="*/ 925647 h 1295400"/>
              <a:gd name="connsiteX4759" fmla="*/ 4920582 w 5600700"/>
              <a:gd name="connsiteY4759" fmla="*/ 921075 h 1295400"/>
              <a:gd name="connsiteX4760" fmla="*/ 4962397 w 5600700"/>
              <a:gd name="connsiteY4760" fmla="*/ 917551 h 1295400"/>
              <a:gd name="connsiteX4761" fmla="*/ 4987163 w 5600700"/>
              <a:gd name="connsiteY4761" fmla="*/ 911264 h 1295400"/>
              <a:gd name="connsiteX4762" fmla="*/ 5054028 w 5600700"/>
              <a:gd name="connsiteY4762" fmla="*/ 905644 h 1295400"/>
              <a:gd name="connsiteX4763" fmla="*/ 5066887 w 5600700"/>
              <a:gd name="connsiteY4763" fmla="*/ 908788 h 1295400"/>
              <a:gd name="connsiteX4764" fmla="*/ 5104320 w 5600700"/>
              <a:gd name="connsiteY4764" fmla="*/ 903549 h 1295400"/>
              <a:gd name="connsiteX4765" fmla="*/ 5121274 w 5600700"/>
              <a:gd name="connsiteY4765" fmla="*/ 904216 h 1295400"/>
              <a:gd name="connsiteX4766" fmla="*/ 5121084 w 5600700"/>
              <a:gd name="connsiteY4766" fmla="*/ 902120 h 1295400"/>
              <a:gd name="connsiteX4767" fmla="*/ 5129466 w 5600700"/>
              <a:gd name="connsiteY4767" fmla="*/ 901453 h 1295400"/>
              <a:gd name="connsiteX4768" fmla="*/ 5141848 w 5600700"/>
              <a:gd name="connsiteY4768" fmla="*/ 898310 h 1295400"/>
              <a:gd name="connsiteX4769" fmla="*/ 5074030 w 5600700"/>
              <a:gd name="connsiteY4769" fmla="*/ 893453 h 1295400"/>
              <a:gd name="connsiteX4770" fmla="*/ 5044598 w 5600700"/>
              <a:gd name="connsiteY4770" fmla="*/ 893833 h 1295400"/>
              <a:gd name="connsiteX4771" fmla="*/ 5022976 w 5600700"/>
              <a:gd name="connsiteY4771" fmla="*/ 887166 h 1295400"/>
              <a:gd name="connsiteX4772" fmla="*/ 5039550 w 5600700"/>
              <a:gd name="connsiteY4772" fmla="*/ 883642 h 1295400"/>
              <a:gd name="connsiteX4773" fmla="*/ 4997925 w 5600700"/>
              <a:gd name="connsiteY4773" fmla="*/ 889261 h 1295400"/>
              <a:gd name="connsiteX4774" fmla="*/ 4989162 w 5600700"/>
              <a:gd name="connsiteY4774" fmla="*/ 885737 h 1295400"/>
              <a:gd name="connsiteX4775" fmla="*/ 4972304 w 5600700"/>
              <a:gd name="connsiteY4775" fmla="*/ 885070 h 1295400"/>
              <a:gd name="connsiteX4776" fmla="*/ 4951729 w 5600700"/>
              <a:gd name="connsiteY4776" fmla="*/ 891071 h 1295400"/>
              <a:gd name="connsiteX4777" fmla="*/ 4930679 w 5600700"/>
              <a:gd name="connsiteY4777" fmla="*/ 890785 h 1295400"/>
              <a:gd name="connsiteX4778" fmla="*/ 4926298 w 5600700"/>
              <a:gd name="connsiteY4778" fmla="*/ 889071 h 1295400"/>
              <a:gd name="connsiteX4779" fmla="*/ 4901438 w 5600700"/>
              <a:gd name="connsiteY4779" fmla="*/ 893262 h 1295400"/>
              <a:gd name="connsiteX4780" fmla="*/ 4884483 w 5600700"/>
              <a:gd name="connsiteY4780" fmla="*/ 892595 h 1295400"/>
              <a:gd name="connsiteX4781" fmla="*/ 4867909 w 5600700"/>
              <a:gd name="connsiteY4781" fmla="*/ 896119 h 1295400"/>
              <a:gd name="connsiteX4782" fmla="*/ 4855241 w 5600700"/>
              <a:gd name="connsiteY4782" fmla="*/ 895072 h 1295400"/>
              <a:gd name="connsiteX4783" fmla="*/ 4838668 w 5600700"/>
              <a:gd name="connsiteY4783" fmla="*/ 898596 h 1295400"/>
              <a:gd name="connsiteX4784" fmla="*/ 4825904 w 5600700"/>
              <a:gd name="connsiteY4784" fmla="*/ 897548 h 1295400"/>
              <a:gd name="connsiteX4785" fmla="*/ 4813331 w 5600700"/>
              <a:gd name="connsiteY4785" fmla="*/ 898596 h 1295400"/>
              <a:gd name="connsiteX4786" fmla="*/ 4792567 w 5600700"/>
              <a:gd name="connsiteY4786" fmla="*/ 902501 h 1295400"/>
              <a:gd name="connsiteX4787" fmla="*/ 4834762 w 5600700"/>
              <a:gd name="connsiteY4787" fmla="*/ 903168 h 1295400"/>
              <a:gd name="connsiteX4788" fmla="*/ 4864004 w 5600700"/>
              <a:gd name="connsiteY4788" fmla="*/ 900691 h 1295400"/>
              <a:gd name="connsiteX4789" fmla="*/ 4880863 w 5600700"/>
              <a:gd name="connsiteY4789" fmla="*/ 901358 h 1295400"/>
              <a:gd name="connsiteX4790" fmla="*/ 4897437 w 5600700"/>
              <a:gd name="connsiteY4790" fmla="*/ 897834 h 1295400"/>
              <a:gd name="connsiteX4791" fmla="*/ 4943919 w 5600700"/>
              <a:gd name="connsiteY4791" fmla="*/ 900215 h 1295400"/>
              <a:gd name="connsiteX4792" fmla="*/ 4864290 w 5600700"/>
              <a:gd name="connsiteY4792" fmla="*/ 904787 h 1295400"/>
              <a:gd name="connsiteX4793" fmla="*/ 4843240 w 5600700"/>
              <a:gd name="connsiteY4793" fmla="*/ 904501 h 1295400"/>
              <a:gd name="connsiteX4794" fmla="*/ 4818284 w 5600700"/>
              <a:gd name="connsiteY4794" fmla="*/ 908692 h 1295400"/>
              <a:gd name="connsiteX4795" fmla="*/ 4797234 w 5600700"/>
              <a:gd name="connsiteY4795" fmla="*/ 908407 h 1295400"/>
              <a:gd name="connsiteX4796" fmla="*/ 4625974 w 5600700"/>
              <a:gd name="connsiteY4796" fmla="*/ 924980 h 1295400"/>
              <a:gd name="connsiteX4797" fmla="*/ 4605115 w 5600700"/>
              <a:gd name="connsiteY4797" fmla="*/ 926790 h 1295400"/>
              <a:gd name="connsiteX4798" fmla="*/ 4596351 w 5600700"/>
              <a:gd name="connsiteY4798" fmla="*/ 923266 h 1295400"/>
              <a:gd name="connsiteX4799" fmla="*/ 4583969 w 5600700"/>
              <a:gd name="connsiteY4799" fmla="*/ 926409 h 1295400"/>
              <a:gd name="connsiteX4800" fmla="*/ 4571301 w 5600700"/>
              <a:gd name="connsiteY4800" fmla="*/ 925361 h 1295400"/>
              <a:gd name="connsiteX4801" fmla="*/ 4508626 w 5600700"/>
              <a:gd name="connsiteY4801" fmla="*/ 930695 h 1295400"/>
              <a:gd name="connsiteX4802" fmla="*/ 4492053 w 5600700"/>
              <a:gd name="connsiteY4802" fmla="*/ 934219 h 1295400"/>
              <a:gd name="connsiteX4803" fmla="*/ 4466811 w 5600700"/>
              <a:gd name="connsiteY4803" fmla="*/ 934219 h 1295400"/>
              <a:gd name="connsiteX4804" fmla="*/ 4429378 w 5600700"/>
              <a:gd name="connsiteY4804" fmla="*/ 939458 h 1295400"/>
              <a:gd name="connsiteX4805" fmla="*/ 4424616 w 5600700"/>
              <a:gd name="connsiteY4805" fmla="*/ 933553 h 1295400"/>
              <a:gd name="connsiteX4806" fmla="*/ 4412233 w 5600700"/>
              <a:gd name="connsiteY4806" fmla="*/ 936696 h 1295400"/>
              <a:gd name="connsiteX4807" fmla="*/ 4412614 w 5600700"/>
              <a:gd name="connsiteY4807" fmla="*/ 940887 h 1295400"/>
              <a:gd name="connsiteX4808" fmla="*/ 4366609 w 5600700"/>
              <a:gd name="connsiteY4808" fmla="*/ 944792 h 1295400"/>
              <a:gd name="connsiteX4809" fmla="*/ 4349368 w 5600700"/>
              <a:gd name="connsiteY4809" fmla="*/ 939934 h 1295400"/>
              <a:gd name="connsiteX4810" fmla="*/ 4227925 w 5600700"/>
              <a:gd name="connsiteY4810" fmla="*/ 948031 h 1295400"/>
              <a:gd name="connsiteX4811" fmla="*/ 4148486 w 5600700"/>
              <a:gd name="connsiteY4811" fmla="*/ 954698 h 1295400"/>
              <a:gd name="connsiteX4812" fmla="*/ 4132103 w 5600700"/>
              <a:gd name="connsiteY4812" fmla="*/ 960318 h 1295400"/>
              <a:gd name="connsiteX4813" fmla="*/ 4127721 w 5600700"/>
              <a:gd name="connsiteY4813" fmla="*/ 958603 h 1295400"/>
              <a:gd name="connsiteX4814" fmla="*/ 4081716 w 5600700"/>
              <a:gd name="connsiteY4814" fmla="*/ 962509 h 1295400"/>
              <a:gd name="connsiteX4815" fmla="*/ 4048283 w 5600700"/>
              <a:gd name="connsiteY4815" fmla="*/ 965366 h 1295400"/>
              <a:gd name="connsiteX4816" fmla="*/ 4023232 w 5600700"/>
              <a:gd name="connsiteY4816" fmla="*/ 967462 h 1295400"/>
              <a:gd name="connsiteX4817" fmla="*/ 4014660 w 5600700"/>
              <a:gd name="connsiteY4817" fmla="*/ 966033 h 1295400"/>
              <a:gd name="connsiteX4818" fmla="*/ 3985608 w 5600700"/>
              <a:gd name="connsiteY4818" fmla="*/ 970605 h 1295400"/>
              <a:gd name="connsiteX4819" fmla="*/ 3922934 w 5600700"/>
              <a:gd name="connsiteY4819" fmla="*/ 975939 h 1295400"/>
              <a:gd name="connsiteX4820" fmla="*/ 3948747 w 5600700"/>
              <a:gd name="connsiteY4820" fmla="*/ 982226 h 1295400"/>
              <a:gd name="connsiteX4821" fmla="*/ 3886072 w 5600700"/>
              <a:gd name="connsiteY4821" fmla="*/ 987559 h 1295400"/>
              <a:gd name="connsiteX4822" fmla="*/ 3869308 w 5600700"/>
              <a:gd name="connsiteY4822" fmla="*/ 988988 h 1295400"/>
              <a:gd name="connsiteX4823" fmla="*/ 3885501 w 5600700"/>
              <a:gd name="connsiteY4823" fmla="*/ 981273 h 1295400"/>
              <a:gd name="connsiteX4824" fmla="*/ 3847496 w 5600700"/>
              <a:gd name="connsiteY4824" fmla="*/ 980225 h 1295400"/>
              <a:gd name="connsiteX4825" fmla="*/ 3839971 w 5600700"/>
              <a:gd name="connsiteY4825" fmla="*/ 991465 h 1295400"/>
              <a:gd name="connsiteX4826" fmla="*/ 3814920 w 5600700"/>
              <a:gd name="connsiteY4826" fmla="*/ 993560 h 1295400"/>
              <a:gd name="connsiteX4827" fmla="*/ 3830922 w 5600700"/>
              <a:gd name="connsiteY4827" fmla="*/ 983749 h 1295400"/>
              <a:gd name="connsiteX4828" fmla="*/ 3809872 w 5600700"/>
              <a:gd name="connsiteY4828" fmla="*/ 983368 h 1295400"/>
              <a:gd name="connsiteX4829" fmla="*/ 3768248 w 5600700"/>
              <a:gd name="connsiteY4829" fmla="*/ 988988 h 1295400"/>
              <a:gd name="connsiteX4830" fmla="*/ 3747198 w 5600700"/>
              <a:gd name="connsiteY4830" fmla="*/ 988607 h 1295400"/>
              <a:gd name="connsiteX4831" fmla="*/ 3734815 w 5600700"/>
              <a:gd name="connsiteY4831" fmla="*/ 991751 h 1295400"/>
              <a:gd name="connsiteX4832" fmla="*/ 3730434 w 5600700"/>
              <a:gd name="connsiteY4832" fmla="*/ 990036 h 1295400"/>
              <a:gd name="connsiteX4833" fmla="*/ 3701382 w 5600700"/>
              <a:gd name="connsiteY4833" fmla="*/ 994608 h 1295400"/>
              <a:gd name="connsiteX4834" fmla="*/ 3659568 w 5600700"/>
              <a:gd name="connsiteY4834" fmla="*/ 998132 h 1295400"/>
              <a:gd name="connsiteX4835" fmla="*/ 3680808 w 5600700"/>
              <a:gd name="connsiteY4835" fmla="*/ 1000609 h 1295400"/>
              <a:gd name="connsiteX4836" fmla="*/ 3685190 w 5600700"/>
              <a:gd name="connsiteY4836" fmla="*/ 1002323 h 1295400"/>
              <a:gd name="connsiteX4837" fmla="*/ 3701764 w 5600700"/>
              <a:gd name="connsiteY4837" fmla="*/ 998799 h 1295400"/>
              <a:gd name="connsiteX4838" fmla="*/ 3718623 w 5600700"/>
              <a:gd name="connsiteY4838" fmla="*/ 999466 h 1295400"/>
              <a:gd name="connsiteX4839" fmla="*/ 3735196 w 5600700"/>
              <a:gd name="connsiteY4839" fmla="*/ 995941 h 1295400"/>
              <a:gd name="connsiteX4840" fmla="*/ 3768629 w 5600700"/>
              <a:gd name="connsiteY4840" fmla="*/ 993084 h 1295400"/>
              <a:gd name="connsiteX4841" fmla="*/ 3798061 w 5600700"/>
              <a:gd name="connsiteY4841" fmla="*/ 992703 h 1295400"/>
              <a:gd name="connsiteX4842" fmla="*/ 3764819 w 5600700"/>
              <a:gd name="connsiteY4842" fmla="*/ 997656 h 1295400"/>
              <a:gd name="connsiteX4843" fmla="*/ 3743959 w 5600700"/>
              <a:gd name="connsiteY4843" fmla="*/ 999466 h 1295400"/>
              <a:gd name="connsiteX4844" fmla="*/ 3727195 w 5600700"/>
              <a:gd name="connsiteY4844" fmla="*/ 1000894 h 1295400"/>
              <a:gd name="connsiteX4845" fmla="*/ 3702144 w 5600700"/>
              <a:gd name="connsiteY4845" fmla="*/ 1002990 h 1295400"/>
              <a:gd name="connsiteX4846" fmla="*/ 3686142 w 5600700"/>
              <a:gd name="connsiteY4846" fmla="*/ 1012801 h 1295400"/>
              <a:gd name="connsiteX4847" fmla="*/ 3639946 w 5600700"/>
              <a:gd name="connsiteY4847" fmla="*/ 1014610 h 1295400"/>
              <a:gd name="connsiteX4848" fmla="*/ 3656329 w 5600700"/>
              <a:gd name="connsiteY4848" fmla="*/ 1008991 h 1295400"/>
              <a:gd name="connsiteX4849" fmla="*/ 3635469 w 5600700"/>
              <a:gd name="connsiteY4849" fmla="*/ 1010801 h 1295400"/>
              <a:gd name="connsiteX4850" fmla="*/ 3623468 w 5600700"/>
              <a:gd name="connsiteY4850" fmla="*/ 1018135 h 1295400"/>
              <a:gd name="connsiteX4851" fmla="*/ 3581844 w 5600700"/>
              <a:gd name="connsiteY4851" fmla="*/ 1023755 h 1295400"/>
              <a:gd name="connsiteX4852" fmla="*/ 3572985 w 5600700"/>
              <a:gd name="connsiteY4852" fmla="*/ 1018135 h 1295400"/>
              <a:gd name="connsiteX4853" fmla="*/ 3522789 w 5600700"/>
              <a:gd name="connsiteY4853" fmla="*/ 1022326 h 1295400"/>
              <a:gd name="connsiteX4854" fmla="*/ 3567842 w 5600700"/>
              <a:gd name="connsiteY4854" fmla="*/ 1009943 h 1295400"/>
              <a:gd name="connsiteX4855" fmla="*/ 4107243 w 5600700"/>
              <a:gd name="connsiteY4855" fmla="*/ 966509 h 1295400"/>
              <a:gd name="connsiteX4856" fmla="*/ 4128007 w 5600700"/>
              <a:gd name="connsiteY4856" fmla="*/ 962604 h 1295400"/>
              <a:gd name="connsiteX4857" fmla="*/ 4107243 w 5600700"/>
              <a:gd name="connsiteY4857" fmla="*/ 966509 h 1295400"/>
              <a:gd name="connsiteX4858" fmla="*/ 4174013 w 5600700"/>
              <a:gd name="connsiteY4858" fmla="*/ 958794 h 1295400"/>
              <a:gd name="connsiteX4859" fmla="*/ 4145152 w 5600700"/>
              <a:gd name="connsiteY4859" fmla="*/ 965461 h 1295400"/>
              <a:gd name="connsiteX4860" fmla="*/ 4174013 w 5600700"/>
              <a:gd name="connsiteY4860" fmla="*/ 958794 h 1295400"/>
              <a:gd name="connsiteX4861" fmla="*/ 5010404 w 5600700"/>
              <a:gd name="connsiteY4861" fmla="*/ 892405 h 1295400"/>
              <a:gd name="connsiteX4862" fmla="*/ 4981352 w 5600700"/>
              <a:gd name="connsiteY4862" fmla="*/ 896977 h 1295400"/>
              <a:gd name="connsiteX4863" fmla="*/ 5010404 w 5600700"/>
              <a:gd name="connsiteY4863" fmla="*/ 892405 h 1295400"/>
              <a:gd name="connsiteX4864" fmla="*/ 4601114 w 5600700"/>
              <a:gd name="connsiteY4864" fmla="*/ 931171 h 1295400"/>
              <a:gd name="connsiteX4865" fmla="*/ 4542726 w 5600700"/>
              <a:gd name="connsiteY4865" fmla="*/ 938220 h 1295400"/>
              <a:gd name="connsiteX4866" fmla="*/ 4534153 w 5600700"/>
              <a:gd name="connsiteY4866" fmla="*/ 936791 h 1295400"/>
              <a:gd name="connsiteX4867" fmla="*/ 4601114 w 5600700"/>
              <a:gd name="connsiteY4867" fmla="*/ 931171 h 1295400"/>
              <a:gd name="connsiteX4868" fmla="*/ 3459828 w 5600700"/>
              <a:gd name="connsiteY4868" fmla="*/ 1027469 h 1295400"/>
              <a:gd name="connsiteX4869" fmla="*/ 3497262 w 5600700"/>
              <a:gd name="connsiteY4869" fmla="*/ 1022230 h 1295400"/>
              <a:gd name="connsiteX4870" fmla="*/ 3480688 w 5600700"/>
              <a:gd name="connsiteY4870" fmla="*/ 1025755 h 1295400"/>
              <a:gd name="connsiteX4871" fmla="*/ 3473068 w 5600700"/>
              <a:gd name="connsiteY4871" fmla="*/ 1034899 h 1295400"/>
              <a:gd name="connsiteX4872" fmla="*/ 3459828 w 5600700"/>
              <a:gd name="connsiteY4872" fmla="*/ 1027469 h 1295400"/>
              <a:gd name="connsiteX4873" fmla="*/ 3999134 w 5600700"/>
              <a:gd name="connsiteY4873" fmla="*/ 981940 h 1295400"/>
              <a:gd name="connsiteX4874" fmla="*/ 4020184 w 5600700"/>
              <a:gd name="connsiteY4874" fmla="*/ 982226 h 1295400"/>
              <a:gd name="connsiteX4875" fmla="*/ 3999134 w 5600700"/>
              <a:gd name="connsiteY4875" fmla="*/ 981940 h 1295400"/>
              <a:gd name="connsiteX4876" fmla="*/ 3334765 w 5600700"/>
              <a:gd name="connsiteY4876" fmla="*/ 1042328 h 1295400"/>
              <a:gd name="connsiteX4877" fmla="*/ 3301714 w 5600700"/>
              <a:gd name="connsiteY4877" fmla="*/ 1049377 h 1295400"/>
              <a:gd name="connsiteX4878" fmla="*/ 3264090 w 5600700"/>
              <a:gd name="connsiteY4878" fmla="*/ 1052520 h 1295400"/>
              <a:gd name="connsiteX4879" fmla="*/ 3284854 w 5600700"/>
              <a:gd name="connsiteY4879" fmla="*/ 1048615 h 1295400"/>
              <a:gd name="connsiteX4880" fmla="*/ 3334765 w 5600700"/>
              <a:gd name="connsiteY4880" fmla="*/ 1042328 h 1295400"/>
              <a:gd name="connsiteX4881" fmla="*/ 2875089 w 5600700"/>
              <a:gd name="connsiteY4881" fmla="*/ 1083191 h 1295400"/>
              <a:gd name="connsiteX4882" fmla="*/ 2870517 w 5600700"/>
              <a:gd name="connsiteY4882" fmla="*/ 1079381 h 1295400"/>
              <a:gd name="connsiteX4883" fmla="*/ 2853467 w 5600700"/>
              <a:gd name="connsiteY4883" fmla="*/ 1076618 h 1295400"/>
              <a:gd name="connsiteX4884" fmla="*/ 2832702 w 5600700"/>
              <a:gd name="connsiteY4884" fmla="*/ 1080524 h 1295400"/>
              <a:gd name="connsiteX4885" fmla="*/ 2828321 w 5600700"/>
              <a:gd name="connsiteY4885" fmla="*/ 1078809 h 1295400"/>
              <a:gd name="connsiteX4886" fmla="*/ 2824511 w 5600700"/>
              <a:gd name="connsiteY4886" fmla="*/ 1083381 h 1295400"/>
              <a:gd name="connsiteX4887" fmla="*/ 2837370 w 5600700"/>
              <a:gd name="connsiteY4887" fmla="*/ 1086524 h 1295400"/>
              <a:gd name="connsiteX4888" fmla="*/ 2791364 w 5600700"/>
              <a:gd name="connsiteY4888" fmla="*/ 1090430 h 1295400"/>
              <a:gd name="connsiteX4889" fmla="*/ 2762122 w 5600700"/>
              <a:gd name="connsiteY4889" fmla="*/ 1092906 h 1295400"/>
              <a:gd name="connsiteX4890" fmla="*/ 2707734 w 5600700"/>
              <a:gd name="connsiteY4890" fmla="*/ 1097478 h 1295400"/>
              <a:gd name="connsiteX4891" fmla="*/ 2695352 w 5600700"/>
              <a:gd name="connsiteY4891" fmla="*/ 1100621 h 1295400"/>
              <a:gd name="connsiteX4892" fmla="*/ 2678493 w 5600700"/>
              <a:gd name="connsiteY4892" fmla="*/ 1099955 h 1295400"/>
              <a:gd name="connsiteX4893" fmla="*/ 2662110 w 5600700"/>
              <a:gd name="connsiteY4893" fmla="*/ 1105574 h 1295400"/>
              <a:gd name="connsiteX4894" fmla="*/ 2653537 w 5600700"/>
              <a:gd name="connsiteY4894" fmla="*/ 1104145 h 1295400"/>
              <a:gd name="connsiteX4895" fmla="*/ 2624486 w 5600700"/>
              <a:gd name="connsiteY4895" fmla="*/ 1108718 h 1295400"/>
              <a:gd name="connsiteX4896" fmla="*/ 2595435 w 5600700"/>
              <a:gd name="connsiteY4896" fmla="*/ 1113289 h 1295400"/>
              <a:gd name="connsiteX4897" fmla="*/ 2616675 w 5600700"/>
              <a:gd name="connsiteY4897" fmla="*/ 1115766 h 1295400"/>
              <a:gd name="connsiteX4898" fmla="*/ 2587815 w 5600700"/>
              <a:gd name="connsiteY4898" fmla="*/ 1122433 h 1295400"/>
              <a:gd name="connsiteX4899" fmla="*/ 2629439 w 5600700"/>
              <a:gd name="connsiteY4899" fmla="*/ 1116814 h 1295400"/>
              <a:gd name="connsiteX4900" fmla="*/ 2638202 w 5600700"/>
              <a:gd name="connsiteY4900" fmla="*/ 1120338 h 1295400"/>
              <a:gd name="connsiteX4901" fmla="*/ 2654775 w 5600700"/>
              <a:gd name="connsiteY4901" fmla="*/ 1116814 h 1295400"/>
              <a:gd name="connsiteX4902" fmla="*/ 2725832 w 5600700"/>
              <a:gd name="connsiteY4902" fmla="*/ 1110813 h 1295400"/>
              <a:gd name="connsiteX4903" fmla="*/ 2742406 w 5600700"/>
              <a:gd name="connsiteY4903" fmla="*/ 1107289 h 1295400"/>
              <a:gd name="connsiteX4904" fmla="*/ 2755074 w 5600700"/>
              <a:gd name="connsiteY4904" fmla="*/ 1108337 h 1295400"/>
              <a:gd name="connsiteX4905" fmla="*/ 2767456 w 5600700"/>
              <a:gd name="connsiteY4905" fmla="*/ 1105193 h 1295400"/>
              <a:gd name="connsiteX4906" fmla="*/ 2859468 w 5600700"/>
              <a:gd name="connsiteY4906" fmla="*/ 1097383 h 1295400"/>
              <a:gd name="connsiteX4907" fmla="*/ 2871850 w 5600700"/>
              <a:gd name="connsiteY4907" fmla="*/ 1094239 h 1295400"/>
              <a:gd name="connsiteX4908" fmla="*/ 2896901 w 5600700"/>
              <a:gd name="connsiteY4908" fmla="*/ 1092144 h 1295400"/>
              <a:gd name="connsiteX4909" fmla="*/ 2921761 w 5600700"/>
              <a:gd name="connsiteY4909" fmla="*/ 1087953 h 1295400"/>
              <a:gd name="connsiteX4910" fmla="*/ 2904902 w 5600700"/>
              <a:gd name="connsiteY4910" fmla="*/ 1087286 h 1295400"/>
              <a:gd name="connsiteX4911" fmla="*/ 2888138 w 5600700"/>
              <a:gd name="connsiteY4911" fmla="*/ 1088715 h 1295400"/>
              <a:gd name="connsiteX4912" fmla="*/ 2896139 w 5600700"/>
              <a:gd name="connsiteY4912" fmla="*/ 1083762 h 1295400"/>
              <a:gd name="connsiteX4913" fmla="*/ 2883566 w 5600700"/>
              <a:gd name="connsiteY4913" fmla="*/ 1084810 h 1295400"/>
              <a:gd name="connsiteX4914" fmla="*/ 2867183 w 5600700"/>
              <a:gd name="connsiteY4914" fmla="*/ 1090430 h 1295400"/>
              <a:gd name="connsiteX4915" fmla="*/ 2875089 w 5600700"/>
              <a:gd name="connsiteY4915" fmla="*/ 1083191 h 1295400"/>
              <a:gd name="connsiteX4916" fmla="*/ 2841656 w 5600700"/>
              <a:gd name="connsiteY4916" fmla="*/ 1086048 h 1295400"/>
              <a:gd name="connsiteX4917" fmla="*/ 2854039 w 5600700"/>
              <a:gd name="connsiteY4917" fmla="*/ 1082905 h 1295400"/>
              <a:gd name="connsiteX4918" fmla="*/ 2866611 w 5600700"/>
              <a:gd name="connsiteY4918" fmla="*/ 1081857 h 1295400"/>
              <a:gd name="connsiteX4919" fmla="*/ 2841656 w 5600700"/>
              <a:gd name="connsiteY4919" fmla="*/ 1086048 h 1295400"/>
              <a:gd name="connsiteX4920" fmla="*/ 2675159 w 5600700"/>
              <a:gd name="connsiteY4920" fmla="*/ 1108527 h 1295400"/>
              <a:gd name="connsiteX4921" fmla="*/ 2650299 w 5600700"/>
              <a:gd name="connsiteY4921" fmla="*/ 1112718 h 1295400"/>
              <a:gd name="connsiteX4922" fmla="*/ 2675159 w 5600700"/>
              <a:gd name="connsiteY4922" fmla="*/ 1108527 h 1295400"/>
              <a:gd name="connsiteX4923" fmla="*/ 4221067 w 5600700"/>
              <a:gd name="connsiteY4923" fmla="*/ 1018230 h 1295400"/>
              <a:gd name="connsiteX4924" fmla="*/ 4187634 w 5600700"/>
              <a:gd name="connsiteY4924" fmla="*/ 1021087 h 1295400"/>
              <a:gd name="connsiteX4925" fmla="*/ 4175061 w 5600700"/>
              <a:gd name="connsiteY4925" fmla="*/ 1022135 h 1295400"/>
              <a:gd name="connsiteX4926" fmla="*/ 4137627 w 5600700"/>
              <a:gd name="connsiteY4926" fmla="*/ 1027374 h 1295400"/>
              <a:gd name="connsiteX4927" fmla="*/ 4150486 w 5600700"/>
              <a:gd name="connsiteY4927" fmla="*/ 1030517 h 1295400"/>
              <a:gd name="connsiteX4928" fmla="*/ 4134294 w 5600700"/>
              <a:gd name="connsiteY4928" fmla="*/ 1038232 h 1295400"/>
              <a:gd name="connsiteX4929" fmla="*/ 4155153 w 5600700"/>
              <a:gd name="connsiteY4929" fmla="*/ 1036423 h 1295400"/>
              <a:gd name="connsiteX4930" fmla="*/ 4158677 w 5600700"/>
              <a:gd name="connsiteY4930" fmla="*/ 1027660 h 1295400"/>
              <a:gd name="connsiteX4931" fmla="*/ 4175537 w 5600700"/>
              <a:gd name="connsiteY4931" fmla="*/ 1028326 h 1295400"/>
              <a:gd name="connsiteX4932" fmla="*/ 4163916 w 5600700"/>
              <a:gd name="connsiteY4932" fmla="*/ 1039852 h 1295400"/>
              <a:gd name="connsiteX4933" fmla="*/ 4230973 w 5600700"/>
              <a:gd name="connsiteY4933" fmla="*/ 1036328 h 1295400"/>
              <a:gd name="connsiteX4934" fmla="*/ 4242593 w 5600700"/>
              <a:gd name="connsiteY4934" fmla="*/ 1024802 h 1295400"/>
              <a:gd name="connsiteX4935" fmla="*/ 4233735 w 5600700"/>
              <a:gd name="connsiteY4935" fmla="*/ 1019182 h 1295400"/>
              <a:gd name="connsiteX4936" fmla="*/ 4241355 w 5600700"/>
              <a:gd name="connsiteY4936" fmla="*/ 1010038 h 1295400"/>
              <a:gd name="connsiteX4937" fmla="*/ 4221067 w 5600700"/>
              <a:gd name="connsiteY4937" fmla="*/ 101823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Lst>
            <a:rect l="l" t="t" r="r" b="b"/>
            <a:pathLst>
              <a:path w="5600700" h="1295400">
                <a:moveTo>
                  <a:pt x="2124519" y="72493"/>
                </a:moveTo>
                <a:cubicBezTo>
                  <a:pt x="2124995" y="81541"/>
                  <a:pt x="2098611" y="81065"/>
                  <a:pt x="2087276" y="79827"/>
                </a:cubicBezTo>
                <a:cubicBezTo>
                  <a:pt x="2056605" y="83637"/>
                  <a:pt x="2033841" y="84018"/>
                  <a:pt x="1999646" y="89352"/>
                </a:cubicBezTo>
                <a:cubicBezTo>
                  <a:pt x="1996884" y="82494"/>
                  <a:pt x="2014886" y="84018"/>
                  <a:pt x="2020220" y="83351"/>
                </a:cubicBezTo>
                <a:cubicBezTo>
                  <a:pt x="2026792" y="82589"/>
                  <a:pt x="2050319" y="82970"/>
                  <a:pt x="2053653" y="80494"/>
                </a:cubicBezTo>
                <a:cubicBezTo>
                  <a:pt x="2059558" y="76207"/>
                  <a:pt x="2060701" y="79827"/>
                  <a:pt x="2074608" y="78684"/>
                </a:cubicBezTo>
                <a:cubicBezTo>
                  <a:pt x="2091753" y="77446"/>
                  <a:pt x="2108136" y="75160"/>
                  <a:pt x="2124519" y="72493"/>
                </a:cubicBezTo>
                <a:close/>
                <a:moveTo>
                  <a:pt x="2154141" y="74207"/>
                </a:moveTo>
                <a:cubicBezTo>
                  <a:pt x="2161380" y="73731"/>
                  <a:pt x="2164714" y="71731"/>
                  <a:pt x="2166333" y="68968"/>
                </a:cubicBezTo>
                <a:cubicBezTo>
                  <a:pt x="2159094" y="69445"/>
                  <a:pt x="2155761" y="71445"/>
                  <a:pt x="2154141" y="74207"/>
                </a:cubicBezTo>
                <a:close/>
                <a:moveTo>
                  <a:pt x="1957641" y="90781"/>
                </a:moveTo>
                <a:cubicBezTo>
                  <a:pt x="1958403" y="90209"/>
                  <a:pt x="1964594" y="90400"/>
                  <a:pt x="1966023" y="90114"/>
                </a:cubicBezTo>
                <a:cubicBezTo>
                  <a:pt x="1992883" y="84113"/>
                  <a:pt x="1935733" y="89733"/>
                  <a:pt x="1940972" y="92209"/>
                </a:cubicBezTo>
                <a:cubicBezTo>
                  <a:pt x="1953164" y="92305"/>
                  <a:pt x="1953259" y="94019"/>
                  <a:pt x="1957641" y="90781"/>
                </a:cubicBezTo>
                <a:close/>
                <a:moveTo>
                  <a:pt x="1815718" y="104878"/>
                </a:moveTo>
                <a:cubicBezTo>
                  <a:pt x="1803050" y="107449"/>
                  <a:pt x="1800288" y="104020"/>
                  <a:pt x="1790477" y="104878"/>
                </a:cubicBezTo>
                <a:cubicBezTo>
                  <a:pt x="1791620" y="110783"/>
                  <a:pt x="1764569" y="105354"/>
                  <a:pt x="1765712" y="111164"/>
                </a:cubicBezTo>
                <a:cubicBezTo>
                  <a:pt x="1816194" y="104782"/>
                  <a:pt x="1847341" y="109450"/>
                  <a:pt x="1878393" y="99544"/>
                </a:cubicBezTo>
                <a:cubicBezTo>
                  <a:pt x="1883441" y="100877"/>
                  <a:pt x="1889823" y="101353"/>
                  <a:pt x="1899443" y="99925"/>
                </a:cubicBezTo>
                <a:cubicBezTo>
                  <a:pt x="1906777" y="98115"/>
                  <a:pt x="1916683" y="97353"/>
                  <a:pt x="1920017" y="93924"/>
                </a:cubicBezTo>
                <a:cubicBezTo>
                  <a:pt x="1884965" y="97543"/>
                  <a:pt x="1844198" y="98782"/>
                  <a:pt x="1815718" y="104878"/>
                </a:cubicBezTo>
                <a:close/>
                <a:moveTo>
                  <a:pt x="1941829" y="102687"/>
                </a:moveTo>
                <a:cubicBezTo>
                  <a:pt x="1951449" y="102496"/>
                  <a:pt x="1957545" y="100877"/>
                  <a:pt x="1958212" y="97067"/>
                </a:cubicBezTo>
                <a:cubicBezTo>
                  <a:pt x="1950783" y="98210"/>
                  <a:pt x="1937067" y="96781"/>
                  <a:pt x="1941829" y="102687"/>
                </a:cubicBezTo>
                <a:close/>
                <a:moveTo>
                  <a:pt x="1871058" y="112974"/>
                </a:moveTo>
                <a:cubicBezTo>
                  <a:pt x="1855056" y="115546"/>
                  <a:pt x="1814289" y="115165"/>
                  <a:pt x="1808574" y="120403"/>
                </a:cubicBezTo>
                <a:cubicBezTo>
                  <a:pt x="1817147" y="123166"/>
                  <a:pt x="1813908" y="119737"/>
                  <a:pt x="1825338" y="118975"/>
                </a:cubicBezTo>
                <a:cubicBezTo>
                  <a:pt x="1830482" y="122975"/>
                  <a:pt x="1823433" y="127357"/>
                  <a:pt x="1834768" y="130881"/>
                </a:cubicBezTo>
                <a:cubicBezTo>
                  <a:pt x="1827243" y="130214"/>
                  <a:pt x="1822100" y="133929"/>
                  <a:pt x="1818195" y="134405"/>
                </a:cubicBezTo>
                <a:cubicBezTo>
                  <a:pt x="1808003" y="135643"/>
                  <a:pt x="1799621" y="133929"/>
                  <a:pt x="1788762" y="134786"/>
                </a:cubicBezTo>
                <a:cubicBezTo>
                  <a:pt x="1790000" y="134691"/>
                  <a:pt x="1786381" y="136882"/>
                  <a:pt x="1784762" y="137263"/>
                </a:cubicBezTo>
                <a:cubicBezTo>
                  <a:pt x="1769712" y="140406"/>
                  <a:pt x="1741804" y="137739"/>
                  <a:pt x="1738947" y="143263"/>
                </a:cubicBezTo>
                <a:cubicBezTo>
                  <a:pt x="1753234" y="144883"/>
                  <a:pt x="1766950" y="141739"/>
                  <a:pt x="1776570" y="140120"/>
                </a:cubicBezTo>
                <a:cubicBezTo>
                  <a:pt x="1788762" y="138025"/>
                  <a:pt x="1809336" y="134786"/>
                  <a:pt x="1810384" y="141454"/>
                </a:cubicBezTo>
                <a:cubicBezTo>
                  <a:pt x="1806384" y="146597"/>
                  <a:pt x="1784190" y="144502"/>
                  <a:pt x="1772951" y="146692"/>
                </a:cubicBezTo>
                <a:cubicBezTo>
                  <a:pt x="1773427" y="156027"/>
                  <a:pt x="1803145" y="146407"/>
                  <a:pt x="1806574" y="145930"/>
                </a:cubicBezTo>
                <a:cubicBezTo>
                  <a:pt x="1811908" y="145264"/>
                  <a:pt x="1812480" y="147931"/>
                  <a:pt x="1819338" y="146978"/>
                </a:cubicBezTo>
                <a:cubicBezTo>
                  <a:pt x="1825243" y="146121"/>
                  <a:pt x="1832958" y="141835"/>
                  <a:pt x="1840102" y="143073"/>
                </a:cubicBezTo>
                <a:cubicBezTo>
                  <a:pt x="1837721" y="149740"/>
                  <a:pt x="1837530" y="147359"/>
                  <a:pt x="1840959" y="153550"/>
                </a:cubicBezTo>
                <a:cubicBezTo>
                  <a:pt x="1859628" y="152884"/>
                  <a:pt x="1872011" y="149740"/>
                  <a:pt x="1869344" y="140596"/>
                </a:cubicBezTo>
                <a:cubicBezTo>
                  <a:pt x="1868963" y="137167"/>
                  <a:pt x="1857628" y="140406"/>
                  <a:pt x="1856485" y="137453"/>
                </a:cubicBezTo>
                <a:cubicBezTo>
                  <a:pt x="1869725" y="134691"/>
                  <a:pt x="1877059" y="129452"/>
                  <a:pt x="1893633" y="128023"/>
                </a:cubicBezTo>
                <a:cubicBezTo>
                  <a:pt x="1896204" y="127738"/>
                  <a:pt x="1898586" y="127261"/>
                  <a:pt x="1897633" y="125547"/>
                </a:cubicBezTo>
                <a:cubicBezTo>
                  <a:pt x="1881822" y="127928"/>
                  <a:pt x="1870868" y="127166"/>
                  <a:pt x="1863819" y="124213"/>
                </a:cubicBezTo>
                <a:cubicBezTo>
                  <a:pt x="1863819" y="133453"/>
                  <a:pt x="1856866" y="128690"/>
                  <a:pt x="1843245" y="130214"/>
                </a:cubicBezTo>
                <a:cubicBezTo>
                  <a:pt x="1848960" y="124785"/>
                  <a:pt x="1851723" y="125547"/>
                  <a:pt x="1846579" y="119356"/>
                </a:cubicBezTo>
                <a:cubicBezTo>
                  <a:pt x="1861914" y="114879"/>
                  <a:pt x="1880298" y="116784"/>
                  <a:pt x="1892585" y="115450"/>
                </a:cubicBezTo>
                <a:cubicBezTo>
                  <a:pt x="1896871" y="114974"/>
                  <a:pt x="1897347" y="113355"/>
                  <a:pt x="1900776" y="112688"/>
                </a:cubicBezTo>
                <a:cubicBezTo>
                  <a:pt x="1917636" y="109450"/>
                  <a:pt x="1922303" y="112688"/>
                  <a:pt x="1930399" y="114403"/>
                </a:cubicBezTo>
                <a:cubicBezTo>
                  <a:pt x="1923255" y="107449"/>
                  <a:pt x="1944496" y="111926"/>
                  <a:pt x="1942400" y="107068"/>
                </a:cubicBezTo>
                <a:cubicBezTo>
                  <a:pt x="1926208" y="107164"/>
                  <a:pt x="1906682" y="111831"/>
                  <a:pt x="1892204" y="111259"/>
                </a:cubicBezTo>
                <a:cubicBezTo>
                  <a:pt x="1885536" y="110974"/>
                  <a:pt x="1882488" y="106306"/>
                  <a:pt x="1875154" y="108497"/>
                </a:cubicBezTo>
                <a:cubicBezTo>
                  <a:pt x="1874202" y="110307"/>
                  <a:pt x="1875059" y="112307"/>
                  <a:pt x="1871058" y="112974"/>
                </a:cubicBezTo>
                <a:close/>
                <a:moveTo>
                  <a:pt x="1783143" y="118213"/>
                </a:moveTo>
                <a:cubicBezTo>
                  <a:pt x="1782381" y="122594"/>
                  <a:pt x="1767712" y="121546"/>
                  <a:pt x="1766950" y="125928"/>
                </a:cubicBezTo>
                <a:cubicBezTo>
                  <a:pt x="1779523" y="124880"/>
                  <a:pt x="1792001" y="123832"/>
                  <a:pt x="1804574" y="122785"/>
                </a:cubicBezTo>
                <a:cubicBezTo>
                  <a:pt x="1807908" y="114784"/>
                  <a:pt x="1786286" y="122213"/>
                  <a:pt x="1783143" y="118213"/>
                </a:cubicBezTo>
                <a:close/>
                <a:moveTo>
                  <a:pt x="1996312" y="100210"/>
                </a:moveTo>
                <a:cubicBezTo>
                  <a:pt x="1996122" y="100210"/>
                  <a:pt x="1996693" y="102211"/>
                  <a:pt x="1996503" y="102306"/>
                </a:cubicBezTo>
                <a:cubicBezTo>
                  <a:pt x="1988597" y="107164"/>
                  <a:pt x="1957355" y="100591"/>
                  <a:pt x="1954878" y="107926"/>
                </a:cubicBezTo>
                <a:cubicBezTo>
                  <a:pt x="1966308" y="110783"/>
                  <a:pt x="1981358" y="106211"/>
                  <a:pt x="1996693" y="104401"/>
                </a:cubicBezTo>
                <a:cubicBezTo>
                  <a:pt x="2007933" y="103068"/>
                  <a:pt x="2022411" y="104211"/>
                  <a:pt x="2029935" y="99448"/>
                </a:cubicBezTo>
                <a:cubicBezTo>
                  <a:pt x="2019553" y="99829"/>
                  <a:pt x="2009647" y="98972"/>
                  <a:pt x="1996312" y="100210"/>
                </a:cubicBezTo>
                <a:close/>
                <a:moveTo>
                  <a:pt x="2042699" y="100591"/>
                </a:moveTo>
                <a:cubicBezTo>
                  <a:pt x="2046890" y="100210"/>
                  <a:pt x="2051081" y="99925"/>
                  <a:pt x="2055272" y="99544"/>
                </a:cubicBezTo>
                <a:cubicBezTo>
                  <a:pt x="2057844" y="95162"/>
                  <a:pt x="2078608" y="98115"/>
                  <a:pt x="2080037" y="93257"/>
                </a:cubicBezTo>
                <a:cubicBezTo>
                  <a:pt x="2068512" y="96019"/>
                  <a:pt x="2040318" y="92209"/>
                  <a:pt x="2042699" y="100591"/>
                </a:cubicBezTo>
                <a:close/>
                <a:moveTo>
                  <a:pt x="2113374" y="90400"/>
                </a:moveTo>
                <a:cubicBezTo>
                  <a:pt x="2061939" y="95448"/>
                  <a:pt x="2130805" y="93829"/>
                  <a:pt x="2134234" y="88590"/>
                </a:cubicBezTo>
                <a:cubicBezTo>
                  <a:pt x="2127281" y="89257"/>
                  <a:pt x="2120328" y="89638"/>
                  <a:pt x="2113374" y="90400"/>
                </a:cubicBezTo>
                <a:close/>
                <a:moveTo>
                  <a:pt x="2102230" y="108211"/>
                </a:moveTo>
                <a:cubicBezTo>
                  <a:pt x="2116327" y="107259"/>
                  <a:pt x="2124709" y="110497"/>
                  <a:pt x="2131281" y="103639"/>
                </a:cubicBezTo>
                <a:cubicBezTo>
                  <a:pt x="2120042" y="102496"/>
                  <a:pt x="2109850" y="103258"/>
                  <a:pt x="2102230" y="108211"/>
                </a:cubicBezTo>
                <a:close/>
                <a:moveTo>
                  <a:pt x="1985168" y="118117"/>
                </a:moveTo>
                <a:cubicBezTo>
                  <a:pt x="1979167" y="118594"/>
                  <a:pt x="1976214" y="116879"/>
                  <a:pt x="1972500" y="117070"/>
                </a:cubicBezTo>
                <a:cubicBezTo>
                  <a:pt x="1972881" y="117070"/>
                  <a:pt x="1971547" y="119260"/>
                  <a:pt x="1968499" y="119546"/>
                </a:cubicBezTo>
                <a:cubicBezTo>
                  <a:pt x="1966308" y="119737"/>
                  <a:pt x="1962975" y="117927"/>
                  <a:pt x="1964118" y="117832"/>
                </a:cubicBezTo>
                <a:cubicBezTo>
                  <a:pt x="1956498" y="118689"/>
                  <a:pt x="1954878" y="120975"/>
                  <a:pt x="1947544" y="121356"/>
                </a:cubicBezTo>
                <a:cubicBezTo>
                  <a:pt x="1941448" y="121737"/>
                  <a:pt x="1939829" y="119260"/>
                  <a:pt x="1930685" y="120689"/>
                </a:cubicBezTo>
                <a:cubicBezTo>
                  <a:pt x="1930780" y="120689"/>
                  <a:pt x="1929161" y="122594"/>
                  <a:pt x="1926684" y="123166"/>
                </a:cubicBezTo>
                <a:cubicBezTo>
                  <a:pt x="1917159" y="125166"/>
                  <a:pt x="1905729" y="122499"/>
                  <a:pt x="1910301" y="128785"/>
                </a:cubicBezTo>
                <a:cubicBezTo>
                  <a:pt x="1926018" y="130405"/>
                  <a:pt x="1951354" y="124213"/>
                  <a:pt x="1972881" y="121356"/>
                </a:cubicBezTo>
                <a:cubicBezTo>
                  <a:pt x="1985168" y="119737"/>
                  <a:pt x="1997931" y="121451"/>
                  <a:pt x="2006123" y="116403"/>
                </a:cubicBezTo>
                <a:cubicBezTo>
                  <a:pt x="1999836" y="114498"/>
                  <a:pt x="1991931" y="117641"/>
                  <a:pt x="1985168" y="118117"/>
                </a:cubicBezTo>
                <a:close/>
                <a:moveTo>
                  <a:pt x="3373341" y="2960"/>
                </a:moveTo>
                <a:cubicBezTo>
                  <a:pt x="3387915" y="8199"/>
                  <a:pt x="3385343" y="-5803"/>
                  <a:pt x="3373341" y="2960"/>
                </a:cubicBezTo>
                <a:lnTo>
                  <a:pt x="3373341" y="2960"/>
                </a:lnTo>
                <a:close/>
                <a:moveTo>
                  <a:pt x="1969166" y="127928"/>
                </a:moveTo>
                <a:cubicBezTo>
                  <a:pt x="1959641" y="128690"/>
                  <a:pt x="1942972" y="128690"/>
                  <a:pt x="1948592" y="133929"/>
                </a:cubicBezTo>
                <a:cubicBezTo>
                  <a:pt x="1969737" y="132310"/>
                  <a:pt x="1972309" y="129262"/>
                  <a:pt x="1990407" y="130405"/>
                </a:cubicBezTo>
                <a:cubicBezTo>
                  <a:pt x="1995169" y="124213"/>
                  <a:pt x="1978786" y="127071"/>
                  <a:pt x="1969166" y="127928"/>
                </a:cubicBezTo>
                <a:close/>
                <a:moveTo>
                  <a:pt x="1693798" y="157456"/>
                </a:moveTo>
                <a:cubicBezTo>
                  <a:pt x="1695608" y="162218"/>
                  <a:pt x="1698846" y="166123"/>
                  <a:pt x="1707228" y="166885"/>
                </a:cubicBezTo>
                <a:cubicBezTo>
                  <a:pt x="1709324" y="164218"/>
                  <a:pt x="1711991" y="162218"/>
                  <a:pt x="1715039" y="159837"/>
                </a:cubicBezTo>
                <a:cubicBezTo>
                  <a:pt x="1718182" y="157456"/>
                  <a:pt x="1723230" y="156598"/>
                  <a:pt x="1722849" y="152788"/>
                </a:cubicBezTo>
                <a:cubicBezTo>
                  <a:pt x="1710848" y="151455"/>
                  <a:pt x="1705133" y="154027"/>
                  <a:pt x="1693798" y="157456"/>
                </a:cubicBezTo>
                <a:close/>
                <a:moveTo>
                  <a:pt x="1731422" y="154312"/>
                </a:moveTo>
                <a:cubicBezTo>
                  <a:pt x="1739994" y="152312"/>
                  <a:pt x="1759140" y="154598"/>
                  <a:pt x="1760473" y="149740"/>
                </a:cubicBezTo>
                <a:cubicBezTo>
                  <a:pt x="1749615" y="148788"/>
                  <a:pt x="1736565" y="148312"/>
                  <a:pt x="1731422" y="154312"/>
                </a:cubicBezTo>
                <a:close/>
                <a:moveTo>
                  <a:pt x="2270537" y="106687"/>
                </a:moveTo>
                <a:cubicBezTo>
                  <a:pt x="2267679" y="105544"/>
                  <a:pt x="2252535" y="108783"/>
                  <a:pt x="2253963" y="110212"/>
                </a:cubicBezTo>
                <a:cubicBezTo>
                  <a:pt x="2259964" y="113641"/>
                  <a:pt x="2272442" y="107449"/>
                  <a:pt x="2270537" y="106687"/>
                </a:cubicBezTo>
                <a:close/>
                <a:moveTo>
                  <a:pt x="1715610" y="166219"/>
                </a:moveTo>
                <a:cubicBezTo>
                  <a:pt x="1737137" y="165361"/>
                  <a:pt x="1745328" y="166504"/>
                  <a:pt x="1765807" y="162028"/>
                </a:cubicBezTo>
                <a:cubicBezTo>
                  <a:pt x="1774189" y="161361"/>
                  <a:pt x="1782571" y="160599"/>
                  <a:pt x="1790858" y="159932"/>
                </a:cubicBezTo>
                <a:cubicBezTo>
                  <a:pt x="1813527" y="155455"/>
                  <a:pt x="1770570" y="159361"/>
                  <a:pt x="1761425" y="160313"/>
                </a:cubicBezTo>
                <a:cubicBezTo>
                  <a:pt x="1755234" y="159646"/>
                  <a:pt x="1739994" y="164599"/>
                  <a:pt x="1740375" y="160027"/>
                </a:cubicBezTo>
                <a:cubicBezTo>
                  <a:pt x="1747710" y="158884"/>
                  <a:pt x="1761521" y="160408"/>
                  <a:pt x="1756758" y="154408"/>
                </a:cubicBezTo>
                <a:cubicBezTo>
                  <a:pt x="1739042" y="156694"/>
                  <a:pt x="1725326" y="160694"/>
                  <a:pt x="1715610" y="166219"/>
                </a:cubicBezTo>
                <a:close/>
                <a:moveTo>
                  <a:pt x="1932780" y="145740"/>
                </a:moveTo>
                <a:cubicBezTo>
                  <a:pt x="1936114" y="145930"/>
                  <a:pt x="1941067" y="145073"/>
                  <a:pt x="1941353" y="147169"/>
                </a:cubicBezTo>
                <a:cubicBezTo>
                  <a:pt x="1954688" y="145073"/>
                  <a:pt x="1976024" y="143073"/>
                  <a:pt x="1978596" y="139834"/>
                </a:cubicBezTo>
                <a:cubicBezTo>
                  <a:pt x="1961165" y="143263"/>
                  <a:pt x="1939067" y="135739"/>
                  <a:pt x="1932780" y="145740"/>
                </a:cubicBezTo>
                <a:close/>
                <a:moveTo>
                  <a:pt x="1661413" y="172886"/>
                </a:moveTo>
                <a:cubicBezTo>
                  <a:pt x="1665604" y="172410"/>
                  <a:pt x="1669795" y="172315"/>
                  <a:pt x="1673986" y="171838"/>
                </a:cubicBezTo>
                <a:cubicBezTo>
                  <a:pt x="1677796" y="171457"/>
                  <a:pt x="1676939" y="169648"/>
                  <a:pt x="1677987" y="169362"/>
                </a:cubicBezTo>
                <a:cubicBezTo>
                  <a:pt x="1684845" y="167838"/>
                  <a:pt x="1698465" y="170029"/>
                  <a:pt x="1694370" y="163742"/>
                </a:cubicBezTo>
                <a:cubicBezTo>
                  <a:pt x="1677796" y="164599"/>
                  <a:pt x="1665318" y="167076"/>
                  <a:pt x="1661413" y="172886"/>
                </a:cubicBezTo>
                <a:close/>
                <a:moveTo>
                  <a:pt x="2242724" y="125928"/>
                </a:moveTo>
                <a:cubicBezTo>
                  <a:pt x="2246343" y="129262"/>
                  <a:pt x="2256535" y="125261"/>
                  <a:pt x="2267775" y="123832"/>
                </a:cubicBezTo>
                <a:cubicBezTo>
                  <a:pt x="2278252" y="122499"/>
                  <a:pt x="2302065" y="122785"/>
                  <a:pt x="2292635" y="119641"/>
                </a:cubicBezTo>
                <a:cubicBezTo>
                  <a:pt x="2269680" y="122404"/>
                  <a:pt x="2257011" y="118403"/>
                  <a:pt x="2242724" y="125928"/>
                </a:cubicBezTo>
                <a:close/>
                <a:moveTo>
                  <a:pt x="2192527" y="130214"/>
                </a:moveTo>
                <a:cubicBezTo>
                  <a:pt x="2183383" y="129833"/>
                  <a:pt x="2157856" y="128119"/>
                  <a:pt x="2150712" y="133738"/>
                </a:cubicBezTo>
                <a:cubicBezTo>
                  <a:pt x="2166905" y="129833"/>
                  <a:pt x="2182716" y="137453"/>
                  <a:pt x="2192527" y="130214"/>
                </a:cubicBezTo>
                <a:close/>
                <a:moveTo>
                  <a:pt x="2322162" y="119260"/>
                </a:moveTo>
                <a:cubicBezTo>
                  <a:pt x="2327782" y="118784"/>
                  <a:pt x="2333307" y="118308"/>
                  <a:pt x="2338926" y="117832"/>
                </a:cubicBezTo>
                <a:cubicBezTo>
                  <a:pt x="2368263" y="113260"/>
                  <a:pt x="2294635" y="116593"/>
                  <a:pt x="2318162" y="121737"/>
                </a:cubicBezTo>
                <a:cubicBezTo>
                  <a:pt x="2318257" y="120403"/>
                  <a:pt x="2318543" y="119165"/>
                  <a:pt x="2322162" y="119260"/>
                </a:cubicBezTo>
                <a:close/>
                <a:moveTo>
                  <a:pt x="1870963" y="161551"/>
                </a:moveTo>
                <a:cubicBezTo>
                  <a:pt x="1878774" y="159932"/>
                  <a:pt x="1896395" y="162313"/>
                  <a:pt x="1891537" y="155551"/>
                </a:cubicBezTo>
                <a:cubicBezTo>
                  <a:pt x="1881155" y="156122"/>
                  <a:pt x="1871249" y="156884"/>
                  <a:pt x="1870963" y="161551"/>
                </a:cubicBezTo>
                <a:close/>
                <a:moveTo>
                  <a:pt x="1912778" y="158027"/>
                </a:moveTo>
                <a:cubicBezTo>
                  <a:pt x="1915540" y="157837"/>
                  <a:pt x="1918398" y="157551"/>
                  <a:pt x="1921160" y="157360"/>
                </a:cubicBezTo>
                <a:cubicBezTo>
                  <a:pt x="1927256" y="151645"/>
                  <a:pt x="1906491" y="152407"/>
                  <a:pt x="1908492" y="156313"/>
                </a:cubicBezTo>
                <a:cubicBezTo>
                  <a:pt x="1910968" y="156217"/>
                  <a:pt x="1913445" y="156217"/>
                  <a:pt x="1912778" y="158027"/>
                </a:cubicBezTo>
                <a:close/>
                <a:moveTo>
                  <a:pt x="1987644" y="147454"/>
                </a:moveTo>
                <a:cubicBezTo>
                  <a:pt x="1979072" y="149455"/>
                  <a:pt x="1959927" y="147169"/>
                  <a:pt x="1958593" y="152026"/>
                </a:cubicBezTo>
                <a:cubicBezTo>
                  <a:pt x="1966118" y="155074"/>
                  <a:pt x="1984596" y="152217"/>
                  <a:pt x="1987644" y="147454"/>
                </a:cubicBezTo>
                <a:close/>
                <a:moveTo>
                  <a:pt x="2766313" y="94400"/>
                </a:moveTo>
                <a:cubicBezTo>
                  <a:pt x="2745834" y="90304"/>
                  <a:pt x="2756788" y="102211"/>
                  <a:pt x="2766313" y="94400"/>
                </a:cubicBezTo>
                <a:lnTo>
                  <a:pt x="2766313" y="94400"/>
                </a:lnTo>
                <a:close/>
                <a:moveTo>
                  <a:pt x="2795745" y="94019"/>
                </a:moveTo>
                <a:cubicBezTo>
                  <a:pt x="2802318" y="93257"/>
                  <a:pt x="2810223" y="93067"/>
                  <a:pt x="2807937" y="88780"/>
                </a:cubicBezTo>
                <a:cubicBezTo>
                  <a:pt x="2805175" y="88971"/>
                  <a:pt x="2802318" y="89257"/>
                  <a:pt x="2799556" y="89447"/>
                </a:cubicBezTo>
                <a:cubicBezTo>
                  <a:pt x="2799746" y="91638"/>
                  <a:pt x="2796412" y="92305"/>
                  <a:pt x="2795745" y="94019"/>
                </a:cubicBezTo>
                <a:close/>
                <a:moveTo>
                  <a:pt x="2887566" y="84208"/>
                </a:moveTo>
                <a:cubicBezTo>
                  <a:pt x="2878041" y="85732"/>
                  <a:pt x="2861754" y="86780"/>
                  <a:pt x="2879375" y="86971"/>
                </a:cubicBezTo>
                <a:cubicBezTo>
                  <a:pt x="2886614" y="85161"/>
                  <a:pt x="2904140" y="87447"/>
                  <a:pt x="2904235" y="82780"/>
                </a:cubicBezTo>
                <a:cubicBezTo>
                  <a:pt x="2898615" y="79732"/>
                  <a:pt x="2898806" y="82399"/>
                  <a:pt x="2887566" y="84208"/>
                </a:cubicBezTo>
                <a:close/>
                <a:moveTo>
                  <a:pt x="2933572" y="80303"/>
                </a:moveTo>
                <a:cubicBezTo>
                  <a:pt x="2928238" y="80684"/>
                  <a:pt x="2927571" y="78112"/>
                  <a:pt x="2920809" y="79255"/>
                </a:cubicBezTo>
                <a:cubicBezTo>
                  <a:pt x="2914808" y="84970"/>
                  <a:pt x="2935572" y="84208"/>
                  <a:pt x="2933572" y="80303"/>
                </a:cubicBezTo>
                <a:close/>
                <a:moveTo>
                  <a:pt x="2741262" y="96591"/>
                </a:moveTo>
                <a:cubicBezTo>
                  <a:pt x="2738500" y="96781"/>
                  <a:pt x="2735643" y="97067"/>
                  <a:pt x="2732881" y="97258"/>
                </a:cubicBezTo>
                <a:cubicBezTo>
                  <a:pt x="2729642" y="98020"/>
                  <a:pt x="2724594" y="98020"/>
                  <a:pt x="2724689" y="100020"/>
                </a:cubicBezTo>
                <a:cubicBezTo>
                  <a:pt x="2730880" y="99163"/>
                  <a:pt x="2740215" y="99544"/>
                  <a:pt x="2741262" y="96591"/>
                </a:cubicBezTo>
                <a:close/>
                <a:moveTo>
                  <a:pt x="2787268" y="92686"/>
                </a:moveTo>
                <a:cubicBezTo>
                  <a:pt x="2784506" y="92876"/>
                  <a:pt x="2781648" y="93162"/>
                  <a:pt x="2778886" y="93352"/>
                </a:cubicBezTo>
                <a:cubicBezTo>
                  <a:pt x="2775648" y="94114"/>
                  <a:pt x="2770599" y="94114"/>
                  <a:pt x="2770695" y="96115"/>
                </a:cubicBezTo>
                <a:cubicBezTo>
                  <a:pt x="2776886" y="95257"/>
                  <a:pt x="2786220" y="95638"/>
                  <a:pt x="2787268" y="92686"/>
                </a:cubicBezTo>
                <a:close/>
                <a:moveTo>
                  <a:pt x="3221989" y="55919"/>
                </a:moveTo>
                <a:cubicBezTo>
                  <a:pt x="3219227" y="56110"/>
                  <a:pt x="3216369" y="56395"/>
                  <a:pt x="3213607" y="56586"/>
                </a:cubicBezTo>
                <a:cubicBezTo>
                  <a:pt x="3210369" y="57348"/>
                  <a:pt x="3205320" y="57348"/>
                  <a:pt x="3205416" y="59348"/>
                </a:cubicBezTo>
                <a:cubicBezTo>
                  <a:pt x="3211702" y="58586"/>
                  <a:pt x="3220941" y="58872"/>
                  <a:pt x="3221989" y="55919"/>
                </a:cubicBezTo>
                <a:close/>
                <a:moveTo>
                  <a:pt x="2504185" y="131357"/>
                </a:moveTo>
                <a:cubicBezTo>
                  <a:pt x="2510757" y="130214"/>
                  <a:pt x="2518568" y="130976"/>
                  <a:pt x="2525140" y="129547"/>
                </a:cubicBezTo>
                <a:cubicBezTo>
                  <a:pt x="2526855" y="129166"/>
                  <a:pt x="2529998" y="126976"/>
                  <a:pt x="2529141" y="127071"/>
                </a:cubicBezTo>
                <a:cubicBezTo>
                  <a:pt x="2537999" y="125642"/>
                  <a:pt x="2549048" y="127642"/>
                  <a:pt x="2554096" y="122880"/>
                </a:cubicBezTo>
                <a:cubicBezTo>
                  <a:pt x="2541237" y="119737"/>
                  <a:pt x="2514567" y="125071"/>
                  <a:pt x="2495422" y="125737"/>
                </a:cubicBezTo>
                <a:cubicBezTo>
                  <a:pt x="2494374" y="130024"/>
                  <a:pt x="2501327" y="129452"/>
                  <a:pt x="2504185" y="131357"/>
                </a:cubicBezTo>
                <a:close/>
                <a:moveTo>
                  <a:pt x="2479420" y="137644"/>
                </a:moveTo>
                <a:cubicBezTo>
                  <a:pt x="2485802" y="137263"/>
                  <a:pt x="2483992" y="139739"/>
                  <a:pt x="2487802" y="136977"/>
                </a:cubicBezTo>
                <a:cubicBezTo>
                  <a:pt x="2491136" y="134500"/>
                  <a:pt x="2515806" y="136691"/>
                  <a:pt x="2517234" y="136596"/>
                </a:cubicBezTo>
                <a:cubicBezTo>
                  <a:pt x="2521425" y="136215"/>
                  <a:pt x="2521997" y="134500"/>
                  <a:pt x="2525426" y="133834"/>
                </a:cubicBezTo>
                <a:cubicBezTo>
                  <a:pt x="2551048" y="128595"/>
                  <a:pt x="2568955" y="131071"/>
                  <a:pt x="2592482" y="130309"/>
                </a:cubicBezTo>
                <a:cubicBezTo>
                  <a:pt x="2591434" y="125833"/>
                  <a:pt x="2607246" y="128119"/>
                  <a:pt x="2613246" y="126404"/>
                </a:cubicBezTo>
                <a:cubicBezTo>
                  <a:pt x="2620676" y="125833"/>
                  <a:pt x="2640202" y="123737"/>
                  <a:pt x="2621438" y="123642"/>
                </a:cubicBezTo>
                <a:cubicBezTo>
                  <a:pt x="2581147" y="123356"/>
                  <a:pt x="2483230" y="138025"/>
                  <a:pt x="2433319" y="139549"/>
                </a:cubicBezTo>
                <a:cubicBezTo>
                  <a:pt x="2431033" y="139739"/>
                  <a:pt x="2428747" y="141644"/>
                  <a:pt x="2433510" y="141644"/>
                </a:cubicBezTo>
                <a:cubicBezTo>
                  <a:pt x="2450845" y="140311"/>
                  <a:pt x="2464847" y="138596"/>
                  <a:pt x="2479420" y="137644"/>
                </a:cubicBezTo>
                <a:close/>
                <a:moveTo>
                  <a:pt x="2667444" y="119737"/>
                </a:moveTo>
                <a:cubicBezTo>
                  <a:pt x="2663252" y="120118"/>
                  <a:pt x="2659062" y="120403"/>
                  <a:pt x="2654871" y="120784"/>
                </a:cubicBezTo>
                <a:cubicBezTo>
                  <a:pt x="2650013" y="121546"/>
                  <a:pt x="2642964" y="121451"/>
                  <a:pt x="2642488" y="123928"/>
                </a:cubicBezTo>
                <a:cubicBezTo>
                  <a:pt x="2649727" y="122118"/>
                  <a:pt x="2667253" y="124404"/>
                  <a:pt x="2667444" y="119737"/>
                </a:cubicBezTo>
                <a:close/>
                <a:moveTo>
                  <a:pt x="2700876" y="116879"/>
                </a:moveTo>
                <a:cubicBezTo>
                  <a:pt x="2692304" y="118879"/>
                  <a:pt x="2673159" y="116593"/>
                  <a:pt x="2671825" y="121451"/>
                </a:cubicBezTo>
                <a:cubicBezTo>
                  <a:pt x="2680302" y="119451"/>
                  <a:pt x="2699448" y="121737"/>
                  <a:pt x="2700876" y="116879"/>
                </a:cubicBezTo>
                <a:close/>
                <a:moveTo>
                  <a:pt x="2734309" y="114022"/>
                </a:moveTo>
                <a:cubicBezTo>
                  <a:pt x="2730118" y="114403"/>
                  <a:pt x="2725927" y="114688"/>
                  <a:pt x="2721736" y="115069"/>
                </a:cubicBezTo>
                <a:cubicBezTo>
                  <a:pt x="2718498" y="115831"/>
                  <a:pt x="2713545" y="115831"/>
                  <a:pt x="2713545" y="117832"/>
                </a:cubicBezTo>
                <a:cubicBezTo>
                  <a:pt x="2719545" y="116212"/>
                  <a:pt x="2735357" y="118498"/>
                  <a:pt x="2734309" y="114022"/>
                </a:cubicBezTo>
                <a:close/>
                <a:moveTo>
                  <a:pt x="2326163" y="167552"/>
                </a:moveTo>
                <a:cubicBezTo>
                  <a:pt x="2328925" y="167362"/>
                  <a:pt x="2331783" y="167076"/>
                  <a:pt x="2334545" y="166885"/>
                </a:cubicBezTo>
                <a:cubicBezTo>
                  <a:pt x="2340641" y="161170"/>
                  <a:pt x="2319781" y="161932"/>
                  <a:pt x="2321781" y="165838"/>
                </a:cubicBezTo>
                <a:cubicBezTo>
                  <a:pt x="2324448" y="165647"/>
                  <a:pt x="2326830" y="165647"/>
                  <a:pt x="2326163" y="167552"/>
                </a:cubicBezTo>
                <a:close/>
                <a:moveTo>
                  <a:pt x="2836703" y="130786"/>
                </a:moveTo>
                <a:cubicBezTo>
                  <a:pt x="2852610" y="129357"/>
                  <a:pt x="2866040" y="130119"/>
                  <a:pt x="2874136" y="125547"/>
                </a:cubicBezTo>
                <a:cubicBezTo>
                  <a:pt x="2851848" y="127452"/>
                  <a:pt x="2829559" y="129357"/>
                  <a:pt x="2807271" y="131167"/>
                </a:cubicBezTo>
                <a:cubicBezTo>
                  <a:pt x="2804032" y="131929"/>
                  <a:pt x="2799079" y="131929"/>
                  <a:pt x="2799079" y="133929"/>
                </a:cubicBezTo>
                <a:cubicBezTo>
                  <a:pt x="2809366" y="133072"/>
                  <a:pt x="2824987" y="131833"/>
                  <a:pt x="2836703" y="130786"/>
                </a:cubicBezTo>
                <a:close/>
                <a:moveTo>
                  <a:pt x="2996151" y="123642"/>
                </a:moveTo>
                <a:cubicBezTo>
                  <a:pt x="2968815" y="121261"/>
                  <a:pt x="2985579" y="132119"/>
                  <a:pt x="2996151" y="123642"/>
                </a:cubicBezTo>
                <a:lnTo>
                  <a:pt x="2996151" y="123642"/>
                </a:lnTo>
                <a:close/>
                <a:moveTo>
                  <a:pt x="3393153" y="88018"/>
                </a:moveTo>
                <a:cubicBezTo>
                  <a:pt x="3392963" y="91066"/>
                  <a:pt x="3386295" y="90114"/>
                  <a:pt x="3380771" y="91162"/>
                </a:cubicBezTo>
                <a:cubicBezTo>
                  <a:pt x="3364197" y="94400"/>
                  <a:pt x="3358673" y="93543"/>
                  <a:pt x="3343147" y="94305"/>
                </a:cubicBezTo>
                <a:cubicBezTo>
                  <a:pt x="3335337" y="94686"/>
                  <a:pt x="3316858" y="93733"/>
                  <a:pt x="3318382" y="100591"/>
                </a:cubicBezTo>
                <a:cubicBezTo>
                  <a:pt x="3330574" y="99448"/>
                  <a:pt x="3348291" y="98305"/>
                  <a:pt x="3364388" y="96686"/>
                </a:cubicBezTo>
                <a:cubicBezTo>
                  <a:pt x="3379914" y="95162"/>
                  <a:pt x="3408203" y="96019"/>
                  <a:pt x="3405822" y="88971"/>
                </a:cubicBezTo>
                <a:cubicBezTo>
                  <a:pt x="3400107" y="89638"/>
                  <a:pt x="3396582" y="88876"/>
                  <a:pt x="3393153" y="88018"/>
                </a:cubicBezTo>
                <a:close/>
                <a:moveTo>
                  <a:pt x="3197034" y="108783"/>
                </a:moveTo>
                <a:cubicBezTo>
                  <a:pt x="3199320" y="108688"/>
                  <a:pt x="3202272" y="110497"/>
                  <a:pt x="3201415" y="110497"/>
                </a:cubicBezTo>
                <a:cubicBezTo>
                  <a:pt x="3209511" y="109831"/>
                  <a:pt x="3217703" y="107259"/>
                  <a:pt x="3226275" y="106306"/>
                </a:cubicBezTo>
                <a:cubicBezTo>
                  <a:pt x="3232752" y="105640"/>
                  <a:pt x="3230562" y="108592"/>
                  <a:pt x="3234657" y="105640"/>
                </a:cubicBezTo>
                <a:cubicBezTo>
                  <a:pt x="3235229" y="105259"/>
                  <a:pt x="3241896" y="104973"/>
                  <a:pt x="3243039" y="104973"/>
                </a:cubicBezTo>
                <a:cubicBezTo>
                  <a:pt x="3248183" y="104592"/>
                  <a:pt x="3251898" y="105925"/>
                  <a:pt x="3259899" y="105640"/>
                </a:cubicBezTo>
                <a:cubicBezTo>
                  <a:pt x="3272186" y="105259"/>
                  <a:pt x="3291522" y="104116"/>
                  <a:pt x="3293141" y="100687"/>
                </a:cubicBezTo>
                <a:cubicBezTo>
                  <a:pt x="3272662" y="98972"/>
                  <a:pt x="3231895" y="103449"/>
                  <a:pt x="3209321" y="105640"/>
                </a:cubicBezTo>
                <a:cubicBezTo>
                  <a:pt x="3201129" y="106402"/>
                  <a:pt x="3188366" y="105544"/>
                  <a:pt x="3184365" y="109831"/>
                </a:cubicBezTo>
                <a:cubicBezTo>
                  <a:pt x="3188652" y="109640"/>
                  <a:pt x="3192843" y="109069"/>
                  <a:pt x="3197034" y="108783"/>
                </a:cubicBezTo>
                <a:close/>
                <a:moveTo>
                  <a:pt x="3301714" y="102115"/>
                </a:moveTo>
                <a:cubicBezTo>
                  <a:pt x="3304476" y="101925"/>
                  <a:pt x="3307333" y="101639"/>
                  <a:pt x="3310095" y="101449"/>
                </a:cubicBezTo>
                <a:cubicBezTo>
                  <a:pt x="3316191" y="95734"/>
                  <a:pt x="3295332" y="96496"/>
                  <a:pt x="3297427" y="100401"/>
                </a:cubicBezTo>
                <a:cubicBezTo>
                  <a:pt x="3299904" y="100210"/>
                  <a:pt x="3302285" y="100210"/>
                  <a:pt x="3301714" y="102115"/>
                </a:cubicBezTo>
                <a:close/>
                <a:moveTo>
                  <a:pt x="3481450" y="86875"/>
                </a:moveTo>
                <a:cubicBezTo>
                  <a:pt x="3494118" y="86113"/>
                  <a:pt x="3512216" y="84208"/>
                  <a:pt x="3523265" y="83351"/>
                </a:cubicBezTo>
                <a:cubicBezTo>
                  <a:pt x="3536695" y="82303"/>
                  <a:pt x="3552221" y="86018"/>
                  <a:pt x="3552316" y="78779"/>
                </a:cubicBezTo>
                <a:cubicBezTo>
                  <a:pt x="3516121" y="82589"/>
                  <a:pt x="3483641" y="84113"/>
                  <a:pt x="3451827" y="85161"/>
                </a:cubicBezTo>
                <a:cubicBezTo>
                  <a:pt x="3450875" y="92305"/>
                  <a:pt x="3469353" y="87637"/>
                  <a:pt x="3481450" y="86875"/>
                </a:cubicBezTo>
                <a:close/>
                <a:moveTo>
                  <a:pt x="3151028" y="112688"/>
                </a:moveTo>
                <a:cubicBezTo>
                  <a:pt x="3148266" y="112879"/>
                  <a:pt x="3145408" y="113164"/>
                  <a:pt x="3142646" y="113355"/>
                </a:cubicBezTo>
                <a:cubicBezTo>
                  <a:pt x="3119691" y="114784"/>
                  <a:pt x="3152361" y="118498"/>
                  <a:pt x="3151028" y="112688"/>
                </a:cubicBezTo>
                <a:close/>
                <a:moveTo>
                  <a:pt x="3439445" y="88304"/>
                </a:moveTo>
                <a:cubicBezTo>
                  <a:pt x="3435254" y="88685"/>
                  <a:pt x="3431063" y="88971"/>
                  <a:pt x="3426872" y="89352"/>
                </a:cubicBezTo>
                <a:cubicBezTo>
                  <a:pt x="3422014" y="90114"/>
                  <a:pt x="3414966" y="90019"/>
                  <a:pt x="3414489" y="92495"/>
                </a:cubicBezTo>
                <a:cubicBezTo>
                  <a:pt x="3421824" y="90685"/>
                  <a:pt x="3439350" y="92971"/>
                  <a:pt x="3439445" y="88304"/>
                </a:cubicBezTo>
                <a:close/>
                <a:moveTo>
                  <a:pt x="3648709" y="72778"/>
                </a:moveTo>
                <a:cubicBezTo>
                  <a:pt x="3645947" y="72969"/>
                  <a:pt x="3643185" y="73255"/>
                  <a:pt x="3640327" y="73445"/>
                </a:cubicBezTo>
                <a:cubicBezTo>
                  <a:pt x="3637089" y="74207"/>
                  <a:pt x="3632040" y="74207"/>
                  <a:pt x="3632136" y="76207"/>
                </a:cubicBezTo>
                <a:cubicBezTo>
                  <a:pt x="3638327" y="75445"/>
                  <a:pt x="3647566" y="75731"/>
                  <a:pt x="3648709" y="72778"/>
                </a:cubicBezTo>
                <a:close/>
                <a:moveTo>
                  <a:pt x="2776314" y="163361"/>
                </a:moveTo>
                <a:cubicBezTo>
                  <a:pt x="2773552" y="163552"/>
                  <a:pt x="2770695" y="163837"/>
                  <a:pt x="2767932" y="164028"/>
                </a:cubicBezTo>
                <a:cubicBezTo>
                  <a:pt x="2745072" y="165457"/>
                  <a:pt x="2777648" y="169171"/>
                  <a:pt x="2776314" y="163361"/>
                </a:cubicBezTo>
                <a:close/>
                <a:moveTo>
                  <a:pt x="2897568" y="153074"/>
                </a:moveTo>
                <a:cubicBezTo>
                  <a:pt x="2885566" y="153836"/>
                  <a:pt x="2861087" y="155360"/>
                  <a:pt x="2872612" y="157265"/>
                </a:cubicBezTo>
                <a:cubicBezTo>
                  <a:pt x="2879280" y="157360"/>
                  <a:pt x="2886900" y="155265"/>
                  <a:pt x="2893472" y="155455"/>
                </a:cubicBezTo>
                <a:cubicBezTo>
                  <a:pt x="2904997" y="155932"/>
                  <a:pt x="2897472" y="155074"/>
                  <a:pt x="2910236" y="154027"/>
                </a:cubicBezTo>
                <a:cubicBezTo>
                  <a:pt x="2915951" y="153550"/>
                  <a:pt x="2919475" y="154217"/>
                  <a:pt x="2922999" y="155074"/>
                </a:cubicBezTo>
                <a:cubicBezTo>
                  <a:pt x="2927381" y="148597"/>
                  <a:pt x="2908045" y="152407"/>
                  <a:pt x="2897568" y="153074"/>
                </a:cubicBezTo>
                <a:close/>
                <a:moveTo>
                  <a:pt x="2977387" y="150598"/>
                </a:moveTo>
                <a:cubicBezTo>
                  <a:pt x="2990722" y="147073"/>
                  <a:pt x="2965957" y="149169"/>
                  <a:pt x="2960528" y="149931"/>
                </a:cubicBezTo>
                <a:cubicBezTo>
                  <a:pt x="2960147" y="148693"/>
                  <a:pt x="2959671" y="147454"/>
                  <a:pt x="2956146" y="148216"/>
                </a:cubicBezTo>
                <a:cubicBezTo>
                  <a:pt x="2952432" y="155551"/>
                  <a:pt x="2969386" y="150312"/>
                  <a:pt x="2977387" y="150598"/>
                </a:cubicBezTo>
                <a:close/>
                <a:moveTo>
                  <a:pt x="3052444" y="142120"/>
                </a:moveTo>
                <a:cubicBezTo>
                  <a:pt x="3031870" y="145168"/>
                  <a:pt x="2999104" y="143930"/>
                  <a:pt x="2989865" y="149550"/>
                </a:cubicBezTo>
                <a:cubicBezTo>
                  <a:pt x="3010534" y="146502"/>
                  <a:pt x="3043205" y="147740"/>
                  <a:pt x="3052444" y="142120"/>
                </a:cubicBezTo>
                <a:close/>
                <a:moveTo>
                  <a:pt x="3106832" y="137548"/>
                </a:moveTo>
                <a:cubicBezTo>
                  <a:pt x="3064541" y="141835"/>
                  <a:pt x="3123977" y="140977"/>
                  <a:pt x="3123596" y="136120"/>
                </a:cubicBezTo>
                <a:cubicBezTo>
                  <a:pt x="3117976" y="136691"/>
                  <a:pt x="3112356" y="136977"/>
                  <a:pt x="3106832" y="137548"/>
                </a:cubicBezTo>
                <a:close/>
                <a:moveTo>
                  <a:pt x="3144456" y="134405"/>
                </a:moveTo>
                <a:cubicBezTo>
                  <a:pt x="3141693" y="134596"/>
                  <a:pt x="3138836" y="134881"/>
                  <a:pt x="3136074" y="135072"/>
                </a:cubicBezTo>
                <a:cubicBezTo>
                  <a:pt x="3113118" y="136405"/>
                  <a:pt x="3145789" y="140215"/>
                  <a:pt x="3144456" y="134405"/>
                </a:cubicBezTo>
                <a:close/>
                <a:moveTo>
                  <a:pt x="3290760" y="122023"/>
                </a:moveTo>
                <a:cubicBezTo>
                  <a:pt x="3271138" y="123547"/>
                  <a:pt x="3250659" y="124499"/>
                  <a:pt x="3232181" y="126976"/>
                </a:cubicBezTo>
                <a:cubicBezTo>
                  <a:pt x="3224656" y="128023"/>
                  <a:pt x="3222942" y="129928"/>
                  <a:pt x="3215607" y="130500"/>
                </a:cubicBezTo>
                <a:cubicBezTo>
                  <a:pt x="3210559" y="130881"/>
                  <a:pt x="3206654" y="129547"/>
                  <a:pt x="3198748" y="129833"/>
                </a:cubicBezTo>
                <a:cubicBezTo>
                  <a:pt x="3187223" y="130214"/>
                  <a:pt x="3176555" y="132214"/>
                  <a:pt x="3165315" y="132691"/>
                </a:cubicBezTo>
                <a:cubicBezTo>
                  <a:pt x="3163029" y="132881"/>
                  <a:pt x="3160743" y="134786"/>
                  <a:pt x="3165506" y="134786"/>
                </a:cubicBezTo>
                <a:cubicBezTo>
                  <a:pt x="3186366" y="134119"/>
                  <a:pt x="3190366" y="132214"/>
                  <a:pt x="3203320" y="133738"/>
                </a:cubicBezTo>
                <a:cubicBezTo>
                  <a:pt x="3199986" y="137739"/>
                  <a:pt x="3189890" y="141454"/>
                  <a:pt x="3203987" y="142120"/>
                </a:cubicBezTo>
                <a:cubicBezTo>
                  <a:pt x="3208178" y="137739"/>
                  <a:pt x="3221132" y="138691"/>
                  <a:pt x="3228847" y="137929"/>
                </a:cubicBezTo>
                <a:cubicBezTo>
                  <a:pt x="3253326" y="135548"/>
                  <a:pt x="3276567" y="135453"/>
                  <a:pt x="3291712" y="134691"/>
                </a:cubicBezTo>
                <a:cubicBezTo>
                  <a:pt x="3293427" y="127452"/>
                  <a:pt x="3277996" y="132119"/>
                  <a:pt x="3266281" y="132595"/>
                </a:cubicBezTo>
                <a:cubicBezTo>
                  <a:pt x="3255041" y="133072"/>
                  <a:pt x="3239706" y="136882"/>
                  <a:pt x="3236848" y="132976"/>
                </a:cubicBezTo>
                <a:cubicBezTo>
                  <a:pt x="3237039" y="129928"/>
                  <a:pt x="3243706" y="130881"/>
                  <a:pt x="3249231" y="129833"/>
                </a:cubicBezTo>
                <a:cubicBezTo>
                  <a:pt x="3256374" y="128404"/>
                  <a:pt x="3258756" y="127261"/>
                  <a:pt x="3265804" y="126309"/>
                </a:cubicBezTo>
                <a:cubicBezTo>
                  <a:pt x="3273424" y="125261"/>
                  <a:pt x="3278758" y="127357"/>
                  <a:pt x="3282664" y="126976"/>
                </a:cubicBezTo>
                <a:cubicBezTo>
                  <a:pt x="3281235" y="127071"/>
                  <a:pt x="3285331" y="124880"/>
                  <a:pt x="3286664" y="124499"/>
                </a:cubicBezTo>
                <a:cubicBezTo>
                  <a:pt x="3307047" y="119641"/>
                  <a:pt x="3325907" y="129071"/>
                  <a:pt x="3341052" y="119927"/>
                </a:cubicBezTo>
                <a:cubicBezTo>
                  <a:pt x="3325240" y="117451"/>
                  <a:pt x="3308476" y="120689"/>
                  <a:pt x="3290760" y="122023"/>
                </a:cubicBezTo>
                <a:close/>
                <a:moveTo>
                  <a:pt x="3403821" y="114593"/>
                </a:moveTo>
                <a:cubicBezTo>
                  <a:pt x="3392106" y="117355"/>
                  <a:pt x="3392772" y="112593"/>
                  <a:pt x="3382771" y="114307"/>
                </a:cubicBezTo>
                <a:cubicBezTo>
                  <a:pt x="3376770" y="121165"/>
                  <a:pt x="3404774" y="117927"/>
                  <a:pt x="3403821" y="114593"/>
                </a:cubicBezTo>
                <a:close/>
                <a:moveTo>
                  <a:pt x="4327842" y="38679"/>
                </a:moveTo>
                <a:cubicBezTo>
                  <a:pt x="4335081" y="38203"/>
                  <a:pt x="4338415" y="36202"/>
                  <a:pt x="4340034" y="33440"/>
                </a:cubicBezTo>
                <a:cubicBezTo>
                  <a:pt x="4333461" y="34202"/>
                  <a:pt x="4325556" y="34393"/>
                  <a:pt x="4327842" y="38679"/>
                </a:cubicBezTo>
                <a:close/>
                <a:moveTo>
                  <a:pt x="4373467" y="30583"/>
                </a:moveTo>
                <a:cubicBezTo>
                  <a:pt x="4369561" y="33059"/>
                  <a:pt x="4365561" y="35536"/>
                  <a:pt x="4361465" y="37917"/>
                </a:cubicBezTo>
                <a:cubicBezTo>
                  <a:pt x="4351845" y="38107"/>
                  <a:pt x="4345749" y="39727"/>
                  <a:pt x="4345082" y="43537"/>
                </a:cubicBezTo>
                <a:cubicBezTo>
                  <a:pt x="4371752" y="41346"/>
                  <a:pt x="4397374" y="38774"/>
                  <a:pt x="4407090" y="29821"/>
                </a:cubicBezTo>
                <a:cubicBezTo>
                  <a:pt x="4391469" y="32869"/>
                  <a:pt x="4386897" y="28963"/>
                  <a:pt x="4373467" y="30583"/>
                </a:cubicBezTo>
                <a:close/>
                <a:moveTo>
                  <a:pt x="4440523" y="27058"/>
                </a:moveTo>
                <a:cubicBezTo>
                  <a:pt x="4433284" y="28868"/>
                  <a:pt x="4415758" y="26582"/>
                  <a:pt x="4415567" y="31249"/>
                </a:cubicBezTo>
                <a:cubicBezTo>
                  <a:pt x="4422425" y="34202"/>
                  <a:pt x="4435189" y="30487"/>
                  <a:pt x="4440523" y="27058"/>
                </a:cubicBezTo>
                <a:close/>
                <a:moveTo>
                  <a:pt x="4465668" y="24963"/>
                </a:moveTo>
                <a:cubicBezTo>
                  <a:pt x="4423377" y="29249"/>
                  <a:pt x="4482814" y="28392"/>
                  <a:pt x="4482337" y="23534"/>
                </a:cubicBezTo>
                <a:cubicBezTo>
                  <a:pt x="4476813" y="24106"/>
                  <a:pt x="4471193" y="24391"/>
                  <a:pt x="4465668" y="24963"/>
                </a:cubicBezTo>
                <a:close/>
                <a:moveTo>
                  <a:pt x="4532725" y="21439"/>
                </a:moveTo>
                <a:cubicBezTo>
                  <a:pt x="4546155" y="20391"/>
                  <a:pt x="4555013" y="21343"/>
                  <a:pt x="4566348" y="20677"/>
                </a:cubicBezTo>
                <a:cubicBezTo>
                  <a:pt x="4572920" y="20296"/>
                  <a:pt x="4580445" y="17343"/>
                  <a:pt x="4587112" y="16771"/>
                </a:cubicBezTo>
                <a:cubicBezTo>
                  <a:pt x="4585969" y="16867"/>
                  <a:pt x="4589684" y="18486"/>
                  <a:pt x="4591494" y="18486"/>
                </a:cubicBezTo>
                <a:cubicBezTo>
                  <a:pt x="4594066" y="18581"/>
                  <a:pt x="4597209" y="17914"/>
                  <a:pt x="4599876" y="17819"/>
                </a:cubicBezTo>
                <a:cubicBezTo>
                  <a:pt x="4616068" y="17057"/>
                  <a:pt x="4646072" y="15057"/>
                  <a:pt x="4649882" y="11437"/>
                </a:cubicBezTo>
                <a:cubicBezTo>
                  <a:pt x="4617402" y="13819"/>
                  <a:pt x="4592637" y="13438"/>
                  <a:pt x="4561871" y="16771"/>
                </a:cubicBezTo>
                <a:cubicBezTo>
                  <a:pt x="4548917" y="18200"/>
                  <a:pt x="4517770" y="17914"/>
                  <a:pt x="4532915" y="23439"/>
                </a:cubicBezTo>
                <a:cubicBezTo>
                  <a:pt x="4532820" y="22772"/>
                  <a:pt x="4532725" y="22105"/>
                  <a:pt x="4532725" y="21439"/>
                </a:cubicBezTo>
                <a:close/>
                <a:moveTo>
                  <a:pt x="2994437" y="153360"/>
                </a:moveTo>
                <a:cubicBezTo>
                  <a:pt x="2991865" y="153550"/>
                  <a:pt x="2989579" y="151645"/>
                  <a:pt x="2990056" y="151645"/>
                </a:cubicBezTo>
                <a:cubicBezTo>
                  <a:pt x="2985960" y="151836"/>
                  <a:pt x="2985007" y="154408"/>
                  <a:pt x="2981864" y="154408"/>
                </a:cubicBezTo>
                <a:cubicBezTo>
                  <a:pt x="2974530" y="154598"/>
                  <a:pt x="2969196" y="153360"/>
                  <a:pt x="2960814" y="154027"/>
                </a:cubicBezTo>
                <a:cubicBezTo>
                  <a:pt x="2940335" y="155741"/>
                  <a:pt x="2920523" y="160218"/>
                  <a:pt x="2898330" y="161456"/>
                </a:cubicBezTo>
                <a:cubicBezTo>
                  <a:pt x="2881851" y="162313"/>
                  <a:pt x="2856039" y="159932"/>
                  <a:pt x="2848133" y="165647"/>
                </a:cubicBezTo>
                <a:cubicBezTo>
                  <a:pt x="2843751" y="166123"/>
                  <a:pt x="2845085" y="168600"/>
                  <a:pt x="2852514" y="167362"/>
                </a:cubicBezTo>
                <a:cubicBezTo>
                  <a:pt x="2869659" y="170314"/>
                  <a:pt x="2887947" y="164314"/>
                  <a:pt x="2906902" y="162790"/>
                </a:cubicBezTo>
                <a:cubicBezTo>
                  <a:pt x="2923190" y="161456"/>
                  <a:pt x="2938906" y="162790"/>
                  <a:pt x="2953098" y="160980"/>
                </a:cubicBezTo>
                <a:cubicBezTo>
                  <a:pt x="2956813" y="160504"/>
                  <a:pt x="2956146" y="158694"/>
                  <a:pt x="2957099" y="158503"/>
                </a:cubicBezTo>
                <a:cubicBezTo>
                  <a:pt x="2961004" y="157646"/>
                  <a:pt x="2962528" y="160123"/>
                  <a:pt x="2965671" y="159932"/>
                </a:cubicBezTo>
                <a:cubicBezTo>
                  <a:pt x="2996247" y="157456"/>
                  <a:pt x="3019869" y="155932"/>
                  <a:pt x="3045110" y="153265"/>
                </a:cubicBezTo>
                <a:cubicBezTo>
                  <a:pt x="3055302" y="152217"/>
                  <a:pt x="3073114" y="153741"/>
                  <a:pt x="3078162" y="146216"/>
                </a:cubicBezTo>
                <a:cubicBezTo>
                  <a:pt x="3046539" y="148597"/>
                  <a:pt x="3013582" y="152312"/>
                  <a:pt x="2994437" y="153360"/>
                </a:cubicBezTo>
                <a:close/>
                <a:moveTo>
                  <a:pt x="4679028" y="9056"/>
                </a:moveTo>
                <a:cubicBezTo>
                  <a:pt x="4636737" y="13342"/>
                  <a:pt x="4696174" y="12485"/>
                  <a:pt x="4695697" y="7627"/>
                </a:cubicBezTo>
                <a:cubicBezTo>
                  <a:pt x="4690173" y="8199"/>
                  <a:pt x="4684553" y="8485"/>
                  <a:pt x="4679028" y="9056"/>
                </a:cubicBezTo>
                <a:close/>
                <a:moveTo>
                  <a:pt x="4708651" y="10771"/>
                </a:moveTo>
                <a:cubicBezTo>
                  <a:pt x="4711414" y="10580"/>
                  <a:pt x="4714271" y="10294"/>
                  <a:pt x="4717033" y="10104"/>
                </a:cubicBezTo>
                <a:cubicBezTo>
                  <a:pt x="4716938" y="8675"/>
                  <a:pt x="4716843" y="7342"/>
                  <a:pt x="4716652" y="5913"/>
                </a:cubicBezTo>
                <a:cubicBezTo>
                  <a:pt x="4713890" y="6103"/>
                  <a:pt x="4711033" y="6389"/>
                  <a:pt x="4708270" y="6580"/>
                </a:cubicBezTo>
                <a:cubicBezTo>
                  <a:pt x="4708366" y="8008"/>
                  <a:pt x="4708556" y="9342"/>
                  <a:pt x="4708651" y="10771"/>
                </a:cubicBezTo>
                <a:close/>
                <a:moveTo>
                  <a:pt x="3124263" y="144597"/>
                </a:moveTo>
                <a:cubicBezTo>
                  <a:pt x="3119119" y="144406"/>
                  <a:pt x="3098450" y="147073"/>
                  <a:pt x="3111880" y="147740"/>
                </a:cubicBezTo>
                <a:cubicBezTo>
                  <a:pt x="3128454" y="144311"/>
                  <a:pt x="3143408" y="147359"/>
                  <a:pt x="3158076" y="145930"/>
                </a:cubicBezTo>
                <a:cubicBezTo>
                  <a:pt x="3166173" y="145168"/>
                  <a:pt x="3169792" y="143359"/>
                  <a:pt x="3174650" y="142406"/>
                </a:cubicBezTo>
                <a:cubicBezTo>
                  <a:pt x="3180746" y="141263"/>
                  <a:pt x="3190271" y="142025"/>
                  <a:pt x="3191223" y="138882"/>
                </a:cubicBezTo>
                <a:cubicBezTo>
                  <a:pt x="3168840" y="140787"/>
                  <a:pt x="3146551" y="142692"/>
                  <a:pt x="3124263" y="144597"/>
                </a:cubicBezTo>
                <a:close/>
                <a:moveTo>
                  <a:pt x="3320859" y="130024"/>
                </a:moveTo>
                <a:cubicBezTo>
                  <a:pt x="3328479" y="132119"/>
                  <a:pt x="3360197" y="130786"/>
                  <a:pt x="3366864" y="126118"/>
                </a:cubicBezTo>
                <a:cubicBezTo>
                  <a:pt x="3354768" y="126214"/>
                  <a:pt x="3339527" y="127071"/>
                  <a:pt x="3329050" y="127166"/>
                </a:cubicBezTo>
                <a:cubicBezTo>
                  <a:pt x="3317049" y="127261"/>
                  <a:pt x="3297237" y="128976"/>
                  <a:pt x="3295808" y="132119"/>
                </a:cubicBezTo>
                <a:cubicBezTo>
                  <a:pt x="3303999" y="135643"/>
                  <a:pt x="3311143" y="131548"/>
                  <a:pt x="3320859" y="130024"/>
                </a:cubicBezTo>
                <a:close/>
                <a:moveTo>
                  <a:pt x="3421443" y="123737"/>
                </a:moveTo>
                <a:cubicBezTo>
                  <a:pt x="3425919" y="123451"/>
                  <a:pt x="3432015" y="121832"/>
                  <a:pt x="3425443" y="121261"/>
                </a:cubicBezTo>
                <a:cubicBezTo>
                  <a:pt x="3408012" y="124690"/>
                  <a:pt x="3385914" y="117165"/>
                  <a:pt x="3379628" y="127261"/>
                </a:cubicBezTo>
                <a:cubicBezTo>
                  <a:pt x="3391629" y="123451"/>
                  <a:pt x="3401250" y="126690"/>
                  <a:pt x="3421443" y="123737"/>
                </a:cubicBezTo>
                <a:close/>
                <a:moveTo>
                  <a:pt x="2803080" y="180125"/>
                </a:moveTo>
                <a:cubicBezTo>
                  <a:pt x="2809271" y="180792"/>
                  <a:pt x="2824511" y="175839"/>
                  <a:pt x="2824130" y="180411"/>
                </a:cubicBezTo>
                <a:cubicBezTo>
                  <a:pt x="2833274" y="175934"/>
                  <a:pt x="2859277" y="178220"/>
                  <a:pt x="2861277" y="170981"/>
                </a:cubicBezTo>
                <a:cubicBezTo>
                  <a:pt x="2842418" y="174315"/>
                  <a:pt x="2808223" y="171362"/>
                  <a:pt x="2803080" y="180125"/>
                </a:cubicBezTo>
                <a:close/>
                <a:moveTo>
                  <a:pt x="2957385" y="162885"/>
                </a:moveTo>
                <a:cubicBezTo>
                  <a:pt x="2960814" y="168314"/>
                  <a:pt x="2937573" y="163075"/>
                  <a:pt x="2941002" y="168505"/>
                </a:cubicBezTo>
                <a:cubicBezTo>
                  <a:pt x="2971006" y="163266"/>
                  <a:pt x="3000723" y="169267"/>
                  <a:pt x="3016059" y="160027"/>
                </a:cubicBezTo>
                <a:cubicBezTo>
                  <a:pt x="2995866" y="158503"/>
                  <a:pt x="2976054" y="165266"/>
                  <a:pt x="2957385" y="162885"/>
                </a:cubicBezTo>
                <a:close/>
                <a:moveTo>
                  <a:pt x="3162363" y="147645"/>
                </a:moveTo>
                <a:cubicBezTo>
                  <a:pt x="3159600" y="147835"/>
                  <a:pt x="3156743" y="148121"/>
                  <a:pt x="3153981" y="148312"/>
                </a:cubicBezTo>
                <a:cubicBezTo>
                  <a:pt x="3131121" y="149740"/>
                  <a:pt x="3163696" y="153550"/>
                  <a:pt x="3162363" y="147645"/>
                </a:cubicBezTo>
                <a:close/>
                <a:moveTo>
                  <a:pt x="4075524" y="91733"/>
                </a:moveTo>
                <a:cubicBezTo>
                  <a:pt x="4021327" y="97258"/>
                  <a:pt x="4098099" y="94591"/>
                  <a:pt x="4100575" y="89638"/>
                </a:cubicBezTo>
                <a:cubicBezTo>
                  <a:pt x="4091717" y="90495"/>
                  <a:pt x="4083335" y="90876"/>
                  <a:pt x="4075524" y="91733"/>
                </a:cubicBezTo>
                <a:close/>
                <a:moveTo>
                  <a:pt x="3352863" y="159075"/>
                </a:moveTo>
                <a:cubicBezTo>
                  <a:pt x="3354006" y="164980"/>
                  <a:pt x="3326955" y="159551"/>
                  <a:pt x="3328098" y="165361"/>
                </a:cubicBezTo>
                <a:cubicBezTo>
                  <a:pt x="3350100" y="168028"/>
                  <a:pt x="3374008" y="162028"/>
                  <a:pt x="3390772" y="160027"/>
                </a:cubicBezTo>
                <a:cubicBezTo>
                  <a:pt x="3403726" y="162218"/>
                  <a:pt x="3420014" y="159932"/>
                  <a:pt x="3436968" y="158218"/>
                </a:cubicBezTo>
                <a:cubicBezTo>
                  <a:pt x="3445922" y="157360"/>
                  <a:pt x="3459924" y="158122"/>
                  <a:pt x="3461924" y="154027"/>
                </a:cubicBezTo>
                <a:cubicBezTo>
                  <a:pt x="3433635" y="150788"/>
                  <a:pt x="3381152" y="162313"/>
                  <a:pt x="3352863" y="159075"/>
                </a:cubicBezTo>
                <a:close/>
                <a:moveTo>
                  <a:pt x="3294665" y="168219"/>
                </a:moveTo>
                <a:cubicBezTo>
                  <a:pt x="3303237" y="168695"/>
                  <a:pt x="3327526" y="164028"/>
                  <a:pt x="3307047" y="165076"/>
                </a:cubicBezTo>
                <a:cubicBezTo>
                  <a:pt x="3298380" y="164028"/>
                  <a:pt x="3281235" y="169076"/>
                  <a:pt x="3294856" y="170314"/>
                </a:cubicBezTo>
                <a:cubicBezTo>
                  <a:pt x="3294760" y="169648"/>
                  <a:pt x="3294665" y="168886"/>
                  <a:pt x="3294665" y="168219"/>
                </a:cubicBezTo>
                <a:close/>
                <a:moveTo>
                  <a:pt x="3495452" y="153360"/>
                </a:moveTo>
                <a:cubicBezTo>
                  <a:pt x="3497833" y="153265"/>
                  <a:pt x="3497643" y="155836"/>
                  <a:pt x="3504024" y="154789"/>
                </a:cubicBezTo>
                <a:cubicBezTo>
                  <a:pt x="3504977" y="154598"/>
                  <a:pt x="3510311" y="150217"/>
                  <a:pt x="3512025" y="149931"/>
                </a:cubicBezTo>
                <a:cubicBezTo>
                  <a:pt x="3496881" y="151836"/>
                  <a:pt x="3484784" y="151931"/>
                  <a:pt x="3474211" y="150979"/>
                </a:cubicBezTo>
                <a:cubicBezTo>
                  <a:pt x="3471068" y="157837"/>
                  <a:pt x="3490023" y="153550"/>
                  <a:pt x="3495452" y="153360"/>
                </a:cubicBezTo>
                <a:close/>
                <a:moveTo>
                  <a:pt x="3537267" y="149836"/>
                </a:moveTo>
                <a:cubicBezTo>
                  <a:pt x="3543267" y="148216"/>
                  <a:pt x="3559079" y="150502"/>
                  <a:pt x="3558031" y="145930"/>
                </a:cubicBezTo>
                <a:cubicBezTo>
                  <a:pt x="3551459" y="143168"/>
                  <a:pt x="3540791" y="145930"/>
                  <a:pt x="3537267" y="149836"/>
                </a:cubicBezTo>
                <a:close/>
                <a:moveTo>
                  <a:pt x="3575081" y="148788"/>
                </a:moveTo>
                <a:cubicBezTo>
                  <a:pt x="3581082" y="147169"/>
                  <a:pt x="3596893" y="149455"/>
                  <a:pt x="3595845" y="144883"/>
                </a:cubicBezTo>
                <a:cubicBezTo>
                  <a:pt x="3586035" y="145073"/>
                  <a:pt x="3577367" y="141930"/>
                  <a:pt x="3575081" y="148788"/>
                </a:cubicBezTo>
                <a:close/>
                <a:moveTo>
                  <a:pt x="4443475" y="111355"/>
                </a:moveTo>
                <a:cubicBezTo>
                  <a:pt x="4440808" y="110402"/>
                  <a:pt x="4423282" y="108116"/>
                  <a:pt x="4422616" y="113164"/>
                </a:cubicBezTo>
                <a:cubicBezTo>
                  <a:pt x="4425187" y="114117"/>
                  <a:pt x="4442809" y="116403"/>
                  <a:pt x="4443475" y="111355"/>
                </a:cubicBezTo>
                <a:close/>
                <a:moveTo>
                  <a:pt x="4518723" y="105068"/>
                </a:moveTo>
                <a:cubicBezTo>
                  <a:pt x="4514532" y="105449"/>
                  <a:pt x="4510341" y="105735"/>
                  <a:pt x="4506245" y="106116"/>
                </a:cubicBezTo>
                <a:cubicBezTo>
                  <a:pt x="4503007" y="106878"/>
                  <a:pt x="4497958" y="106878"/>
                  <a:pt x="4498053" y="108878"/>
                </a:cubicBezTo>
                <a:cubicBezTo>
                  <a:pt x="4503959" y="107259"/>
                  <a:pt x="4519770" y="109545"/>
                  <a:pt x="4518723" y="105068"/>
                </a:cubicBezTo>
                <a:close/>
                <a:moveTo>
                  <a:pt x="2043175" y="356338"/>
                </a:moveTo>
                <a:cubicBezTo>
                  <a:pt x="2040413" y="356528"/>
                  <a:pt x="2037650" y="356814"/>
                  <a:pt x="2034793" y="357004"/>
                </a:cubicBezTo>
                <a:cubicBezTo>
                  <a:pt x="2011933" y="358433"/>
                  <a:pt x="2044509" y="362148"/>
                  <a:pt x="2043175" y="356338"/>
                </a:cubicBezTo>
                <a:close/>
                <a:moveTo>
                  <a:pt x="5191188" y="141263"/>
                </a:moveTo>
                <a:cubicBezTo>
                  <a:pt x="5188425" y="141454"/>
                  <a:pt x="5185663" y="141739"/>
                  <a:pt x="5182806" y="141930"/>
                </a:cubicBezTo>
                <a:cubicBezTo>
                  <a:pt x="5159946" y="143359"/>
                  <a:pt x="5192521" y="147169"/>
                  <a:pt x="5191188" y="141263"/>
                </a:cubicBezTo>
                <a:close/>
                <a:moveTo>
                  <a:pt x="236187" y="646374"/>
                </a:moveTo>
                <a:cubicBezTo>
                  <a:pt x="231996" y="646755"/>
                  <a:pt x="227805" y="647041"/>
                  <a:pt x="223614" y="647422"/>
                </a:cubicBezTo>
                <a:cubicBezTo>
                  <a:pt x="220376" y="648184"/>
                  <a:pt x="215423" y="648184"/>
                  <a:pt x="215423" y="650184"/>
                </a:cubicBezTo>
                <a:cubicBezTo>
                  <a:pt x="221424" y="648565"/>
                  <a:pt x="237330" y="650851"/>
                  <a:pt x="236187" y="646374"/>
                </a:cubicBezTo>
                <a:close/>
                <a:moveTo>
                  <a:pt x="20637" y="685712"/>
                </a:moveTo>
                <a:cubicBezTo>
                  <a:pt x="16446" y="686093"/>
                  <a:pt x="12255" y="686379"/>
                  <a:pt x="8064" y="686760"/>
                </a:cubicBezTo>
                <a:cubicBezTo>
                  <a:pt x="-16225" y="688855"/>
                  <a:pt x="22256" y="691237"/>
                  <a:pt x="20637" y="685712"/>
                </a:cubicBezTo>
                <a:close/>
                <a:moveTo>
                  <a:pt x="505650" y="695523"/>
                </a:moveTo>
                <a:cubicBezTo>
                  <a:pt x="501935" y="700762"/>
                  <a:pt x="481647" y="699428"/>
                  <a:pt x="476884" y="704286"/>
                </a:cubicBezTo>
                <a:cubicBezTo>
                  <a:pt x="494982" y="702762"/>
                  <a:pt x="513079" y="701238"/>
                  <a:pt x="531272" y="699714"/>
                </a:cubicBezTo>
                <a:cubicBezTo>
                  <a:pt x="534415" y="691141"/>
                  <a:pt x="509079" y="700000"/>
                  <a:pt x="505650" y="695523"/>
                </a:cubicBezTo>
                <a:close/>
                <a:moveTo>
                  <a:pt x="455834" y="703905"/>
                </a:moveTo>
                <a:cubicBezTo>
                  <a:pt x="447261" y="705905"/>
                  <a:pt x="428116" y="703619"/>
                  <a:pt x="426783" y="708477"/>
                </a:cubicBezTo>
                <a:cubicBezTo>
                  <a:pt x="435260" y="706572"/>
                  <a:pt x="454405" y="708763"/>
                  <a:pt x="455834" y="703905"/>
                </a:cubicBezTo>
                <a:close/>
                <a:moveTo>
                  <a:pt x="721867" y="713144"/>
                </a:moveTo>
                <a:cubicBezTo>
                  <a:pt x="729106" y="712668"/>
                  <a:pt x="732440" y="710668"/>
                  <a:pt x="734059" y="707905"/>
                </a:cubicBezTo>
                <a:cubicBezTo>
                  <a:pt x="727487" y="708667"/>
                  <a:pt x="719486" y="708858"/>
                  <a:pt x="721867" y="713144"/>
                </a:cubicBezTo>
                <a:close/>
                <a:moveTo>
                  <a:pt x="5371496" y="481306"/>
                </a:moveTo>
                <a:cubicBezTo>
                  <a:pt x="5367305" y="481687"/>
                  <a:pt x="5363114" y="481972"/>
                  <a:pt x="5358923" y="482353"/>
                </a:cubicBezTo>
                <a:cubicBezTo>
                  <a:pt x="5354065" y="483115"/>
                  <a:pt x="5347017" y="483020"/>
                  <a:pt x="5346541" y="485497"/>
                </a:cubicBezTo>
                <a:cubicBezTo>
                  <a:pt x="5353875" y="483687"/>
                  <a:pt x="5371401" y="485973"/>
                  <a:pt x="5371496" y="481306"/>
                </a:cubicBezTo>
                <a:close/>
                <a:moveTo>
                  <a:pt x="843787" y="1060235"/>
                </a:moveTo>
                <a:cubicBezTo>
                  <a:pt x="856741" y="1060712"/>
                  <a:pt x="858837" y="1056806"/>
                  <a:pt x="868647" y="1056044"/>
                </a:cubicBezTo>
                <a:cubicBezTo>
                  <a:pt x="871029" y="1050139"/>
                  <a:pt x="859694" y="1052710"/>
                  <a:pt x="855598" y="1050806"/>
                </a:cubicBezTo>
                <a:cubicBezTo>
                  <a:pt x="854741" y="1055187"/>
                  <a:pt x="844644" y="1055854"/>
                  <a:pt x="843787" y="1060235"/>
                </a:cubicBezTo>
                <a:close/>
                <a:moveTo>
                  <a:pt x="893889" y="1055949"/>
                </a:moveTo>
                <a:cubicBezTo>
                  <a:pt x="901604" y="1047281"/>
                  <a:pt x="874172" y="1049282"/>
                  <a:pt x="872648" y="1053472"/>
                </a:cubicBezTo>
                <a:cubicBezTo>
                  <a:pt x="880744" y="1053758"/>
                  <a:pt x="880744" y="1058902"/>
                  <a:pt x="893889" y="1055949"/>
                </a:cubicBezTo>
                <a:close/>
                <a:moveTo>
                  <a:pt x="5303869" y="677330"/>
                </a:moveTo>
                <a:cubicBezTo>
                  <a:pt x="5301106" y="677521"/>
                  <a:pt x="5298344" y="677807"/>
                  <a:pt x="5295487" y="677997"/>
                </a:cubicBezTo>
                <a:cubicBezTo>
                  <a:pt x="5272531" y="679330"/>
                  <a:pt x="5305202" y="683140"/>
                  <a:pt x="5303869" y="677330"/>
                </a:cubicBezTo>
                <a:close/>
                <a:moveTo>
                  <a:pt x="781017" y="1065474"/>
                </a:moveTo>
                <a:cubicBezTo>
                  <a:pt x="786828" y="1067760"/>
                  <a:pt x="796829" y="1066903"/>
                  <a:pt x="797591" y="1061950"/>
                </a:cubicBezTo>
                <a:cubicBezTo>
                  <a:pt x="791781" y="1059759"/>
                  <a:pt x="781779" y="1060521"/>
                  <a:pt x="781017" y="1065474"/>
                </a:cubicBezTo>
                <a:close/>
                <a:moveTo>
                  <a:pt x="1168113" y="1062426"/>
                </a:moveTo>
                <a:cubicBezTo>
                  <a:pt x="1173733" y="1060902"/>
                  <a:pt x="1177638" y="1063855"/>
                  <a:pt x="1180782" y="1063474"/>
                </a:cubicBezTo>
                <a:cubicBezTo>
                  <a:pt x="1184115" y="1063093"/>
                  <a:pt x="1184306" y="1061093"/>
                  <a:pt x="1184782" y="1060997"/>
                </a:cubicBezTo>
                <a:cubicBezTo>
                  <a:pt x="1189354" y="1060235"/>
                  <a:pt x="1204880" y="1061759"/>
                  <a:pt x="1201165" y="1055378"/>
                </a:cubicBezTo>
                <a:cubicBezTo>
                  <a:pt x="1188592" y="1057092"/>
                  <a:pt x="1168494" y="1055854"/>
                  <a:pt x="1168113" y="1062426"/>
                </a:cubicBezTo>
                <a:close/>
                <a:moveTo>
                  <a:pt x="5487510" y="708286"/>
                </a:moveTo>
                <a:cubicBezTo>
                  <a:pt x="5480176" y="709525"/>
                  <a:pt x="5466175" y="704095"/>
                  <a:pt x="5462460" y="710382"/>
                </a:cubicBezTo>
                <a:cubicBezTo>
                  <a:pt x="5469699" y="709239"/>
                  <a:pt x="5483796" y="714573"/>
                  <a:pt x="5487510" y="708286"/>
                </a:cubicBezTo>
                <a:close/>
                <a:moveTo>
                  <a:pt x="5516943" y="707905"/>
                </a:moveTo>
                <a:cubicBezTo>
                  <a:pt x="5512752" y="708286"/>
                  <a:pt x="5508561" y="708572"/>
                  <a:pt x="5504370" y="708953"/>
                </a:cubicBezTo>
                <a:cubicBezTo>
                  <a:pt x="5501131" y="709715"/>
                  <a:pt x="5496083" y="709715"/>
                  <a:pt x="5496179" y="711715"/>
                </a:cubicBezTo>
                <a:cubicBezTo>
                  <a:pt x="5502179" y="710096"/>
                  <a:pt x="5517991" y="712382"/>
                  <a:pt x="5516943" y="707905"/>
                </a:cubicBezTo>
                <a:close/>
                <a:moveTo>
                  <a:pt x="563562" y="1132530"/>
                </a:moveTo>
                <a:cubicBezTo>
                  <a:pt x="563752" y="1141293"/>
                  <a:pt x="592803" y="1132244"/>
                  <a:pt x="605757" y="1133197"/>
                </a:cubicBezTo>
                <a:cubicBezTo>
                  <a:pt x="608710" y="1125196"/>
                  <a:pt x="591375" y="1131768"/>
                  <a:pt x="584517" y="1130720"/>
                </a:cubicBezTo>
                <a:cubicBezTo>
                  <a:pt x="582135" y="1130339"/>
                  <a:pt x="584136" y="1124243"/>
                  <a:pt x="575754" y="1127196"/>
                </a:cubicBezTo>
                <a:cubicBezTo>
                  <a:pt x="569848" y="1128244"/>
                  <a:pt x="568991" y="1131292"/>
                  <a:pt x="563562" y="1132530"/>
                </a:cubicBezTo>
                <a:close/>
                <a:moveTo>
                  <a:pt x="735107" y="1120147"/>
                </a:moveTo>
                <a:cubicBezTo>
                  <a:pt x="747108" y="1119576"/>
                  <a:pt x="756348" y="1117862"/>
                  <a:pt x="759872" y="1113861"/>
                </a:cubicBezTo>
                <a:cubicBezTo>
                  <a:pt x="747775" y="1114433"/>
                  <a:pt x="738631" y="1116147"/>
                  <a:pt x="735107" y="1120147"/>
                </a:cubicBezTo>
                <a:close/>
                <a:moveTo>
                  <a:pt x="744251" y="1127863"/>
                </a:moveTo>
                <a:cubicBezTo>
                  <a:pt x="728344" y="1129768"/>
                  <a:pt x="707580" y="1128720"/>
                  <a:pt x="707199" y="1137388"/>
                </a:cubicBezTo>
                <a:cubicBezTo>
                  <a:pt x="727011" y="1133959"/>
                  <a:pt x="750347" y="1133101"/>
                  <a:pt x="769683" y="1129958"/>
                </a:cubicBezTo>
                <a:cubicBezTo>
                  <a:pt x="776255" y="1128910"/>
                  <a:pt x="786542" y="1126339"/>
                  <a:pt x="790257" y="1123958"/>
                </a:cubicBezTo>
                <a:cubicBezTo>
                  <a:pt x="777588" y="1125386"/>
                  <a:pt x="760539" y="1125958"/>
                  <a:pt x="744251" y="1127863"/>
                </a:cubicBezTo>
                <a:close/>
                <a:moveTo>
                  <a:pt x="849121" y="1123195"/>
                </a:moveTo>
                <a:cubicBezTo>
                  <a:pt x="862075" y="1122338"/>
                  <a:pt x="872267" y="1120243"/>
                  <a:pt x="877982" y="1116528"/>
                </a:cubicBezTo>
                <a:cubicBezTo>
                  <a:pt x="868647" y="1118909"/>
                  <a:pt x="845025" y="1115480"/>
                  <a:pt x="849121" y="1123195"/>
                </a:cubicBezTo>
                <a:close/>
                <a:moveTo>
                  <a:pt x="690435" y="1138721"/>
                </a:moveTo>
                <a:cubicBezTo>
                  <a:pt x="693197" y="1138531"/>
                  <a:pt x="695959" y="1138245"/>
                  <a:pt x="698817" y="1138055"/>
                </a:cubicBezTo>
                <a:cubicBezTo>
                  <a:pt x="698721" y="1136626"/>
                  <a:pt x="698626" y="1135292"/>
                  <a:pt x="698436" y="1133864"/>
                </a:cubicBezTo>
                <a:cubicBezTo>
                  <a:pt x="695673" y="1134054"/>
                  <a:pt x="692816" y="1134340"/>
                  <a:pt x="690054" y="1134530"/>
                </a:cubicBezTo>
                <a:cubicBezTo>
                  <a:pt x="690149" y="1135959"/>
                  <a:pt x="690244" y="1137293"/>
                  <a:pt x="690435" y="1138721"/>
                </a:cubicBezTo>
                <a:close/>
                <a:moveTo>
                  <a:pt x="716533" y="1149199"/>
                </a:moveTo>
                <a:cubicBezTo>
                  <a:pt x="723772" y="1149104"/>
                  <a:pt x="741012" y="1143198"/>
                  <a:pt x="728535" y="1141864"/>
                </a:cubicBezTo>
                <a:cubicBezTo>
                  <a:pt x="730630" y="1146722"/>
                  <a:pt x="709389" y="1142245"/>
                  <a:pt x="716533" y="1149199"/>
                </a:cubicBezTo>
                <a:close/>
                <a:moveTo>
                  <a:pt x="745775" y="1146722"/>
                </a:moveTo>
                <a:cubicBezTo>
                  <a:pt x="757014" y="1144436"/>
                  <a:pt x="779208" y="1146627"/>
                  <a:pt x="783208" y="1141483"/>
                </a:cubicBezTo>
                <a:cubicBezTo>
                  <a:pt x="778160" y="1139960"/>
                  <a:pt x="743203" y="1138912"/>
                  <a:pt x="745775" y="1146722"/>
                </a:cubicBezTo>
                <a:close/>
                <a:moveTo>
                  <a:pt x="490791" y="1168249"/>
                </a:moveTo>
                <a:cubicBezTo>
                  <a:pt x="490314" y="1168344"/>
                  <a:pt x="491267" y="1170154"/>
                  <a:pt x="490981" y="1170344"/>
                </a:cubicBezTo>
                <a:cubicBezTo>
                  <a:pt x="488886" y="1171868"/>
                  <a:pt x="465359" y="1173487"/>
                  <a:pt x="482980" y="1175202"/>
                </a:cubicBezTo>
                <a:cubicBezTo>
                  <a:pt x="490505" y="1168725"/>
                  <a:pt x="527081" y="1173964"/>
                  <a:pt x="524033" y="1163296"/>
                </a:cubicBezTo>
                <a:cubicBezTo>
                  <a:pt x="519270" y="1166725"/>
                  <a:pt x="500697" y="1165582"/>
                  <a:pt x="490791" y="1168249"/>
                </a:cubicBezTo>
                <a:close/>
                <a:moveTo>
                  <a:pt x="541083" y="1166153"/>
                </a:moveTo>
                <a:cubicBezTo>
                  <a:pt x="558228" y="1164915"/>
                  <a:pt x="575277" y="1163582"/>
                  <a:pt x="582516" y="1158438"/>
                </a:cubicBezTo>
                <a:cubicBezTo>
                  <a:pt x="568229" y="1160724"/>
                  <a:pt x="542702" y="1158629"/>
                  <a:pt x="541083" y="1166153"/>
                </a:cubicBezTo>
                <a:close/>
                <a:moveTo>
                  <a:pt x="704532" y="1156533"/>
                </a:moveTo>
                <a:cubicBezTo>
                  <a:pt x="704722" y="1163105"/>
                  <a:pt x="717676" y="1161772"/>
                  <a:pt x="730154" y="1160724"/>
                </a:cubicBezTo>
                <a:cubicBezTo>
                  <a:pt x="726630" y="1155295"/>
                  <a:pt x="738060" y="1155771"/>
                  <a:pt x="737774" y="1151580"/>
                </a:cubicBezTo>
                <a:cubicBezTo>
                  <a:pt x="721010" y="1148151"/>
                  <a:pt x="722439" y="1155485"/>
                  <a:pt x="704532" y="1156533"/>
                </a:cubicBezTo>
                <a:close/>
                <a:moveTo>
                  <a:pt x="833976" y="1143484"/>
                </a:moveTo>
                <a:cubicBezTo>
                  <a:pt x="833786" y="1143484"/>
                  <a:pt x="834072" y="1141483"/>
                  <a:pt x="833786" y="1141388"/>
                </a:cubicBezTo>
                <a:cubicBezTo>
                  <a:pt x="831595" y="1140531"/>
                  <a:pt x="822642" y="1146437"/>
                  <a:pt x="821594" y="1146627"/>
                </a:cubicBezTo>
                <a:cubicBezTo>
                  <a:pt x="812450" y="1148437"/>
                  <a:pt x="813783" y="1144817"/>
                  <a:pt x="809021" y="1147675"/>
                </a:cubicBezTo>
                <a:cubicBezTo>
                  <a:pt x="806354" y="1149294"/>
                  <a:pt x="797305" y="1148437"/>
                  <a:pt x="801020" y="1152533"/>
                </a:cubicBezTo>
                <a:cubicBezTo>
                  <a:pt x="805878" y="1157581"/>
                  <a:pt x="814736" y="1151104"/>
                  <a:pt x="821975" y="1150723"/>
                </a:cubicBezTo>
                <a:cubicBezTo>
                  <a:pt x="823023" y="1150723"/>
                  <a:pt x="828642" y="1154342"/>
                  <a:pt x="834643" y="1151770"/>
                </a:cubicBezTo>
                <a:cubicBezTo>
                  <a:pt x="840263" y="1147960"/>
                  <a:pt x="848549" y="1145198"/>
                  <a:pt x="859218" y="1143389"/>
                </a:cubicBezTo>
                <a:cubicBezTo>
                  <a:pt x="870362" y="1146341"/>
                  <a:pt x="895794" y="1141483"/>
                  <a:pt x="900651" y="1135673"/>
                </a:cubicBezTo>
                <a:cubicBezTo>
                  <a:pt x="875982" y="1136531"/>
                  <a:pt x="852645" y="1142245"/>
                  <a:pt x="833976" y="1143484"/>
                </a:cubicBezTo>
                <a:close/>
                <a:moveTo>
                  <a:pt x="942466" y="1132244"/>
                </a:moveTo>
                <a:cubicBezTo>
                  <a:pt x="935513" y="1132816"/>
                  <a:pt x="928560" y="1133387"/>
                  <a:pt x="921606" y="1134054"/>
                </a:cubicBezTo>
                <a:cubicBezTo>
                  <a:pt x="915129" y="1144627"/>
                  <a:pt x="948848" y="1139388"/>
                  <a:pt x="942466" y="1132244"/>
                </a:cubicBezTo>
                <a:close/>
                <a:moveTo>
                  <a:pt x="1022095" y="1127672"/>
                </a:moveTo>
                <a:cubicBezTo>
                  <a:pt x="1010951" y="1128625"/>
                  <a:pt x="999807" y="1129577"/>
                  <a:pt x="988662" y="1130530"/>
                </a:cubicBezTo>
                <a:cubicBezTo>
                  <a:pt x="990186" y="1139960"/>
                  <a:pt x="1024762" y="1138721"/>
                  <a:pt x="1022095" y="1127672"/>
                </a:cubicBezTo>
                <a:close/>
                <a:moveTo>
                  <a:pt x="608901" y="1171011"/>
                </a:moveTo>
                <a:cubicBezTo>
                  <a:pt x="618521" y="1170820"/>
                  <a:pt x="624522" y="1169201"/>
                  <a:pt x="625284" y="1165391"/>
                </a:cubicBezTo>
                <a:cubicBezTo>
                  <a:pt x="617378" y="1166534"/>
                  <a:pt x="615854" y="1163772"/>
                  <a:pt x="608424" y="1164724"/>
                </a:cubicBezTo>
                <a:cubicBezTo>
                  <a:pt x="608520" y="1166820"/>
                  <a:pt x="608710" y="1168916"/>
                  <a:pt x="608901" y="1171011"/>
                </a:cubicBezTo>
                <a:close/>
                <a:moveTo>
                  <a:pt x="638142" y="1168535"/>
                </a:moveTo>
                <a:cubicBezTo>
                  <a:pt x="645381" y="1168058"/>
                  <a:pt x="648715" y="1166058"/>
                  <a:pt x="650334" y="1163296"/>
                </a:cubicBezTo>
                <a:cubicBezTo>
                  <a:pt x="643762" y="1163962"/>
                  <a:pt x="635856" y="1164153"/>
                  <a:pt x="638142" y="1168535"/>
                </a:cubicBezTo>
                <a:close/>
                <a:moveTo>
                  <a:pt x="559085" y="1179393"/>
                </a:moveTo>
                <a:cubicBezTo>
                  <a:pt x="559180" y="1178060"/>
                  <a:pt x="559466" y="1176821"/>
                  <a:pt x="563085" y="1176916"/>
                </a:cubicBezTo>
                <a:cubicBezTo>
                  <a:pt x="562419" y="1174440"/>
                  <a:pt x="561466" y="1172059"/>
                  <a:pt x="554322" y="1173392"/>
                </a:cubicBezTo>
                <a:cubicBezTo>
                  <a:pt x="555275" y="1175869"/>
                  <a:pt x="554132" y="1179488"/>
                  <a:pt x="559085" y="1179393"/>
                </a:cubicBezTo>
                <a:close/>
                <a:moveTo>
                  <a:pt x="719676" y="1187013"/>
                </a:moveTo>
                <a:cubicBezTo>
                  <a:pt x="738345" y="1183679"/>
                  <a:pt x="775398" y="1187680"/>
                  <a:pt x="769111" y="1174345"/>
                </a:cubicBezTo>
                <a:cubicBezTo>
                  <a:pt x="747870" y="1175964"/>
                  <a:pt x="705960" y="1177869"/>
                  <a:pt x="719676" y="1187013"/>
                </a:cubicBezTo>
                <a:close/>
                <a:moveTo>
                  <a:pt x="217899" y="1227208"/>
                </a:moveTo>
                <a:cubicBezTo>
                  <a:pt x="231044" y="1225018"/>
                  <a:pt x="220376" y="1237495"/>
                  <a:pt x="235330" y="1234162"/>
                </a:cubicBezTo>
                <a:cubicBezTo>
                  <a:pt x="250475" y="1232066"/>
                  <a:pt x="258476" y="1227208"/>
                  <a:pt x="259333" y="1219493"/>
                </a:cubicBezTo>
                <a:cubicBezTo>
                  <a:pt x="242569" y="1222256"/>
                  <a:pt x="214661" y="1220541"/>
                  <a:pt x="205136" y="1226161"/>
                </a:cubicBezTo>
                <a:cubicBezTo>
                  <a:pt x="210565" y="1225875"/>
                  <a:pt x="211232" y="1228447"/>
                  <a:pt x="217899" y="1227208"/>
                </a:cubicBezTo>
                <a:close/>
                <a:moveTo>
                  <a:pt x="706818" y="1183870"/>
                </a:moveTo>
                <a:cubicBezTo>
                  <a:pt x="701674" y="1181870"/>
                  <a:pt x="691863" y="1182727"/>
                  <a:pt x="681576" y="1183870"/>
                </a:cubicBezTo>
                <a:cubicBezTo>
                  <a:pt x="679386" y="1193109"/>
                  <a:pt x="703865" y="1188823"/>
                  <a:pt x="706818" y="1183870"/>
                </a:cubicBezTo>
                <a:close/>
                <a:moveTo>
                  <a:pt x="276764" y="1226542"/>
                </a:moveTo>
                <a:cubicBezTo>
                  <a:pt x="290004" y="1228828"/>
                  <a:pt x="331247" y="1221684"/>
                  <a:pt x="309625" y="1217398"/>
                </a:cubicBezTo>
                <a:cubicBezTo>
                  <a:pt x="308292" y="1224256"/>
                  <a:pt x="282003" y="1221208"/>
                  <a:pt x="276764" y="1226542"/>
                </a:cubicBezTo>
                <a:close/>
                <a:moveTo>
                  <a:pt x="917130" y="1180917"/>
                </a:moveTo>
                <a:cubicBezTo>
                  <a:pt x="925702" y="1178917"/>
                  <a:pt x="944847" y="1181203"/>
                  <a:pt x="946181" y="1176345"/>
                </a:cubicBezTo>
                <a:cubicBezTo>
                  <a:pt x="945514" y="1173678"/>
                  <a:pt x="904461" y="1179774"/>
                  <a:pt x="917130" y="1180917"/>
                </a:cubicBezTo>
                <a:close/>
                <a:moveTo>
                  <a:pt x="1109249" y="1162534"/>
                </a:moveTo>
                <a:cubicBezTo>
                  <a:pt x="1106391" y="1161391"/>
                  <a:pt x="1091247" y="1164629"/>
                  <a:pt x="1092675" y="1166058"/>
                </a:cubicBezTo>
                <a:cubicBezTo>
                  <a:pt x="1098676" y="1169487"/>
                  <a:pt x="1111059" y="1163296"/>
                  <a:pt x="1109249" y="1162534"/>
                </a:cubicBezTo>
                <a:close/>
                <a:moveTo>
                  <a:pt x="1138872" y="1164248"/>
                </a:moveTo>
                <a:cubicBezTo>
                  <a:pt x="1146682" y="1162629"/>
                  <a:pt x="1164303" y="1165010"/>
                  <a:pt x="1159446" y="1158247"/>
                </a:cubicBezTo>
                <a:cubicBezTo>
                  <a:pt x="1148968" y="1158914"/>
                  <a:pt x="1139062" y="1159676"/>
                  <a:pt x="1138872" y="1164248"/>
                </a:cubicBezTo>
                <a:close/>
                <a:moveTo>
                  <a:pt x="967803" y="1182917"/>
                </a:moveTo>
                <a:cubicBezTo>
                  <a:pt x="975327" y="1184156"/>
                  <a:pt x="980566" y="1188537"/>
                  <a:pt x="988853" y="1183298"/>
                </a:cubicBezTo>
                <a:cubicBezTo>
                  <a:pt x="990567" y="1174535"/>
                  <a:pt x="971136" y="1178060"/>
                  <a:pt x="967803" y="1182917"/>
                </a:cubicBezTo>
                <a:close/>
                <a:moveTo>
                  <a:pt x="236187" y="1244734"/>
                </a:moveTo>
                <a:cubicBezTo>
                  <a:pt x="239045" y="1245878"/>
                  <a:pt x="241617" y="1247306"/>
                  <a:pt x="244950" y="1248259"/>
                </a:cubicBezTo>
                <a:cubicBezTo>
                  <a:pt x="252475" y="1244544"/>
                  <a:pt x="272668" y="1245878"/>
                  <a:pt x="278002" y="1241210"/>
                </a:cubicBezTo>
                <a:cubicBezTo>
                  <a:pt x="262000" y="1242734"/>
                  <a:pt x="223805" y="1239782"/>
                  <a:pt x="236187" y="1244734"/>
                </a:cubicBezTo>
                <a:close/>
                <a:moveTo>
                  <a:pt x="286575" y="1242639"/>
                </a:moveTo>
                <a:cubicBezTo>
                  <a:pt x="289337" y="1242449"/>
                  <a:pt x="292099" y="1242163"/>
                  <a:pt x="294957" y="1241972"/>
                </a:cubicBezTo>
                <a:cubicBezTo>
                  <a:pt x="294861" y="1240544"/>
                  <a:pt x="294766" y="1239210"/>
                  <a:pt x="294576" y="1237781"/>
                </a:cubicBezTo>
                <a:cubicBezTo>
                  <a:pt x="291813" y="1237972"/>
                  <a:pt x="288956" y="1238258"/>
                  <a:pt x="286194" y="1238448"/>
                </a:cubicBezTo>
                <a:cubicBezTo>
                  <a:pt x="286289" y="1239782"/>
                  <a:pt x="286479" y="1241210"/>
                  <a:pt x="286575" y="1242639"/>
                </a:cubicBezTo>
                <a:close/>
                <a:moveTo>
                  <a:pt x="633380" y="1211207"/>
                </a:moveTo>
                <a:cubicBezTo>
                  <a:pt x="619759" y="1212731"/>
                  <a:pt x="623283" y="1208539"/>
                  <a:pt x="616616" y="1212635"/>
                </a:cubicBezTo>
                <a:cubicBezTo>
                  <a:pt x="612615" y="1215112"/>
                  <a:pt x="603852" y="1213397"/>
                  <a:pt x="600042" y="1216160"/>
                </a:cubicBezTo>
                <a:cubicBezTo>
                  <a:pt x="592327" y="1221779"/>
                  <a:pt x="560323" y="1212731"/>
                  <a:pt x="558418" y="1221779"/>
                </a:cubicBezTo>
                <a:cubicBezTo>
                  <a:pt x="565943" y="1222351"/>
                  <a:pt x="575849" y="1221398"/>
                  <a:pt x="579659" y="1224256"/>
                </a:cubicBezTo>
                <a:cubicBezTo>
                  <a:pt x="575563" y="1231304"/>
                  <a:pt x="579659" y="1229018"/>
                  <a:pt x="580707" y="1236829"/>
                </a:cubicBezTo>
                <a:cubicBezTo>
                  <a:pt x="591660" y="1235305"/>
                  <a:pt x="584707" y="1244734"/>
                  <a:pt x="597947" y="1241687"/>
                </a:cubicBezTo>
                <a:cubicBezTo>
                  <a:pt x="603281" y="1241115"/>
                  <a:pt x="603471" y="1238543"/>
                  <a:pt x="610329" y="1238543"/>
                </a:cubicBezTo>
                <a:cubicBezTo>
                  <a:pt x="606138" y="1228352"/>
                  <a:pt x="624045" y="1227018"/>
                  <a:pt x="612901" y="1219303"/>
                </a:cubicBezTo>
                <a:cubicBezTo>
                  <a:pt x="618807" y="1218255"/>
                  <a:pt x="619664" y="1215207"/>
                  <a:pt x="625093" y="1214064"/>
                </a:cubicBezTo>
                <a:cubicBezTo>
                  <a:pt x="636142" y="1213112"/>
                  <a:pt x="649763" y="1213112"/>
                  <a:pt x="649858" y="1207778"/>
                </a:cubicBezTo>
                <a:cubicBezTo>
                  <a:pt x="642048" y="1208254"/>
                  <a:pt x="640809" y="1210349"/>
                  <a:pt x="633380" y="1211207"/>
                </a:cubicBezTo>
                <a:close/>
                <a:moveTo>
                  <a:pt x="541749" y="1223113"/>
                </a:moveTo>
                <a:cubicBezTo>
                  <a:pt x="548322" y="1222351"/>
                  <a:pt x="556323" y="1222160"/>
                  <a:pt x="553941" y="1217874"/>
                </a:cubicBezTo>
                <a:cubicBezTo>
                  <a:pt x="551179" y="1218064"/>
                  <a:pt x="548322" y="1218350"/>
                  <a:pt x="545559" y="1218541"/>
                </a:cubicBezTo>
                <a:cubicBezTo>
                  <a:pt x="545750" y="1220732"/>
                  <a:pt x="542416" y="1221398"/>
                  <a:pt x="541749" y="1223113"/>
                </a:cubicBezTo>
                <a:close/>
                <a:moveTo>
                  <a:pt x="2159761" y="1088620"/>
                </a:moveTo>
                <a:cubicBezTo>
                  <a:pt x="2162523" y="1088429"/>
                  <a:pt x="2165286" y="1088143"/>
                  <a:pt x="2168143" y="1087953"/>
                </a:cubicBezTo>
                <a:cubicBezTo>
                  <a:pt x="2168048" y="1086524"/>
                  <a:pt x="2167953" y="1085191"/>
                  <a:pt x="2167762" y="1083762"/>
                </a:cubicBezTo>
                <a:cubicBezTo>
                  <a:pt x="2165000" y="1083953"/>
                  <a:pt x="2162142" y="1084238"/>
                  <a:pt x="2159380" y="1084429"/>
                </a:cubicBezTo>
                <a:cubicBezTo>
                  <a:pt x="2159571" y="1085858"/>
                  <a:pt x="2159666" y="1087286"/>
                  <a:pt x="2159761" y="1088620"/>
                </a:cubicBezTo>
                <a:close/>
                <a:moveTo>
                  <a:pt x="1282223" y="1167010"/>
                </a:moveTo>
                <a:cubicBezTo>
                  <a:pt x="1288700" y="1169773"/>
                  <a:pt x="1301082" y="1167772"/>
                  <a:pt x="1298606" y="1161391"/>
                </a:cubicBezTo>
                <a:cubicBezTo>
                  <a:pt x="1288986" y="1161581"/>
                  <a:pt x="1282890" y="1163201"/>
                  <a:pt x="1282223" y="1167010"/>
                </a:cubicBezTo>
                <a:close/>
                <a:moveTo>
                  <a:pt x="638999" y="1227590"/>
                </a:moveTo>
                <a:cubicBezTo>
                  <a:pt x="651477" y="1229685"/>
                  <a:pt x="650430" y="1217207"/>
                  <a:pt x="638428" y="1221303"/>
                </a:cubicBezTo>
                <a:cubicBezTo>
                  <a:pt x="638619" y="1223399"/>
                  <a:pt x="638809" y="1225494"/>
                  <a:pt x="638999" y="1227590"/>
                </a:cubicBezTo>
                <a:close/>
                <a:moveTo>
                  <a:pt x="200850" y="1275215"/>
                </a:moveTo>
                <a:cubicBezTo>
                  <a:pt x="191801" y="1277310"/>
                  <a:pt x="187038" y="1270357"/>
                  <a:pt x="188467" y="1278358"/>
                </a:cubicBezTo>
                <a:cubicBezTo>
                  <a:pt x="192468" y="1280453"/>
                  <a:pt x="203421" y="1280929"/>
                  <a:pt x="205517" y="1281120"/>
                </a:cubicBezTo>
                <a:cubicBezTo>
                  <a:pt x="206565" y="1281215"/>
                  <a:pt x="208565" y="1280834"/>
                  <a:pt x="209708" y="1280739"/>
                </a:cubicBezTo>
                <a:cubicBezTo>
                  <a:pt x="213613" y="1280549"/>
                  <a:pt x="212946" y="1282454"/>
                  <a:pt x="214089" y="1282454"/>
                </a:cubicBezTo>
                <a:cubicBezTo>
                  <a:pt x="226853" y="1283120"/>
                  <a:pt x="238283" y="1280453"/>
                  <a:pt x="247713" y="1281691"/>
                </a:cubicBezTo>
                <a:cubicBezTo>
                  <a:pt x="253237" y="1281215"/>
                  <a:pt x="251237" y="1277691"/>
                  <a:pt x="255714" y="1276834"/>
                </a:cubicBezTo>
                <a:cubicBezTo>
                  <a:pt x="263715" y="1277024"/>
                  <a:pt x="266572" y="1280453"/>
                  <a:pt x="276954" y="1279310"/>
                </a:cubicBezTo>
                <a:cubicBezTo>
                  <a:pt x="289718" y="1271786"/>
                  <a:pt x="314864" y="1274548"/>
                  <a:pt x="326770" y="1270833"/>
                </a:cubicBezTo>
                <a:cubicBezTo>
                  <a:pt x="326103" y="1261594"/>
                  <a:pt x="309244" y="1261022"/>
                  <a:pt x="316769" y="1252640"/>
                </a:cubicBezTo>
                <a:cubicBezTo>
                  <a:pt x="298767" y="1253498"/>
                  <a:pt x="301148" y="1262641"/>
                  <a:pt x="288384" y="1265594"/>
                </a:cubicBezTo>
                <a:cubicBezTo>
                  <a:pt x="254094" y="1269690"/>
                  <a:pt x="228663" y="1268357"/>
                  <a:pt x="212280" y="1261499"/>
                </a:cubicBezTo>
                <a:cubicBezTo>
                  <a:pt x="205422" y="1264832"/>
                  <a:pt x="213327" y="1274071"/>
                  <a:pt x="200850" y="1275215"/>
                </a:cubicBezTo>
                <a:close/>
                <a:moveTo>
                  <a:pt x="535368" y="1246925"/>
                </a:moveTo>
                <a:cubicBezTo>
                  <a:pt x="539654" y="1245878"/>
                  <a:pt x="540511" y="1243687"/>
                  <a:pt x="543369" y="1242067"/>
                </a:cubicBezTo>
                <a:cubicBezTo>
                  <a:pt x="546226" y="1240448"/>
                  <a:pt x="551084" y="1239782"/>
                  <a:pt x="551370" y="1237210"/>
                </a:cubicBezTo>
                <a:cubicBezTo>
                  <a:pt x="544988" y="1234448"/>
                  <a:pt x="529843" y="1237210"/>
                  <a:pt x="517746" y="1237972"/>
                </a:cubicBezTo>
                <a:cubicBezTo>
                  <a:pt x="517175" y="1244830"/>
                  <a:pt x="523557" y="1247592"/>
                  <a:pt x="535368" y="1246925"/>
                </a:cubicBezTo>
                <a:close/>
                <a:moveTo>
                  <a:pt x="576801" y="1239210"/>
                </a:moveTo>
                <a:cubicBezTo>
                  <a:pt x="562133" y="1234066"/>
                  <a:pt x="564800" y="1248068"/>
                  <a:pt x="576801" y="1239210"/>
                </a:cubicBezTo>
                <a:lnTo>
                  <a:pt x="576801" y="1239210"/>
                </a:lnTo>
                <a:close/>
                <a:moveTo>
                  <a:pt x="3896835" y="967366"/>
                </a:moveTo>
                <a:cubicBezTo>
                  <a:pt x="3917600" y="964033"/>
                  <a:pt x="3917219" y="964890"/>
                  <a:pt x="3934650" y="966319"/>
                </a:cubicBezTo>
                <a:cubicBezTo>
                  <a:pt x="3931983" y="959842"/>
                  <a:pt x="3955319" y="963747"/>
                  <a:pt x="3950652" y="956508"/>
                </a:cubicBezTo>
                <a:cubicBezTo>
                  <a:pt x="3926934" y="961556"/>
                  <a:pt x="3896359" y="951936"/>
                  <a:pt x="3896835" y="967366"/>
                </a:cubicBezTo>
                <a:close/>
                <a:moveTo>
                  <a:pt x="422687" y="1258546"/>
                </a:moveTo>
                <a:cubicBezTo>
                  <a:pt x="438117" y="1255021"/>
                  <a:pt x="435069" y="1262737"/>
                  <a:pt x="448119" y="1260641"/>
                </a:cubicBezTo>
                <a:cubicBezTo>
                  <a:pt x="446880" y="1256736"/>
                  <a:pt x="452405" y="1255593"/>
                  <a:pt x="451548" y="1251878"/>
                </a:cubicBezTo>
                <a:cubicBezTo>
                  <a:pt x="439737" y="1253307"/>
                  <a:pt x="422687" y="1252545"/>
                  <a:pt x="422687" y="1258546"/>
                </a:cubicBezTo>
                <a:close/>
                <a:moveTo>
                  <a:pt x="3528789" y="996322"/>
                </a:moveTo>
                <a:cubicBezTo>
                  <a:pt x="3528027" y="1007848"/>
                  <a:pt x="3564127" y="996703"/>
                  <a:pt x="3575462" y="1000799"/>
                </a:cubicBezTo>
                <a:cubicBezTo>
                  <a:pt x="3576319" y="997751"/>
                  <a:pt x="3584415" y="997656"/>
                  <a:pt x="3587654" y="995560"/>
                </a:cubicBezTo>
                <a:cubicBezTo>
                  <a:pt x="3577557" y="978606"/>
                  <a:pt x="3555745" y="1001561"/>
                  <a:pt x="3528789" y="996322"/>
                </a:cubicBezTo>
                <a:close/>
                <a:moveTo>
                  <a:pt x="3591273" y="988893"/>
                </a:moveTo>
                <a:cubicBezTo>
                  <a:pt x="3591464" y="990988"/>
                  <a:pt x="3591654" y="993084"/>
                  <a:pt x="3591845" y="995180"/>
                </a:cubicBezTo>
                <a:cubicBezTo>
                  <a:pt x="3602227" y="996132"/>
                  <a:pt x="3620420" y="994894"/>
                  <a:pt x="3620610" y="986416"/>
                </a:cubicBezTo>
                <a:cubicBezTo>
                  <a:pt x="3605466" y="989655"/>
                  <a:pt x="3597941" y="984607"/>
                  <a:pt x="3591273" y="988893"/>
                </a:cubicBezTo>
                <a:close/>
                <a:moveTo>
                  <a:pt x="5205475" y="858972"/>
                </a:moveTo>
                <a:cubicBezTo>
                  <a:pt x="5198236" y="860210"/>
                  <a:pt x="5184139" y="854781"/>
                  <a:pt x="5180425" y="861067"/>
                </a:cubicBezTo>
                <a:cubicBezTo>
                  <a:pt x="5187664" y="859924"/>
                  <a:pt x="5201760" y="865258"/>
                  <a:pt x="5205475" y="858972"/>
                </a:cubicBezTo>
                <a:close/>
                <a:moveTo>
                  <a:pt x="481837" y="1262070"/>
                </a:moveTo>
                <a:cubicBezTo>
                  <a:pt x="489171" y="1260927"/>
                  <a:pt x="502983" y="1262451"/>
                  <a:pt x="498220" y="1256450"/>
                </a:cubicBezTo>
                <a:cubicBezTo>
                  <a:pt x="488695" y="1256641"/>
                  <a:pt x="482599" y="1258260"/>
                  <a:pt x="481837" y="1262070"/>
                </a:cubicBezTo>
                <a:close/>
                <a:moveTo>
                  <a:pt x="5256339" y="863163"/>
                </a:moveTo>
                <a:cubicBezTo>
                  <a:pt x="5262149" y="867068"/>
                  <a:pt x="5272626" y="863258"/>
                  <a:pt x="5281580" y="863163"/>
                </a:cubicBezTo>
                <a:cubicBezTo>
                  <a:pt x="5281866" y="863163"/>
                  <a:pt x="5281485" y="865163"/>
                  <a:pt x="5281771" y="865258"/>
                </a:cubicBezTo>
                <a:cubicBezTo>
                  <a:pt x="5286247" y="867544"/>
                  <a:pt x="5303392" y="861448"/>
                  <a:pt x="5306821" y="863163"/>
                </a:cubicBezTo>
                <a:cubicBezTo>
                  <a:pt x="5309012" y="856591"/>
                  <a:pt x="5292915" y="858972"/>
                  <a:pt x="5285390" y="858591"/>
                </a:cubicBezTo>
                <a:cubicBezTo>
                  <a:pt x="5275008" y="858115"/>
                  <a:pt x="5261578" y="858210"/>
                  <a:pt x="5251767" y="859353"/>
                </a:cubicBezTo>
                <a:cubicBezTo>
                  <a:pt x="5243766" y="858305"/>
                  <a:pt x="5236146" y="857162"/>
                  <a:pt x="5226335" y="857257"/>
                </a:cubicBezTo>
                <a:cubicBezTo>
                  <a:pt x="5223572" y="857448"/>
                  <a:pt x="5220810" y="857734"/>
                  <a:pt x="5217953" y="857924"/>
                </a:cubicBezTo>
                <a:cubicBezTo>
                  <a:pt x="5221001" y="865544"/>
                  <a:pt x="5243004" y="863544"/>
                  <a:pt x="5256339" y="863163"/>
                </a:cubicBezTo>
                <a:close/>
                <a:moveTo>
                  <a:pt x="4474622" y="929171"/>
                </a:moveTo>
                <a:cubicBezTo>
                  <a:pt x="4489195" y="934315"/>
                  <a:pt x="4486624" y="920313"/>
                  <a:pt x="4474622" y="929171"/>
                </a:cubicBezTo>
                <a:lnTo>
                  <a:pt x="4474622" y="929171"/>
                </a:lnTo>
                <a:close/>
                <a:moveTo>
                  <a:pt x="4620926" y="916789"/>
                </a:moveTo>
                <a:cubicBezTo>
                  <a:pt x="4648263" y="919170"/>
                  <a:pt x="4631499" y="908311"/>
                  <a:pt x="4620926" y="916789"/>
                </a:cubicBezTo>
                <a:lnTo>
                  <a:pt x="4620926" y="916789"/>
                </a:lnTo>
                <a:close/>
                <a:moveTo>
                  <a:pt x="541845" y="1273881"/>
                </a:moveTo>
                <a:cubicBezTo>
                  <a:pt x="541368" y="1273500"/>
                  <a:pt x="534320" y="1272833"/>
                  <a:pt x="533272" y="1272452"/>
                </a:cubicBezTo>
                <a:cubicBezTo>
                  <a:pt x="531843" y="1271976"/>
                  <a:pt x="534225" y="1268833"/>
                  <a:pt x="532891" y="1268261"/>
                </a:cubicBezTo>
                <a:cubicBezTo>
                  <a:pt x="527081" y="1265499"/>
                  <a:pt x="517651" y="1264166"/>
                  <a:pt x="507269" y="1264070"/>
                </a:cubicBezTo>
                <a:cubicBezTo>
                  <a:pt x="492029" y="1265404"/>
                  <a:pt x="488981" y="1271595"/>
                  <a:pt x="478694" y="1274929"/>
                </a:cubicBezTo>
                <a:cubicBezTo>
                  <a:pt x="461549" y="1273214"/>
                  <a:pt x="430116" y="1275215"/>
                  <a:pt x="424401" y="1279501"/>
                </a:cubicBezTo>
                <a:cubicBezTo>
                  <a:pt x="422401" y="1281025"/>
                  <a:pt x="418972" y="1277786"/>
                  <a:pt x="420020" y="1277786"/>
                </a:cubicBezTo>
                <a:cubicBezTo>
                  <a:pt x="397065" y="1279501"/>
                  <a:pt x="381444" y="1282739"/>
                  <a:pt x="365823" y="1284454"/>
                </a:cubicBezTo>
                <a:cubicBezTo>
                  <a:pt x="363156" y="1284740"/>
                  <a:pt x="361441" y="1286930"/>
                  <a:pt x="361822" y="1286930"/>
                </a:cubicBezTo>
                <a:cubicBezTo>
                  <a:pt x="357060" y="1287502"/>
                  <a:pt x="352869" y="1285787"/>
                  <a:pt x="344963" y="1286263"/>
                </a:cubicBezTo>
                <a:cubicBezTo>
                  <a:pt x="332485" y="1287025"/>
                  <a:pt x="328580" y="1289883"/>
                  <a:pt x="324198" y="1290169"/>
                </a:cubicBezTo>
                <a:cubicBezTo>
                  <a:pt x="318293" y="1290454"/>
                  <a:pt x="316674" y="1287216"/>
                  <a:pt x="311340" y="1287025"/>
                </a:cubicBezTo>
                <a:cubicBezTo>
                  <a:pt x="288194" y="1286073"/>
                  <a:pt x="257904" y="1290931"/>
                  <a:pt x="244284" y="1290550"/>
                </a:cubicBezTo>
                <a:cubicBezTo>
                  <a:pt x="241617" y="1290454"/>
                  <a:pt x="238569" y="1291407"/>
                  <a:pt x="235902" y="1291216"/>
                </a:cubicBezTo>
                <a:cubicBezTo>
                  <a:pt x="227710" y="1290931"/>
                  <a:pt x="211613" y="1287883"/>
                  <a:pt x="202469" y="1294074"/>
                </a:cubicBezTo>
                <a:cubicBezTo>
                  <a:pt x="239045" y="1296741"/>
                  <a:pt x="274097" y="1300265"/>
                  <a:pt x="324579" y="1294360"/>
                </a:cubicBezTo>
                <a:cubicBezTo>
                  <a:pt x="332295" y="1296550"/>
                  <a:pt x="334200" y="1296836"/>
                  <a:pt x="341629" y="1297122"/>
                </a:cubicBezTo>
                <a:cubicBezTo>
                  <a:pt x="349344" y="1297408"/>
                  <a:pt x="352773" y="1297979"/>
                  <a:pt x="362679" y="1297503"/>
                </a:cubicBezTo>
                <a:cubicBezTo>
                  <a:pt x="389064" y="1296265"/>
                  <a:pt x="414591" y="1300265"/>
                  <a:pt x="429545" y="1291883"/>
                </a:cubicBezTo>
                <a:cubicBezTo>
                  <a:pt x="438879" y="1293503"/>
                  <a:pt x="447071" y="1295884"/>
                  <a:pt x="463359" y="1293217"/>
                </a:cubicBezTo>
                <a:cubicBezTo>
                  <a:pt x="475551" y="1290645"/>
                  <a:pt x="489076" y="1288645"/>
                  <a:pt x="496315" y="1284073"/>
                </a:cubicBezTo>
                <a:cubicBezTo>
                  <a:pt x="507269" y="1290074"/>
                  <a:pt x="536606" y="1289026"/>
                  <a:pt x="546512" y="1279882"/>
                </a:cubicBezTo>
                <a:cubicBezTo>
                  <a:pt x="539654" y="1280549"/>
                  <a:pt x="544321" y="1276072"/>
                  <a:pt x="541845" y="1273881"/>
                </a:cubicBezTo>
                <a:close/>
                <a:moveTo>
                  <a:pt x="5060600" y="888118"/>
                </a:moveTo>
                <a:cubicBezTo>
                  <a:pt x="5066125" y="887642"/>
                  <a:pt x="5064124" y="884118"/>
                  <a:pt x="5068601" y="883261"/>
                </a:cubicBezTo>
                <a:cubicBezTo>
                  <a:pt x="5071839" y="882499"/>
                  <a:pt x="5076888" y="882499"/>
                  <a:pt x="5076793" y="880403"/>
                </a:cubicBezTo>
                <a:cubicBezTo>
                  <a:pt x="5066887" y="882499"/>
                  <a:pt x="5046217" y="880308"/>
                  <a:pt x="5043550" y="885356"/>
                </a:cubicBezTo>
                <a:cubicBezTo>
                  <a:pt x="5056885" y="881641"/>
                  <a:pt x="5047265" y="891833"/>
                  <a:pt x="5060600" y="888118"/>
                </a:cubicBezTo>
                <a:close/>
                <a:moveTo>
                  <a:pt x="3221322" y="1045567"/>
                </a:moveTo>
                <a:cubicBezTo>
                  <a:pt x="3224751" y="1046900"/>
                  <a:pt x="3235705" y="1045662"/>
                  <a:pt x="3242087" y="1041661"/>
                </a:cubicBezTo>
                <a:cubicBezTo>
                  <a:pt x="3236562" y="1038042"/>
                  <a:pt x="3220560" y="1045186"/>
                  <a:pt x="3221322" y="1045567"/>
                </a:cubicBezTo>
                <a:close/>
                <a:moveTo>
                  <a:pt x="3154647" y="1053282"/>
                </a:moveTo>
                <a:cubicBezTo>
                  <a:pt x="3160839" y="1046900"/>
                  <a:pt x="3136074" y="1048996"/>
                  <a:pt x="3137788" y="1052615"/>
                </a:cubicBezTo>
                <a:cubicBezTo>
                  <a:pt x="3145599" y="1051472"/>
                  <a:pt x="3147123" y="1054139"/>
                  <a:pt x="3154647" y="1053282"/>
                </a:cubicBezTo>
                <a:close/>
                <a:moveTo>
                  <a:pt x="2088609" y="1143293"/>
                </a:moveTo>
                <a:cubicBezTo>
                  <a:pt x="2084418" y="1143674"/>
                  <a:pt x="2080227" y="1143960"/>
                  <a:pt x="2076036" y="1144341"/>
                </a:cubicBezTo>
                <a:cubicBezTo>
                  <a:pt x="2072798" y="1145103"/>
                  <a:pt x="2067750" y="1145103"/>
                  <a:pt x="2067845" y="1147103"/>
                </a:cubicBezTo>
                <a:cubicBezTo>
                  <a:pt x="2073846" y="1145484"/>
                  <a:pt x="2089657" y="1147770"/>
                  <a:pt x="2088609" y="1143293"/>
                </a:cubicBezTo>
                <a:close/>
                <a:moveTo>
                  <a:pt x="2142997" y="1138721"/>
                </a:moveTo>
                <a:cubicBezTo>
                  <a:pt x="2128995" y="1141198"/>
                  <a:pt x="2103945" y="1139293"/>
                  <a:pt x="2097182" y="1144722"/>
                </a:cubicBezTo>
                <a:cubicBezTo>
                  <a:pt x="2105754" y="1146627"/>
                  <a:pt x="2141378" y="1145865"/>
                  <a:pt x="2142997" y="1138721"/>
                </a:cubicBezTo>
                <a:close/>
                <a:moveTo>
                  <a:pt x="2331211" y="1124910"/>
                </a:moveTo>
                <a:cubicBezTo>
                  <a:pt x="2323305" y="1126053"/>
                  <a:pt x="2321781" y="1123291"/>
                  <a:pt x="2314352" y="1124243"/>
                </a:cubicBezTo>
                <a:cubicBezTo>
                  <a:pt x="2308161" y="1130625"/>
                  <a:pt x="2332926" y="1128530"/>
                  <a:pt x="2331211" y="1124910"/>
                </a:cubicBezTo>
                <a:close/>
                <a:moveTo>
                  <a:pt x="2339784" y="1126339"/>
                </a:moveTo>
                <a:cubicBezTo>
                  <a:pt x="2349690" y="1124243"/>
                  <a:pt x="2370359" y="1126434"/>
                  <a:pt x="2373026" y="1121386"/>
                </a:cubicBezTo>
                <a:cubicBezTo>
                  <a:pt x="2360739" y="1122719"/>
                  <a:pt x="2343022" y="1117766"/>
                  <a:pt x="2339784" y="1126339"/>
                </a:cubicBezTo>
                <a:close/>
                <a:moveTo>
                  <a:pt x="2381789" y="1124910"/>
                </a:moveTo>
                <a:cubicBezTo>
                  <a:pt x="2396457" y="1122719"/>
                  <a:pt x="2422365" y="1124910"/>
                  <a:pt x="2418841" y="1115480"/>
                </a:cubicBezTo>
                <a:cubicBezTo>
                  <a:pt x="2405792" y="1119862"/>
                  <a:pt x="2382075" y="1117004"/>
                  <a:pt x="2381789" y="1124910"/>
                </a:cubicBezTo>
                <a:close/>
                <a:moveTo>
                  <a:pt x="2431795" y="1118528"/>
                </a:moveTo>
                <a:cubicBezTo>
                  <a:pt x="2441892" y="1119195"/>
                  <a:pt x="2471038" y="1120814"/>
                  <a:pt x="2473419" y="1112908"/>
                </a:cubicBezTo>
                <a:cubicBezTo>
                  <a:pt x="2455227" y="1117195"/>
                  <a:pt x="2436843" y="1109003"/>
                  <a:pt x="2431795" y="1118528"/>
                </a:cubicBezTo>
                <a:close/>
                <a:moveTo>
                  <a:pt x="2235675" y="1139293"/>
                </a:moveTo>
                <a:cubicBezTo>
                  <a:pt x="2223388" y="1140245"/>
                  <a:pt x="2199861" y="1141293"/>
                  <a:pt x="2210815" y="1143484"/>
                </a:cubicBezTo>
                <a:cubicBezTo>
                  <a:pt x="2233389" y="1139960"/>
                  <a:pt x="2243486" y="1144055"/>
                  <a:pt x="2265298" y="1141007"/>
                </a:cubicBezTo>
                <a:cubicBezTo>
                  <a:pt x="2269013" y="1134245"/>
                  <a:pt x="2247105" y="1138435"/>
                  <a:pt x="2235675" y="1139293"/>
                </a:cubicBezTo>
                <a:close/>
                <a:moveTo>
                  <a:pt x="2302922" y="1137864"/>
                </a:moveTo>
                <a:cubicBezTo>
                  <a:pt x="2310161" y="1137388"/>
                  <a:pt x="2313495" y="1135387"/>
                  <a:pt x="2315114" y="1132625"/>
                </a:cubicBezTo>
                <a:cubicBezTo>
                  <a:pt x="2308542" y="1133387"/>
                  <a:pt x="2300541" y="1133578"/>
                  <a:pt x="2302922" y="1137864"/>
                </a:cubicBezTo>
                <a:close/>
                <a:moveTo>
                  <a:pt x="2407030" y="1124910"/>
                </a:moveTo>
                <a:cubicBezTo>
                  <a:pt x="2400077" y="1128434"/>
                  <a:pt x="2390933" y="1126243"/>
                  <a:pt x="2377788" y="1127387"/>
                </a:cubicBezTo>
                <a:cubicBezTo>
                  <a:pt x="2365977" y="1128434"/>
                  <a:pt x="2344641" y="1126910"/>
                  <a:pt x="2344737" y="1134435"/>
                </a:cubicBezTo>
                <a:cubicBezTo>
                  <a:pt x="2359024" y="1130149"/>
                  <a:pt x="2364453" y="1131958"/>
                  <a:pt x="2378169" y="1131578"/>
                </a:cubicBezTo>
                <a:cubicBezTo>
                  <a:pt x="2387790" y="1131292"/>
                  <a:pt x="2397791" y="1129768"/>
                  <a:pt x="2407411" y="1129101"/>
                </a:cubicBezTo>
                <a:cubicBezTo>
                  <a:pt x="2417222" y="1128339"/>
                  <a:pt x="2429128" y="1131387"/>
                  <a:pt x="2428176" y="1125196"/>
                </a:cubicBezTo>
                <a:cubicBezTo>
                  <a:pt x="2421984" y="1124529"/>
                  <a:pt x="2406744" y="1129482"/>
                  <a:pt x="2407030" y="1124910"/>
                </a:cubicBezTo>
                <a:close/>
                <a:moveTo>
                  <a:pt x="2449035" y="1123386"/>
                </a:moveTo>
                <a:cubicBezTo>
                  <a:pt x="2434367" y="1118243"/>
                  <a:pt x="2437034" y="1132244"/>
                  <a:pt x="2449035" y="1123386"/>
                </a:cubicBezTo>
                <a:lnTo>
                  <a:pt x="2449035" y="1123386"/>
                </a:lnTo>
                <a:close/>
                <a:moveTo>
                  <a:pt x="2490850" y="1119862"/>
                </a:moveTo>
                <a:cubicBezTo>
                  <a:pt x="2486659" y="1120243"/>
                  <a:pt x="2482468" y="1120529"/>
                  <a:pt x="2478277" y="1120910"/>
                </a:cubicBezTo>
                <a:cubicBezTo>
                  <a:pt x="2475039" y="1121672"/>
                  <a:pt x="2470086" y="1121672"/>
                  <a:pt x="2470086" y="1123672"/>
                </a:cubicBezTo>
                <a:cubicBezTo>
                  <a:pt x="2476086" y="1122148"/>
                  <a:pt x="2491898" y="1124434"/>
                  <a:pt x="2490850" y="1119862"/>
                </a:cubicBezTo>
                <a:close/>
                <a:moveTo>
                  <a:pt x="2537142" y="1120243"/>
                </a:moveTo>
                <a:cubicBezTo>
                  <a:pt x="2543333" y="1113861"/>
                  <a:pt x="2518568" y="1115957"/>
                  <a:pt x="2520282" y="1119576"/>
                </a:cubicBezTo>
                <a:cubicBezTo>
                  <a:pt x="2528093" y="1118433"/>
                  <a:pt x="2529712" y="1121100"/>
                  <a:pt x="2537142" y="1120243"/>
                </a:cubicBezTo>
                <a:close/>
                <a:moveTo>
                  <a:pt x="2582766" y="1112147"/>
                </a:moveTo>
                <a:cubicBezTo>
                  <a:pt x="2574194" y="1114147"/>
                  <a:pt x="2555049" y="1111861"/>
                  <a:pt x="2553715" y="1116718"/>
                </a:cubicBezTo>
                <a:cubicBezTo>
                  <a:pt x="2562954" y="1117099"/>
                  <a:pt x="2581147" y="1119481"/>
                  <a:pt x="2582766" y="1112147"/>
                </a:cubicBezTo>
                <a:close/>
                <a:moveTo>
                  <a:pt x="5166899" y="900310"/>
                </a:moveTo>
                <a:cubicBezTo>
                  <a:pt x="5172519" y="899834"/>
                  <a:pt x="5178043" y="899358"/>
                  <a:pt x="5183663" y="898882"/>
                </a:cubicBezTo>
                <a:cubicBezTo>
                  <a:pt x="5183568" y="897453"/>
                  <a:pt x="5183473" y="896119"/>
                  <a:pt x="5183282" y="894691"/>
                </a:cubicBezTo>
                <a:cubicBezTo>
                  <a:pt x="5177663" y="895167"/>
                  <a:pt x="5172138" y="895643"/>
                  <a:pt x="5166518" y="896119"/>
                </a:cubicBezTo>
                <a:cubicBezTo>
                  <a:pt x="5166613" y="897453"/>
                  <a:pt x="5166804" y="898882"/>
                  <a:pt x="5166899" y="900310"/>
                </a:cubicBezTo>
                <a:close/>
                <a:moveTo>
                  <a:pt x="2968148" y="1088048"/>
                </a:moveTo>
                <a:cubicBezTo>
                  <a:pt x="2972720" y="1080619"/>
                  <a:pt x="2939477" y="1085286"/>
                  <a:pt x="2938716" y="1088429"/>
                </a:cubicBezTo>
                <a:cubicBezTo>
                  <a:pt x="2953003" y="1085572"/>
                  <a:pt x="2955003" y="1090239"/>
                  <a:pt x="2968148" y="1088048"/>
                </a:cubicBezTo>
                <a:close/>
                <a:moveTo>
                  <a:pt x="2420651" y="1136435"/>
                </a:moveTo>
                <a:cubicBezTo>
                  <a:pt x="2437701" y="1133483"/>
                  <a:pt x="2415507" y="1134911"/>
                  <a:pt x="2403792" y="1135768"/>
                </a:cubicBezTo>
                <a:cubicBezTo>
                  <a:pt x="2398077" y="1136149"/>
                  <a:pt x="2388837" y="1132149"/>
                  <a:pt x="2387218" y="1139293"/>
                </a:cubicBezTo>
                <a:cubicBezTo>
                  <a:pt x="2404458" y="1137483"/>
                  <a:pt x="2415698" y="1137293"/>
                  <a:pt x="2420651" y="1136435"/>
                </a:cubicBezTo>
                <a:close/>
                <a:moveTo>
                  <a:pt x="2562764" y="1124434"/>
                </a:moveTo>
                <a:cubicBezTo>
                  <a:pt x="2569336" y="1123672"/>
                  <a:pt x="2577242" y="1123481"/>
                  <a:pt x="2574956" y="1119195"/>
                </a:cubicBezTo>
                <a:cubicBezTo>
                  <a:pt x="2572194" y="1119385"/>
                  <a:pt x="2569336" y="1119671"/>
                  <a:pt x="2566574" y="1119862"/>
                </a:cubicBezTo>
                <a:cubicBezTo>
                  <a:pt x="2566764" y="1121957"/>
                  <a:pt x="2563431" y="1122624"/>
                  <a:pt x="2562764" y="1124434"/>
                </a:cubicBezTo>
                <a:close/>
                <a:moveTo>
                  <a:pt x="2441511" y="1134626"/>
                </a:moveTo>
                <a:cubicBezTo>
                  <a:pt x="2456179" y="1139864"/>
                  <a:pt x="2453512" y="1125767"/>
                  <a:pt x="2441511" y="1134626"/>
                </a:cubicBezTo>
                <a:lnTo>
                  <a:pt x="2441511" y="1134626"/>
                </a:lnTo>
                <a:close/>
                <a:moveTo>
                  <a:pt x="4222305" y="982130"/>
                </a:moveTo>
                <a:cubicBezTo>
                  <a:pt x="4224686" y="987845"/>
                  <a:pt x="4199350" y="982416"/>
                  <a:pt x="4201731" y="988131"/>
                </a:cubicBezTo>
                <a:cubicBezTo>
                  <a:pt x="4218114" y="989274"/>
                  <a:pt x="4268310" y="987940"/>
                  <a:pt x="4272597" y="980035"/>
                </a:cubicBezTo>
                <a:cubicBezTo>
                  <a:pt x="4254404" y="981559"/>
                  <a:pt x="4235068" y="983940"/>
                  <a:pt x="4222305" y="982130"/>
                </a:cubicBezTo>
                <a:close/>
                <a:moveTo>
                  <a:pt x="3888549" y="1018801"/>
                </a:moveTo>
                <a:cubicBezTo>
                  <a:pt x="3887215" y="1012229"/>
                  <a:pt x="3871499" y="1014515"/>
                  <a:pt x="3858735" y="1014991"/>
                </a:cubicBezTo>
                <a:cubicBezTo>
                  <a:pt x="3858450" y="1026136"/>
                  <a:pt x="3874356" y="1020897"/>
                  <a:pt x="3888549" y="1018801"/>
                </a:cubicBezTo>
                <a:close/>
                <a:moveTo>
                  <a:pt x="4786947" y="938696"/>
                </a:moveTo>
                <a:cubicBezTo>
                  <a:pt x="4784280" y="937744"/>
                  <a:pt x="4766659" y="935458"/>
                  <a:pt x="4766087" y="940506"/>
                </a:cubicBezTo>
                <a:cubicBezTo>
                  <a:pt x="4768754" y="941458"/>
                  <a:pt x="4786375" y="943744"/>
                  <a:pt x="4786947" y="938696"/>
                </a:cubicBezTo>
                <a:close/>
                <a:moveTo>
                  <a:pt x="4908200" y="928505"/>
                </a:moveTo>
                <a:cubicBezTo>
                  <a:pt x="4903723" y="928790"/>
                  <a:pt x="4897723" y="930409"/>
                  <a:pt x="4904200" y="930981"/>
                </a:cubicBezTo>
                <a:cubicBezTo>
                  <a:pt x="4922583" y="928028"/>
                  <a:pt x="4937251" y="929647"/>
                  <a:pt x="4946205" y="929552"/>
                </a:cubicBezTo>
                <a:cubicBezTo>
                  <a:pt x="4955635" y="929457"/>
                  <a:pt x="4969827" y="928981"/>
                  <a:pt x="4975256" y="924980"/>
                </a:cubicBezTo>
                <a:cubicBezTo>
                  <a:pt x="4952491" y="922789"/>
                  <a:pt x="4933155" y="924885"/>
                  <a:pt x="4908200" y="928505"/>
                </a:cubicBezTo>
                <a:close/>
                <a:moveTo>
                  <a:pt x="2851943" y="1108432"/>
                </a:moveTo>
                <a:cubicBezTo>
                  <a:pt x="2850514" y="1108146"/>
                  <a:pt x="2848800" y="1105098"/>
                  <a:pt x="2847371" y="1104622"/>
                </a:cubicBezTo>
                <a:cubicBezTo>
                  <a:pt x="2844132" y="1103383"/>
                  <a:pt x="2839656" y="1103669"/>
                  <a:pt x="2834607" y="1103574"/>
                </a:cubicBezTo>
                <a:cubicBezTo>
                  <a:pt x="2797936" y="1102907"/>
                  <a:pt x="2747358" y="1116623"/>
                  <a:pt x="2705163" y="1116623"/>
                </a:cubicBezTo>
                <a:cubicBezTo>
                  <a:pt x="2708687" y="1122053"/>
                  <a:pt x="2697257" y="1121576"/>
                  <a:pt x="2697543" y="1125767"/>
                </a:cubicBezTo>
                <a:cubicBezTo>
                  <a:pt x="2712783" y="1133578"/>
                  <a:pt x="2733452" y="1122053"/>
                  <a:pt x="2747358" y="1117290"/>
                </a:cubicBezTo>
                <a:cubicBezTo>
                  <a:pt x="2749454" y="1121195"/>
                  <a:pt x="2749644" y="1126243"/>
                  <a:pt x="2760598" y="1124624"/>
                </a:cubicBezTo>
                <a:cubicBezTo>
                  <a:pt x="2770218" y="1119671"/>
                  <a:pt x="2774790" y="1112718"/>
                  <a:pt x="2793174" y="1111289"/>
                </a:cubicBezTo>
                <a:cubicBezTo>
                  <a:pt x="2793174" y="1113956"/>
                  <a:pt x="2788030" y="1114623"/>
                  <a:pt x="2789554" y="1117957"/>
                </a:cubicBezTo>
                <a:cubicBezTo>
                  <a:pt x="2799270" y="1117099"/>
                  <a:pt x="2809081" y="1116337"/>
                  <a:pt x="2818796" y="1115480"/>
                </a:cubicBezTo>
                <a:cubicBezTo>
                  <a:pt x="2820129" y="1111766"/>
                  <a:pt x="2812128" y="1110622"/>
                  <a:pt x="2818224" y="1109194"/>
                </a:cubicBezTo>
                <a:cubicBezTo>
                  <a:pt x="2832512" y="1106336"/>
                  <a:pt x="2836798" y="1109575"/>
                  <a:pt x="2839656" y="1113766"/>
                </a:cubicBezTo>
                <a:cubicBezTo>
                  <a:pt x="2849371" y="1112908"/>
                  <a:pt x="2859182" y="1112147"/>
                  <a:pt x="2868897" y="1111289"/>
                </a:cubicBezTo>
                <a:cubicBezTo>
                  <a:pt x="2874327" y="1104145"/>
                  <a:pt x="2856991" y="1109384"/>
                  <a:pt x="2851943" y="1108432"/>
                </a:cubicBezTo>
                <a:close/>
                <a:moveTo>
                  <a:pt x="2876803" y="1104241"/>
                </a:moveTo>
                <a:cubicBezTo>
                  <a:pt x="2883375" y="1103860"/>
                  <a:pt x="2880518" y="1109289"/>
                  <a:pt x="2889662" y="1107384"/>
                </a:cubicBezTo>
                <a:cubicBezTo>
                  <a:pt x="2905950" y="1099097"/>
                  <a:pt x="2871374" y="1096526"/>
                  <a:pt x="2864040" y="1103193"/>
                </a:cubicBezTo>
                <a:cubicBezTo>
                  <a:pt x="2869850" y="1102622"/>
                  <a:pt x="2873374" y="1103383"/>
                  <a:pt x="2876803" y="1104241"/>
                </a:cubicBezTo>
                <a:close/>
                <a:moveTo>
                  <a:pt x="3972178" y="1011753"/>
                </a:moveTo>
                <a:cubicBezTo>
                  <a:pt x="3990181" y="1009562"/>
                  <a:pt x="4016184" y="1010419"/>
                  <a:pt x="4021994" y="1003276"/>
                </a:cubicBezTo>
                <a:cubicBezTo>
                  <a:pt x="4005516" y="1006133"/>
                  <a:pt x="3975321" y="1003561"/>
                  <a:pt x="3972178" y="1011753"/>
                </a:cubicBezTo>
                <a:close/>
                <a:moveTo>
                  <a:pt x="4073143" y="1011658"/>
                </a:moveTo>
                <a:cubicBezTo>
                  <a:pt x="4072381" y="1010896"/>
                  <a:pt x="4068571" y="1016515"/>
                  <a:pt x="4077715" y="1015468"/>
                </a:cubicBezTo>
                <a:cubicBezTo>
                  <a:pt x="4080573" y="1010515"/>
                  <a:pt x="4103623" y="1013658"/>
                  <a:pt x="4097908" y="1005276"/>
                </a:cubicBezTo>
                <a:cubicBezTo>
                  <a:pt x="4088669" y="1002228"/>
                  <a:pt x="4070571" y="1007943"/>
                  <a:pt x="4080477" y="998323"/>
                </a:cubicBezTo>
                <a:cubicBezTo>
                  <a:pt x="4073239" y="1000132"/>
                  <a:pt x="4055712" y="997846"/>
                  <a:pt x="4055617" y="1002514"/>
                </a:cubicBezTo>
                <a:cubicBezTo>
                  <a:pt x="4064475" y="1004800"/>
                  <a:pt x="4068952" y="1007562"/>
                  <a:pt x="4073143" y="1011658"/>
                </a:cubicBezTo>
                <a:close/>
                <a:moveTo>
                  <a:pt x="5038312" y="923837"/>
                </a:moveTo>
                <a:cubicBezTo>
                  <a:pt x="5042979" y="923361"/>
                  <a:pt x="5044979" y="921742"/>
                  <a:pt x="5050694" y="920694"/>
                </a:cubicBezTo>
                <a:cubicBezTo>
                  <a:pt x="5056790" y="919551"/>
                  <a:pt x="5066220" y="920313"/>
                  <a:pt x="5067268" y="917170"/>
                </a:cubicBezTo>
                <a:cubicBezTo>
                  <a:pt x="5060505" y="913550"/>
                  <a:pt x="5048122" y="918980"/>
                  <a:pt x="5038026" y="919646"/>
                </a:cubicBezTo>
                <a:cubicBezTo>
                  <a:pt x="5033168" y="919932"/>
                  <a:pt x="5031358" y="918598"/>
                  <a:pt x="5025357" y="918598"/>
                </a:cubicBezTo>
                <a:cubicBezTo>
                  <a:pt x="5014785" y="918694"/>
                  <a:pt x="5001450" y="919265"/>
                  <a:pt x="4996306" y="923170"/>
                </a:cubicBezTo>
                <a:cubicBezTo>
                  <a:pt x="5009927" y="923551"/>
                  <a:pt x="5029930" y="924694"/>
                  <a:pt x="5038312" y="923837"/>
                </a:cubicBezTo>
                <a:close/>
                <a:moveTo>
                  <a:pt x="5196713" y="904120"/>
                </a:moveTo>
                <a:cubicBezTo>
                  <a:pt x="5193950" y="904311"/>
                  <a:pt x="5191093" y="904597"/>
                  <a:pt x="5188330" y="904787"/>
                </a:cubicBezTo>
                <a:cubicBezTo>
                  <a:pt x="5165375" y="906216"/>
                  <a:pt x="5198046" y="909931"/>
                  <a:pt x="5196713" y="904120"/>
                </a:cubicBezTo>
                <a:close/>
                <a:moveTo>
                  <a:pt x="2601150" y="1129577"/>
                </a:moveTo>
                <a:cubicBezTo>
                  <a:pt x="2602864" y="1128530"/>
                  <a:pt x="2606960" y="1132530"/>
                  <a:pt x="2601150" y="1129577"/>
                </a:cubicBezTo>
                <a:cubicBezTo>
                  <a:pt x="2600388" y="1129196"/>
                  <a:pt x="2594006" y="1130244"/>
                  <a:pt x="2592768" y="1130244"/>
                </a:cubicBezTo>
                <a:cubicBezTo>
                  <a:pt x="2576861" y="1130625"/>
                  <a:pt x="2576194" y="1129768"/>
                  <a:pt x="2563335" y="1130625"/>
                </a:cubicBezTo>
                <a:cubicBezTo>
                  <a:pt x="2555430" y="1131101"/>
                  <a:pt x="2554191" y="1133292"/>
                  <a:pt x="2546762" y="1134149"/>
                </a:cubicBezTo>
                <a:cubicBezTo>
                  <a:pt x="2541333" y="1134721"/>
                  <a:pt x="2540856" y="1131958"/>
                  <a:pt x="2534094" y="1133101"/>
                </a:cubicBezTo>
                <a:cubicBezTo>
                  <a:pt x="2529426" y="1133864"/>
                  <a:pt x="2527807" y="1136054"/>
                  <a:pt x="2526093" y="1137959"/>
                </a:cubicBezTo>
                <a:cubicBezTo>
                  <a:pt x="2535618" y="1136531"/>
                  <a:pt x="2541809" y="1137102"/>
                  <a:pt x="2543142" y="1140722"/>
                </a:cubicBezTo>
                <a:cubicBezTo>
                  <a:pt x="2560668" y="1141293"/>
                  <a:pt x="2574384" y="1136149"/>
                  <a:pt x="2588958" y="1134721"/>
                </a:cubicBezTo>
                <a:cubicBezTo>
                  <a:pt x="2593911" y="1134245"/>
                  <a:pt x="2595339" y="1136054"/>
                  <a:pt x="2601721" y="1135768"/>
                </a:cubicBezTo>
                <a:cubicBezTo>
                  <a:pt x="2608770" y="1135483"/>
                  <a:pt x="2608008" y="1131578"/>
                  <a:pt x="2614199" y="1134721"/>
                </a:cubicBezTo>
                <a:cubicBezTo>
                  <a:pt x="2619628" y="1137483"/>
                  <a:pt x="2664872" y="1131197"/>
                  <a:pt x="2664015" y="1126243"/>
                </a:cubicBezTo>
                <a:cubicBezTo>
                  <a:pt x="2660776" y="1125482"/>
                  <a:pt x="2649727" y="1128815"/>
                  <a:pt x="2647251" y="1127672"/>
                </a:cubicBezTo>
                <a:cubicBezTo>
                  <a:pt x="2645727" y="1126910"/>
                  <a:pt x="2651918" y="1123291"/>
                  <a:pt x="2651061" y="1123100"/>
                </a:cubicBezTo>
                <a:cubicBezTo>
                  <a:pt x="2644393" y="1122053"/>
                  <a:pt x="2640774" y="1126243"/>
                  <a:pt x="2630010" y="1122814"/>
                </a:cubicBezTo>
                <a:cubicBezTo>
                  <a:pt x="2628391" y="1127387"/>
                  <a:pt x="2609056" y="1124624"/>
                  <a:pt x="2601150" y="1129577"/>
                </a:cubicBezTo>
                <a:close/>
                <a:moveTo>
                  <a:pt x="3563175" y="1054711"/>
                </a:moveTo>
                <a:cubicBezTo>
                  <a:pt x="3562413" y="1054139"/>
                  <a:pt x="3555936" y="1055854"/>
                  <a:pt x="3554793" y="1055378"/>
                </a:cubicBezTo>
                <a:cubicBezTo>
                  <a:pt x="3553364" y="1054806"/>
                  <a:pt x="3555840" y="1051853"/>
                  <a:pt x="3554412" y="1051187"/>
                </a:cubicBezTo>
                <a:cubicBezTo>
                  <a:pt x="3551840" y="1049948"/>
                  <a:pt x="3546030" y="1050329"/>
                  <a:pt x="3545649" y="1047662"/>
                </a:cubicBezTo>
                <a:cubicBezTo>
                  <a:pt x="3529361" y="1051472"/>
                  <a:pt x="3516121" y="1043757"/>
                  <a:pt x="3512406" y="1052615"/>
                </a:cubicBezTo>
                <a:cubicBezTo>
                  <a:pt x="3519550" y="1051853"/>
                  <a:pt x="3523265" y="1053282"/>
                  <a:pt x="3525265" y="1055758"/>
                </a:cubicBezTo>
                <a:cubicBezTo>
                  <a:pt x="3535076" y="1057854"/>
                  <a:pt x="3540505" y="1048996"/>
                  <a:pt x="3542029" y="1054330"/>
                </a:cubicBezTo>
                <a:cubicBezTo>
                  <a:pt x="3541267" y="1057378"/>
                  <a:pt x="3535457" y="1058426"/>
                  <a:pt x="3534219" y="1061378"/>
                </a:cubicBezTo>
                <a:cubicBezTo>
                  <a:pt x="3540505" y="1061188"/>
                  <a:pt x="3549554" y="1059283"/>
                  <a:pt x="3551078" y="1062045"/>
                </a:cubicBezTo>
                <a:cubicBezTo>
                  <a:pt x="3546315" y="1064903"/>
                  <a:pt x="3536505" y="1065664"/>
                  <a:pt x="3526218" y="1066236"/>
                </a:cubicBezTo>
                <a:cubicBezTo>
                  <a:pt x="3528694" y="1072046"/>
                  <a:pt x="3539076" y="1072618"/>
                  <a:pt x="3547839" y="1072904"/>
                </a:cubicBezTo>
                <a:cubicBezTo>
                  <a:pt x="3552126" y="1072999"/>
                  <a:pt x="3556507" y="1069856"/>
                  <a:pt x="3564413" y="1069379"/>
                </a:cubicBezTo>
                <a:cubicBezTo>
                  <a:pt x="3570128" y="1069093"/>
                  <a:pt x="3572604" y="1072046"/>
                  <a:pt x="3581272" y="1070046"/>
                </a:cubicBezTo>
                <a:cubicBezTo>
                  <a:pt x="3592416" y="1065093"/>
                  <a:pt x="3596989" y="1054425"/>
                  <a:pt x="3609276" y="1052901"/>
                </a:cubicBezTo>
                <a:cubicBezTo>
                  <a:pt x="3621372" y="1052139"/>
                  <a:pt x="3636517" y="1049472"/>
                  <a:pt x="3642899" y="1052139"/>
                </a:cubicBezTo>
                <a:cubicBezTo>
                  <a:pt x="3648423" y="1048996"/>
                  <a:pt x="3646233" y="1042709"/>
                  <a:pt x="3645852" y="1037089"/>
                </a:cubicBezTo>
                <a:cubicBezTo>
                  <a:pt x="3629564" y="1039757"/>
                  <a:pt x="3616039" y="1045853"/>
                  <a:pt x="3600036" y="1043090"/>
                </a:cubicBezTo>
                <a:cubicBezTo>
                  <a:pt x="3591559" y="1051949"/>
                  <a:pt x="3589368" y="1064426"/>
                  <a:pt x="3563651" y="1060997"/>
                </a:cubicBezTo>
                <a:cubicBezTo>
                  <a:pt x="3562127" y="1059473"/>
                  <a:pt x="3565080" y="1056139"/>
                  <a:pt x="3563175" y="1054711"/>
                </a:cubicBezTo>
                <a:close/>
                <a:moveTo>
                  <a:pt x="3746245" y="1028707"/>
                </a:moveTo>
                <a:cubicBezTo>
                  <a:pt x="3742531" y="1027183"/>
                  <a:pt x="3734434" y="1031279"/>
                  <a:pt x="3733863" y="1031851"/>
                </a:cubicBezTo>
                <a:cubicBezTo>
                  <a:pt x="3729767" y="1036328"/>
                  <a:pt x="3749389" y="1029946"/>
                  <a:pt x="3746245" y="1028707"/>
                </a:cubicBezTo>
                <a:close/>
                <a:moveTo>
                  <a:pt x="3775868" y="1030422"/>
                </a:moveTo>
                <a:cubicBezTo>
                  <a:pt x="3783107" y="1029946"/>
                  <a:pt x="3786441" y="1027945"/>
                  <a:pt x="3788060" y="1025183"/>
                </a:cubicBezTo>
                <a:cubicBezTo>
                  <a:pt x="3780821" y="1025659"/>
                  <a:pt x="3777487" y="1027660"/>
                  <a:pt x="3775868" y="1030422"/>
                </a:cubicBezTo>
                <a:close/>
                <a:moveTo>
                  <a:pt x="5121655" y="912598"/>
                </a:moveTo>
                <a:cubicBezTo>
                  <a:pt x="5107653" y="915074"/>
                  <a:pt x="5082603" y="913169"/>
                  <a:pt x="5075840" y="918598"/>
                </a:cubicBezTo>
                <a:cubicBezTo>
                  <a:pt x="5091747" y="918884"/>
                  <a:pt x="5112035" y="919456"/>
                  <a:pt x="5121655" y="912598"/>
                </a:cubicBezTo>
                <a:close/>
                <a:moveTo>
                  <a:pt x="2513520" y="1139102"/>
                </a:moveTo>
                <a:cubicBezTo>
                  <a:pt x="2516282" y="1138912"/>
                  <a:pt x="2519139" y="1138626"/>
                  <a:pt x="2521902" y="1138435"/>
                </a:cubicBezTo>
                <a:cubicBezTo>
                  <a:pt x="2527998" y="1132720"/>
                  <a:pt x="2507233" y="1133483"/>
                  <a:pt x="2509138" y="1137388"/>
                </a:cubicBezTo>
                <a:cubicBezTo>
                  <a:pt x="2511710" y="1137293"/>
                  <a:pt x="2514091" y="1137293"/>
                  <a:pt x="2513520" y="1139102"/>
                </a:cubicBezTo>
                <a:close/>
                <a:moveTo>
                  <a:pt x="3408298" y="1065664"/>
                </a:moveTo>
                <a:cubicBezTo>
                  <a:pt x="3424110" y="1066522"/>
                  <a:pt x="3436492" y="1058902"/>
                  <a:pt x="3420300" y="1058330"/>
                </a:cubicBezTo>
                <a:cubicBezTo>
                  <a:pt x="3422395" y="1063188"/>
                  <a:pt x="3401154" y="1058807"/>
                  <a:pt x="3408298" y="1065664"/>
                </a:cubicBezTo>
                <a:close/>
                <a:moveTo>
                  <a:pt x="4436712" y="978892"/>
                </a:moveTo>
                <a:cubicBezTo>
                  <a:pt x="4436808" y="972891"/>
                  <a:pt x="4425949" y="973653"/>
                  <a:pt x="4415281" y="974320"/>
                </a:cubicBezTo>
                <a:cubicBezTo>
                  <a:pt x="4415472" y="980606"/>
                  <a:pt x="4428521" y="983940"/>
                  <a:pt x="4436712" y="978892"/>
                </a:cubicBezTo>
                <a:close/>
                <a:moveTo>
                  <a:pt x="5201380" y="910026"/>
                </a:moveTo>
                <a:cubicBezTo>
                  <a:pt x="5196807" y="908216"/>
                  <a:pt x="5171185" y="908216"/>
                  <a:pt x="5167947" y="912883"/>
                </a:cubicBezTo>
                <a:cubicBezTo>
                  <a:pt x="5175853" y="912693"/>
                  <a:pt x="5196141" y="915932"/>
                  <a:pt x="5201380" y="910026"/>
                </a:cubicBezTo>
                <a:close/>
                <a:moveTo>
                  <a:pt x="3332670" y="1067855"/>
                </a:moveTo>
                <a:cubicBezTo>
                  <a:pt x="3332193" y="1073761"/>
                  <a:pt x="3317525" y="1073951"/>
                  <a:pt x="3312477" y="1078047"/>
                </a:cubicBezTo>
                <a:cubicBezTo>
                  <a:pt x="3320001" y="1077190"/>
                  <a:pt x="3322478" y="1079285"/>
                  <a:pt x="3321335" y="1083667"/>
                </a:cubicBezTo>
                <a:cubicBezTo>
                  <a:pt x="3319239" y="1089572"/>
                  <a:pt x="3304285" y="1090334"/>
                  <a:pt x="3305714" y="1097668"/>
                </a:cubicBezTo>
                <a:cubicBezTo>
                  <a:pt x="3320192" y="1095287"/>
                  <a:pt x="3321240" y="1091763"/>
                  <a:pt x="3326478" y="1093763"/>
                </a:cubicBezTo>
                <a:cubicBezTo>
                  <a:pt x="3338289" y="1098526"/>
                  <a:pt x="3346195" y="1086048"/>
                  <a:pt x="3347052" y="1087762"/>
                </a:cubicBezTo>
                <a:cubicBezTo>
                  <a:pt x="3353720" y="1088143"/>
                  <a:pt x="3351148" y="1094049"/>
                  <a:pt x="3364102" y="1090525"/>
                </a:cubicBezTo>
                <a:cubicBezTo>
                  <a:pt x="3364959" y="1086334"/>
                  <a:pt x="3358101" y="1086810"/>
                  <a:pt x="3355244" y="1084905"/>
                </a:cubicBezTo>
                <a:cubicBezTo>
                  <a:pt x="3358292" y="1078714"/>
                  <a:pt x="3368007" y="1075189"/>
                  <a:pt x="3366388" y="1067093"/>
                </a:cubicBezTo>
                <a:cubicBezTo>
                  <a:pt x="3356196" y="1066712"/>
                  <a:pt x="3346957" y="1065760"/>
                  <a:pt x="3332670" y="1067855"/>
                </a:cubicBezTo>
                <a:close/>
                <a:moveTo>
                  <a:pt x="3475926" y="1068427"/>
                </a:moveTo>
                <a:cubicBezTo>
                  <a:pt x="3492499" y="1068998"/>
                  <a:pt x="3485832" y="1060235"/>
                  <a:pt x="3504786" y="1061759"/>
                </a:cubicBezTo>
                <a:cubicBezTo>
                  <a:pt x="3504120" y="1058140"/>
                  <a:pt x="3505167" y="1055187"/>
                  <a:pt x="3508311" y="1052996"/>
                </a:cubicBezTo>
                <a:cubicBezTo>
                  <a:pt x="3498595" y="1053854"/>
                  <a:pt x="3488784" y="1054616"/>
                  <a:pt x="3479069" y="1055473"/>
                </a:cubicBezTo>
                <a:cubicBezTo>
                  <a:pt x="3482593" y="1061664"/>
                  <a:pt x="3472306" y="1062235"/>
                  <a:pt x="3475926" y="1068427"/>
                </a:cubicBezTo>
                <a:close/>
                <a:moveTo>
                  <a:pt x="4274026" y="996799"/>
                </a:moveTo>
                <a:cubicBezTo>
                  <a:pt x="4289742" y="996322"/>
                  <a:pt x="4298409" y="993084"/>
                  <a:pt x="4298409" y="986321"/>
                </a:cubicBezTo>
                <a:cubicBezTo>
                  <a:pt x="4288694" y="989179"/>
                  <a:pt x="4271930" y="989179"/>
                  <a:pt x="4274026" y="996799"/>
                </a:cubicBezTo>
                <a:close/>
                <a:moveTo>
                  <a:pt x="4725320" y="956603"/>
                </a:moveTo>
                <a:cubicBezTo>
                  <a:pt x="4733226" y="955079"/>
                  <a:pt x="4743227" y="954317"/>
                  <a:pt x="4741512" y="948888"/>
                </a:cubicBezTo>
                <a:cubicBezTo>
                  <a:pt x="4730559" y="949269"/>
                  <a:pt x="4723606" y="951174"/>
                  <a:pt x="4725320" y="956603"/>
                </a:cubicBezTo>
                <a:close/>
                <a:moveTo>
                  <a:pt x="4762944" y="953460"/>
                </a:moveTo>
                <a:cubicBezTo>
                  <a:pt x="4766563" y="946126"/>
                  <a:pt x="4756562" y="947078"/>
                  <a:pt x="4745703" y="948602"/>
                </a:cubicBezTo>
                <a:cubicBezTo>
                  <a:pt x="4744942" y="954222"/>
                  <a:pt x="4752085" y="954984"/>
                  <a:pt x="4762944" y="953460"/>
                </a:cubicBezTo>
                <a:close/>
                <a:moveTo>
                  <a:pt x="2363025" y="1151866"/>
                </a:moveTo>
                <a:cubicBezTo>
                  <a:pt x="2326830" y="1156247"/>
                  <a:pt x="2384932" y="1154533"/>
                  <a:pt x="2379789" y="1150437"/>
                </a:cubicBezTo>
                <a:cubicBezTo>
                  <a:pt x="2374169" y="1151008"/>
                  <a:pt x="2368549" y="1151199"/>
                  <a:pt x="2363025" y="1151866"/>
                </a:cubicBezTo>
                <a:close/>
                <a:moveTo>
                  <a:pt x="3095116" y="1096335"/>
                </a:moveTo>
                <a:cubicBezTo>
                  <a:pt x="3095878" y="1090715"/>
                  <a:pt x="3085972" y="1091668"/>
                  <a:pt x="3077876" y="1091477"/>
                </a:cubicBezTo>
                <a:cubicBezTo>
                  <a:pt x="3075304" y="1099097"/>
                  <a:pt x="3089592" y="1099955"/>
                  <a:pt x="3095116" y="1096335"/>
                </a:cubicBezTo>
                <a:close/>
                <a:moveTo>
                  <a:pt x="3784917" y="1038137"/>
                </a:moveTo>
                <a:cubicBezTo>
                  <a:pt x="3791965" y="1041852"/>
                  <a:pt x="3824731" y="1043090"/>
                  <a:pt x="3817968" y="1031089"/>
                </a:cubicBezTo>
                <a:cubicBezTo>
                  <a:pt x="3801776" y="1033184"/>
                  <a:pt x="3787107" y="1027850"/>
                  <a:pt x="3784917" y="1038137"/>
                </a:cubicBezTo>
                <a:close/>
                <a:moveTo>
                  <a:pt x="4553965" y="971081"/>
                </a:moveTo>
                <a:cubicBezTo>
                  <a:pt x="4563585" y="970891"/>
                  <a:pt x="4569682" y="969271"/>
                  <a:pt x="4570348" y="965461"/>
                </a:cubicBezTo>
                <a:cubicBezTo>
                  <a:pt x="4562919" y="966605"/>
                  <a:pt x="4549203" y="965080"/>
                  <a:pt x="4553965" y="971081"/>
                </a:cubicBezTo>
                <a:close/>
                <a:moveTo>
                  <a:pt x="2924047" y="1115004"/>
                </a:moveTo>
                <a:cubicBezTo>
                  <a:pt x="2918142" y="1117385"/>
                  <a:pt x="2908045" y="1118052"/>
                  <a:pt x="2912236" y="1124434"/>
                </a:cubicBezTo>
                <a:cubicBezTo>
                  <a:pt x="2925190" y="1123576"/>
                  <a:pt x="2923571" y="1116814"/>
                  <a:pt x="2941192" y="1117766"/>
                </a:cubicBezTo>
                <a:cubicBezTo>
                  <a:pt x="2937763" y="1111575"/>
                  <a:pt x="2937954" y="1113956"/>
                  <a:pt x="2940335" y="1107289"/>
                </a:cubicBezTo>
                <a:cubicBezTo>
                  <a:pt x="2923666" y="1110146"/>
                  <a:pt x="2916332" y="1107289"/>
                  <a:pt x="2902521" y="1108337"/>
                </a:cubicBezTo>
                <a:cubicBezTo>
                  <a:pt x="2898234" y="1117671"/>
                  <a:pt x="2920427" y="1110622"/>
                  <a:pt x="2924047" y="1115004"/>
                </a:cubicBezTo>
                <a:close/>
                <a:moveTo>
                  <a:pt x="3291617" y="1079762"/>
                </a:moveTo>
                <a:cubicBezTo>
                  <a:pt x="3295808" y="1079381"/>
                  <a:pt x="3299999" y="1079095"/>
                  <a:pt x="3304190" y="1078714"/>
                </a:cubicBezTo>
                <a:cubicBezTo>
                  <a:pt x="3304095" y="1077285"/>
                  <a:pt x="3303999" y="1075951"/>
                  <a:pt x="3303809" y="1074523"/>
                </a:cubicBezTo>
                <a:cubicBezTo>
                  <a:pt x="3299618" y="1074904"/>
                  <a:pt x="3295427" y="1075189"/>
                  <a:pt x="3291236" y="1075570"/>
                </a:cubicBezTo>
                <a:cubicBezTo>
                  <a:pt x="3291331" y="1076999"/>
                  <a:pt x="3291522" y="1078333"/>
                  <a:pt x="3291617" y="1079762"/>
                </a:cubicBezTo>
                <a:close/>
                <a:moveTo>
                  <a:pt x="3947985" y="1024326"/>
                </a:moveTo>
                <a:cubicBezTo>
                  <a:pt x="3944460" y="1025945"/>
                  <a:pt x="3936936" y="1025088"/>
                  <a:pt x="3939984" y="1029279"/>
                </a:cubicBezTo>
                <a:cubicBezTo>
                  <a:pt x="3955319" y="1026612"/>
                  <a:pt x="3973226" y="1024993"/>
                  <a:pt x="3976941" y="1017754"/>
                </a:cubicBezTo>
                <a:cubicBezTo>
                  <a:pt x="3959415" y="1017468"/>
                  <a:pt x="3953223" y="1021945"/>
                  <a:pt x="3947985" y="1024326"/>
                </a:cubicBezTo>
                <a:close/>
                <a:moveTo>
                  <a:pt x="4019232" y="1020421"/>
                </a:moveTo>
                <a:cubicBezTo>
                  <a:pt x="4021232" y="1011086"/>
                  <a:pt x="3999324" y="1016420"/>
                  <a:pt x="3985227" y="1016992"/>
                </a:cubicBezTo>
                <a:cubicBezTo>
                  <a:pt x="3983227" y="1026326"/>
                  <a:pt x="4005135" y="1020992"/>
                  <a:pt x="4019232" y="1020421"/>
                </a:cubicBezTo>
                <a:close/>
                <a:moveTo>
                  <a:pt x="4102671" y="1011277"/>
                </a:moveTo>
                <a:cubicBezTo>
                  <a:pt x="4108671" y="1009657"/>
                  <a:pt x="4124483" y="1011943"/>
                  <a:pt x="4123435" y="1007371"/>
                </a:cubicBezTo>
                <a:cubicBezTo>
                  <a:pt x="4117815" y="1004990"/>
                  <a:pt x="4102575" y="1005943"/>
                  <a:pt x="4102671" y="1011277"/>
                </a:cubicBezTo>
                <a:close/>
                <a:moveTo>
                  <a:pt x="4207160" y="1002514"/>
                </a:moveTo>
                <a:cubicBezTo>
                  <a:pt x="4212494" y="995275"/>
                  <a:pt x="4181728" y="999370"/>
                  <a:pt x="4181919" y="1002514"/>
                </a:cubicBezTo>
                <a:cubicBezTo>
                  <a:pt x="4187062" y="1004514"/>
                  <a:pt x="4196873" y="1003657"/>
                  <a:pt x="4207160" y="1002514"/>
                </a:cubicBezTo>
                <a:close/>
                <a:moveTo>
                  <a:pt x="3651662" y="1055758"/>
                </a:moveTo>
                <a:cubicBezTo>
                  <a:pt x="3645185" y="1059187"/>
                  <a:pt x="3634707" y="1061188"/>
                  <a:pt x="3631469" y="1065950"/>
                </a:cubicBezTo>
                <a:cubicBezTo>
                  <a:pt x="3652043" y="1062045"/>
                  <a:pt x="3672236" y="1057949"/>
                  <a:pt x="3671855" y="1045662"/>
                </a:cubicBezTo>
                <a:cubicBezTo>
                  <a:pt x="3659663" y="1045853"/>
                  <a:pt x="3657472" y="1052615"/>
                  <a:pt x="3651662" y="1055758"/>
                </a:cubicBezTo>
                <a:close/>
                <a:moveTo>
                  <a:pt x="5139372" y="923742"/>
                </a:moveTo>
                <a:cubicBezTo>
                  <a:pt x="5135181" y="924123"/>
                  <a:pt x="5134229" y="922504"/>
                  <a:pt x="5130799" y="922313"/>
                </a:cubicBezTo>
                <a:cubicBezTo>
                  <a:pt x="5119179" y="927647"/>
                  <a:pt x="5139848" y="928314"/>
                  <a:pt x="5139372" y="923742"/>
                </a:cubicBezTo>
                <a:close/>
                <a:moveTo>
                  <a:pt x="3509168" y="1063474"/>
                </a:moveTo>
                <a:cubicBezTo>
                  <a:pt x="3523836" y="1068712"/>
                  <a:pt x="3521169" y="1054711"/>
                  <a:pt x="3509168" y="1063474"/>
                </a:cubicBezTo>
                <a:lnTo>
                  <a:pt x="3509168" y="1063474"/>
                </a:lnTo>
                <a:close/>
                <a:moveTo>
                  <a:pt x="5406929" y="901168"/>
                </a:moveTo>
                <a:cubicBezTo>
                  <a:pt x="5413787" y="908597"/>
                  <a:pt x="5388260" y="903168"/>
                  <a:pt x="5395118" y="910597"/>
                </a:cubicBezTo>
                <a:cubicBezTo>
                  <a:pt x="5410548" y="909359"/>
                  <a:pt x="5423788" y="907264"/>
                  <a:pt x="5423693" y="899739"/>
                </a:cubicBezTo>
                <a:cubicBezTo>
                  <a:pt x="5418073" y="900215"/>
                  <a:pt x="5412549" y="900691"/>
                  <a:pt x="5406929" y="901168"/>
                </a:cubicBezTo>
                <a:close/>
                <a:moveTo>
                  <a:pt x="2435129" y="1158438"/>
                </a:moveTo>
                <a:cubicBezTo>
                  <a:pt x="2437891" y="1158247"/>
                  <a:pt x="2440749" y="1157962"/>
                  <a:pt x="2443511" y="1157771"/>
                </a:cubicBezTo>
                <a:cubicBezTo>
                  <a:pt x="2443416" y="1156343"/>
                  <a:pt x="2443320" y="1155009"/>
                  <a:pt x="2443130" y="1153580"/>
                </a:cubicBezTo>
                <a:cubicBezTo>
                  <a:pt x="2440368" y="1153771"/>
                  <a:pt x="2437605" y="1154057"/>
                  <a:pt x="2434748" y="1154247"/>
                </a:cubicBezTo>
                <a:cubicBezTo>
                  <a:pt x="2434938" y="1155676"/>
                  <a:pt x="2435034" y="1157009"/>
                  <a:pt x="2435129" y="1158438"/>
                </a:cubicBezTo>
                <a:close/>
                <a:moveTo>
                  <a:pt x="2623248" y="1142531"/>
                </a:moveTo>
                <a:cubicBezTo>
                  <a:pt x="2633439" y="1143293"/>
                  <a:pt x="2643631" y="1142531"/>
                  <a:pt x="2652299" y="1137959"/>
                </a:cubicBezTo>
                <a:cubicBezTo>
                  <a:pt x="2644393" y="1134721"/>
                  <a:pt x="2628772" y="1138816"/>
                  <a:pt x="2623248" y="1142531"/>
                </a:cubicBezTo>
                <a:close/>
                <a:moveTo>
                  <a:pt x="2773743" y="1129863"/>
                </a:moveTo>
                <a:cubicBezTo>
                  <a:pt x="2767551" y="1130720"/>
                  <a:pt x="2758217" y="1130435"/>
                  <a:pt x="2757169" y="1133387"/>
                </a:cubicBezTo>
                <a:cubicBezTo>
                  <a:pt x="2769456" y="1136054"/>
                  <a:pt x="2795841" y="1137864"/>
                  <a:pt x="2790126" y="1124243"/>
                </a:cubicBezTo>
                <a:cubicBezTo>
                  <a:pt x="2778600" y="1123672"/>
                  <a:pt x="2782029" y="1129101"/>
                  <a:pt x="2773743" y="1129863"/>
                </a:cubicBezTo>
                <a:close/>
                <a:moveTo>
                  <a:pt x="3050063" y="1110718"/>
                </a:moveTo>
                <a:cubicBezTo>
                  <a:pt x="3061969" y="1108718"/>
                  <a:pt x="3072923" y="1106336"/>
                  <a:pt x="3074447" y="1100240"/>
                </a:cubicBezTo>
                <a:cubicBezTo>
                  <a:pt x="3059302" y="1100907"/>
                  <a:pt x="3045396" y="1102145"/>
                  <a:pt x="3050063" y="1110718"/>
                </a:cubicBezTo>
                <a:close/>
                <a:moveTo>
                  <a:pt x="3112547" y="1103383"/>
                </a:moveTo>
                <a:cubicBezTo>
                  <a:pt x="3115309" y="1103193"/>
                  <a:pt x="3118167" y="1102907"/>
                  <a:pt x="3120929" y="1102717"/>
                </a:cubicBezTo>
                <a:cubicBezTo>
                  <a:pt x="3125310" y="1099288"/>
                  <a:pt x="3125025" y="1097192"/>
                  <a:pt x="3116166" y="1096811"/>
                </a:cubicBezTo>
                <a:cubicBezTo>
                  <a:pt x="3116166" y="1099383"/>
                  <a:pt x="3111118" y="1100050"/>
                  <a:pt x="3112547" y="1103383"/>
                </a:cubicBezTo>
                <a:close/>
                <a:moveTo>
                  <a:pt x="3200653" y="1100145"/>
                </a:moveTo>
                <a:cubicBezTo>
                  <a:pt x="3207892" y="1098335"/>
                  <a:pt x="3225418" y="1100621"/>
                  <a:pt x="3225514" y="1095954"/>
                </a:cubicBezTo>
                <a:cubicBezTo>
                  <a:pt x="3214750" y="1096716"/>
                  <a:pt x="3220370" y="1087382"/>
                  <a:pt x="3204082" y="1091382"/>
                </a:cubicBezTo>
                <a:cubicBezTo>
                  <a:pt x="3203130" y="1094335"/>
                  <a:pt x="3198558" y="1095859"/>
                  <a:pt x="3200653" y="1100145"/>
                </a:cubicBezTo>
                <a:close/>
                <a:moveTo>
                  <a:pt x="3598036" y="1068712"/>
                </a:moveTo>
                <a:cubicBezTo>
                  <a:pt x="3609085" y="1068427"/>
                  <a:pt x="3611466" y="1064617"/>
                  <a:pt x="3609847" y="1059283"/>
                </a:cubicBezTo>
                <a:cubicBezTo>
                  <a:pt x="3598608" y="1060331"/>
                  <a:pt x="3590131" y="1065760"/>
                  <a:pt x="3598036" y="1068712"/>
                </a:cubicBezTo>
                <a:close/>
                <a:moveTo>
                  <a:pt x="3417918" y="1079666"/>
                </a:moveTo>
                <a:cubicBezTo>
                  <a:pt x="3412394" y="1080809"/>
                  <a:pt x="3409441" y="1081857"/>
                  <a:pt x="3405536" y="1082810"/>
                </a:cubicBezTo>
                <a:cubicBezTo>
                  <a:pt x="3401154" y="1083857"/>
                  <a:pt x="3390486" y="1086239"/>
                  <a:pt x="3388962" y="1086334"/>
                </a:cubicBezTo>
                <a:cubicBezTo>
                  <a:pt x="3387724" y="1086429"/>
                  <a:pt x="3382104" y="1085191"/>
                  <a:pt x="3384581" y="1084619"/>
                </a:cubicBezTo>
                <a:cubicBezTo>
                  <a:pt x="3379342" y="1085762"/>
                  <a:pt x="3376294" y="1088143"/>
                  <a:pt x="3376770" y="1091668"/>
                </a:cubicBezTo>
                <a:cubicBezTo>
                  <a:pt x="3396773" y="1084810"/>
                  <a:pt x="3445541" y="1089477"/>
                  <a:pt x="3446970" y="1075189"/>
                </a:cubicBezTo>
                <a:cubicBezTo>
                  <a:pt x="3433254" y="1074618"/>
                  <a:pt x="3420966" y="1078999"/>
                  <a:pt x="3417918" y="1079666"/>
                </a:cubicBezTo>
                <a:close/>
                <a:moveTo>
                  <a:pt x="4292123" y="1012229"/>
                </a:moveTo>
                <a:cubicBezTo>
                  <a:pt x="4307934" y="1012515"/>
                  <a:pt x="4312316" y="1008133"/>
                  <a:pt x="4312316" y="1002037"/>
                </a:cubicBezTo>
                <a:cubicBezTo>
                  <a:pt x="4296600" y="1001752"/>
                  <a:pt x="4292218" y="1006133"/>
                  <a:pt x="4292123" y="1012229"/>
                </a:cubicBezTo>
                <a:close/>
                <a:moveTo>
                  <a:pt x="2690875" y="1145293"/>
                </a:moveTo>
                <a:cubicBezTo>
                  <a:pt x="2698019" y="1144817"/>
                  <a:pt x="2701448" y="1142817"/>
                  <a:pt x="2703067" y="1140055"/>
                </a:cubicBezTo>
                <a:cubicBezTo>
                  <a:pt x="2696495" y="1140817"/>
                  <a:pt x="2688494" y="1141007"/>
                  <a:pt x="2690875" y="1145293"/>
                </a:cubicBezTo>
                <a:close/>
                <a:moveTo>
                  <a:pt x="3230181" y="1099764"/>
                </a:moveTo>
                <a:cubicBezTo>
                  <a:pt x="3239039" y="1100240"/>
                  <a:pt x="3242563" y="1103955"/>
                  <a:pt x="3255612" y="1101860"/>
                </a:cubicBezTo>
                <a:cubicBezTo>
                  <a:pt x="3259422" y="1093001"/>
                  <a:pt x="3230466" y="1093001"/>
                  <a:pt x="3230181" y="1099764"/>
                </a:cubicBezTo>
                <a:close/>
                <a:moveTo>
                  <a:pt x="4530629" y="994227"/>
                </a:moveTo>
                <a:cubicBezTo>
                  <a:pt x="4525771" y="995656"/>
                  <a:pt x="4521294" y="997275"/>
                  <a:pt x="4518437" y="999466"/>
                </a:cubicBezTo>
                <a:cubicBezTo>
                  <a:pt x="4524724" y="999275"/>
                  <a:pt x="4533772" y="997370"/>
                  <a:pt x="4535296" y="1000132"/>
                </a:cubicBezTo>
                <a:cubicBezTo>
                  <a:pt x="4525676" y="1000323"/>
                  <a:pt x="4519580" y="1001942"/>
                  <a:pt x="4518913" y="1005752"/>
                </a:cubicBezTo>
                <a:cubicBezTo>
                  <a:pt x="4536344" y="1003942"/>
                  <a:pt x="4540059" y="1010419"/>
                  <a:pt x="4557109" y="1008895"/>
                </a:cubicBezTo>
                <a:cubicBezTo>
                  <a:pt x="4563681" y="1004133"/>
                  <a:pt x="4556537" y="1006228"/>
                  <a:pt x="4556442" y="1000513"/>
                </a:cubicBezTo>
                <a:cubicBezTo>
                  <a:pt x="4562157" y="1000132"/>
                  <a:pt x="4565491" y="998704"/>
                  <a:pt x="4568824" y="997370"/>
                </a:cubicBezTo>
                <a:cubicBezTo>
                  <a:pt x="4575111" y="998704"/>
                  <a:pt x="4582350" y="999370"/>
                  <a:pt x="4582064" y="1004705"/>
                </a:cubicBezTo>
                <a:cubicBezTo>
                  <a:pt x="4594542" y="1002228"/>
                  <a:pt x="4607019" y="1004609"/>
                  <a:pt x="4615497" y="1001847"/>
                </a:cubicBezTo>
                <a:cubicBezTo>
                  <a:pt x="4617783" y="1001085"/>
                  <a:pt x="4614830" y="995370"/>
                  <a:pt x="4623498" y="996989"/>
                </a:cubicBezTo>
                <a:cubicBezTo>
                  <a:pt x="4632832" y="997751"/>
                  <a:pt x="4638261" y="1005657"/>
                  <a:pt x="4648929" y="999085"/>
                </a:cubicBezTo>
                <a:cubicBezTo>
                  <a:pt x="4647786" y="991655"/>
                  <a:pt x="4634356" y="991846"/>
                  <a:pt x="4618926" y="993179"/>
                </a:cubicBezTo>
                <a:cubicBezTo>
                  <a:pt x="4615020" y="990417"/>
                  <a:pt x="4612068" y="987083"/>
                  <a:pt x="4601685" y="988321"/>
                </a:cubicBezTo>
                <a:cubicBezTo>
                  <a:pt x="4593494" y="994322"/>
                  <a:pt x="4568919" y="996418"/>
                  <a:pt x="4559871" y="991846"/>
                </a:cubicBezTo>
                <a:cubicBezTo>
                  <a:pt x="4563585" y="989274"/>
                  <a:pt x="4575206" y="989941"/>
                  <a:pt x="4571872" y="984511"/>
                </a:cubicBezTo>
                <a:cubicBezTo>
                  <a:pt x="4552727" y="987464"/>
                  <a:pt x="4521294" y="986035"/>
                  <a:pt x="4513484" y="991560"/>
                </a:cubicBezTo>
                <a:cubicBezTo>
                  <a:pt x="4516342" y="994132"/>
                  <a:pt x="4529676" y="990322"/>
                  <a:pt x="4530629" y="994227"/>
                </a:cubicBezTo>
                <a:close/>
                <a:moveTo>
                  <a:pt x="4622069" y="980130"/>
                </a:moveTo>
                <a:cubicBezTo>
                  <a:pt x="4619307" y="980320"/>
                  <a:pt x="4616544" y="980606"/>
                  <a:pt x="4613687" y="980797"/>
                </a:cubicBezTo>
                <a:cubicBezTo>
                  <a:pt x="4590732" y="982130"/>
                  <a:pt x="4623402" y="985940"/>
                  <a:pt x="4622069" y="980130"/>
                </a:cubicBezTo>
                <a:close/>
                <a:moveTo>
                  <a:pt x="4965255" y="955365"/>
                </a:moveTo>
                <a:cubicBezTo>
                  <a:pt x="4981447" y="954984"/>
                  <a:pt x="5021166" y="957556"/>
                  <a:pt x="5023453" y="946221"/>
                </a:cubicBezTo>
                <a:cubicBezTo>
                  <a:pt x="5004688" y="949555"/>
                  <a:pt x="4970398" y="946602"/>
                  <a:pt x="4965255" y="955365"/>
                </a:cubicBezTo>
                <a:close/>
                <a:moveTo>
                  <a:pt x="2925095" y="1127672"/>
                </a:moveTo>
                <a:cubicBezTo>
                  <a:pt x="2916999" y="1128910"/>
                  <a:pt x="2912331" y="1128339"/>
                  <a:pt x="2908521" y="1131197"/>
                </a:cubicBezTo>
                <a:cubicBezTo>
                  <a:pt x="2905854" y="1133197"/>
                  <a:pt x="2891091" y="1131197"/>
                  <a:pt x="2896329" y="1136435"/>
                </a:cubicBezTo>
                <a:cubicBezTo>
                  <a:pt x="2907950" y="1137197"/>
                  <a:pt x="2917094" y="1133006"/>
                  <a:pt x="2929572" y="1131482"/>
                </a:cubicBezTo>
                <a:cubicBezTo>
                  <a:pt x="2942240" y="1129958"/>
                  <a:pt x="2960052" y="1133483"/>
                  <a:pt x="2962814" y="1126529"/>
                </a:cubicBezTo>
                <a:cubicBezTo>
                  <a:pt x="2951384" y="1122433"/>
                  <a:pt x="2935096" y="1126148"/>
                  <a:pt x="2925095" y="1127672"/>
                </a:cubicBezTo>
                <a:close/>
                <a:moveTo>
                  <a:pt x="3033680" y="1116337"/>
                </a:moveTo>
                <a:cubicBezTo>
                  <a:pt x="3025584" y="1116909"/>
                  <a:pt x="3016630" y="1117385"/>
                  <a:pt x="3008629" y="1118433"/>
                </a:cubicBezTo>
                <a:cubicBezTo>
                  <a:pt x="2992437" y="1120719"/>
                  <a:pt x="2971863" y="1123195"/>
                  <a:pt x="2971672" y="1130054"/>
                </a:cubicBezTo>
                <a:cubicBezTo>
                  <a:pt x="2989579" y="1125577"/>
                  <a:pt x="3015011" y="1124720"/>
                  <a:pt x="3034156" y="1122624"/>
                </a:cubicBezTo>
                <a:cubicBezTo>
                  <a:pt x="3038061" y="1122243"/>
                  <a:pt x="3037585" y="1124339"/>
                  <a:pt x="3038538" y="1124339"/>
                </a:cubicBezTo>
                <a:cubicBezTo>
                  <a:pt x="3042824" y="1124434"/>
                  <a:pt x="3041490" y="1122053"/>
                  <a:pt x="3042538" y="1121862"/>
                </a:cubicBezTo>
                <a:cubicBezTo>
                  <a:pt x="3048825" y="1120624"/>
                  <a:pt x="3057207" y="1121291"/>
                  <a:pt x="3054730" y="1116623"/>
                </a:cubicBezTo>
                <a:cubicBezTo>
                  <a:pt x="3052349" y="1112908"/>
                  <a:pt x="3040633" y="1115861"/>
                  <a:pt x="3033680" y="1116337"/>
                </a:cubicBezTo>
                <a:close/>
                <a:moveTo>
                  <a:pt x="3088544" y="1118052"/>
                </a:moveTo>
                <a:cubicBezTo>
                  <a:pt x="3100545" y="1117481"/>
                  <a:pt x="3111404" y="1116337"/>
                  <a:pt x="3108927" y="1109956"/>
                </a:cubicBezTo>
                <a:cubicBezTo>
                  <a:pt x="3103308" y="1110432"/>
                  <a:pt x="3097783" y="1110908"/>
                  <a:pt x="3092259" y="1111385"/>
                </a:cubicBezTo>
                <a:cubicBezTo>
                  <a:pt x="3092640" y="1114242"/>
                  <a:pt x="3090639" y="1116147"/>
                  <a:pt x="3088544" y="1118052"/>
                </a:cubicBezTo>
                <a:close/>
                <a:moveTo>
                  <a:pt x="4343749" y="1024802"/>
                </a:moveTo>
                <a:cubicBezTo>
                  <a:pt x="4357560" y="1023755"/>
                  <a:pt x="4364894" y="1026612"/>
                  <a:pt x="4381563" y="1023755"/>
                </a:cubicBezTo>
                <a:cubicBezTo>
                  <a:pt x="4383468" y="1017754"/>
                  <a:pt x="4384992" y="1011562"/>
                  <a:pt x="4401565" y="1011467"/>
                </a:cubicBezTo>
                <a:cubicBezTo>
                  <a:pt x="4402423" y="1007276"/>
                  <a:pt x="4395565" y="1007753"/>
                  <a:pt x="4392707" y="1005847"/>
                </a:cubicBezTo>
                <a:cubicBezTo>
                  <a:pt x="4397755" y="1005181"/>
                  <a:pt x="4402613" y="1004419"/>
                  <a:pt x="4400708" y="1000894"/>
                </a:cubicBezTo>
                <a:cubicBezTo>
                  <a:pt x="4389468" y="1003180"/>
                  <a:pt x="4367275" y="1000990"/>
                  <a:pt x="4363275" y="1006133"/>
                </a:cubicBezTo>
                <a:cubicBezTo>
                  <a:pt x="4376705" y="1012420"/>
                  <a:pt x="4346701" y="1018420"/>
                  <a:pt x="4343749" y="1024802"/>
                </a:cubicBezTo>
                <a:close/>
                <a:moveTo>
                  <a:pt x="4442809" y="1001561"/>
                </a:moveTo>
                <a:cubicBezTo>
                  <a:pt x="4448714" y="994703"/>
                  <a:pt x="4420710" y="997846"/>
                  <a:pt x="4421758" y="1001180"/>
                </a:cubicBezTo>
                <a:cubicBezTo>
                  <a:pt x="4431759" y="999561"/>
                  <a:pt x="4431188" y="1004323"/>
                  <a:pt x="4442809" y="1001561"/>
                </a:cubicBezTo>
                <a:close/>
                <a:moveTo>
                  <a:pt x="4451381" y="1002990"/>
                </a:moveTo>
                <a:cubicBezTo>
                  <a:pt x="4433188" y="1002704"/>
                  <a:pt x="4428997" y="1007467"/>
                  <a:pt x="4422520" y="1009657"/>
                </a:cubicBezTo>
                <a:cubicBezTo>
                  <a:pt x="4417758" y="1011277"/>
                  <a:pt x="4413852" y="1011277"/>
                  <a:pt x="4410138" y="1012801"/>
                </a:cubicBezTo>
                <a:cubicBezTo>
                  <a:pt x="4407566" y="1013848"/>
                  <a:pt x="4410804" y="1014230"/>
                  <a:pt x="4406137" y="1015277"/>
                </a:cubicBezTo>
                <a:cubicBezTo>
                  <a:pt x="4394898" y="1017658"/>
                  <a:pt x="4397755" y="1018801"/>
                  <a:pt x="4394136" y="1022611"/>
                </a:cubicBezTo>
                <a:cubicBezTo>
                  <a:pt x="4433188" y="1019278"/>
                  <a:pt x="4472145" y="1016039"/>
                  <a:pt x="4511198" y="1012705"/>
                </a:cubicBezTo>
                <a:cubicBezTo>
                  <a:pt x="4517103" y="1012324"/>
                  <a:pt x="4527105" y="1010896"/>
                  <a:pt x="4519390" y="1009943"/>
                </a:cubicBezTo>
                <a:cubicBezTo>
                  <a:pt x="4496434" y="1013563"/>
                  <a:pt x="4505674" y="1007848"/>
                  <a:pt x="4505959" y="1000513"/>
                </a:cubicBezTo>
                <a:cubicBezTo>
                  <a:pt x="4492529" y="1002895"/>
                  <a:pt x="4486433" y="1000704"/>
                  <a:pt x="4476527" y="1000894"/>
                </a:cubicBezTo>
                <a:cubicBezTo>
                  <a:pt x="4475860" y="997656"/>
                  <a:pt x="4476432" y="993560"/>
                  <a:pt x="4467669" y="995275"/>
                </a:cubicBezTo>
                <a:cubicBezTo>
                  <a:pt x="4453953" y="994608"/>
                  <a:pt x="4462430" y="1002704"/>
                  <a:pt x="4451381" y="1002990"/>
                </a:cubicBezTo>
                <a:close/>
                <a:moveTo>
                  <a:pt x="2754407" y="1150532"/>
                </a:moveTo>
                <a:cubicBezTo>
                  <a:pt x="2764980" y="1147580"/>
                  <a:pt x="2787649" y="1147103"/>
                  <a:pt x="2791650" y="1143198"/>
                </a:cubicBezTo>
                <a:cubicBezTo>
                  <a:pt x="2780410" y="1136626"/>
                  <a:pt x="2757836" y="1142626"/>
                  <a:pt x="2754407" y="1150532"/>
                </a:cubicBezTo>
                <a:close/>
                <a:moveTo>
                  <a:pt x="4066952" y="1037566"/>
                </a:moveTo>
                <a:cubicBezTo>
                  <a:pt x="4060380" y="1047757"/>
                  <a:pt x="4017231" y="1043376"/>
                  <a:pt x="4013707" y="1054711"/>
                </a:cubicBezTo>
                <a:cubicBezTo>
                  <a:pt x="4035329" y="1058521"/>
                  <a:pt x="4061999" y="1048901"/>
                  <a:pt x="4075906" y="1043090"/>
                </a:cubicBezTo>
                <a:cubicBezTo>
                  <a:pt x="4082859" y="1042519"/>
                  <a:pt x="4089812" y="1041947"/>
                  <a:pt x="4096860" y="1041280"/>
                </a:cubicBezTo>
                <a:cubicBezTo>
                  <a:pt x="4094098" y="1033280"/>
                  <a:pt x="4078858" y="1041280"/>
                  <a:pt x="4075239" y="1034613"/>
                </a:cubicBezTo>
                <a:cubicBezTo>
                  <a:pt x="4075239" y="1034518"/>
                  <a:pt x="4082573" y="1031946"/>
                  <a:pt x="4079049" y="1030041"/>
                </a:cubicBezTo>
                <a:cubicBezTo>
                  <a:pt x="4074858" y="1030422"/>
                  <a:pt x="4070667" y="1030708"/>
                  <a:pt x="4066476" y="1031089"/>
                </a:cubicBezTo>
                <a:cubicBezTo>
                  <a:pt x="4065047" y="1034422"/>
                  <a:pt x="4061713" y="1035280"/>
                  <a:pt x="4066952" y="1037566"/>
                </a:cubicBezTo>
                <a:close/>
                <a:moveTo>
                  <a:pt x="2507424" y="1167106"/>
                </a:moveTo>
                <a:cubicBezTo>
                  <a:pt x="2501518" y="1167487"/>
                  <a:pt x="2491517" y="1168916"/>
                  <a:pt x="2499232" y="1169868"/>
                </a:cubicBezTo>
                <a:cubicBezTo>
                  <a:pt x="2512662" y="1167487"/>
                  <a:pt x="2518758" y="1169678"/>
                  <a:pt x="2528664" y="1169487"/>
                </a:cubicBezTo>
                <a:cubicBezTo>
                  <a:pt x="2528569" y="1161105"/>
                  <a:pt x="2517520" y="1164915"/>
                  <a:pt x="2507424" y="1167106"/>
                </a:cubicBezTo>
                <a:close/>
                <a:moveTo>
                  <a:pt x="3603084" y="1078809"/>
                </a:moveTo>
                <a:cubicBezTo>
                  <a:pt x="3602989" y="1075189"/>
                  <a:pt x="3599465" y="1073666"/>
                  <a:pt x="3594226" y="1073189"/>
                </a:cubicBezTo>
                <a:cubicBezTo>
                  <a:pt x="3588511" y="1076809"/>
                  <a:pt x="3588702" y="1081857"/>
                  <a:pt x="3603084" y="1078809"/>
                </a:cubicBezTo>
                <a:close/>
                <a:moveTo>
                  <a:pt x="3891216" y="1050329"/>
                </a:moveTo>
                <a:cubicBezTo>
                  <a:pt x="3887310" y="1056520"/>
                  <a:pt x="3896454" y="1056901"/>
                  <a:pt x="3896264" y="1060521"/>
                </a:cubicBezTo>
                <a:cubicBezTo>
                  <a:pt x="3896264" y="1060616"/>
                  <a:pt x="3888263" y="1062902"/>
                  <a:pt x="3888072" y="1063283"/>
                </a:cubicBezTo>
                <a:cubicBezTo>
                  <a:pt x="3887120" y="1065283"/>
                  <a:pt x="3892549" y="1065569"/>
                  <a:pt x="3892644" y="1067093"/>
                </a:cubicBezTo>
                <a:cubicBezTo>
                  <a:pt x="3911790" y="1066141"/>
                  <a:pt x="3916076" y="1067284"/>
                  <a:pt x="3930077" y="1061855"/>
                </a:cubicBezTo>
                <a:cubicBezTo>
                  <a:pt x="3925220" y="1056235"/>
                  <a:pt x="3924934" y="1053472"/>
                  <a:pt x="3928839" y="1047186"/>
                </a:cubicBezTo>
                <a:cubicBezTo>
                  <a:pt x="3921791" y="1044519"/>
                  <a:pt x="3897693" y="1046614"/>
                  <a:pt x="3891216" y="1050329"/>
                </a:cubicBezTo>
                <a:close/>
                <a:moveTo>
                  <a:pt x="3958462" y="1048805"/>
                </a:moveTo>
                <a:cubicBezTo>
                  <a:pt x="3962558" y="1050996"/>
                  <a:pt x="3968940" y="1048424"/>
                  <a:pt x="3975417" y="1049472"/>
                </a:cubicBezTo>
                <a:cubicBezTo>
                  <a:pt x="3977989" y="1049853"/>
                  <a:pt x="3975798" y="1052806"/>
                  <a:pt x="3979989" y="1053282"/>
                </a:cubicBezTo>
                <a:cubicBezTo>
                  <a:pt x="3983608" y="1053663"/>
                  <a:pt x="3988752" y="1051949"/>
                  <a:pt x="3992562" y="1052234"/>
                </a:cubicBezTo>
                <a:cubicBezTo>
                  <a:pt x="3995610" y="1048043"/>
                  <a:pt x="3998848" y="1043947"/>
                  <a:pt x="3999896" y="1038899"/>
                </a:cubicBezTo>
                <a:cubicBezTo>
                  <a:pt x="3984656" y="1041757"/>
                  <a:pt x="3963701" y="1042138"/>
                  <a:pt x="3958462" y="1048805"/>
                </a:cubicBezTo>
                <a:close/>
                <a:moveTo>
                  <a:pt x="4250880" y="1022040"/>
                </a:moveTo>
                <a:cubicBezTo>
                  <a:pt x="4255928" y="1022611"/>
                  <a:pt x="4260500" y="1023469"/>
                  <a:pt x="4263739" y="1025183"/>
                </a:cubicBezTo>
                <a:cubicBezTo>
                  <a:pt x="4258214" y="1025659"/>
                  <a:pt x="4260214" y="1029184"/>
                  <a:pt x="4255737" y="1030136"/>
                </a:cubicBezTo>
                <a:cubicBezTo>
                  <a:pt x="4250880" y="1031565"/>
                  <a:pt x="4246498" y="1033184"/>
                  <a:pt x="4243545" y="1035375"/>
                </a:cubicBezTo>
                <a:cubicBezTo>
                  <a:pt x="4261929" y="1030803"/>
                  <a:pt x="4272883" y="1034041"/>
                  <a:pt x="4297933" y="1030803"/>
                </a:cubicBezTo>
                <a:cubicBezTo>
                  <a:pt x="4296981" y="1025659"/>
                  <a:pt x="4296409" y="1020707"/>
                  <a:pt x="4301076" y="1017849"/>
                </a:cubicBezTo>
                <a:cubicBezTo>
                  <a:pt x="4283932" y="1016420"/>
                  <a:pt x="4265167" y="1014515"/>
                  <a:pt x="4250880" y="1022040"/>
                </a:cubicBezTo>
                <a:close/>
                <a:moveTo>
                  <a:pt x="5429789" y="922504"/>
                </a:moveTo>
                <a:cubicBezTo>
                  <a:pt x="5432551" y="922313"/>
                  <a:pt x="5435409" y="922028"/>
                  <a:pt x="5438171" y="921837"/>
                </a:cubicBezTo>
                <a:cubicBezTo>
                  <a:pt x="5438076" y="920408"/>
                  <a:pt x="5437980" y="919075"/>
                  <a:pt x="5437790" y="917646"/>
                </a:cubicBezTo>
                <a:cubicBezTo>
                  <a:pt x="5435028" y="917836"/>
                  <a:pt x="5432266" y="918122"/>
                  <a:pt x="5429408" y="918313"/>
                </a:cubicBezTo>
                <a:cubicBezTo>
                  <a:pt x="5429598" y="919646"/>
                  <a:pt x="5429694" y="921075"/>
                  <a:pt x="5429789" y="922504"/>
                </a:cubicBezTo>
                <a:close/>
                <a:moveTo>
                  <a:pt x="3607275" y="1078523"/>
                </a:moveTo>
                <a:cubicBezTo>
                  <a:pt x="3621849" y="1078428"/>
                  <a:pt x="3646614" y="1072046"/>
                  <a:pt x="3649471" y="1079190"/>
                </a:cubicBezTo>
                <a:cubicBezTo>
                  <a:pt x="3648423" y="1082143"/>
                  <a:pt x="3643851" y="1083667"/>
                  <a:pt x="3645947" y="1087953"/>
                </a:cubicBezTo>
                <a:cubicBezTo>
                  <a:pt x="3659472" y="1088620"/>
                  <a:pt x="3654139" y="1081762"/>
                  <a:pt x="3662139" y="1080238"/>
                </a:cubicBezTo>
                <a:cubicBezTo>
                  <a:pt x="3663473" y="1076047"/>
                  <a:pt x="3678237" y="1077190"/>
                  <a:pt x="3673950" y="1070808"/>
                </a:cubicBezTo>
                <a:cubicBezTo>
                  <a:pt x="3657663" y="1069760"/>
                  <a:pt x="3616419" y="1070522"/>
                  <a:pt x="3607275" y="1078523"/>
                </a:cubicBezTo>
                <a:close/>
                <a:moveTo>
                  <a:pt x="3803395" y="1057664"/>
                </a:moveTo>
                <a:cubicBezTo>
                  <a:pt x="3794823" y="1063664"/>
                  <a:pt x="3793965" y="1072332"/>
                  <a:pt x="3809015" y="1074142"/>
                </a:cubicBezTo>
                <a:cubicBezTo>
                  <a:pt x="3813873" y="1068808"/>
                  <a:pt x="3826446" y="1073475"/>
                  <a:pt x="3834066" y="1072046"/>
                </a:cubicBezTo>
                <a:cubicBezTo>
                  <a:pt x="3842638" y="1070427"/>
                  <a:pt x="3845972" y="1064903"/>
                  <a:pt x="3854449" y="1063950"/>
                </a:cubicBezTo>
                <a:cubicBezTo>
                  <a:pt x="3854735" y="1057949"/>
                  <a:pt x="3838352" y="1060426"/>
                  <a:pt x="3849401" y="1053758"/>
                </a:cubicBezTo>
                <a:cubicBezTo>
                  <a:pt x="3834066" y="1055092"/>
                  <a:pt x="3818731" y="1056425"/>
                  <a:pt x="3803395" y="1057664"/>
                </a:cubicBezTo>
                <a:close/>
                <a:moveTo>
                  <a:pt x="2432557" y="1177679"/>
                </a:moveTo>
                <a:cubicBezTo>
                  <a:pt x="2432652" y="1180631"/>
                  <a:pt x="2434938" y="1182155"/>
                  <a:pt x="2437224" y="1183584"/>
                </a:cubicBezTo>
                <a:cubicBezTo>
                  <a:pt x="2447702" y="1183012"/>
                  <a:pt x="2450083" y="1179298"/>
                  <a:pt x="2453417" y="1175869"/>
                </a:cubicBezTo>
                <a:cubicBezTo>
                  <a:pt x="2447702" y="1173678"/>
                  <a:pt x="2437796" y="1174535"/>
                  <a:pt x="2432557" y="1177679"/>
                </a:cubicBezTo>
                <a:close/>
                <a:moveTo>
                  <a:pt x="3524408" y="1093954"/>
                </a:moveTo>
                <a:cubicBezTo>
                  <a:pt x="3529456" y="1094525"/>
                  <a:pt x="3534123" y="1095383"/>
                  <a:pt x="3537267" y="1097097"/>
                </a:cubicBezTo>
                <a:cubicBezTo>
                  <a:pt x="3554793" y="1094620"/>
                  <a:pt x="3554983" y="1085286"/>
                  <a:pt x="3565270" y="1079952"/>
                </a:cubicBezTo>
                <a:cubicBezTo>
                  <a:pt x="3547554" y="1084143"/>
                  <a:pt x="3544601" y="1081571"/>
                  <a:pt x="3523456" y="1083476"/>
                </a:cubicBezTo>
                <a:cubicBezTo>
                  <a:pt x="3524408" y="1088620"/>
                  <a:pt x="3531837" y="1089287"/>
                  <a:pt x="3524408" y="1093954"/>
                </a:cubicBezTo>
                <a:close/>
                <a:moveTo>
                  <a:pt x="5082793" y="951745"/>
                </a:moveTo>
                <a:cubicBezTo>
                  <a:pt x="5076602" y="952603"/>
                  <a:pt x="5067268" y="952317"/>
                  <a:pt x="5066220" y="955270"/>
                </a:cubicBezTo>
                <a:cubicBezTo>
                  <a:pt x="5072030" y="957556"/>
                  <a:pt x="5082031" y="956794"/>
                  <a:pt x="5082793" y="951745"/>
                </a:cubicBezTo>
                <a:close/>
                <a:moveTo>
                  <a:pt x="3210273" y="1114147"/>
                </a:moveTo>
                <a:cubicBezTo>
                  <a:pt x="3209131" y="1115480"/>
                  <a:pt x="3215798" y="1117385"/>
                  <a:pt x="3214845" y="1117957"/>
                </a:cubicBezTo>
                <a:cubicBezTo>
                  <a:pt x="3211321" y="1119957"/>
                  <a:pt x="3205511" y="1120910"/>
                  <a:pt x="3198272" y="1121481"/>
                </a:cubicBezTo>
                <a:cubicBezTo>
                  <a:pt x="3197605" y="1130625"/>
                  <a:pt x="3213988" y="1125862"/>
                  <a:pt x="3223704" y="1123576"/>
                </a:cubicBezTo>
                <a:cubicBezTo>
                  <a:pt x="3229419" y="1121767"/>
                  <a:pt x="3223704" y="1115480"/>
                  <a:pt x="3231324" y="1114433"/>
                </a:cubicBezTo>
                <a:cubicBezTo>
                  <a:pt x="3241134" y="1113575"/>
                  <a:pt x="3243897" y="1117004"/>
                  <a:pt x="3256565" y="1114433"/>
                </a:cubicBezTo>
                <a:cubicBezTo>
                  <a:pt x="3255136" y="1121195"/>
                  <a:pt x="3262661" y="1124148"/>
                  <a:pt x="3269614" y="1119671"/>
                </a:cubicBezTo>
                <a:cubicBezTo>
                  <a:pt x="3284283" y="1117766"/>
                  <a:pt x="3254374" y="1115195"/>
                  <a:pt x="3269043" y="1113385"/>
                </a:cubicBezTo>
                <a:cubicBezTo>
                  <a:pt x="3274186" y="1113194"/>
                  <a:pt x="3278949" y="1113194"/>
                  <a:pt x="3277806" y="1116909"/>
                </a:cubicBezTo>
                <a:cubicBezTo>
                  <a:pt x="3285616" y="1115766"/>
                  <a:pt x="3287235" y="1118528"/>
                  <a:pt x="3294665" y="1117576"/>
                </a:cubicBezTo>
                <a:cubicBezTo>
                  <a:pt x="3295141" y="1115004"/>
                  <a:pt x="3293427" y="1111670"/>
                  <a:pt x="3298284" y="1110908"/>
                </a:cubicBezTo>
                <a:cubicBezTo>
                  <a:pt x="3309524" y="1112147"/>
                  <a:pt x="3310476" y="1119671"/>
                  <a:pt x="3320287" y="1121767"/>
                </a:cubicBezTo>
                <a:cubicBezTo>
                  <a:pt x="3321144" y="1118719"/>
                  <a:pt x="3329241" y="1118624"/>
                  <a:pt x="3332479" y="1116528"/>
                </a:cubicBezTo>
                <a:cubicBezTo>
                  <a:pt x="3335051" y="1109765"/>
                  <a:pt x="3320668" y="1113480"/>
                  <a:pt x="3323240" y="1106717"/>
                </a:cubicBezTo>
                <a:cubicBezTo>
                  <a:pt x="3318287" y="1106812"/>
                  <a:pt x="3311429" y="1108051"/>
                  <a:pt x="3310572" y="1105670"/>
                </a:cubicBezTo>
                <a:cubicBezTo>
                  <a:pt x="3306476" y="1106146"/>
                  <a:pt x="3302190" y="1106146"/>
                  <a:pt x="3297999" y="1106717"/>
                </a:cubicBezTo>
                <a:cubicBezTo>
                  <a:pt x="3283425" y="1108718"/>
                  <a:pt x="3290855" y="1108527"/>
                  <a:pt x="3281235" y="1108146"/>
                </a:cubicBezTo>
                <a:cubicBezTo>
                  <a:pt x="3278663" y="1108051"/>
                  <a:pt x="3275520" y="1108718"/>
                  <a:pt x="3272852" y="1108813"/>
                </a:cubicBezTo>
                <a:cubicBezTo>
                  <a:pt x="3249707" y="1109860"/>
                  <a:pt x="3228752" y="1113861"/>
                  <a:pt x="3218274" y="1111289"/>
                </a:cubicBezTo>
                <a:cubicBezTo>
                  <a:pt x="3221132" y="1113575"/>
                  <a:pt x="3210940" y="1113385"/>
                  <a:pt x="3210273" y="1114147"/>
                </a:cubicBezTo>
                <a:close/>
                <a:moveTo>
                  <a:pt x="3365150" y="1103193"/>
                </a:moveTo>
                <a:cubicBezTo>
                  <a:pt x="3376961" y="1101860"/>
                  <a:pt x="3394011" y="1102622"/>
                  <a:pt x="3394011" y="1096526"/>
                </a:cubicBezTo>
                <a:cubicBezTo>
                  <a:pt x="3382295" y="1097859"/>
                  <a:pt x="3365245" y="1097097"/>
                  <a:pt x="3365150" y="1103193"/>
                </a:cubicBezTo>
                <a:close/>
                <a:moveTo>
                  <a:pt x="3398583" y="1100335"/>
                </a:moveTo>
                <a:cubicBezTo>
                  <a:pt x="3413727" y="1100621"/>
                  <a:pt x="3420395" y="1106146"/>
                  <a:pt x="3408012" y="1112242"/>
                </a:cubicBezTo>
                <a:cubicBezTo>
                  <a:pt x="3423443" y="1112432"/>
                  <a:pt x="3440112" y="1113194"/>
                  <a:pt x="3454018" y="1108337"/>
                </a:cubicBezTo>
                <a:cubicBezTo>
                  <a:pt x="3457066" y="1101288"/>
                  <a:pt x="3442779" y="1104908"/>
                  <a:pt x="3440778" y="1101002"/>
                </a:cubicBezTo>
                <a:cubicBezTo>
                  <a:pt x="3440588" y="1098240"/>
                  <a:pt x="3440302" y="1095383"/>
                  <a:pt x="3440112" y="1092620"/>
                </a:cubicBezTo>
                <a:cubicBezTo>
                  <a:pt x="3425634" y="1095001"/>
                  <a:pt x="3400107" y="1092811"/>
                  <a:pt x="3398583" y="1100335"/>
                </a:cubicBezTo>
                <a:close/>
                <a:moveTo>
                  <a:pt x="3754532" y="1076618"/>
                </a:moveTo>
                <a:cubicBezTo>
                  <a:pt x="3768724" y="1077380"/>
                  <a:pt x="3781964" y="1067570"/>
                  <a:pt x="3770343" y="1064712"/>
                </a:cubicBezTo>
                <a:cubicBezTo>
                  <a:pt x="3774153" y="1072332"/>
                  <a:pt x="3748245" y="1068046"/>
                  <a:pt x="3754532" y="1076618"/>
                </a:cubicBezTo>
                <a:close/>
                <a:moveTo>
                  <a:pt x="3055968" y="1131387"/>
                </a:moveTo>
                <a:cubicBezTo>
                  <a:pt x="3056635" y="1132339"/>
                  <a:pt x="3076066" y="1131101"/>
                  <a:pt x="3077019" y="1131673"/>
                </a:cubicBezTo>
                <a:cubicBezTo>
                  <a:pt x="3081400" y="1134435"/>
                  <a:pt x="3067684" y="1134911"/>
                  <a:pt x="3081591" y="1135483"/>
                </a:cubicBezTo>
                <a:cubicBezTo>
                  <a:pt x="3090544" y="1135864"/>
                  <a:pt x="3095497" y="1137578"/>
                  <a:pt x="3115214" y="1134721"/>
                </a:cubicBezTo>
                <a:cubicBezTo>
                  <a:pt x="3117309" y="1130149"/>
                  <a:pt x="3123406" y="1127196"/>
                  <a:pt x="3126834" y="1123195"/>
                </a:cubicBezTo>
                <a:cubicBezTo>
                  <a:pt x="3099688" y="1128434"/>
                  <a:pt x="3070351" y="1120624"/>
                  <a:pt x="3055968" y="1131387"/>
                </a:cubicBezTo>
                <a:close/>
                <a:moveTo>
                  <a:pt x="3599656" y="1087572"/>
                </a:moveTo>
                <a:cubicBezTo>
                  <a:pt x="3603846" y="1087191"/>
                  <a:pt x="3608037" y="1086905"/>
                  <a:pt x="3612228" y="1086524"/>
                </a:cubicBezTo>
                <a:cubicBezTo>
                  <a:pt x="3611371" y="1084143"/>
                  <a:pt x="3612419" y="1080524"/>
                  <a:pt x="3607561" y="1080619"/>
                </a:cubicBezTo>
                <a:cubicBezTo>
                  <a:pt x="3607371" y="1083953"/>
                  <a:pt x="3596893" y="1083095"/>
                  <a:pt x="3599656" y="1087572"/>
                </a:cubicBezTo>
                <a:close/>
                <a:moveTo>
                  <a:pt x="5480653" y="926695"/>
                </a:moveTo>
                <a:cubicBezTo>
                  <a:pt x="5484844" y="926314"/>
                  <a:pt x="5489035" y="926028"/>
                  <a:pt x="5493225" y="925647"/>
                </a:cubicBezTo>
                <a:cubicBezTo>
                  <a:pt x="5493130" y="924218"/>
                  <a:pt x="5493035" y="922885"/>
                  <a:pt x="5492844" y="921456"/>
                </a:cubicBezTo>
                <a:cubicBezTo>
                  <a:pt x="5488653" y="921837"/>
                  <a:pt x="5484462" y="922123"/>
                  <a:pt x="5480271" y="922504"/>
                </a:cubicBezTo>
                <a:cubicBezTo>
                  <a:pt x="5480462" y="923837"/>
                  <a:pt x="5480557" y="925266"/>
                  <a:pt x="5480653" y="926695"/>
                </a:cubicBezTo>
                <a:close/>
                <a:moveTo>
                  <a:pt x="2964052" y="1139197"/>
                </a:moveTo>
                <a:cubicBezTo>
                  <a:pt x="2962719" y="1148151"/>
                  <a:pt x="2975482" y="1148341"/>
                  <a:pt x="2990056" y="1147580"/>
                </a:cubicBezTo>
                <a:cubicBezTo>
                  <a:pt x="2995104" y="1141864"/>
                  <a:pt x="2973006" y="1142436"/>
                  <a:pt x="2985198" y="1139579"/>
                </a:cubicBezTo>
                <a:cubicBezTo>
                  <a:pt x="2997485" y="1138245"/>
                  <a:pt x="3015201" y="1143198"/>
                  <a:pt x="3018440" y="1134626"/>
                </a:cubicBezTo>
                <a:cubicBezTo>
                  <a:pt x="2988912" y="1137769"/>
                  <a:pt x="2981292" y="1134340"/>
                  <a:pt x="2964052" y="1139197"/>
                </a:cubicBezTo>
                <a:close/>
                <a:moveTo>
                  <a:pt x="3022726" y="1136340"/>
                </a:moveTo>
                <a:cubicBezTo>
                  <a:pt x="3032251" y="1136149"/>
                  <a:pt x="3038347" y="1134530"/>
                  <a:pt x="3039109" y="1130720"/>
                </a:cubicBezTo>
                <a:cubicBezTo>
                  <a:pt x="3029489" y="1130911"/>
                  <a:pt x="3023393" y="1132530"/>
                  <a:pt x="3022726" y="1136340"/>
                </a:cubicBezTo>
                <a:close/>
                <a:moveTo>
                  <a:pt x="3675189" y="1085476"/>
                </a:moveTo>
                <a:cubicBezTo>
                  <a:pt x="3689286" y="1085762"/>
                  <a:pt x="3690143" y="1080714"/>
                  <a:pt x="3691191" y="1075666"/>
                </a:cubicBezTo>
                <a:cubicBezTo>
                  <a:pt x="3680618" y="1076809"/>
                  <a:pt x="3675284" y="1080047"/>
                  <a:pt x="3675189" y="1085476"/>
                </a:cubicBezTo>
                <a:close/>
                <a:moveTo>
                  <a:pt x="3863307" y="1069570"/>
                </a:moveTo>
                <a:cubicBezTo>
                  <a:pt x="3887025" y="1071094"/>
                  <a:pt x="3888930" y="1057664"/>
                  <a:pt x="3866736" y="1060807"/>
                </a:cubicBezTo>
                <a:cubicBezTo>
                  <a:pt x="3868070" y="1064712"/>
                  <a:pt x="3862450" y="1065855"/>
                  <a:pt x="3863307" y="1069570"/>
                </a:cubicBezTo>
                <a:close/>
                <a:moveTo>
                  <a:pt x="2754978" y="1156819"/>
                </a:moveTo>
                <a:cubicBezTo>
                  <a:pt x="2757360" y="1162534"/>
                  <a:pt x="2732023" y="1157105"/>
                  <a:pt x="2734404" y="1162820"/>
                </a:cubicBezTo>
                <a:cubicBezTo>
                  <a:pt x="2742501" y="1165772"/>
                  <a:pt x="2764599" y="1163010"/>
                  <a:pt x="2767647" y="1157866"/>
                </a:cubicBezTo>
                <a:cubicBezTo>
                  <a:pt x="2761932" y="1158438"/>
                  <a:pt x="2758407" y="1157676"/>
                  <a:pt x="2754978" y="1156819"/>
                </a:cubicBezTo>
                <a:close/>
                <a:moveTo>
                  <a:pt x="2793459" y="1164153"/>
                </a:moveTo>
                <a:cubicBezTo>
                  <a:pt x="2809271" y="1164439"/>
                  <a:pt x="2813652" y="1160057"/>
                  <a:pt x="2813652" y="1153961"/>
                </a:cubicBezTo>
                <a:cubicBezTo>
                  <a:pt x="2805747" y="1155104"/>
                  <a:pt x="2804223" y="1152342"/>
                  <a:pt x="2796793" y="1153295"/>
                </a:cubicBezTo>
                <a:cubicBezTo>
                  <a:pt x="2789268" y="1157676"/>
                  <a:pt x="2802318" y="1159010"/>
                  <a:pt x="2793459" y="1164153"/>
                </a:cubicBezTo>
                <a:close/>
                <a:moveTo>
                  <a:pt x="2893281" y="1149389"/>
                </a:moveTo>
                <a:cubicBezTo>
                  <a:pt x="2895091" y="1149104"/>
                  <a:pt x="2903092" y="1144912"/>
                  <a:pt x="2901282" y="1144436"/>
                </a:cubicBezTo>
                <a:cubicBezTo>
                  <a:pt x="2896996" y="1143389"/>
                  <a:pt x="2885471" y="1144436"/>
                  <a:pt x="2880518" y="1148341"/>
                </a:cubicBezTo>
                <a:cubicBezTo>
                  <a:pt x="2886042" y="1146818"/>
                  <a:pt x="2890233" y="1149770"/>
                  <a:pt x="2893281" y="1149389"/>
                </a:cubicBezTo>
                <a:close/>
                <a:moveTo>
                  <a:pt x="2625915" y="1174059"/>
                </a:moveTo>
                <a:cubicBezTo>
                  <a:pt x="2634487" y="1172059"/>
                  <a:pt x="2653632" y="1174345"/>
                  <a:pt x="2654966" y="1169487"/>
                </a:cubicBezTo>
                <a:cubicBezTo>
                  <a:pt x="2640297" y="1172535"/>
                  <a:pt x="2629439" y="1165487"/>
                  <a:pt x="2625915" y="1174059"/>
                </a:cubicBezTo>
                <a:close/>
                <a:moveTo>
                  <a:pt x="2709544" y="1167010"/>
                </a:moveTo>
                <a:cubicBezTo>
                  <a:pt x="2717355" y="1166058"/>
                  <a:pt x="2723451" y="1164439"/>
                  <a:pt x="2725927" y="1161391"/>
                </a:cubicBezTo>
                <a:cubicBezTo>
                  <a:pt x="2718498" y="1162439"/>
                  <a:pt x="2704782" y="1161010"/>
                  <a:pt x="2709544" y="1167010"/>
                </a:cubicBezTo>
                <a:close/>
                <a:moveTo>
                  <a:pt x="3366007" y="1113670"/>
                </a:moveTo>
                <a:cubicBezTo>
                  <a:pt x="3378580" y="1111956"/>
                  <a:pt x="3398678" y="1113289"/>
                  <a:pt x="3399059" y="1106622"/>
                </a:cubicBezTo>
                <a:cubicBezTo>
                  <a:pt x="3389724" y="1103479"/>
                  <a:pt x="3369627" y="1108337"/>
                  <a:pt x="3366007" y="1113670"/>
                </a:cubicBezTo>
                <a:close/>
                <a:moveTo>
                  <a:pt x="2124042" y="1214350"/>
                </a:moveTo>
                <a:cubicBezTo>
                  <a:pt x="2119851" y="1214731"/>
                  <a:pt x="2115660" y="1215016"/>
                  <a:pt x="2111469" y="1215397"/>
                </a:cubicBezTo>
                <a:cubicBezTo>
                  <a:pt x="2108231" y="1216160"/>
                  <a:pt x="2103183" y="1216160"/>
                  <a:pt x="2103278" y="1218160"/>
                </a:cubicBezTo>
                <a:cubicBezTo>
                  <a:pt x="2109374" y="1216541"/>
                  <a:pt x="2125185" y="1218826"/>
                  <a:pt x="2124042" y="1214350"/>
                </a:cubicBezTo>
                <a:close/>
                <a:moveTo>
                  <a:pt x="2170429" y="1214635"/>
                </a:moveTo>
                <a:cubicBezTo>
                  <a:pt x="2177573" y="1214159"/>
                  <a:pt x="2181002" y="1212159"/>
                  <a:pt x="2182621" y="1209397"/>
                </a:cubicBezTo>
                <a:cubicBezTo>
                  <a:pt x="2176049" y="1210159"/>
                  <a:pt x="2168048" y="1210349"/>
                  <a:pt x="2170429" y="1214635"/>
                </a:cubicBezTo>
                <a:close/>
                <a:moveTo>
                  <a:pt x="2278728" y="1201205"/>
                </a:moveTo>
                <a:cubicBezTo>
                  <a:pt x="2271489" y="1203015"/>
                  <a:pt x="2253963" y="1200729"/>
                  <a:pt x="2253868" y="1205396"/>
                </a:cubicBezTo>
                <a:cubicBezTo>
                  <a:pt x="2263203" y="1205587"/>
                  <a:pt x="2276919" y="1208349"/>
                  <a:pt x="2278728" y="1201205"/>
                </a:cubicBezTo>
                <a:close/>
                <a:moveTo>
                  <a:pt x="2383599" y="1196633"/>
                </a:moveTo>
                <a:cubicBezTo>
                  <a:pt x="2393219" y="1190728"/>
                  <a:pt x="2369406" y="1192347"/>
                  <a:pt x="2370835" y="1195585"/>
                </a:cubicBezTo>
                <a:cubicBezTo>
                  <a:pt x="2370835" y="1195395"/>
                  <a:pt x="2385123" y="1195681"/>
                  <a:pt x="2383599" y="1196633"/>
                </a:cubicBezTo>
                <a:close/>
                <a:moveTo>
                  <a:pt x="2404363" y="1192728"/>
                </a:moveTo>
                <a:cubicBezTo>
                  <a:pt x="2399029" y="1193109"/>
                  <a:pt x="2398362" y="1190537"/>
                  <a:pt x="2391695" y="1191680"/>
                </a:cubicBezTo>
                <a:cubicBezTo>
                  <a:pt x="2385599" y="1197395"/>
                  <a:pt x="2406363" y="1196729"/>
                  <a:pt x="2404363" y="1192728"/>
                </a:cubicBezTo>
                <a:close/>
                <a:moveTo>
                  <a:pt x="2450178" y="1186727"/>
                </a:moveTo>
                <a:cubicBezTo>
                  <a:pt x="2437605" y="1189108"/>
                  <a:pt x="2413983" y="1187108"/>
                  <a:pt x="2408554" y="1192347"/>
                </a:cubicBezTo>
                <a:cubicBezTo>
                  <a:pt x="2416936" y="1192347"/>
                  <a:pt x="2450369" y="1195681"/>
                  <a:pt x="2450178" y="1186727"/>
                </a:cubicBezTo>
                <a:close/>
                <a:moveTo>
                  <a:pt x="2475610" y="1188823"/>
                </a:moveTo>
                <a:cubicBezTo>
                  <a:pt x="2481801" y="1182441"/>
                  <a:pt x="2457036" y="1184537"/>
                  <a:pt x="2458751" y="1188156"/>
                </a:cubicBezTo>
                <a:cubicBezTo>
                  <a:pt x="2464371" y="1188347"/>
                  <a:pt x="2466942" y="1190442"/>
                  <a:pt x="2475610" y="1188823"/>
                </a:cubicBezTo>
                <a:close/>
                <a:moveTo>
                  <a:pt x="2504852" y="1186346"/>
                </a:moveTo>
                <a:cubicBezTo>
                  <a:pt x="2510186" y="1179107"/>
                  <a:pt x="2479420" y="1183203"/>
                  <a:pt x="2479611" y="1186346"/>
                </a:cubicBezTo>
                <a:cubicBezTo>
                  <a:pt x="2484754" y="1188442"/>
                  <a:pt x="2494565" y="1187489"/>
                  <a:pt x="2504852" y="1186346"/>
                </a:cubicBezTo>
                <a:close/>
                <a:moveTo>
                  <a:pt x="2517425" y="1185299"/>
                </a:moveTo>
                <a:cubicBezTo>
                  <a:pt x="2530665" y="1184537"/>
                  <a:pt x="2542666" y="1183203"/>
                  <a:pt x="2546381" y="1178631"/>
                </a:cubicBezTo>
                <a:cubicBezTo>
                  <a:pt x="2536951" y="1181012"/>
                  <a:pt x="2513329" y="1177583"/>
                  <a:pt x="2517425" y="1185299"/>
                </a:cubicBezTo>
                <a:close/>
                <a:moveTo>
                  <a:pt x="2571717" y="1180726"/>
                </a:moveTo>
                <a:cubicBezTo>
                  <a:pt x="2578956" y="1180250"/>
                  <a:pt x="2582290" y="1178250"/>
                  <a:pt x="2583909" y="1175488"/>
                </a:cubicBezTo>
                <a:cubicBezTo>
                  <a:pt x="2577337" y="1176250"/>
                  <a:pt x="2569431" y="1176440"/>
                  <a:pt x="2571717" y="1180726"/>
                </a:cubicBezTo>
                <a:close/>
                <a:moveTo>
                  <a:pt x="2621914" y="1176535"/>
                </a:moveTo>
                <a:cubicBezTo>
                  <a:pt x="2626486" y="1169106"/>
                  <a:pt x="2593244" y="1173773"/>
                  <a:pt x="2592482" y="1176916"/>
                </a:cubicBezTo>
                <a:cubicBezTo>
                  <a:pt x="2606865" y="1173964"/>
                  <a:pt x="2608770" y="1178631"/>
                  <a:pt x="2621914" y="1176535"/>
                </a:cubicBezTo>
                <a:close/>
                <a:moveTo>
                  <a:pt x="1953164" y="1235114"/>
                </a:moveTo>
                <a:cubicBezTo>
                  <a:pt x="1956498" y="1227208"/>
                  <a:pt x="1936495" y="1233590"/>
                  <a:pt x="1927732" y="1233019"/>
                </a:cubicBezTo>
                <a:cubicBezTo>
                  <a:pt x="1924398" y="1240924"/>
                  <a:pt x="1944496" y="1234543"/>
                  <a:pt x="1953164" y="1235114"/>
                </a:cubicBezTo>
                <a:close/>
                <a:moveTo>
                  <a:pt x="3015106" y="1145389"/>
                </a:moveTo>
                <a:cubicBezTo>
                  <a:pt x="3017868" y="1145198"/>
                  <a:pt x="3020631" y="1144912"/>
                  <a:pt x="3023488" y="1144722"/>
                </a:cubicBezTo>
                <a:cubicBezTo>
                  <a:pt x="3023393" y="1143293"/>
                  <a:pt x="3023298" y="1141960"/>
                  <a:pt x="3023107" y="1140531"/>
                </a:cubicBezTo>
                <a:cubicBezTo>
                  <a:pt x="3020345" y="1140722"/>
                  <a:pt x="3017487" y="1141007"/>
                  <a:pt x="3014725" y="1141198"/>
                </a:cubicBezTo>
                <a:cubicBezTo>
                  <a:pt x="3014820" y="1142626"/>
                  <a:pt x="3014916" y="1144055"/>
                  <a:pt x="3015106" y="1145389"/>
                </a:cubicBezTo>
                <a:close/>
                <a:moveTo>
                  <a:pt x="5427408" y="943840"/>
                </a:moveTo>
                <a:cubicBezTo>
                  <a:pt x="5434742" y="942030"/>
                  <a:pt x="5444648" y="941268"/>
                  <a:pt x="5447981" y="937839"/>
                </a:cubicBezTo>
                <a:cubicBezTo>
                  <a:pt x="5437504" y="938410"/>
                  <a:pt x="5427598" y="939172"/>
                  <a:pt x="5427408" y="943840"/>
                </a:cubicBezTo>
                <a:close/>
                <a:moveTo>
                  <a:pt x="2150046" y="1222637"/>
                </a:moveTo>
                <a:cubicBezTo>
                  <a:pt x="2154237" y="1222256"/>
                  <a:pt x="2158428" y="1221970"/>
                  <a:pt x="2162619" y="1221589"/>
                </a:cubicBezTo>
                <a:cubicBezTo>
                  <a:pt x="2162523" y="1220160"/>
                  <a:pt x="2162428" y="1218826"/>
                  <a:pt x="2162238" y="1217398"/>
                </a:cubicBezTo>
                <a:cubicBezTo>
                  <a:pt x="2158047" y="1217779"/>
                  <a:pt x="2153856" y="1218064"/>
                  <a:pt x="2149665" y="1218445"/>
                </a:cubicBezTo>
                <a:cubicBezTo>
                  <a:pt x="2149760" y="1219874"/>
                  <a:pt x="2149950" y="1221303"/>
                  <a:pt x="2150046" y="1222637"/>
                </a:cubicBezTo>
                <a:close/>
                <a:moveTo>
                  <a:pt x="2405030" y="1201110"/>
                </a:moveTo>
                <a:cubicBezTo>
                  <a:pt x="2412269" y="1200634"/>
                  <a:pt x="2415603" y="1198633"/>
                  <a:pt x="2417222" y="1195871"/>
                </a:cubicBezTo>
                <a:cubicBezTo>
                  <a:pt x="2410650" y="1196633"/>
                  <a:pt x="2402744" y="1196824"/>
                  <a:pt x="2405030" y="1201110"/>
                </a:cubicBezTo>
                <a:close/>
                <a:moveTo>
                  <a:pt x="797115" y="706858"/>
                </a:moveTo>
                <a:cubicBezTo>
                  <a:pt x="790066" y="707620"/>
                  <a:pt x="793400" y="714763"/>
                  <a:pt x="780732" y="712478"/>
                </a:cubicBezTo>
                <a:cubicBezTo>
                  <a:pt x="775874" y="712573"/>
                  <a:pt x="775969" y="709525"/>
                  <a:pt x="776064" y="706572"/>
                </a:cubicBezTo>
                <a:cubicBezTo>
                  <a:pt x="770064" y="706572"/>
                  <a:pt x="768730" y="703714"/>
                  <a:pt x="763206" y="703429"/>
                </a:cubicBezTo>
                <a:cubicBezTo>
                  <a:pt x="759491" y="709715"/>
                  <a:pt x="745394" y="704381"/>
                  <a:pt x="738155" y="705524"/>
                </a:cubicBezTo>
                <a:cubicBezTo>
                  <a:pt x="732726" y="714001"/>
                  <a:pt x="756919" y="704381"/>
                  <a:pt x="751395" y="712858"/>
                </a:cubicBezTo>
                <a:cubicBezTo>
                  <a:pt x="710913" y="714287"/>
                  <a:pt x="677481" y="724574"/>
                  <a:pt x="642714" y="722003"/>
                </a:cubicBezTo>
                <a:cubicBezTo>
                  <a:pt x="632904" y="723526"/>
                  <a:pt x="635571" y="729908"/>
                  <a:pt x="622331" y="730099"/>
                </a:cubicBezTo>
                <a:cubicBezTo>
                  <a:pt x="616044" y="727336"/>
                  <a:pt x="611187" y="723717"/>
                  <a:pt x="600709" y="723431"/>
                </a:cubicBezTo>
                <a:cubicBezTo>
                  <a:pt x="600900" y="726193"/>
                  <a:pt x="593565" y="726003"/>
                  <a:pt x="592708" y="728289"/>
                </a:cubicBezTo>
                <a:cubicBezTo>
                  <a:pt x="586136" y="729051"/>
                  <a:pt x="589851" y="733909"/>
                  <a:pt x="580516" y="733528"/>
                </a:cubicBezTo>
                <a:cubicBezTo>
                  <a:pt x="574801" y="733909"/>
                  <a:pt x="571372" y="735242"/>
                  <a:pt x="568134" y="736671"/>
                </a:cubicBezTo>
                <a:cubicBezTo>
                  <a:pt x="557466" y="735814"/>
                  <a:pt x="551274" y="732289"/>
                  <a:pt x="538320" y="732861"/>
                </a:cubicBezTo>
                <a:cubicBezTo>
                  <a:pt x="503935" y="738576"/>
                  <a:pt x="446785" y="745815"/>
                  <a:pt x="417829" y="751530"/>
                </a:cubicBezTo>
                <a:cubicBezTo>
                  <a:pt x="413829" y="752292"/>
                  <a:pt x="409257" y="751911"/>
                  <a:pt x="405256" y="752578"/>
                </a:cubicBezTo>
                <a:cubicBezTo>
                  <a:pt x="388587" y="755435"/>
                  <a:pt x="361632" y="760103"/>
                  <a:pt x="351249" y="761341"/>
                </a:cubicBezTo>
                <a:cubicBezTo>
                  <a:pt x="341439" y="762579"/>
                  <a:pt x="331247" y="762198"/>
                  <a:pt x="322008" y="763817"/>
                </a:cubicBezTo>
                <a:cubicBezTo>
                  <a:pt x="313530" y="765341"/>
                  <a:pt x="305529" y="768008"/>
                  <a:pt x="297243" y="770104"/>
                </a:cubicBezTo>
                <a:cubicBezTo>
                  <a:pt x="289813" y="772009"/>
                  <a:pt x="274383" y="773247"/>
                  <a:pt x="272668" y="778486"/>
                </a:cubicBezTo>
                <a:cubicBezTo>
                  <a:pt x="285336" y="780486"/>
                  <a:pt x="309911" y="772580"/>
                  <a:pt x="331056" y="771437"/>
                </a:cubicBezTo>
                <a:cubicBezTo>
                  <a:pt x="337438" y="772390"/>
                  <a:pt x="335057" y="774771"/>
                  <a:pt x="343915" y="774580"/>
                </a:cubicBezTo>
                <a:cubicBezTo>
                  <a:pt x="351059" y="774390"/>
                  <a:pt x="358203" y="771818"/>
                  <a:pt x="368775" y="770389"/>
                </a:cubicBezTo>
                <a:cubicBezTo>
                  <a:pt x="380110" y="768865"/>
                  <a:pt x="390302" y="769437"/>
                  <a:pt x="398017" y="767913"/>
                </a:cubicBezTo>
                <a:cubicBezTo>
                  <a:pt x="403923" y="766770"/>
                  <a:pt x="404780" y="763817"/>
                  <a:pt x="410209" y="762674"/>
                </a:cubicBezTo>
                <a:cubicBezTo>
                  <a:pt x="425259" y="759436"/>
                  <a:pt x="433926" y="762769"/>
                  <a:pt x="443832" y="761912"/>
                </a:cubicBezTo>
                <a:cubicBezTo>
                  <a:pt x="451738" y="761245"/>
                  <a:pt x="452691" y="756769"/>
                  <a:pt x="460215" y="756292"/>
                </a:cubicBezTo>
                <a:cubicBezTo>
                  <a:pt x="462311" y="756197"/>
                  <a:pt x="469740" y="763722"/>
                  <a:pt x="477265" y="759055"/>
                </a:cubicBezTo>
                <a:cubicBezTo>
                  <a:pt x="483837" y="758293"/>
                  <a:pt x="480123" y="753435"/>
                  <a:pt x="489457" y="753816"/>
                </a:cubicBezTo>
                <a:cubicBezTo>
                  <a:pt x="495172" y="753435"/>
                  <a:pt x="498506" y="752101"/>
                  <a:pt x="501840" y="750673"/>
                </a:cubicBezTo>
                <a:cubicBezTo>
                  <a:pt x="510126" y="750006"/>
                  <a:pt x="507650" y="755911"/>
                  <a:pt x="518889" y="753435"/>
                </a:cubicBezTo>
                <a:cubicBezTo>
                  <a:pt x="518985" y="745434"/>
                  <a:pt x="537273" y="750101"/>
                  <a:pt x="539654" y="749530"/>
                </a:cubicBezTo>
                <a:cubicBezTo>
                  <a:pt x="540797" y="749244"/>
                  <a:pt x="540225" y="747815"/>
                  <a:pt x="543654" y="747053"/>
                </a:cubicBezTo>
                <a:cubicBezTo>
                  <a:pt x="545750" y="746577"/>
                  <a:pt x="550227" y="747053"/>
                  <a:pt x="552036" y="746386"/>
                </a:cubicBezTo>
                <a:cubicBezTo>
                  <a:pt x="554608" y="745339"/>
                  <a:pt x="551084" y="740100"/>
                  <a:pt x="560037" y="741529"/>
                </a:cubicBezTo>
                <a:cubicBezTo>
                  <a:pt x="563181" y="749911"/>
                  <a:pt x="559085" y="749815"/>
                  <a:pt x="548226" y="750958"/>
                </a:cubicBezTo>
                <a:cubicBezTo>
                  <a:pt x="543559" y="751435"/>
                  <a:pt x="546321" y="752673"/>
                  <a:pt x="544226" y="753435"/>
                </a:cubicBezTo>
                <a:cubicBezTo>
                  <a:pt x="522223" y="761055"/>
                  <a:pt x="482599" y="762865"/>
                  <a:pt x="461168" y="766770"/>
                </a:cubicBezTo>
                <a:cubicBezTo>
                  <a:pt x="434117" y="771723"/>
                  <a:pt x="407828" y="775247"/>
                  <a:pt x="386492" y="779438"/>
                </a:cubicBezTo>
                <a:cubicBezTo>
                  <a:pt x="356869" y="785248"/>
                  <a:pt x="325246" y="789058"/>
                  <a:pt x="295052" y="793535"/>
                </a:cubicBezTo>
                <a:cubicBezTo>
                  <a:pt x="287337" y="802965"/>
                  <a:pt x="305053" y="801632"/>
                  <a:pt x="308863" y="807156"/>
                </a:cubicBezTo>
                <a:cubicBezTo>
                  <a:pt x="308673" y="806775"/>
                  <a:pt x="300386" y="810776"/>
                  <a:pt x="300862" y="812014"/>
                </a:cubicBezTo>
                <a:cubicBezTo>
                  <a:pt x="301148" y="812776"/>
                  <a:pt x="310959" y="813252"/>
                  <a:pt x="309530" y="815538"/>
                </a:cubicBezTo>
                <a:cubicBezTo>
                  <a:pt x="305339" y="815919"/>
                  <a:pt x="301148" y="816205"/>
                  <a:pt x="296957" y="816586"/>
                </a:cubicBezTo>
                <a:cubicBezTo>
                  <a:pt x="298767" y="822872"/>
                  <a:pt x="310482" y="822967"/>
                  <a:pt x="306768" y="832683"/>
                </a:cubicBezTo>
                <a:cubicBezTo>
                  <a:pt x="322674" y="830302"/>
                  <a:pt x="333723" y="831064"/>
                  <a:pt x="336200" y="832302"/>
                </a:cubicBezTo>
                <a:cubicBezTo>
                  <a:pt x="341629" y="835064"/>
                  <a:pt x="352869" y="823348"/>
                  <a:pt x="352964" y="830873"/>
                </a:cubicBezTo>
                <a:cubicBezTo>
                  <a:pt x="348106" y="834302"/>
                  <a:pt x="337248" y="835445"/>
                  <a:pt x="332580" y="838969"/>
                </a:cubicBezTo>
                <a:cubicBezTo>
                  <a:pt x="331628" y="834397"/>
                  <a:pt x="314769" y="839541"/>
                  <a:pt x="307339" y="838969"/>
                </a:cubicBezTo>
                <a:cubicBezTo>
                  <a:pt x="307815" y="843922"/>
                  <a:pt x="300672" y="845732"/>
                  <a:pt x="304196" y="851923"/>
                </a:cubicBezTo>
                <a:cubicBezTo>
                  <a:pt x="339153" y="847828"/>
                  <a:pt x="370966" y="838207"/>
                  <a:pt x="403637" y="832969"/>
                </a:cubicBezTo>
                <a:cubicBezTo>
                  <a:pt x="407923" y="832302"/>
                  <a:pt x="406685" y="834683"/>
                  <a:pt x="408018" y="834683"/>
                </a:cubicBezTo>
                <a:cubicBezTo>
                  <a:pt x="411828" y="834874"/>
                  <a:pt x="413162" y="832207"/>
                  <a:pt x="416210" y="831921"/>
                </a:cubicBezTo>
                <a:cubicBezTo>
                  <a:pt x="423163" y="831159"/>
                  <a:pt x="430212" y="830873"/>
                  <a:pt x="437165" y="830111"/>
                </a:cubicBezTo>
                <a:cubicBezTo>
                  <a:pt x="446880" y="829063"/>
                  <a:pt x="462692" y="822110"/>
                  <a:pt x="466597" y="829730"/>
                </a:cubicBezTo>
                <a:cubicBezTo>
                  <a:pt x="400970" y="835921"/>
                  <a:pt x="355155" y="850018"/>
                  <a:pt x="300767" y="860686"/>
                </a:cubicBezTo>
                <a:cubicBezTo>
                  <a:pt x="300481" y="870973"/>
                  <a:pt x="299814" y="870688"/>
                  <a:pt x="289623" y="878498"/>
                </a:cubicBezTo>
                <a:cubicBezTo>
                  <a:pt x="293718" y="880403"/>
                  <a:pt x="305148" y="877832"/>
                  <a:pt x="302672" y="883737"/>
                </a:cubicBezTo>
                <a:cubicBezTo>
                  <a:pt x="285051" y="885261"/>
                  <a:pt x="299624" y="893738"/>
                  <a:pt x="299529" y="896691"/>
                </a:cubicBezTo>
                <a:cubicBezTo>
                  <a:pt x="299529" y="896215"/>
                  <a:pt x="295909" y="898120"/>
                  <a:pt x="295528" y="899167"/>
                </a:cubicBezTo>
                <a:cubicBezTo>
                  <a:pt x="292766" y="906216"/>
                  <a:pt x="294099" y="906216"/>
                  <a:pt x="288099" y="910407"/>
                </a:cubicBezTo>
                <a:cubicBezTo>
                  <a:pt x="292480" y="910693"/>
                  <a:pt x="293718" y="912788"/>
                  <a:pt x="296862" y="913931"/>
                </a:cubicBezTo>
                <a:cubicBezTo>
                  <a:pt x="299910" y="915074"/>
                  <a:pt x="304863" y="914884"/>
                  <a:pt x="305529" y="917455"/>
                </a:cubicBezTo>
                <a:cubicBezTo>
                  <a:pt x="299243" y="921551"/>
                  <a:pt x="286098" y="916312"/>
                  <a:pt x="285146" y="925552"/>
                </a:cubicBezTo>
                <a:cubicBezTo>
                  <a:pt x="283908" y="930695"/>
                  <a:pt x="304101" y="922789"/>
                  <a:pt x="298195" y="930790"/>
                </a:cubicBezTo>
                <a:cubicBezTo>
                  <a:pt x="294957" y="934219"/>
                  <a:pt x="284955" y="934982"/>
                  <a:pt x="277621" y="936791"/>
                </a:cubicBezTo>
                <a:cubicBezTo>
                  <a:pt x="277716" y="948412"/>
                  <a:pt x="274383" y="960223"/>
                  <a:pt x="288670" y="967557"/>
                </a:cubicBezTo>
                <a:cubicBezTo>
                  <a:pt x="278859" y="970986"/>
                  <a:pt x="272382" y="975177"/>
                  <a:pt x="268858" y="981940"/>
                </a:cubicBezTo>
                <a:cubicBezTo>
                  <a:pt x="264000" y="991084"/>
                  <a:pt x="275621" y="1003180"/>
                  <a:pt x="262762" y="1009943"/>
                </a:cubicBezTo>
                <a:cubicBezTo>
                  <a:pt x="265524" y="1012610"/>
                  <a:pt x="278859" y="1008895"/>
                  <a:pt x="279812" y="1012705"/>
                </a:cubicBezTo>
                <a:cubicBezTo>
                  <a:pt x="273811" y="1015753"/>
                  <a:pt x="261333" y="1016134"/>
                  <a:pt x="263810" y="1022516"/>
                </a:cubicBezTo>
                <a:cubicBezTo>
                  <a:pt x="262381" y="1029279"/>
                  <a:pt x="270477" y="1030232"/>
                  <a:pt x="273240" y="1034422"/>
                </a:cubicBezTo>
                <a:cubicBezTo>
                  <a:pt x="267239" y="1037375"/>
                  <a:pt x="256380" y="1038518"/>
                  <a:pt x="252856" y="1042519"/>
                </a:cubicBezTo>
                <a:cubicBezTo>
                  <a:pt x="265239" y="1042138"/>
                  <a:pt x="274764" y="1044614"/>
                  <a:pt x="286670" y="1043852"/>
                </a:cubicBezTo>
                <a:cubicBezTo>
                  <a:pt x="297147" y="1043281"/>
                  <a:pt x="307053" y="1035946"/>
                  <a:pt x="315912" y="1041376"/>
                </a:cubicBezTo>
                <a:cubicBezTo>
                  <a:pt x="315721" y="1044519"/>
                  <a:pt x="309054" y="1043471"/>
                  <a:pt x="303529" y="1044519"/>
                </a:cubicBezTo>
                <a:cubicBezTo>
                  <a:pt x="289337" y="1047376"/>
                  <a:pt x="273811" y="1048710"/>
                  <a:pt x="262095" y="1052234"/>
                </a:cubicBezTo>
                <a:cubicBezTo>
                  <a:pt x="261619" y="1054806"/>
                  <a:pt x="263334" y="1058140"/>
                  <a:pt x="258476" y="1058902"/>
                </a:cubicBezTo>
                <a:cubicBezTo>
                  <a:pt x="254761" y="1067093"/>
                  <a:pt x="272954" y="1061855"/>
                  <a:pt x="275907" y="1065855"/>
                </a:cubicBezTo>
                <a:cubicBezTo>
                  <a:pt x="264762" y="1068808"/>
                  <a:pt x="256190" y="1072808"/>
                  <a:pt x="256095" y="1080238"/>
                </a:cubicBezTo>
                <a:cubicBezTo>
                  <a:pt x="256476" y="1083667"/>
                  <a:pt x="267810" y="1080428"/>
                  <a:pt x="268953" y="1083381"/>
                </a:cubicBezTo>
                <a:cubicBezTo>
                  <a:pt x="260190" y="1089287"/>
                  <a:pt x="259047" y="1098335"/>
                  <a:pt x="258381" y="1107574"/>
                </a:cubicBezTo>
                <a:cubicBezTo>
                  <a:pt x="253809" y="1114814"/>
                  <a:pt x="272001" y="1108051"/>
                  <a:pt x="267429" y="1115290"/>
                </a:cubicBezTo>
                <a:cubicBezTo>
                  <a:pt x="264191" y="1116052"/>
                  <a:pt x="262667" y="1117481"/>
                  <a:pt x="263619" y="1119862"/>
                </a:cubicBezTo>
                <a:cubicBezTo>
                  <a:pt x="253904" y="1120719"/>
                  <a:pt x="244093" y="1121481"/>
                  <a:pt x="234378" y="1122338"/>
                </a:cubicBezTo>
                <a:cubicBezTo>
                  <a:pt x="234949" y="1129291"/>
                  <a:pt x="235521" y="1136340"/>
                  <a:pt x="236187" y="1143293"/>
                </a:cubicBezTo>
                <a:cubicBezTo>
                  <a:pt x="231044" y="1144532"/>
                  <a:pt x="230949" y="1148056"/>
                  <a:pt x="228377" y="1150342"/>
                </a:cubicBezTo>
                <a:cubicBezTo>
                  <a:pt x="225329" y="1152914"/>
                  <a:pt x="220090" y="1153485"/>
                  <a:pt x="220566" y="1157390"/>
                </a:cubicBezTo>
                <a:cubicBezTo>
                  <a:pt x="221805" y="1166915"/>
                  <a:pt x="243236" y="1164058"/>
                  <a:pt x="247046" y="1172059"/>
                </a:cubicBezTo>
                <a:cubicBezTo>
                  <a:pt x="229425" y="1171773"/>
                  <a:pt x="227615" y="1177774"/>
                  <a:pt x="213994" y="1179107"/>
                </a:cubicBezTo>
                <a:cubicBezTo>
                  <a:pt x="214280" y="1182632"/>
                  <a:pt x="214566" y="1186156"/>
                  <a:pt x="214851" y="1189585"/>
                </a:cubicBezTo>
                <a:cubicBezTo>
                  <a:pt x="210660" y="1196633"/>
                  <a:pt x="221805" y="1194157"/>
                  <a:pt x="223900" y="1197300"/>
                </a:cubicBezTo>
                <a:cubicBezTo>
                  <a:pt x="223043" y="1202348"/>
                  <a:pt x="204183" y="1200253"/>
                  <a:pt x="207898" y="1207111"/>
                </a:cubicBezTo>
                <a:cubicBezTo>
                  <a:pt x="209613" y="1211968"/>
                  <a:pt x="221233" y="1210730"/>
                  <a:pt x="225329" y="1214064"/>
                </a:cubicBezTo>
                <a:cubicBezTo>
                  <a:pt x="256952" y="1212349"/>
                  <a:pt x="284574" y="1204634"/>
                  <a:pt x="304196" y="1201015"/>
                </a:cubicBezTo>
                <a:cubicBezTo>
                  <a:pt x="309530" y="1200062"/>
                  <a:pt x="315531" y="1200539"/>
                  <a:pt x="320960" y="1199586"/>
                </a:cubicBezTo>
                <a:cubicBezTo>
                  <a:pt x="338486" y="1196443"/>
                  <a:pt x="354583" y="1191776"/>
                  <a:pt x="370585" y="1189013"/>
                </a:cubicBezTo>
                <a:cubicBezTo>
                  <a:pt x="381063" y="1187204"/>
                  <a:pt x="390302" y="1186060"/>
                  <a:pt x="399636" y="1184441"/>
                </a:cubicBezTo>
                <a:cubicBezTo>
                  <a:pt x="408971" y="1182822"/>
                  <a:pt x="432212" y="1186060"/>
                  <a:pt x="432593" y="1175297"/>
                </a:cubicBezTo>
                <a:cubicBezTo>
                  <a:pt x="417067" y="1178726"/>
                  <a:pt x="392397" y="1181108"/>
                  <a:pt x="374205" y="1182346"/>
                </a:cubicBezTo>
                <a:cubicBezTo>
                  <a:pt x="373157" y="1182441"/>
                  <a:pt x="374395" y="1179774"/>
                  <a:pt x="369823" y="1180631"/>
                </a:cubicBezTo>
                <a:cubicBezTo>
                  <a:pt x="368299" y="1180917"/>
                  <a:pt x="370299" y="1182632"/>
                  <a:pt x="365823" y="1183108"/>
                </a:cubicBezTo>
                <a:cubicBezTo>
                  <a:pt x="344487" y="1185203"/>
                  <a:pt x="356964" y="1179583"/>
                  <a:pt x="361155" y="1177202"/>
                </a:cubicBezTo>
                <a:cubicBezTo>
                  <a:pt x="349249" y="1178631"/>
                  <a:pt x="338391" y="1179393"/>
                  <a:pt x="339724" y="1172630"/>
                </a:cubicBezTo>
                <a:cubicBezTo>
                  <a:pt x="354012" y="1167296"/>
                  <a:pt x="370585" y="1167487"/>
                  <a:pt x="385349" y="1164534"/>
                </a:cubicBezTo>
                <a:cubicBezTo>
                  <a:pt x="391635" y="1163296"/>
                  <a:pt x="398970" y="1159581"/>
                  <a:pt x="405923" y="1158533"/>
                </a:cubicBezTo>
                <a:cubicBezTo>
                  <a:pt x="405256" y="1158629"/>
                  <a:pt x="407447" y="1160533"/>
                  <a:pt x="410304" y="1160248"/>
                </a:cubicBezTo>
                <a:cubicBezTo>
                  <a:pt x="412686" y="1160057"/>
                  <a:pt x="415257" y="1157676"/>
                  <a:pt x="414305" y="1157771"/>
                </a:cubicBezTo>
                <a:cubicBezTo>
                  <a:pt x="427259" y="1156819"/>
                  <a:pt x="425544" y="1160343"/>
                  <a:pt x="430974" y="1156343"/>
                </a:cubicBezTo>
                <a:cubicBezTo>
                  <a:pt x="437355" y="1151675"/>
                  <a:pt x="485266" y="1152437"/>
                  <a:pt x="477456" y="1158724"/>
                </a:cubicBezTo>
                <a:cubicBezTo>
                  <a:pt x="466978" y="1158057"/>
                  <a:pt x="456501" y="1161867"/>
                  <a:pt x="444213" y="1163677"/>
                </a:cubicBezTo>
                <a:cubicBezTo>
                  <a:pt x="430878" y="1165582"/>
                  <a:pt x="410590" y="1163486"/>
                  <a:pt x="406971" y="1171011"/>
                </a:cubicBezTo>
                <a:cubicBezTo>
                  <a:pt x="419639" y="1168439"/>
                  <a:pt x="422401" y="1171868"/>
                  <a:pt x="432212" y="1171011"/>
                </a:cubicBezTo>
                <a:cubicBezTo>
                  <a:pt x="440118" y="1169392"/>
                  <a:pt x="442308" y="1165582"/>
                  <a:pt x="452786" y="1165010"/>
                </a:cubicBezTo>
                <a:cubicBezTo>
                  <a:pt x="453834" y="1168058"/>
                  <a:pt x="463073" y="1166058"/>
                  <a:pt x="469645" y="1165677"/>
                </a:cubicBezTo>
                <a:cubicBezTo>
                  <a:pt x="489267" y="1164534"/>
                  <a:pt x="499173" y="1162248"/>
                  <a:pt x="511269" y="1160057"/>
                </a:cubicBezTo>
                <a:cubicBezTo>
                  <a:pt x="532224" y="1156152"/>
                  <a:pt x="554608" y="1155104"/>
                  <a:pt x="577944" y="1152342"/>
                </a:cubicBezTo>
                <a:cubicBezTo>
                  <a:pt x="583278" y="1151675"/>
                  <a:pt x="583659" y="1149961"/>
                  <a:pt x="590327" y="1149199"/>
                </a:cubicBezTo>
                <a:cubicBezTo>
                  <a:pt x="611949" y="1146722"/>
                  <a:pt x="633475" y="1144436"/>
                  <a:pt x="644524" y="1142531"/>
                </a:cubicBezTo>
                <a:cubicBezTo>
                  <a:pt x="657288" y="1140245"/>
                  <a:pt x="668337" y="1139579"/>
                  <a:pt x="677957" y="1139674"/>
                </a:cubicBezTo>
                <a:cubicBezTo>
                  <a:pt x="678433" y="1134816"/>
                  <a:pt x="673099" y="1136531"/>
                  <a:pt x="665098" y="1136531"/>
                </a:cubicBezTo>
                <a:cubicBezTo>
                  <a:pt x="636237" y="1136531"/>
                  <a:pt x="595851" y="1143960"/>
                  <a:pt x="581659" y="1145674"/>
                </a:cubicBezTo>
                <a:cubicBezTo>
                  <a:pt x="559180" y="1148437"/>
                  <a:pt x="538130" y="1150628"/>
                  <a:pt x="527462" y="1152342"/>
                </a:cubicBezTo>
                <a:cubicBezTo>
                  <a:pt x="517842" y="1153866"/>
                  <a:pt x="506507" y="1154152"/>
                  <a:pt x="498220" y="1154818"/>
                </a:cubicBezTo>
                <a:cubicBezTo>
                  <a:pt x="494220" y="1155104"/>
                  <a:pt x="493267" y="1157485"/>
                  <a:pt x="490029" y="1157581"/>
                </a:cubicBezTo>
                <a:cubicBezTo>
                  <a:pt x="489552" y="1157581"/>
                  <a:pt x="482694" y="1154152"/>
                  <a:pt x="481266" y="1154057"/>
                </a:cubicBezTo>
                <a:cubicBezTo>
                  <a:pt x="495839" y="1150437"/>
                  <a:pt x="506793" y="1145389"/>
                  <a:pt x="526700" y="1143865"/>
                </a:cubicBezTo>
                <a:cubicBezTo>
                  <a:pt x="524700" y="1141293"/>
                  <a:pt x="533463" y="1142150"/>
                  <a:pt x="534891" y="1141103"/>
                </a:cubicBezTo>
                <a:cubicBezTo>
                  <a:pt x="537368" y="1139197"/>
                  <a:pt x="532129" y="1134721"/>
                  <a:pt x="538511" y="1134435"/>
                </a:cubicBezTo>
                <a:cubicBezTo>
                  <a:pt x="544035" y="1133673"/>
                  <a:pt x="551846" y="1141864"/>
                  <a:pt x="555370" y="1135102"/>
                </a:cubicBezTo>
                <a:cubicBezTo>
                  <a:pt x="537844" y="1131768"/>
                  <a:pt x="568515" y="1131197"/>
                  <a:pt x="567372" y="1127768"/>
                </a:cubicBezTo>
                <a:cubicBezTo>
                  <a:pt x="561561" y="1125386"/>
                  <a:pt x="559847" y="1128625"/>
                  <a:pt x="554799" y="1128815"/>
                </a:cubicBezTo>
                <a:cubicBezTo>
                  <a:pt x="547083" y="1129101"/>
                  <a:pt x="545274" y="1127672"/>
                  <a:pt x="537939" y="1128149"/>
                </a:cubicBezTo>
                <a:cubicBezTo>
                  <a:pt x="531939" y="1128530"/>
                  <a:pt x="529081" y="1131006"/>
                  <a:pt x="525557" y="1131292"/>
                </a:cubicBezTo>
                <a:cubicBezTo>
                  <a:pt x="527081" y="1131197"/>
                  <a:pt x="522509" y="1129672"/>
                  <a:pt x="521175" y="1129577"/>
                </a:cubicBezTo>
                <a:cubicBezTo>
                  <a:pt x="502887" y="1128339"/>
                  <a:pt x="482504" y="1139960"/>
                  <a:pt x="478980" y="1128910"/>
                </a:cubicBezTo>
                <a:cubicBezTo>
                  <a:pt x="511936" y="1124243"/>
                  <a:pt x="542511" y="1118433"/>
                  <a:pt x="574801" y="1116623"/>
                </a:cubicBezTo>
                <a:cubicBezTo>
                  <a:pt x="576706" y="1116528"/>
                  <a:pt x="580611" y="1118243"/>
                  <a:pt x="579183" y="1118338"/>
                </a:cubicBezTo>
                <a:cubicBezTo>
                  <a:pt x="586612" y="1117576"/>
                  <a:pt x="589279" y="1113956"/>
                  <a:pt x="595566" y="1112718"/>
                </a:cubicBezTo>
                <a:cubicBezTo>
                  <a:pt x="599852" y="1111861"/>
                  <a:pt x="602328" y="1114242"/>
                  <a:pt x="608234" y="1113766"/>
                </a:cubicBezTo>
                <a:cubicBezTo>
                  <a:pt x="613949" y="1113289"/>
                  <a:pt x="615949" y="1111004"/>
                  <a:pt x="624807" y="1110241"/>
                </a:cubicBezTo>
                <a:cubicBezTo>
                  <a:pt x="631094" y="1109765"/>
                  <a:pt x="638714" y="1110813"/>
                  <a:pt x="645858" y="1110622"/>
                </a:cubicBezTo>
                <a:cubicBezTo>
                  <a:pt x="655954" y="1110241"/>
                  <a:pt x="664336" y="1108718"/>
                  <a:pt x="675099" y="1108146"/>
                </a:cubicBezTo>
                <a:cubicBezTo>
                  <a:pt x="683100" y="1106622"/>
                  <a:pt x="677766" y="1099764"/>
                  <a:pt x="691292" y="1100431"/>
                </a:cubicBezTo>
                <a:cubicBezTo>
                  <a:pt x="705579" y="1097573"/>
                  <a:pt x="709104" y="1101288"/>
                  <a:pt x="716724" y="1102526"/>
                </a:cubicBezTo>
                <a:cubicBezTo>
                  <a:pt x="715104" y="1097573"/>
                  <a:pt x="721391" y="1098812"/>
                  <a:pt x="728916" y="1097287"/>
                </a:cubicBezTo>
                <a:cubicBezTo>
                  <a:pt x="736726" y="1095668"/>
                  <a:pt x="748442" y="1091954"/>
                  <a:pt x="757776" y="1090620"/>
                </a:cubicBezTo>
                <a:cubicBezTo>
                  <a:pt x="765111" y="1094239"/>
                  <a:pt x="757586" y="1093287"/>
                  <a:pt x="758443" y="1099002"/>
                </a:cubicBezTo>
                <a:cubicBezTo>
                  <a:pt x="778446" y="1097573"/>
                  <a:pt x="794257" y="1093478"/>
                  <a:pt x="808449" y="1092716"/>
                </a:cubicBezTo>
                <a:cubicBezTo>
                  <a:pt x="811021" y="1092525"/>
                  <a:pt x="813402" y="1094430"/>
                  <a:pt x="812831" y="1094430"/>
                </a:cubicBezTo>
                <a:cubicBezTo>
                  <a:pt x="819213" y="1094049"/>
                  <a:pt x="821213" y="1091954"/>
                  <a:pt x="825213" y="1091287"/>
                </a:cubicBezTo>
                <a:cubicBezTo>
                  <a:pt x="843120" y="1088143"/>
                  <a:pt x="850550" y="1091477"/>
                  <a:pt x="863028" y="1090239"/>
                </a:cubicBezTo>
                <a:cubicBezTo>
                  <a:pt x="868552" y="1089763"/>
                  <a:pt x="866552" y="1086239"/>
                  <a:pt x="871029" y="1085381"/>
                </a:cubicBezTo>
                <a:cubicBezTo>
                  <a:pt x="881506" y="1090334"/>
                  <a:pt x="889412" y="1083953"/>
                  <a:pt x="900842" y="1089191"/>
                </a:cubicBezTo>
                <a:cubicBezTo>
                  <a:pt x="915320" y="1079857"/>
                  <a:pt x="934941" y="1094906"/>
                  <a:pt x="951039" y="1085000"/>
                </a:cubicBezTo>
                <a:cubicBezTo>
                  <a:pt x="959325" y="1084333"/>
                  <a:pt x="956849" y="1090239"/>
                  <a:pt x="968088" y="1087762"/>
                </a:cubicBezTo>
                <a:cubicBezTo>
                  <a:pt x="960659" y="1081571"/>
                  <a:pt x="964659" y="1074618"/>
                  <a:pt x="983709" y="1073761"/>
                </a:cubicBezTo>
                <a:cubicBezTo>
                  <a:pt x="984090" y="1076618"/>
                  <a:pt x="982090" y="1078523"/>
                  <a:pt x="980090" y="1080428"/>
                </a:cubicBezTo>
                <a:cubicBezTo>
                  <a:pt x="992568" y="1076333"/>
                  <a:pt x="1005045" y="1077952"/>
                  <a:pt x="1017904" y="1079381"/>
                </a:cubicBezTo>
                <a:cubicBezTo>
                  <a:pt x="1022190" y="1083000"/>
                  <a:pt x="1005998" y="1087477"/>
                  <a:pt x="1018571" y="1087762"/>
                </a:cubicBezTo>
                <a:cubicBezTo>
                  <a:pt x="1018761" y="1082524"/>
                  <a:pt x="1032668" y="1085953"/>
                  <a:pt x="1035335" y="1086334"/>
                </a:cubicBezTo>
                <a:cubicBezTo>
                  <a:pt x="1042764" y="1086143"/>
                  <a:pt x="1056099" y="1082429"/>
                  <a:pt x="1052385" y="1089096"/>
                </a:cubicBezTo>
                <a:cubicBezTo>
                  <a:pt x="1046670" y="1093097"/>
                  <a:pt x="1033811" y="1090906"/>
                  <a:pt x="1023143" y="1091572"/>
                </a:cubicBezTo>
                <a:cubicBezTo>
                  <a:pt x="1003712" y="1092716"/>
                  <a:pt x="975137" y="1095192"/>
                  <a:pt x="956277" y="1097192"/>
                </a:cubicBezTo>
                <a:cubicBezTo>
                  <a:pt x="948467" y="1098049"/>
                  <a:pt x="947133" y="1099764"/>
                  <a:pt x="939704" y="1100716"/>
                </a:cubicBezTo>
                <a:cubicBezTo>
                  <a:pt x="938751" y="1100812"/>
                  <a:pt x="936465" y="1098431"/>
                  <a:pt x="931131" y="1099288"/>
                </a:cubicBezTo>
                <a:cubicBezTo>
                  <a:pt x="929703" y="1099478"/>
                  <a:pt x="928274" y="1103193"/>
                  <a:pt x="922940" y="1102050"/>
                </a:cubicBezTo>
                <a:cubicBezTo>
                  <a:pt x="920178" y="1097668"/>
                  <a:pt x="908462" y="1097954"/>
                  <a:pt x="897318" y="1097859"/>
                </a:cubicBezTo>
                <a:cubicBezTo>
                  <a:pt x="884173" y="1097764"/>
                  <a:pt x="876744" y="1101955"/>
                  <a:pt x="872362" y="1102050"/>
                </a:cubicBezTo>
                <a:cubicBezTo>
                  <a:pt x="872172" y="1102050"/>
                  <a:pt x="868647" y="1098335"/>
                  <a:pt x="867790" y="1098240"/>
                </a:cubicBezTo>
                <a:cubicBezTo>
                  <a:pt x="862837" y="1097478"/>
                  <a:pt x="841501" y="1100716"/>
                  <a:pt x="842739" y="1100335"/>
                </a:cubicBezTo>
                <a:cubicBezTo>
                  <a:pt x="841215" y="1100812"/>
                  <a:pt x="840739" y="1104241"/>
                  <a:pt x="838929" y="1104908"/>
                </a:cubicBezTo>
                <a:cubicBezTo>
                  <a:pt x="833786" y="1106622"/>
                  <a:pt x="816450" y="1104431"/>
                  <a:pt x="822546" y="1110527"/>
                </a:cubicBezTo>
                <a:cubicBezTo>
                  <a:pt x="850740" y="1112528"/>
                  <a:pt x="888840" y="1100812"/>
                  <a:pt x="915224" y="1111194"/>
                </a:cubicBezTo>
                <a:cubicBezTo>
                  <a:pt x="912558" y="1116242"/>
                  <a:pt x="886078" y="1111670"/>
                  <a:pt x="890650" y="1119576"/>
                </a:cubicBezTo>
                <a:cubicBezTo>
                  <a:pt x="895317" y="1123862"/>
                  <a:pt x="909605" y="1115195"/>
                  <a:pt x="924083" y="1116718"/>
                </a:cubicBezTo>
                <a:cubicBezTo>
                  <a:pt x="924940" y="1112528"/>
                  <a:pt x="918082" y="1113004"/>
                  <a:pt x="915224" y="1111099"/>
                </a:cubicBezTo>
                <a:cubicBezTo>
                  <a:pt x="925893" y="1103764"/>
                  <a:pt x="938656" y="1109765"/>
                  <a:pt x="952467" y="1103764"/>
                </a:cubicBezTo>
                <a:cubicBezTo>
                  <a:pt x="955420" y="1106336"/>
                  <a:pt x="961707" y="1106908"/>
                  <a:pt x="969517" y="1106527"/>
                </a:cubicBezTo>
                <a:cubicBezTo>
                  <a:pt x="969708" y="1108622"/>
                  <a:pt x="969898" y="1110718"/>
                  <a:pt x="970089" y="1112813"/>
                </a:cubicBezTo>
                <a:cubicBezTo>
                  <a:pt x="975042" y="1112718"/>
                  <a:pt x="981899" y="1111480"/>
                  <a:pt x="982757" y="1113861"/>
                </a:cubicBezTo>
                <a:cubicBezTo>
                  <a:pt x="998759" y="1112813"/>
                  <a:pt x="1013237" y="1111194"/>
                  <a:pt x="1019999" y="1106527"/>
                </a:cubicBezTo>
                <a:cubicBezTo>
                  <a:pt x="1013618" y="1104526"/>
                  <a:pt x="1001140" y="1106241"/>
                  <a:pt x="1002569" y="1099574"/>
                </a:cubicBezTo>
                <a:cubicBezTo>
                  <a:pt x="1015999" y="1097192"/>
                  <a:pt x="1022095" y="1099383"/>
                  <a:pt x="1032001" y="1099193"/>
                </a:cubicBezTo>
                <a:cubicBezTo>
                  <a:pt x="1032287" y="1096621"/>
                  <a:pt x="1032858" y="1094144"/>
                  <a:pt x="1040002" y="1094239"/>
                </a:cubicBezTo>
                <a:cubicBezTo>
                  <a:pt x="1043241" y="1099383"/>
                  <a:pt x="1043050" y="1097668"/>
                  <a:pt x="1040669" y="1102622"/>
                </a:cubicBezTo>
                <a:cubicBezTo>
                  <a:pt x="1040193" y="1103479"/>
                  <a:pt x="1022762" y="1109194"/>
                  <a:pt x="1041050" y="1106812"/>
                </a:cubicBezTo>
                <a:cubicBezTo>
                  <a:pt x="1039907" y="1117862"/>
                  <a:pt x="1072768" y="1107956"/>
                  <a:pt x="1083531" y="1111670"/>
                </a:cubicBezTo>
                <a:cubicBezTo>
                  <a:pt x="1089627" y="1108718"/>
                  <a:pt x="1093247" y="1104717"/>
                  <a:pt x="1103915" y="1103574"/>
                </a:cubicBezTo>
                <a:cubicBezTo>
                  <a:pt x="1116678" y="1104908"/>
                  <a:pt x="1140681" y="1107574"/>
                  <a:pt x="1154302" y="1101479"/>
                </a:cubicBezTo>
                <a:cubicBezTo>
                  <a:pt x="1155540" y="1104431"/>
                  <a:pt x="1161446" y="1104431"/>
                  <a:pt x="1163160" y="1107098"/>
                </a:cubicBezTo>
                <a:cubicBezTo>
                  <a:pt x="1157350" y="1107765"/>
                  <a:pt x="1159255" y="1112813"/>
                  <a:pt x="1167732" y="1110908"/>
                </a:cubicBezTo>
                <a:cubicBezTo>
                  <a:pt x="1173257" y="1110432"/>
                  <a:pt x="1171257" y="1106908"/>
                  <a:pt x="1175733" y="1105955"/>
                </a:cubicBezTo>
                <a:cubicBezTo>
                  <a:pt x="1183830" y="1106146"/>
                  <a:pt x="1179734" y="1113861"/>
                  <a:pt x="1192974" y="1110813"/>
                </a:cubicBezTo>
                <a:cubicBezTo>
                  <a:pt x="1199927" y="1106622"/>
                  <a:pt x="1186116" y="1103098"/>
                  <a:pt x="1204785" y="1101383"/>
                </a:cubicBezTo>
                <a:cubicBezTo>
                  <a:pt x="1219739" y="1099574"/>
                  <a:pt x="1220596" y="1106432"/>
                  <a:pt x="1234598" y="1105193"/>
                </a:cubicBezTo>
                <a:cubicBezTo>
                  <a:pt x="1237170" y="1105098"/>
                  <a:pt x="1239551" y="1105098"/>
                  <a:pt x="1238979" y="1106908"/>
                </a:cubicBezTo>
                <a:cubicBezTo>
                  <a:pt x="1255743" y="1105479"/>
                  <a:pt x="1272412" y="1104050"/>
                  <a:pt x="1289176" y="1102717"/>
                </a:cubicBezTo>
                <a:cubicBezTo>
                  <a:pt x="1290129" y="1105098"/>
                  <a:pt x="1295939" y="1104431"/>
                  <a:pt x="1301940" y="1103764"/>
                </a:cubicBezTo>
                <a:cubicBezTo>
                  <a:pt x="1308417" y="1105670"/>
                  <a:pt x="1312703" y="1109003"/>
                  <a:pt x="1323371" y="1108337"/>
                </a:cubicBezTo>
                <a:cubicBezTo>
                  <a:pt x="1316703" y="1099574"/>
                  <a:pt x="1330134" y="1103669"/>
                  <a:pt x="1335372" y="1101002"/>
                </a:cubicBezTo>
                <a:cubicBezTo>
                  <a:pt x="1338706" y="1099288"/>
                  <a:pt x="1331753" y="1092525"/>
                  <a:pt x="1343183" y="1093954"/>
                </a:cubicBezTo>
                <a:cubicBezTo>
                  <a:pt x="1347945" y="1093001"/>
                  <a:pt x="1349565" y="1094716"/>
                  <a:pt x="1351755" y="1095383"/>
                </a:cubicBezTo>
                <a:cubicBezTo>
                  <a:pt x="1354518" y="1096240"/>
                  <a:pt x="1357280" y="1098240"/>
                  <a:pt x="1360518" y="1098907"/>
                </a:cubicBezTo>
                <a:cubicBezTo>
                  <a:pt x="1365662" y="1099955"/>
                  <a:pt x="1384617" y="1096240"/>
                  <a:pt x="1381950" y="1103479"/>
                </a:cubicBezTo>
                <a:cubicBezTo>
                  <a:pt x="1368424" y="1108051"/>
                  <a:pt x="1351755" y="1098716"/>
                  <a:pt x="1352898" y="1108051"/>
                </a:cubicBezTo>
                <a:cubicBezTo>
                  <a:pt x="1347088" y="1108718"/>
                  <a:pt x="1348993" y="1113766"/>
                  <a:pt x="1357470" y="1111861"/>
                </a:cubicBezTo>
                <a:cubicBezTo>
                  <a:pt x="1358709" y="1115766"/>
                  <a:pt x="1353184" y="1116909"/>
                  <a:pt x="1353946" y="1120624"/>
                </a:cubicBezTo>
                <a:cubicBezTo>
                  <a:pt x="1365471" y="1124434"/>
                  <a:pt x="1374996" y="1115671"/>
                  <a:pt x="1383378" y="1120243"/>
                </a:cubicBezTo>
                <a:cubicBezTo>
                  <a:pt x="1377949" y="1125482"/>
                  <a:pt x="1354327" y="1123481"/>
                  <a:pt x="1341754" y="1125862"/>
                </a:cubicBezTo>
                <a:cubicBezTo>
                  <a:pt x="1334420" y="1122243"/>
                  <a:pt x="1341945" y="1123195"/>
                  <a:pt x="1341087" y="1117481"/>
                </a:cubicBezTo>
                <a:cubicBezTo>
                  <a:pt x="1319085" y="1119481"/>
                  <a:pt x="1305845" y="1125005"/>
                  <a:pt x="1300320" y="1133578"/>
                </a:cubicBezTo>
                <a:cubicBezTo>
                  <a:pt x="1304892" y="1135197"/>
                  <a:pt x="1308988" y="1137102"/>
                  <a:pt x="1313370" y="1138816"/>
                </a:cubicBezTo>
                <a:cubicBezTo>
                  <a:pt x="1317084" y="1140245"/>
                  <a:pt x="1319275" y="1142531"/>
                  <a:pt x="1326228" y="1141960"/>
                </a:cubicBezTo>
                <a:cubicBezTo>
                  <a:pt x="1331467" y="1141293"/>
                  <a:pt x="1331848" y="1138816"/>
                  <a:pt x="1334229" y="1137102"/>
                </a:cubicBezTo>
                <a:cubicBezTo>
                  <a:pt x="1335277" y="1136340"/>
                  <a:pt x="1341183" y="1137102"/>
                  <a:pt x="1342611" y="1136435"/>
                </a:cubicBezTo>
                <a:cubicBezTo>
                  <a:pt x="1347374" y="1134149"/>
                  <a:pt x="1345088" y="1126815"/>
                  <a:pt x="1358804" y="1128720"/>
                </a:cubicBezTo>
                <a:cubicBezTo>
                  <a:pt x="1381092" y="1126815"/>
                  <a:pt x="1376520" y="1141388"/>
                  <a:pt x="1393665" y="1142722"/>
                </a:cubicBezTo>
                <a:cubicBezTo>
                  <a:pt x="1396332" y="1138245"/>
                  <a:pt x="1416906" y="1134054"/>
                  <a:pt x="1418716" y="1140626"/>
                </a:cubicBezTo>
                <a:cubicBezTo>
                  <a:pt x="1425955" y="1148246"/>
                  <a:pt x="1408239" y="1145865"/>
                  <a:pt x="1406905" y="1150056"/>
                </a:cubicBezTo>
                <a:cubicBezTo>
                  <a:pt x="1411001" y="1151961"/>
                  <a:pt x="1422336" y="1149389"/>
                  <a:pt x="1419954" y="1155295"/>
                </a:cubicBezTo>
                <a:cubicBezTo>
                  <a:pt x="1423764" y="1162915"/>
                  <a:pt x="1404333" y="1161200"/>
                  <a:pt x="1404143" y="1167201"/>
                </a:cubicBezTo>
                <a:cubicBezTo>
                  <a:pt x="1411287" y="1166439"/>
                  <a:pt x="1415001" y="1167868"/>
                  <a:pt x="1417002" y="1170344"/>
                </a:cubicBezTo>
                <a:cubicBezTo>
                  <a:pt x="1404143" y="1171964"/>
                  <a:pt x="1410810" y="1181393"/>
                  <a:pt x="1392618" y="1180822"/>
                </a:cubicBezTo>
                <a:cubicBezTo>
                  <a:pt x="1386903" y="1174440"/>
                  <a:pt x="1406048" y="1178060"/>
                  <a:pt x="1400238" y="1171678"/>
                </a:cubicBezTo>
                <a:cubicBezTo>
                  <a:pt x="1392903" y="1172154"/>
                  <a:pt x="1387284" y="1173202"/>
                  <a:pt x="1383664" y="1175202"/>
                </a:cubicBezTo>
                <a:cubicBezTo>
                  <a:pt x="1380425" y="1178250"/>
                  <a:pt x="1375758" y="1174916"/>
                  <a:pt x="1366900" y="1176631"/>
                </a:cubicBezTo>
                <a:cubicBezTo>
                  <a:pt x="1365948" y="1176821"/>
                  <a:pt x="1360423" y="1181012"/>
                  <a:pt x="1358899" y="1181489"/>
                </a:cubicBezTo>
                <a:cubicBezTo>
                  <a:pt x="1341945" y="1187394"/>
                  <a:pt x="1313750" y="1189108"/>
                  <a:pt x="1304225" y="1181870"/>
                </a:cubicBezTo>
                <a:cubicBezTo>
                  <a:pt x="1308131" y="1178726"/>
                  <a:pt x="1310607" y="1174916"/>
                  <a:pt x="1316037" y="1172440"/>
                </a:cubicBezTo>
                <a:cubicBezTo>
                  <a:pt x="1327276" y="1169963"/>
                  <a:pt x="1324800" y="1175869"/>
                  <a:pt x="1333086" y="1175202"/>
                </a:cubicBezTo>
                <a:cubicBezTo>
                  <a:pt x="1344040" y="1173678"/>
                  <a:pt x="1337087" y="1183108"/>
                  <a:pt x="1350327" y="1180060"/>
                </a:cubicBezTo>
                <a:cubicBezTo>
                  <a:pt x="1360137" y="1174821"/>
                  <a:pt x="1345850" y="1171011"/>
                  <a:pt x="1353470" y="1167106"/>
                </a:cubicBezTo>
                <a:cubicBezTo>
                  <a:pt x="1361852" y="1166439"/>
                  <a:pt x="1370234" y="1165677"/>
                  <a:pt x="1378521" y="1165010"/>
                </a:cubicBezTo>
                <a:cubicBezTo>
                  <a:pt x="1378425" y="1154723"/>
                  <a:pt x="1353470" y="1159772"/>
                  <a:pt x="1352041" y="1150342"/>
                </a:cubicBezTo>
                <a:cubicBezTo>
                  <a:pt x="1354803" y="1146722"/>
                  <a:pt x="1372520" y="1149104"/>
                  <a:pt x="1368234" y="1142626"/>
                </a:cubicBezTo>
                <a:cubicBezTo>
                  <a:pt x="1364043" y="1143103"/>
                  <a:pt x="1359852" y="1143198"/>
                  <a:pt x="1355661" y="1143674"/>
                </a:cubicBezTo>
                <a:cubicBezTo>
                  <a:pt x="1353375" y="1143960"/>
                  <a:pt x="1350708" y="1146246"/>
                  <a:pt x="1351660" y="1146151"/>
                </a:cubicBezTo>
                <a:cubicBezTo>
                  <a:pt x="1345659" y="1146722"/>
                  <a:pt x="1343945" y="1143960"/>
                  <a:pt x="1334801" y="1145484"/>
                </a:cubicBezTo>
                <a:cubicBezTo>
                  <a:pt x="1324990" y="1147103"/>
                  <a:pt x="1318989" y="1151770"/>
                  <a:pt x="1305940" y="1152151"/>
                </a:cubicBezTo>
                <a:cubicBezTo>
                  <a:pt x="1298511" y="1156914"/>
                  <a:pt x="1309083" y="1156438"/>
                  <a:pt x="1310798" y="1160153"/>
                </a:cubicBezTo>
                <a:cubicBezTo>
                  <a:pt x="1310798" y="1160057"/>
                  <a:pt x="1306416" y="1162629"/>
                  <a:pt x="1306988" y="1164724"/>
                </a:cubicBezTo>
                <a:cubicBezTo>
                  <a:pt x="1307178" y="1165296"/>
                  <a:pt x="1315465" y="1167201"/>
                  <a:pt x="1311655" y="1170630"/>
                </a:cubicBezTo>
                <a:cubicBezTo>
                  <a:pt x="1306702" y="1169297"/>
                  <a:pt x="1300225" y="1168820"/>
                  <a:pt x="1290605" y="1170344"/>
                </a:cubicBezTo>
                <a:cubicBezTo>
                  <a:pt x="1291272" y="1172630"/>
                  <a:pt x="1284795" y="1174154"/>
                  <a:pt x="1290986" y="1174535"/>
                </a:cubicBezTo>
                <a:cubicBezTo>
                  <a:pt x="1289652" y="1178250"/>
                  <a:pt x="1297653" y="1179393"/>
                  <a:pt x="1291557" y="1180822"/>
                </a:cubicBezTo>
                <a:cubicBezTo>
                  <a:pt x="1274412" y="1184727"/>
                  <a:pt x="1274889" y="1177774"/>
                  <a:pt x="1261935" y="1179107"/>
                </a:cubicBezTo>
                <a:cubicBezTo>
                  <a:pt x="1264316" y="1184822"/>
                  <a:pt x="1238979" y="1179393"/>
                  <a:pt x="1241361" y="1185108"/>
                </a:cubicBezTo>
                <a:cubicBezTo>
                  <a:pt x="1244123" y="1187775"/>
                  <a:pt x="1257458" y="1184060"/>
                  <a:pt x="1258410" y="1187870"/>
                </a:cubicBezTo>
                <a:cubicBezTo>
                  <a:pt x="1251552" y="1192633"/>
                  <a:pt x="1243170" y="1190061"/>
                  <a:pt x="1233360" y="1189966"/>
                </a:cubicBezTo>
                <a:cubicBezTo>
                  <a:pt x="1224882" y="1189870"/>
                  <a:pt x="1212214" y="1191109"/>
                  <a:pt x="1207928" y="1187870"/>
                </a:cubicBezTo>
                <a:cubicBezTo>
                  <a:pt x="1228216" y="1187204"/>
                  <a:pt x="1230597" y="1179393"/>
                  <a:pt x="1249171" y="1178060"/>
                </a:cubicBezTo>
                <a:cubicBezTo>
                  <a:pt x="1249933" y="1176345"/>
                  <a:pt x="1248885" y="1173868"/>
                  <a:pt x="1252981" y="1173487"/>
                </a:cubicBezTo>
                <a:cubicBezTo>
                  <a:pt x="1253743" y="1171773"/>
                  <a:pt x="1252791" y="1169297"/>
                  <a:pt x="1256791" y="1168916"/>
                </a:cubicBezTo>
                <a:cubicBezTo>
                  <a:pt x="1256410" y="1164724"/>
                  <a:pt x="1245171" y="1167201"/>
                  <a:pt x="1247742" y="1161200"/>
                </a:cubicBezTo>
                <a:cubicBezTo>
                  <a:pt x="1251933" y="1160724"/>
                  <a:pt x="1256124" y="1160629"/>
                  <a:pt x="1260315" y="1160153"/>
                </a:cubicBezTo>
                <a:cubicBezTo>
                  <a:pt x="1263078" y="1159867"/>
                  <a:pt x="1264697" y="1157676"/>
                  <a:pt x="1264316" y="1157676"/>
                </a:cubicBezTo>
                <a:cubicBezTo>
                  <a:pt x="1270602" y="1156914"/>
                  <a:pt x="1278603" y="1161200"/>
                  <a:pt x="1281080" y="1156247"/>
                </a:cubicBezTo>
                <a:cubicBezTo>
                  <a:pt x="1258791" y="1153199"/>
                  <a:pt x="1289557" y="1153009"/>
                  <a:pt x="1293081" y="1148913"/>
                </a:cubicBezTo>
                <a:cubicBezTo>
                  <a:pt x="1288128" y="1147580"/>
                  <a:pt x="1281651" y="1147103"/>
                  <a:pt x="1272031" y="1148627"/>
                </a:cubicBezTo>
                <a:cubicBezTo>
                  <a:pt x="1265173" y="1143103"/>
                  <a:pt x="1235169" y="1143008"/>
                  <a:pt x="1225549" y="1146246"/>
                </a:cubicBezTo>
                <a:cubicBezTo>
                  <a:pt x="1218977" y="1151008"/>
                  <a:pt x="1226121" y="1148913"/>
                  <a:pt x="1226216" y="1154628"/>
                </a:cubicBezTo>
                <a:cubicBezTo>
                  <a:pt x="1234693" y="1152056"/>
                  <a:pt x="1245456" y="1158533"/>
                  <a:pt x="1235074" y="1160248"/>
                </a:cubicBezTo>
                <a:cubicBezTo>
                  <a:pt x="1218786" y="1164343"/>
                  <a:pt x="1224406" y="1155009"/>
                  <a:pt x="1213643" y="1155676"/>
                </a:cubicBezTo>
                <a:cubicBezTo>
                  <a:pt x="1217643" y="1163391"/>
                  <a:pt x="1194117" y="1160057"/>
                  <a:pt x="1184782" y="1162343"/>
                </a:cubicBezTo>
                <a:cubicBezTo>
                  <a:pt x="1184687" y="1169011"/>
                  <a:pt x="1196498" y="1168439"/>
                  <a:pt x="1194402" y="1176345"/>
                </a:cubicBezTo>
                <a:cubicBezTo>
                  <a:pt x="1181829" y="1177393"/>
                  <a:pt x="1169352" y="1178441"/>
                  <a:pt x="1156779" y="1179488"/>
                </a:cubicBezTo>
                <a:cubicBezTo>
                  <a:pt x="1161922" y="1173011"/>
                  <a:pt x="1156398" y="1172821"/>
                  <a:pt x="1151921" y="1171487"/>
                </a:cubicBezTo>
                <a:cubicBezTo>
                  <a:pt x="1151730" y="1171392"/>
                  <a:pt x="1162779" y="1160629"/>
                  <a:pt x="1147254" y="1165582"/>
                </a:cubicBezTo>
                <a:cubicBezTo>
                  <a:pt x="1140300" y="1166153"/>
                  <a:pt x="1145444" y="1171583"/>
                  <a:pt x="1139443" y="1172630"/>
                </a:cubicBezTo>
                <a:cubicBezTo>
                  <a:pt x="1133823" y="1173773"/>
                  <a:pt x="1131728" y="1176250"/>
                  <a:pt x="1122870" y="1176155"/>
                </a:cubicBezTo>
                <a:cubicBezTo>
                  <a:pt x="1127537" y="1167391"/>
                  <a:pt x="1129061" y="1169201"/>
                  <a:pt x="1130013" y="1160724"/>
                </a:cubicBezTo>
                <a:cubicBezTo>
                  <a:pt x="1121155" y="1161581"/>
                  <a:pt x="1115154" y="1165391"/>
                  <a:pt x="1113630" y="1166344"/>
                </a:cubicBezTo>
                <a:cubicBezTo>
                  <a:pt x="1103153" y="1172535"/>
                  <a:pt x="1086484" y="1171678"/>
                  <a:pt x="1080388" y="1171297"/>
                </a:cubicBezTo>
                <a:cubicBezTo>
                  <a:pt x="1075626" y="1171011"/>
                  <a:pt x="1068387" y="1173011"/>
                  <a:pt x="1067625" y="1170249"/>
                </a:cubicBezTo>
                <a:cubicBezTo>
                  <a:pt x="1077435" y="1165010"/>
                  <a:pt x="1063148" y="1161200"/>
                  <a:pt x="1070768" y="1157295"/>
                </a:cubicBezTo>
                <a:cubicBezTo>
                  <a:pt x="1074387" y="1158152"/>
                  <a:pt x="1074292" y="1155009"/>
                  <a:pt x="1074768" y="1154818"/>
                </a:cubicBezTo>
                <a:cubicBezTo>
                  <a:pt x="1077721" y="1153961"/>
                  <a:pt x="1084008" y="1156057"/>
                  <a:pt x="1083341" y="1156247"/>
                </a:cubicBezTo>
                <a:cubicBezTo>
                  <a:pt x="1088675" y="1155104"/>
                  <a:pt x="1090389" y="1151580"/>
                  <a:pt x="1095533" y="1151008"/>
                </a:cubicBezTo>
                <a:cubicBezTo>
                  <a:pt x="1100581" y="1150342"/>
                  <a:pt x="1104105" y="1152437"/>
                  <a:pt x="1112392" y="1151675"/>
                </a:cubicBezTo>
                <a:cubicBezTo>
                  <a:pt x="1128680" y="1150342"/>
                  <a:pt x="1131061" y="1146627"/>
                  <a:pt x="1137633" y="1151675"/>
                </a:cubicBezTo>
                <a:cubicBezTo>
                  <a:pt x="1150683" y="1152151"/>
                  <a:pt x="1145158" y="1145198"/>
                  <a:pt x="1158207" y="1145674"/>
                </a:cubicBezTo>
                <a:cubicBezTo>
                  <a:pt x="1160970" y="1149485"/>
                  <a:pt x="1169542" y="1147389"/>
                  <a:pt x="1175257" y="1148437"/>
                </a:cubicBezTo>
                <a:cubicBezTo>
                  <a:pt x="1179543" y="1149199"/>
                  <a:pt x="1182496" y="1155009"/>
                  <a:pt x="1192307" y="1151199"/>
                </a:cubicBezTo>
                <a:cubicBezTo>
                  <a:pt x="1212024" y="1146246"/>
                  <a:pt x="1227454" y="1139579"/>
                  <a:pt x="1249933" y="1135768"/>
                </a:cubicBezTo>
                <a:cubicBezTo>
                  <a:pt x="1260887" y="1135673"/>
                  <a:pt x="1263078" y="1141007"/>
                  <a:pt x="1275555" y="1139960"/>
                </a:cubicBezTo>
                <a:cubicBezTo>
                  <a:pt x="1280699" y="1135292"/>
                  <a:pt x="1297463" y="1135197"/>
                  <a:pt x="1299939" y="1129482"/>
                </a:cubicBezTo>
                <a:cubicBezTo>
                  <a:pt x="1291176" y="1129006"/>
                  <a:pt x="1272698" y="1134435"/>
                  <a:pt x="1270507" y="1129863"/>
                </a:cubicBezTo>
                <a:cubicBezTo>
                  <a:pt x="1271269" y="1122719"/>
                  <a:pt x="1296796" y="1125482"/>
                  <a:pt x="1299082" y="1119005"/>
                </a:cubicBezTo>
                <a:cubicBezTo>
                  <a:pt x="1280032" y="1118909"/>
                  <a:pt x="1246790" y="1127482"/>
                  <a:pt x="1240218" y="1119766"/>
                </a:cubicBezTo>
                <a:cubicBezTo>
                  <a:pt x="1251743" y="1120338"/>
                  <a:pt x="1248314" y="1114909"/>
                  <a:pt x="1256600" y="1114147"/>
                </a:cubicBezTo>
                <a:cubicBezTo>
                  <a:pt x="1262411" y="1116433"/>
                  <a:pt x="1272412" y="1115576"/>
                  <a:pt x="1273174" y="1110622"/>
                </a:cubicBezTo>
                <a:cubicBezTo>
                  <a:pt x="1254029" y="1113004"/>
                  <a:pt x="1247933" y="1111289"/>
                  <a:pt x="1235360" y="1111670"/>
                </a:cubicBezTo>
                <a:cubicBezTo>
                  <a:pt x="1226883" y="1111956"/>
                  <a:pt x="1226216" y="1110622"/>
                  <a:pt x="1222787" y="1112718"/>
                </a:cubicBezTo>
                <a:cubicBezTo>
                  <a:pt x="1216691" y="1116433"/>
                  <a:pt x="1195164" y="1113099"/>
                  <a:pt x="1193355" y="1113099"/>
                </a:cubicBezTo>
                <a:cubicBezTo>
                  <a:pt x="1175543" y="1113289"/>
                  <a:pt x="1167542" y="1113385"/>
                  <a:pt x="1155540" y="1114147"/>
                </a:cubicBezTo>
                <a:cubicBezTo>
                  <a:pt x="1142491" y="1115004"/>
                  <a:pt x="1140015" y="1117385"/>
                  <a:pt x="1134776" y="1118052"/>
                </a:cubicBezTo>
                <a:cubicBezTo>
                  <a:pt x="1129442" y="1118624"/>
                  <a:pt x="1121250" y="1114909"/>
                  <a:pt x="1118107" y="1119481"/>
                </a:cubicBezTo>
                <a:cubicBezTo>
                  <a:pt x="1130775" y="1123767"/>
                  <a:pt x="1146206" y="1127577"/>
                  <a:pt x="1164970" y="1126053"/>
                </a:cubicBezTo>
                <a:cubicBezTo>
                  <a:pt x="1179162" y="1124910"/>
                  <a:pt x="1193736" y="1118052"/>
                  <a:pt x="1206213" y="1116242"/>
                </a:cubicBezTo>
                <a:cubicBezTo>
                  <a:pt x="1205451" y="1121862"/>
                  <a:pt x="1222596" y="1116528"/>
                  <a:pt x="1219453" y="1123576"/>
                </a:cubicBezTo>
                <a:cubicBezTo>
                  <a:pt x="1207737" y="1129387"/>
                  <a:pt x="1192402" y="1126339"/>
                  <a:pt x="1177638" y="1127101"/>
                </a:cubicBezTo>
                <a:cubicBezTo>
                  <a:pt x="1160493" y="1127958"/>
                  <a:pt x="1146968" y="1129863"/>
                  <a:pt x="1139824" y="1128149"/>
                </a:cubicBezTo>
                <a:cubicBezTo>
                  <a:pt x="1135728" y="1127196"/>
                  <a:pt x="1138110" y="1126910"/>
                  <a:pt x="1131252" y="1126720"/>
                </a:cubicBezTo>
                <a:cubicBezTo>
                  <a:pt x="1121822" y="1126529"/>
                  <a:pt x="1111821" y="1129101"/>
                  <a:pt x="1102010" y="1129196"/>
                </a:cubicBezTo>
                <a:cubicBezTo>
                  <a:pt x="1097152" y="1129958"/>
                  <a:pt x="1097724" y="1132911"/>
                  <a:pt x="1098390" y="1135864"/>
                </a:cubicBezTo>
                <a:cubicBezTo>
                  <a:pt x="1090580" y="1137007"/>
                  <a:pt x="1088961" y="1134245"/>
                  <a:pt x="1081531" y="1135197"/>
                </a:cubicBezTo>
                <a:cubicBezTo>
                  <a:pt x="1084770" y="1129768"/>
                  <a:pt x="1104677" y="1130911"/>
                  <a:pt x="1101534" y="1122910"/>
                </a:cubicBezTo>
                <a:cubicBezTo>
                  <a:pt x="1075721" y="1124529"/>
                  <a:pt x="1071530" y="1123958"/>
                  <a:pt x="1047146" y="1127482"/>
                </a:cubicBezTo>
                <a:cubicBezTo>
                  <a:pt x="1044193" y="1133959"/>
                  <a:pt x="1072673" y="1132149"/>
                  <a:pt x="1060576" y="1136912"/>
                </a:cubicBezTo>
                <a:cubicBezTo>
                  <a:pt x="1052670" y="1141769"/>
                  <a:pt x="1036764" y="1140245"/>
                  <a:pt x="1027143" y="1139769"/>
                </a:cubicBezTo>
                <a:cubicBezTo>
                  <a:pt x="1018857" y="1140531"/>
                  <a:pt x="1022286" y="1145960"/>
                  <a:pt x="1010760" y="1145389"/>
                </a:cubicBezTo>
                <a:cubicBezTo>
                  <a:pt x="1006569" y="1146341"/>
                  <a:pt x="1007903" y="1144436"/>
                  <a:pt x="1006379" y="1143674"/>
                </a:cubicBezTo>
                <a:cubicBezTo>
                  <a:pt x="1001616" y="1141198"/>
                  <a:pt x="974851" y="1142817"/>
                  <a:pt x="964374" y="1145103"/>
                </a:cubicBezTo>
                <a:cubicBezTo>
                  <a:pt x="960564" y="1145960"/>
                  <a:pt x="957706" y="1153485"/>
                  <a:pt x="947991" y="1150723"/>
                </a:cubicBezTo>
                <a:cubicBezTo>
                  <a:pt x="940466" y="1155581"/>
                  <a:pt x="944847" y="1160057"/>
                  <a:pt x="940561" y="1161962"/>
                </a:cubicBezTo>
                <a:cubicBezTo>
                  <a:pt x="932179" y="1164153"/>
                  <a:pt x="924559" y="1169963"/>
                  <a:pt x="915701" y="1166153"/>
                </a:cubicBezTo>
                <a:cubicBezTo>
                  <a:pt x="918177" y="1160343"/>
                  <a:pt x="934370" y="1160153"/>
                  <a:pt x="935703" y="1153866"/>
                </a:cubicBezTo>
                <a:cubicBezTo>
                  <a:pt x="924083" y="1158724"/>
                  <a:pt x="916558" y="1151104"/>
                  <a:pt x="918654" y="1151104"/>
                </a:cubicBezTo>
                <a:cubicBezTo>
                  <a:pt x="912462" y="1151104"/>
                  <a:pt x="910081" y="1153580"/>
                  <a:pt x="906271" y="1154247"/>
                </a:cubicBezTo>
                <a:cubicBezTo>
                  <a:pt x="893984" y="1156343"/>
                  <a:pt x="889793" y="1156438"/>
                  <a:pt x="885507" y="1158152"/>
                </a:cubicBezTo>
                <a:cubicBezTo>
                  <a:pt x="877696" y="1161295"/>
                  <a:pt x="874362" y="1164915"/>
                  <a:pt x="869505" y="1167963"/>
                </a:cubicBezTo>
                <a:cubicBezTo>
                  <a:pt x="869124" y="1172630"/>
                  <a:pt x="873505" y="1174345"/>
                  <a:pt x="882554" y="1173202"/>
                </a:cubicBezTo>
                <a:cubicBezTo>
                  <a:pt x="882268" y="1178536"/>
                  <a:pt x="889507" y="1179203"/>
                  <a:pt x="895794" y="1180536"/>
                </a:cubicBezTo>
                <a:cubicBezTo>
                  <a:pt x="904271" y="1176440"/>
                  <a:pt x="912272" y="1172249"/>
                  <a:pt x="924369" y="1169678"/>
                </a:cubicBezTo>
                <a:cubicBezTo>
                  <a:pt x="953134" y="1167010"/>
                  <a:pt x="985233" y="1165677"/>
                  <a:pt x="1007808" y="1160533"/>
                </a:cubicBezTo>
                <a:cubicBezTo>
                  <a:pt x="1014189" y="1153390"/>
                  <a:pt x="991520" y="1153295"/>
                  <a:pt x="1002759" y="1150437"/>
                </a:cubicBezTo>
                <a:cubicBezTo>
                  <a:pt x="1014285" y="1146722"/>
                  <a:pt x="1018190" y="1153485"/>
                  <a:pt x="1024191" y="1155009"/>
                </a:cubicBezTo>
                <a:cubicBezTo>
                  <a:pt x="1030668" y="1156628"/>
                  <a:pt x="1046193" y="1155390"/>
                  <a:pt x="1045812" y="1161676"/>
                </a:cubicBezTo>
                <a:cubicBezTo>
                  <a:pt x="1046003" y="1163772"/>
                  <a:pt x="1046193" y="1165868"/>
                  <a:pt x="1046384" y="1167963"/>
                </a:cubicBezTo>
                <a:cubicBezTo>
                  <a:pt x="1041240" y="1171297"/>
                  <a:pt x="1028382" y="1171583"/>
                  <a:pt x="1017333" y="1172535"/>
                </a:cubicBezTo>
                <a:cubicBezTo>
                  <a:pt x="1025715" y="1183870"/>
                  <a:pt x="995425" y="1176631"/>
                  <a:pt x="996949" y="1180631"/>
                </a:cubicBezTo>
                <a:cubicBezTo>
                  <a:pt x="1014380" y="1184537"/>
                  <a:pt x="987519" y="1187394"/>
                  <a:pt x="985138" y="1190061"/>
                </a:cubicBezTo>
                <a:cubicBezTo>
                  <a:pt x="989901" y="1193776"/>
                  <a:pt x="1004664" y="1191395"/>
                  <a:pt x="1010760" y="1194252"/>
                </a:cubicBezTo>
                <a:cubicBezTo>
                  <a:pt x="1012475" y="1199014"/>
                  <a:pt x="998854" y="1197586"/>
                  <a:pt x="998759" y="1201586"/>
                </a:cubicBezTo>
                <a:cubicBezTo>
                  <a:pt x="1011046" y="1203491"/>
                  <a:pt x="1019523" y="1194062"/>
                  <a:pt x="1023810" y="1199491"/>
                </a:cubicBezTo>
                <a:cubicBezTo>
                  <a:pt x="1021238" y="1210826"/>
                  <a:pt x="999045" y="1205301"/>
                  <a:pt x="986376" y="1204730"/>
                </a:cubicBezTo>
                <a:cubicBezTo>
                  <a:pt x="997997" y="1197681"/>
                  <a:pt x="977709" y="1198824"/>
                  <a:pt x="980947" y="1190347"/>
                </a:cubicBezTo>
                <a:cubicBezTo>
                  <a:pt x="970660" y="1191490"/>
                  <a:pt x="960849" y="1192347"/>
                  <a:pt x="955706" y="1190347"/>
                </a:cubicBezTo>
                <a:cubicBezTo>
                  <a:pt x="955801" y="1185013"/>
                  <a:pt x="963135" y="1183108"/>
                  <a:pt x="950848" y="1182346"/>
                </a:cubicBezTo>
                <a:cubicBezTo>
                  <a:pt x="950372" y="1185489"/>
                  <a:pt x="940942" y="1185108"/>
                  <a:pt x="934274" y="1185870"/>
                </a:cubicBezTo>
                <a:cubicBezTo>
                  <a:pt x="925321" y="1181108"/>
                  <a:pt x="900175" y="1186156"/>
                  <a:pt x="887793" y="1183489"/>
                </a:cubicBezTo>
                <a:cubicBezTo>
                  <a:pt x="883506" y="1185775"/>
                  <a:pt x="887126" y="1191299"/>
                  <a:pt x="875791" y="1190823"/>
                </a:cubicBezTo>
                <a:cubicBezTo>
                  <a:pt x="859980" y="1193204"/>
                  <a:pt x="849597" y="1192157"/>
                  <a:pt x="845978" y="1187013"/>
                </a:cubicBezTo>
                <a:cubicBezTo>
                  <a:pt x="858551" y="1185299"/>
                  <a:pt x="878649" y="1186632"/>
                  <a:pt x="879030" y="1179964"/>
                </a:cubicBezTo>
                <a:cubicBezTo>
                  <a:pt x="866457" y="1181012"/>
                  <a:pt x="853979" y="1182060"/>
                  <a:pt x="841406" y="1183108"/>
                </a:cubicBezTo>
                <a:cubicBezTo>
                  <a:pt x="835977" y="1185680"/>
                  <a:pt x="833691" y="1189489"/>
                  <a:pt x="825213" y="1190823"/>
                </a:cubicBezTo>
                <a:cubicBezTo>
                  <a:pt x="817117" y="1190633"/>
                  <a:pt x="821213" y="1183012"/>
                  <a:pt x="807973" y="1185965"/>
                </a:cubicBezTo>
                <a:cubicBezTo>
                  <a:pt x="805878" y="1190537"/>
                  <a:pt x="800544" y="1193776"/>
                  <a:pt x="791971" y="1195776"/>
                </a:cubicBezTo>
                <a:cubicBezTo>
                  <a:pt x="781970" y="1192157"/>
                  <a:pt x="744918" y="1201586"/>
                  <a:pt x="749585" y="1193014"/>
                </a:cubicBezTo>
                <a:cubicBezTo>
                  <a:pt x="733202" y="1198062"/>
                  <a:pt x="724629" y="1193681"/>
                  <a:pt x="712342" y="1200348"/>
                </a:cubicBezTo>
                <a:cubicBezTo>
                  <a:pt x="710437" y="1197872"/>
                  <a:pt x="706627" y="1196538"/>
                  <a:pt x="699483" y="1197205"/>
                </a:cubicBezTo>
                <a:cubicBezTo>
                  <a:pt x="691578" y="1198062"/>
                  <a:pt x="697197" y="1204349"/>
                  <a:pt x="687482" y="1204539"/>
                </a:cubicBezTo>
                <a:cubicBezTo>
                  <a:pt x="679767" y="1201777"/>
                  <a:pt x="674528" y="1207587"/>
                  <a:pt x="666717" y="1208444"/>
                </a:cubicBezTo>
                <a:cubicBezTo>
                  <a:pt x="656049" y="1209587"/>
                  <a:pt x="662717" y="1214826"/>
                  <a:pt x="654716" y="1215779"/>
                </a:cubicBezTo>
                <a:cubicBezTo>
                  <a:pt x="648810" y="1223779"/>
                  <a:pt x="669003" y="1215874"/>
                  <a:pt x="667765" y="1221017"/>
                </a:cubicBezTo>
                <a:cubicBezTo>
                  <a:pt x="657288" y="1228066"/>
                  <a:pt x="680529" y="1227875"/>
                  <a:pt x="677576" y="1237115"/>
                </a:cubicBezTo>
                <a:cubicBezTo>
                  <a:pt x="664050" y="1241496"/>
                  <a:pt x="658240" y="1234638"/>
                  <a:pt x="656335" y="1234638"/>
                </a:cubicBezTo>
                <a:cubicBezTo>
                  <a:pt x="648715" y="1234733"/>
                  <a:pt x="646715" y="1238543"/>
                  <a:pt x="639762" y="1238162"/>
                </a:cubicBezTo>
                <a:cubicBezTo>
                  <a:pt x="638333" y="1238067"/>
                  <a:pt x="632904" y="1235019"/>
                  <a:pt x="630999" y="1234638"/>
                </a:cubicBezTo>
                <a:cubicBezTo>
                  <a:pt x="625569" y="1233686"/>
                  <a:pt x="623283" y="1233209"/>
                  <a:pt x="618426" y="1235686"/>
                </a:cubicBezTo>
                <a:cubicBezTo>
                  <a:pt x="613663" y="1242067"/>
                  <a:pt x="628903" y="1239877"/>
                  <a:pt x="631475" y="1240924"/>
                </a:cubicBezTo>
                <a:cubicBezTo>
                  <a:pt x="636047" y="1242734"/>
                  <a:pt x="640524" y="1244258"/>
                  <a:pt x="640524" y="1248640"/>
                </a:cubicBezTo>
                <a:cubicBezTo>
                  <a:pt x="626903" y="1247973"/>
                  <a:pt x="635380" y="1256069"/>
                  <a:pt x="624331" y="1256355"/>
                </a:cubicBezTo>
                <a:cubicBezTo>
                  <a:pt x="617473" y="1254831"/>
                  <a:pt x="607853" y="1257022"/>
                  <a:pt x="599090" y="1256355"/>
                </a:cubicBezTo>
                <a:cubicBezTo>
                  <a:pt x="593375" y="1255974"/>
                  <a:pt x="591660" y="1253402"/>
                  <a:pt x="586231" y="1253212"/>
                </a:cubicBezTo>
                <a:cubicBezTo>
                  <a:pt x="569467" y="1252545"/>
                  <a:pt x="567467" y="1255783"/>
                  <a:pt x="557370" y="1259879"/>
                </a:cubicBezTo>
                <a:cubicBezTo>
                  <a:pt x="563371" y="1251021"/>
                  <a:pt x="539273" y="1260641"/>
                  <a:pt x="540130" y="1255021"/>
                </a:cubicBezTo>
                <a:cubicBezTo>
                  <a:pt x="532796" y="1256831"/>
                  <a:pt x="522890" y="1257593"/>
                  <a:pt x="519556" y="1261022"/>
                </a:cubicBezTo>
                <a:cubicBezTo>
                  <a:pt x="530796" y="1261499"/>
                  <a:pt x="545750" y="1259689"/>
                  <a:pt x="553370" y="1262356"/>
                </a:cubicBezTo>
                <a:cubicBezTo>
                  <a:pt x="553560" y="1265118"/>
                  <a:pt x="553846" y="1267975"/>
                  <a:pt x="554037" y="1270738"/>
                </a:cubicBezTo>
                <a:cubicBezTo>
                  <a:pt x="559371" y="1271119"/>
                  <a:pt x="562800" y="1272738"/>
                  <a:pt x="562895" y="1276358"/>
                </a:cubicBezTo>
                <a:cubicBezTo>
                  <a:pt x="577563" y="1273976"/>
                  <a:pt x="573753" y="1282930"/>
                  <a:pt x="588517" y="1280549"/>
                </a:cubicBezTo>
                <a:cubicBezTo>
                  <a:pt x="605091" y="1277691"/>
                  <a:pt x="614425" y="1271976"/>
                  <a:pt x="629570" y="1268642"/>
                </a:cubicBezTo>
                <a:cubicBezTo>
                  <a:pt x="634047" y="1270357"/>
                  <a:pt x="638333" y="1272071"/>
                  <a:pt x="642619" y="1273881"/>
                </a:cubicBezTo>
                <a:cubicBezTo>
                  <a:pt x="673766" y="1272833"/>
                  <a:pt x="695007" y="1267785"/>
                  <a:pt x="708818" y="1259879"/>
                </a:cubicBezTo>
                <a:cubicBezTo>
                  <a:pt x="705674" y="1252354"/>
                  <a:pt x="700912" y="1248259"/>
                  <a:pt x="711580" y="1242734"/>
                </a:cubicBezTo>
                <a:cubicBezTo>
                  <a:pt x="706532" y="1243782"/>
                  <a:pt x="696626" y="1237877"/>
                  <a:pt x="706913" y="1236829"/>
                </a:cubicBezTo>
                <a:cubicBezTo>
                  <a:pt x="718914" y="1235400"/>
                  <a:pt x="728154" y="1235591"/>
                  <a:pt x="732345" y="1238924"/>
                </a:cubicBezTo>
                <a:cubicBezTo>
                  <a:pt x="722153" y="1247306"/>
                  <a:pt x="733488" y="1257784"/>
                  <a:pt x="742632" y="1261308"/>
                </a:cubicBezTo>
                <a:cubicBezTo>
                  <a:pt x="759300" y="1259879"/>
                  <a:pt x="776064" y="1258450"/>
                  <a:pt x="792828" y="1257117"/>
                </a:cubicBezTo>
                <a:cubicBezTo>
                  <a:pt x="793590" y="1255403"/>
                  <a:pt x="796162" y="1254355"/>
                  <a:pt x="801020" y="1254355"/>
                </a:cubicBezTo>
                <a:cubicBezTo>
                  <a:pt x="807592" y="1252259"/>
                  <a:pt x="799210" y="1244163"/>
                  <a:pt x="812831" y="1244925"/>
                </a:cubicBezTo>
                <a:cubicBezTo>
                  <a:pt x="825309" y="1244639"/>
                  <a:pt x="833786" y="1246830"/>
                  <a:pt x="838644" y="1251212"/>
                </a:cubicBezTo>
                <a:cubicBezTo>
                  <a:pt x="881220" y="1253307"/>
                  <a:pt x="917606" y="1238734"/>
                  <a:pt x="959897" y="1241020"/>
                </a:cubicBezTo>
                <a:cubicBezTo>
                  <a:pt x="974089" y="1239305"/>
                  <a:pt x="967517" y="1229209"/>
                  <a:pt x="979709" y="1226637"/>
                </a:cubicBezTo>
                <a:cubicBezTo>
                  <a:pt x="999140" y="1227018"/>
                  <a:pt x="980566" y="1236829"/>
                  <a:pt x="1001521" y="1235400"/>
                </a:cubicBezTo>
                <a:cubicBezTo>
                  <a:pt x="1023333" y="1230066"/>
                  <a:pt x="1046860" y="1233686"/>
                  <a:pt x="1068577" y="1231876"/>
                </a:cubicBezTo>
                <a:cubicBezTo>
                  <a:pt x="1087627" y="1230257"/>
                  <a:pt x="1110011" y="1224446"/>
                  <a:pt x="1130966" y="1222351"/>
                </a:cubicBezTo>
                <a:cubicBezTo>
                  <a:pt x="1135633" y="1221874"/>
                  <a:pt x="1133442" y="1223875"/>
                  <a:pt x="1135347" y="1224065"/>
                </a:cubicBezTo>
                <a:cubicBezTo>
                  <a:pt x="1146396" y="1225494"/>
                  <a:pt x="1171733" y="1221684"/>
                  <a:pt x="1181353" y="1220160"/>
                </a:cubicBezTo>
                <a:cubicBezTo>
                  <a:pt x="1192688" y="1218445"/>
                  <a:pt x="1200213" y="1214350"/>
                  <a:pt x="1210214" y="1213493"/>
                </a:cubicBezTo>
                <a:cubicBezTo>
                  <a:pt x="1214976" y="1213112"/>
                  <a:pt x="1216881" y="1214635"/>
                  <a:pt x="1222977" y="1214540"/>
                </a:cubicBezTo>
                <a:cubicBezTo>
                  <a:pt x="1238598" y="1214255"/>
                  <a:pt x="1243170" y="1214255"/>
                  <a:pt x="1252410" y="1214159"/>
                </a:cubicBezTo>
                <a:cubicBezTo>
                  <a:pt x="1258410" y="1214064"/>
                  <a:pt x="1267459" y="1213397"/>
                  <a:pt x="1273269" y="1212349"/>
                </a:cubicBezTo>
                <a:cubicBezTo>
                  <a:pt x="1282318" y="1210826"/>
                  <a:pt x="1292319" y="1204730"/>
                  <a:pt x="1302035" y="1203587"/>
                </a:cubicBezTo>
                <a:cubicBezTo>
                  <a:pt x="1316894" y="1201872"/>
                  <a:pt x="1330324" y="1202158"/>
                  <a:pt x="1339849" y="1202539"/>
                </a:cubicBezTo>
                <a:cubicBezTo>
                  <a:pt x="1342992" y="1202634"/>
                  <a:pt x="1343278" y="1204158"/>
                  <a:pt x="1344231" y="1204253"/>
                </a:cubicBezTo>
                <a:cubicBezTo>
                  <a:pt x="1365662" y="1206254"/>
                  <a:pt x="1380616" y="1202062"/>
                  <a:pt x="1402714" y="1199300"/>
                </a:cubicBezTo>
                <a:cubicBezTo>
                  <a:pt x="1414144" y="1197872"/>
                  <a:pt x="1434337" y="1196824"/>
                  <a:pt x="1440338" y="1196157"/>
                </a:cubicBezTo>
                <a:cubicBezTo>
                  <a:pt x="1443576" y="1195776"/>
                  <a:pt x="1444053" y="1193776"/>
                  <a:pt x="1444338" y="1193681"/>
                </a:cubicBezTo>
                <a:cubicBezTo>
                  <a:pt x="1447767" y="1193109"/>
                  <a:pt x="1452911" y="1195109"/>
                  <a:pt x="1452911" y="1195109"/>
                </a:cubicBezTo>
                <a:cubicBezTo>
                  <a:pt x="1461960" y="1193871"/>
                  <a:pt x="1466532" y="1191680"/>
                  <a:pt x="1473675" y="1191204"/>
                </a:cubicBezTo>
                <a:cubicBezTo>
                  <a:pt x="1478628" y="1190918"/>
                  <a:pt x="1480152" y="1192347"/>
                  <a:pt x="1486439" y="1192252"/>
                </a:cubicBezTo>
                <a:cubicBezTo>
                  <a:pt x="1504250" y="1192061"/>
                  <a:pt x="1517681" y="1191680"/>
                  <a:pt x="1528444" y="1190823"/>
                </a:cubicBezTo>
                <a:cubicBezTo>
                  <a:pt x="1536445" y="1190251"/>
                  <a:pt x="1541398" y="1187966"/>
                  <a:pt x="1549209" y="1186918"/>
                </a:cubicBezTo>
                <a:cubicBezTo>
                  <a:pt x="1562734" y="1185203"/>
                  <a:pt x="1576355" y="1185489"/>
                  <a:pt x="1591023" y="1183393"/>
                </a:cubicBezTo>
                <a:cubicBezTo>
                  <a:pt x="1597310" y="1182441"/>
                  <a:pt x="1604835" y="1180155"/>
                  <a:pt x="1611788" y="1179488"/>
                </a:cubicBezTo>
                <a:cubicBezTo>
                  <a:pt x="1618836" y="1178822"/>
                  <a:pt x="1626456" y="1180060"/>
                  <a:pt x="1632838" y="1179774"/>
                </a:cubicBezTo>
                <a:cubicBezTo>
                  <a:pt x="1660937" y="1178631"/>
                  <a:pt x="1670462" y="1171583"/>
                  <a:pt x="1687035" y="1173107"/>
                </a:cubicBezTo>
                <a:cubicBezTo>
                  <a:pt x="1687035" y="1167010"/>
                  <a:pt x="1704561" y="1167963"/>
                  <a:pt x="1702847" y="1161200"/>
                </a:cubicBezTo>
                <a:cubicBezTo>
                  <a:pt x="1694846" y="1160914"/>
                  <a:pt x="1677891" y="1166153"/>
                  <a:pt x="1681606" y="1158724"/>
                </a:cubicBezTo>
                <a:cubicBezTo>
                  <a:pt x="1689512" y="1150247"/>
                  <a:pt x="1708467" y="1164915"/>
                  <a:pt x="1710657" y="1154152"/>
                </a:cubicBezTo>
                <a:cubicBezTo>
                  <a:pt x="1701132" y="1155581"/>
                  <a:pt x="1694846" y="1155009"/>
                  <a:pt x="1693608" y="1151389"/>
                </a:cubicBezTo>
                <a:cubicBezTo>
                  <a:pt x="1704561" y="1151580"/>
                  <a:pt x="1698656" y="1147770"/>
                  <a:pt x="1701418" y="1144341"/>
                </a:cubicBezTo>
                <a:cubicBezTo>
                  <a:pt x="1703609" y="1141674"/>
                  <a:pt x="1711610" y="1138150"/>
                  <a:pt x="1709038" y="1135197"/>
                </a:cubicBezTo>
                <a:cubicBezTo>
                  <a:pt x="1699323" y="1136054"/>
                  <a:pt x="1689512" y="1136816"/>
                  <a:pt x="1679796" y="1137674"/>
                </a:cubicBezTo>
                <a:cubicBezTo>
                  <a:pt x="1680082" y="1135007"/>
                  <a:pt x="1684749" y="1134340"/>
                  <a:pt x="1687797" y="1132816"/>
                </a:cubicBezTo>
                <a:cubicBezTo>
                  <a:pt x="1689798" y="1131863"/>
                  <a:pt x="1683987" y="1130054"/>
                  <a:pt x="1683416" y="1131101"/>
                </a:cubicBezTo>
                <a:cubicBezTo>
                  <a:pt x="1685607" y="1127291"/>
                  <a:pt x="1697227" y="1123481"/>
                  <a:pt x="1682844" y="1124815"/>
                </a:cubicBezTo>
                <a:cubicBezTo>
                  <a:pt x="1671319" y="1124243"/>
                  <a:pt x="1674748" y="1129672"/>
                  <a:pt x="1666461" y="1130435"/>
                </a:cubicBezTo>
                <a:cubicBezTo>
                  <a:pt x="1668462" y="1133006"/>
                  <a:pt x="1659699" y="1132149"/>
                  <a:pt x="1658270" y="1133197"/>
                </a:cubicBezTo>
                <a:cubicBezTo>
                  <a:pt x="1655793" y="1135102"/>
                  <a:pt x="1661032" y="1139579"/>
                  <a:pt x="1654650" y="1139864"/>
                </a:cubicBezTo>
                <a:cubicBezTo>
                  <a:pt x="1640934" y="1139960"/>
                  <a:pt x="1624932" y="1143770"/>
                  <a:pt x="1612836" y="1143389"/>
                </a:cubicBezTo>
                <a:cubicBezTo>
                  <a:pt x="1607597" y="1143198"/>
                  <a:pt x="1604263" y="1141198"/>
                  <a:pt x="1599977" y="1140245"/>
                </a:cubicBezTo>
                <a:cubicBezTo>
                  <a:pt x="1593881" y="1138816"/>
                  <a:pt x="1582451" y="1140626"/>
                  <a:pt x="1586928" y="1135007"/>
                </a:cubicBezTo>
                <a:cubicBezTo>
                  <a:pt x="1604263" y="1131101"/>
                  <a:pt x="1610454" y="1145484"/>
                  <a:pt x="1624932" y="1136054"/>
                </a:cubicBezTo>
                <a:cubicBezTo>
                  <a:pt x="1620360" y="1135959"/>
                  <a:pt x="1614645" y="1133483"/>
                  <a:pt x="1620360" y="1132244"/>
                </a:cubicBezTo>
                <a:cubicBezTo>
                  <a:pt x="1628075" y="1135483"/>
                  <a:pt x="1632457" y="1130339"/>
                  <a:pt x="1641125" y="1128339"/>
                </a:cubicBezTo>
                <a:cubicBezTo>
                  <a:pt x="1641220" y="1131958"/>
                  <a:pt x="1644840" y="1133483"/>
                  <a:pt x="1649983" y="1133959"/>
                </a:cubicBezTo>
                <a:cubicBezTo>
                  <a:pt x="1649888" y="1128530"/>
                  <a:pt x="1666080" y="1129577"/>
                  <a:pt x="1665985" y="1124148"/>
                </a:cubicBezTo>
                <a:cubicBezTo>
                  <a:pt x="1652079" y="1117766"/>
                  <a:pt x="1635219" y="1124910"/>
                  <a:pt x="1623980" y="1125577"/>
                </a:cubicBezTo>
                <a:cubicBezTo>
                  <a:pt x="1621408" y="1125767"/>
                  <a:pt x="1619122" y="1123862"/>
                  <a:pt x="1619598" y="1123862"/>
                </a:cubicBezTo>
                <a:cubicBezTo>
                  <a:pt x="1615312" y="1124053"/>
                  <a:pt x="1614836" y="1126339"/>
                  <a:pt x="1611407" y="1126624"/>
                </a:cubicBezTo>
                <a:cubicBezTo>
                  <a:pt x="1602644" y="1127482"/>
                  <a:pt x="1593595" y="1128053"/>
                  <a:pt x="1582165" y="1129101"/>
                </a:cubicBezTo>
                <a:cubicBezTo>
                  <a:pt x="1583403" y="1123862"/>
                  <a:pt x="1574164" y="1125196"/>
                  <a:pt x="1577117" y="1119005"/>
                </a:cubicBezTo>
                <a:cubicBezTo>
                  <a:pt x="1569687" y="1118433"/>
                  <a:pt x="1552733" y="1123576"/>
                  <a:pt x="1551875" y="1119005"/>
                </a:cubicBezTo>
                <a:cubicBezTo>
                  <a:pt x="1568354" y="1113004"/>
                  <a:pt x="1581308" y="1112718"/>
                  <a:pt x="1597881" y="1115099"/>
                </a:cubicBezTo>
                <a:cubicBezTo>
                  <a:pt x="1606835" y="1113194"/>
                  <a:pt x="1610645" y="1112337"/>
                  <a:pt x="1618646" y="1111194"/>
                </a:cubicBezTo>
                <a:cubicBezTo>
                  <a:pt x="1639410" y="1108432"/>
                  <a:pt x="1654365" y="1110337"/>
                  <a:pt x="1664842" y="1109384"/>
                </a:cubicBezTo>
                <a:cubicBezTo>
                  <a:pt x="1669128" y="1109003"/>
                  <a:pt x="1669509" y="1107003"/>
                  <a:pt x="1673034" y="1106622"/>
                </a:cubicBezTo>
                <a:cubicBezTo>
                  <a:pt x="1678368" y="1106051"/>
                  <a:pt x="1678939" y="1108527"/>
                  <a:pt x="1685702" y="1107670"/>
                </a:cubicBezTo>
                <a:cubicBezTo>
                  <a:pt x="1684749" y="1107765"/>
                  <a:pt x="1688083" y="1105574"/>
                  <a:pt x="1689702" y="1105193"/>
                </a:cubicBezTo>
                <a:cubicBezTo>
                  <a:pt x="1701894" y="1102241"/>
                  <a:pt x="1713515" y="1104622"/>
                  <a:pt x="1723135" y="1102336"/>
                </a:cubicBezTo>
                <a:cubicBezTo>
                  <a:pt x="1718658" y="1110051"/>
                  <a:pt x="1713705" y="1111194"/>
                  <a:pt x="1724373" y="1117004"/>
                </a:cubicBezTo>
                <a:cubicBezTo>
                  <a:pt x="1720659" y="1119576"/>
                  <a:pt x="1709038" y="1119005"/>
                  <a:pt x="1712372" y="1124339"/>
                </a:cubicBezTo>
                <a:cubicBezTo>
                  <a:pt x="1720754" y="1123672"/>
                  <a:pt x="1729136" y="1122910"/>
                  <a:pt x="1737423" y="1122243"/>
                </a:cubicBezTo>
                <a:cubicBezTo>
                  <a:pt x="1734946" y="1129672"/>
                  <a:pt x="1754663" y="1123481"/>
                  <a:pt x="1750853" y="1131673"/>
                </a:cubicBezTo>
                <a:cubicBezTo>
                  <a:pt x="1735422" y="1131578"/>
                  <a:pt x="1735232" y="1137578"/>
                  <a:pt x="1721897" y="1138340"/>
                </a:cubicBezTo>
                <a:cubicBezTo>
                  <a:pt x="1723135" y="1144246"/>
                  <a:pt x="1730279" y="1146437"/>
                  <a:pt x="1731517" y="1152342"/>
                </a:cubicBezTo>
                <a:cubicBezTo>
                  <a:pt x="1730850" y="1154723"/>
                  <a:pt x="1727136" y="1155962"/>
                  <a:pt x="1723516" y="1157295"/>
                </a:cubicBezTo>
                <a:cubicBezTo>
                  <a:pt x="1722183" y="1161010"/>
                  <a:pt x="1730184" y="1162153"/>
                  <a:pt x="1724088" y="1163582"/>
                </a:cubicBezTo>
                <a:cubicBezTo>
                  <a:pt x="1716277" y="1165201"/>
                  <a:pt x="1698656" y="1162820"/>
                  <a:pt x="1703514" y="1169582"/>
                </a:cubicBezTo>
                <a:cubicBezTo>
                  <a:pt x="1726183" y="1170344"/>
                  <a:pt x="1755711" y="1167010"/>
                  <a:pt x="1779142" y="1167391"/>
                </a:cubicBezTo>
                <a:cubicBezTo>
                  <a:pt x="1779904" y="1165677"/>
                  <a:pt x="1782476" y="1164629"/>
                  <a:pt x="1787334" y="1164629"/>
                </a:cubicBezTo>
                <a:cubicBezTo>
                  <a:pt x="1786857" y="1160248"/>
                  <a:pt x="1798668" y="1156247"/>
                  <a:pt x="1799145" y="1155199"/>
                </a:cubicBezTo>
                <a:cubicBezTo>
                  <a:pt x="1800669" y="1152151"/>
                  <a:pt x="1794858" y="1151008"/>
                  <a:pt x="1794382" y="1149294"/>
                </a:cubicBezTo>
                <a:cubicBezTo>
                  <a:pt x="1793525" y="1145389"/>
                  <a:pt x="1798383" y="1144341"/>
                  <a:pt x="1797906" y="1140531"/>
                </a:cubicBezTo>
                <a:cubicBezTo>
                  <a:pt x="1788762" y="1144151"/>
                  <a:pt x="1786095" y="1138816"/>
                  <a:pt x="1780857" y="1137769"/>
                </a:cubicBezTo>
                <a:cubicBezTo>
                  <a:pt x="1776285" y="1136816"/>
                  <a:pt x="1761521" y="1138340"/>
                  <a:pt x="1763616" y="1132911"/>
                </a:cubicBezTo>
                <a:cubicBezTo>
                  <a:pt x="1788858" y="1135387"/>
                  <a:pt x="1804098" y="1126529"/>
                  <a:pt x="1822481" y="1132149"/>
                </a:cubicBezTo>
                <a:cubicBezTo>
                  <a:pt x="1821719" y="1125577"/>
                  <a:pt x="1831815" y="1129863"/>
                  <a:pt x="1834863" y="1129006"/>
                </a:cubicBezTo>
                <a:cubicBezTo>
                  <a:pt x="1839531" y="1127672"/>
                  <a:pt x="1839912" y="1121481"/>
                  <a:pt x="1851246" y="1123386"/>
                </a:cubicBezTo>
                <a:cubicBezTo>
                  <a:pt x="1857819" y="1122624"/>
                  <a:pt x="1854104" y="1117766"/>
                  <a:pt x="1863438" y="1118147"/>
                </a:cubicBezTo>
                <a:cubicBezTo>
                  <a:pt x="1870677" y="1117385"/>
                  <a:pt x="1876488" y="1117481"/>
                  <a:pt x="1880298" y="1118814"/>
                </a:cubicBezTo>
                <a:cubicBezTo>
                  <a:pt x="1892013" y="1117862"/>
                  <a:pt x="1870868" y="1125386"/>
                  <a:pt x="1889061" y="1122338"/>
                </a:cubicBezTo>
                <a:cubicBezTo>
                  <a:pt x="1892585" y="1116718"/>
                  <a:pt x="1893347" y="1115290"/>
                  <a:pt x="1884012" y="1112242"/>
                </a:cubicBezTo>
                <a:cubicBezTo>
                  <a:pt x="1881441" y="1112337"/>
                  <a:pt x="1879059" y="1112337"/>
                  <a:pt x="1879631" y="1110527"/>
                </a:cubicBezTo>
                <a:cubicBezTo>
                  <a:pt x="1862105" y="1111289"/>
                  <a:pt x="1849341" y="1121291"/>
                  <a:pt x="1833816" y="1116528"/>
                </a:cubicBezTo>
                <a:cubicBezTo>
                  <a:pt x="1831530" y="1110908"/>
                  <a:pt x="1849246" y="1113194"/>
                  <a:pt x="1850008" y="1108813"/>
                </a:cubicBezTo>
                <a:cubicBezTo>
                  <a:pt x="1839626" y="1105479"/>
                  <a:pt x="1831244" y="1109003"/>
                  <a:pt x="1829148" y="1110622"/>
                </a:cubicBezTo>
                <a:cubicBezTo>
                  <a:pt x="1828005" y="1111385"/>
                  <a:pt x="1822005" y="1110527"/>
                  <a:pt x="1820766" y="1111289"/>
                </a:cubicBezTo>
                <a:cubicBezTo>
                  <a:pt x="1818766" y="1112528"/>
                  <a:pt x="1822005" y="1115861"/>
                  <a:pt x="1816956" y="1115861"/>
                </a:cubicBezTo>
                <a:cubicBezTo>
                  <a:pt x="1806574" y="1117099"/>
                  <a:pt x="1803717" y="1113670"/>
                  <a:pt x="1795716" y="1113385"/>
                </a:cubicBezTo>
                <a:cubicBezTo>
                  <a:pt x="1789715" y="1117099"/>
                  <a:pt x="1788953" y="1122910"/>
                  <a:pt x="1779904" y="1125291"/>
                </a:cubicBezTo>
                <a:cubicBezTo>
                  <a:pt x="1774856" y="1121767"/>
                  <a:pt x="1763331" y="1122243"/>
                  <a:pt x="1758282" y="1118624"/>
                </a:cubicBezTo>
                <a:cubicBezTo>
                  <a:pt x="1752091" y="1117957"/>
                  <a:pt x="1736851" y="1122910"/>
                  <a:pt x="1737232" y="1118243"/>
                </a:cubicBezTo>
                <a:cubicBezTo>
                  <a:pt x="1736565" y="1115004"/>
                  <a:pt x="1726469" y="1117481"/>
                  <a:pt x="1728374" y="1112623"/>
                </a:cubicBezTo>
                <a:cubicBezTo>
                  <a:pt x="1728374" y="1109956"/>
                  <a:pt x="1733517" y="1109289"/>
                  <a:pt x="1731993" y="1105955"/>
                </a:cubicBezTo>
                <a:cubicBezTo>
                  <a:pt x="1739804" y="1105574"/>
                  <a:pt x="1745424" y="1104717"/>
                  <a:pt x="1748567" y="1102431"/>
                </a:cubicBezTo>
                <a:cubicBezTo>
                  <a:pt x="1749615" y="1101669"/>
                  <a:pt x="1755711" y="1102526"/>
                  <a:pt x="1756949" y="1101764"/>
                </a:cubicBezTo>
                <a:cubicBezTo>
                  <a:pt x="1759997" y="1099859"/>
                  <a:pt x="1755234" y="1098335"/>
                  <a:pt x="1760759" y="1097192"/>
                </a:cubicBezTo>
                <a:cubicBezTo>
                  <a:pt x="1773713" y="1094525"/>
                  <a:pt x="1789620" y="1094811"/>
                  <a:pt x="1806765" y="1093287"/>
                </a:cubicBezTo>
                <a:cubicBezTo>
                  <a:pt x="1823719" y="1091763"/>
                  <a:pt x="1840959" y="1092335"/>
                  <a:pt x="1848389" y="1087667"/>
                </a:cubicBezTo>
                <a:cubicBezTo>
                  <a:pt x="1842007" y="1085762"/>
                  <a:pt x="1837625" y="1086143"/>
                  <a:pt x="1831625" y="1089096"/>
                </a:cubicBezTo>
                <a:cubicBezTo>
                  <a:pt x="1829148" y="1086143"/>
                  <a:pt x="1824957" y="1084333"/>
                  <a:pt x="1822576" y="1081381"/>
                </a:cubicBezTo>
                <a:cubicBezTo>
                  <a:pt x="1835340" y="1078714"/>
                  <a:pt x="1831149" y="1086429"/>
                  <a:pt x="1843817" y="1083857"/>
                </a:cubicBezTo>
                <a:cubicBezTo>
                  <a:pt x="1846293" y="1080809"/>
                  <a:pt x="1852389" y="1079190"/>
                  <a:pt x="1860200" y="1078237"/>
                </a:cubicBezTo>
                <a:cubicBezTo>
                  <a:pt x="1861438" y="1082143"/>
                  <a:pt x="1855914" y="1083286"/>
                  <a:pt x="1856675" y="1087001"/>
                </a:cubicBezTo>
                <a:cubicBezTo>
                  <a:pt x="1864486" y="1086620"/>
                  <a:pt x="1870773" y="1087191"/>
                  <a:pt x="1873725" y="1089763"/>
                </a:cubicBezTo>
                <a:cubicBezTo>
                  <a:pt x="1890489" y="1089096"/>
                  <a:pt x="1896585" y="1084048"/>
                  <a:pt x="1915350" y="1084143"/>
                </a:cubicBezTo>
                <a:cubicBezTo>
                  <a:pt x="1926208" y="1087477"/>
                  <a:pt x="1899919" y="1095287"/>
                  <a:pt x="1924589" y="1093954"/>
                </a:cubicBezTo>
                <a:cubicBezTo>
                  <a:pt x="1912111" y="1084333"/>
                  <a:pt x="1943448" y="1081666"/>
                  <a:pt x="1965546" y="1079952"/>
                </a:cubicBezTo>
                <a:cubicBezTo>
                  <a:pt x="1966785" y="1074523"/>
                  <a:pt x="1959546" y="1077571"/>
                  <a:pt x="1952688" y="1076809"/>
                </a:cubicBezTo>
                <a:cubicBezTo>
                  <a:pt x="1947735" y="1076237"/>
                  <a:pt x="1946306" y="1075380"/>
                  <a:pt x="1940019" y="1075761"/>
                </a:cubicBezTo>
                <a:cubicBezTo>
                  <a:pt x="1936971" y="1075951"/>
                  <a:pt x="1935733" y="1074047"/>
                  <a:pt x="1935638" y="1074047"/>
                </a:cubicBezTo>
                <a:cubicBezTo>
                  <a:pt x="1927732" y="1074237"/>
                  <a:pt x="1917636" y="1079762"/>
                  <a:pt x="1914778" y="1075856"/>
                </a:cubicBezTo>
                <a:cubicBezTo>
                  <a:pt x="1931161" y="1071094"/>
                  <a:pt x="1973071" y="1067570"/>
                  <a:pt x="1990025" y="1069474"/>
                </a:cubicBezTo>
                <a:cubicBezTo>
                  <a:pt x="1989168" y="1074523"/>
                  <a:pt x="1975833" y="1074618"/>
                  <a:pt x="1978405" y="1081000"/>
                </a:cubicBezTo>
                <a:cubicBezTo>
                  <a:pt x="1981263" y="1084429"/>
                  <a:pt x="1998217" y="1079190"/>
                  <a:pt x="1999646" y="1083476"/>
                </a:cubicBezTo>
                <a:cubicBezTo>
                  <a:pt x="1999170" y="1086620"/>
                  <a:pt x="1989740" y="1086239"/>
                  <a:pt x="1983072" y="1087001"/>
                </a:cubicBezTo>
                <a:cubicBezTo>
                  <a:pt x="1982882" y="1095954"/>
                  <a:pt x="2002408" y="1092811"/>
                  <a:pt x="2009266" y="1097478"/>
                </a:cubicBezTo>
                <a:cubicBezTo>
                  <a:pt x="1987835" y="1097002"/>
                  <a:pt x="1983834" y="1103574"/>
                  <a:pt x="1976500" y="1108718"/>
                </a:cubicBezTo>
                <a:cubicBezTo>
                  <a:pt x="1969452" y="1106336"/>
                  <a:pt x="1951640" y="1108622"/>
                  <a:pt x="1938686" y="1109765"/>
                </a:cubicBezTo>
                <a:cubicBezTo>
                  <a:pt x="1925256" y="1111004"/>
                  <a:pt x="1909254" y="1106908"/>
                  <a:pt x="1914111" y="1118147"/>
                </a:cubicBezTo>
                <a:cubicBezTo>
                  <a:pt x="1920112" y="1118147"/>
                  <a:pt x="1921446" y="1121005"/>
                  <a:pt x="1926970" y="1121291"/>
                </a:cubicBezTo>
                <a:cubicBezTo>
                  <a:pt x="1926113" y="1117576"/>
                  <a:pt x="1930685" y="1116052"/>
                  <a:pt x="1939162" y="1116052"/>
                </a:cubicBezTo>
                <a:cubicBezTo>
                  <a:pt x="1940781" y="1120243"/>
                  <a:pt x="1950783" y="1119195"/>
                  <a:pt x="1952402" y="1123386"/>
                </a:cubicBezTo>
                <a:cubicBezTo>
                  <a:pt x="1937352" y="1131387"/>
                  <a:pt x="1920303" y="1123958"/>
                  <a:pt x="1906206" y="1125196"/>
                </a:cubicBezTo>
                <a:cubicBezTo>
                  <a:pt x="1896871" y="1125958"/>
                  <a:pt x="1894871" y="1129958"/>
                  <a:pt x="1885632" y="1131197"/>
                </a:cubicBezTo>
                <a:cubicBezTo>
                  <a:pt x="1880774" y="1131863"/>
                  <a:pt x="1875725" y="1127863"/>
                  <a:pt x="1873059" y="1132244"/>
                </a:cubicBezTo>
                <a:cubicBezTo>
                  <a:pt x="1875345" y="1132054"/>
                  <a:pt x="1877916" y="1133578"/>
                  <a:pt x="1873249" y="1134340"/>
                </a:cubicBezTo>
                <a:cubicBezTo>
                  <a:pt x="1869058" y="1134721"/>
                  <a:pt x="1868391" y="1136435"/>
                  <a:pt x="1865058" y="1137102"/>
                </a:cubicBezTo>
                <a:cubicBezTo>
                  <a:pt x="1845722" y="1133101"/>
                  <a:pt x="1831815" y="1137578"/>
                  <a:pt x="1806384" y="1139960"/>
                </a:cubicBezTo>
                <a:cubicBezTo>
                  <a:pt x="1801240" y="1149675"/>
                  <a:pt x="1831434" y="1137864"/>
                  <a:pt x="1832006" y="1144151"/>
                </a:cubicBezTo>
                <a:cubicBezTo>
                  <a:pt x="1822290" y="1149770"/>
                  <a:pt x="1796763" y="1149008"/>
                  <a:pt x="1804002" y="1161295"/>
                </a:cubicBezTo>
                <a:cubicBezTo>
                  <a:pt x="1816480" y="1163201"/>
                  <a:pt x="1828196" y="1157771"/>
                  <a:pt x="1841436" y="1156057"/>
                </a:cubicBezTo>
                <a:cubicBezTo>
                  <a:pt x="1844103" y="1155676"/>
                  <a:pt x="1853818" y="1159486"/>
                  <a:pt x="1858295" y="1156724"/>
                </a:cubicBezTo>
                <a:cubicBezTo>
                  <a:pt x="1864391" y="1153009"/>
                  <a:pt x="1883060" y="1151580"/>
                  <a:pt x="1891347" y="1149675"/>
                </a:cubicBezTo>
                <a:cubicBezTo>
                  <a:pt x="1899348" y="1149866"/>
                  <a:pt x="1902205" y="1153295"/>
                  <a:pt x="1912587" y="1152151"/>
                </a:cubicBezTo>
                <a:cubicBezTo>
                  <a:pt x="1921731" y="1148627"/>
                  <a:pt x="1933257" y="1149485"/>
                  <a:pt x="1941639" y="1147580"/>
                </a:cubicBezTo>
                <a:cubicBezTo>
                  <a:pt x="1949544" y="1145770"/>
                  <a:pt x="1952402" y="1140055"/>
                  <a:pt x="1962213" y="1141579"/>
                </a:cubicBezTo>
                <a:cubicBezTo>
                  <a:pt x="1961546" y="1144341"/>
                  <a:pt x="1956021" y="1146437"/>
                  <a:pt x="1966785" y="1145389"/>
                </a:cubicBezTo>
                <a:cubicBezTo>
                  <a:pt x="1975167" y="1144722"/>
                  <a:pt x="1983453" y="1143960"/>
                  <a:pt x="1991835" y="1143293"/>
                </a:cubicBezTo>
                <a:cubicBezTo>
                  <a:pt x="1995169" y="1139960"/>
                  <a:pt x="1997550" y="1136149"/>
                  <a:pt x="2008028" y="1135578"/>
                </a:cubicBezTo>
                <a:cubicBezTo>
                  <a:pt x="2008028" y="1139102"/>
                  <a:pt x="2016029" y="1135864"/>
                  <a:pt x="2020696" y="1136626"/>
                </a:cubicBezTo>
                <a:cubicBezTo>
                  <a:pt x="2024220" y="1137197"/>
                  <a:pt x="2025268" y="1141960"/>
                  <a:pt x="2033555" y="1139769"/>
                </a:cubicBezTo>
                <a:cubicBezTo>
                  <a:pt x="2050795" y="1139674"/>
                  <a:pt x="2066321" y="1135387"/>
                  <a:pt x="2079370" y="1133768"/>
                </a:cubicBezTo>
                <a:cubicBezTo>
                  <a:pt x="2092229" y="1132149"/>
                  <a:pt x="2104230" y="1135292"/>
                  <a:pt x="2112612" y="1128815"/>
                </a:cubicBezTo>
                <a:cubicBezTo>
                  <a:pt x="2120899" y="1128149"/>
                  <a:pt x="2118423" y="1134054"/>
                  <a:pt x="2129662" y="1131578"/>
                </a:cubicBezTo>
                <a:cubicBezTo>
                  <a:pt x="2139663" y="1123481"/>
                  <a:pt x="2148903" y="1127672"/>
                  <a:pt x="2162904" y="1126624"/>
                </a:cubicBezTo>
                <a:cubicBezTo>
                  <a:pt x="2168334" y="1126243"/>
                  <a:pt x="2168429" y="1123862"/>
                  <a:pt x="2175287" y="1123481"/>
                </a:cubicBezTo>
                <a:cubicBezTo>
                  <a:pt x="2182145" y="1123100"/>
                  <a:pt x="2182526" y="1126339"/>
                  <a:pt x="2187860" y="1122433"/>
                </a:cubicBezTo>
                <a:cubicBezTo>
                  <a:pt x="2188527" y="1121957"/>
                  <a:pt x="2195004" y="1121862"/>
                  <a:pt x="2196242" y="1121767"/>
                </a:cubicBezTo>
                <a:cubicBezTo>
                  <a:pt x="2209291" y="1119862"/>
                  <a:pt x="2226246" y="1121195"/>
                  <a:pt x="2230056" y="1123100"/>
                </a:cubicBezTo>
                <a:cubicBezTo>
                  <a:pt x="2234532" y="1125386"/>
                  <a:pt x="2251677" y="1119290"/>
                  <a:pt x="2255106" y="1121005"/>
                </a:cubicBezTo>
                <a:cubicBezTo>
                  <a:pt x="2263679" y="1119671"/>
                  <a:pt x="2255297" y="1111670"/>
                  <a:pt x="2266917" y="1111575"/>
                </a:cubicBezTo>
                <a:cubicBezTo>
                  <a:pt x="2275014" y="1111766"/>
                  <a:pt x="2270918" y="1119481"/>
                  <a:pt x="2284158" y="1116433"/>
                </a:cubicBezTo>
                <a:cubicBezTo>
                  <a:pt x="2286729" y="1116337"/>
                  <a:pt x="2289111" y="1116337"/>
                  <a:pt x="2288539" y="1118147"/>
                </a:cubicBezTo>
                <a:cubicBezTo>
                  <a:pt x="2314923" y="1115195"/>
                  <a:pt x="2349499" y="1115576"/>
                  <a:pt x="2363406" y="1107574"/>
                </a:cubicBezTo>
                <a:cubicBezTo>
                  <a:pt x="2372550" y="1113004"/>
                  <a:pt x="2388171" y="1108146"/>
                  <a:pt x="2401029" y="1104431"/>
                </a:cubicBezTo>
                <a:cubicBezTo>
                  <a:pt x="2402077" y="1109003"/>
                  <a:pt x="2411983" y="1108051"/>
                  <a:pt x="2422270" y="1106908"/>
                </a:cubicBezTo>
                <a:cubicBezTo>
                  <a:pt x="2432271" y="1103288"/>
                  <a:pt x="2414174" y="1101193"/>
                  <a:pt x="2425794" y="1098145"/>
                </a:cubicBezTo>
                <a:cubicBezTo>
                  <a:pt x="2441511" y="1101002"/>
                  <a:pt x="2466657" y="1107574"/>
                  <a:pt x="2476467" y="1100240"/>
                </a:cubicBezTo>
                <a:cubicBezTo>
                  <a:pt x="2478182" y="1099002"/>
                  <a:pt x="2482468" y="1101669"/>
                  <a:pt x="2480849" y="1101955"/>
                </a:cubicBezTo>
                <a:cubicBezTo>
                  <a:pt x="2490088" y="1099955"/>
                  <a:pt x="2490088" y="1097764"/>
                  <a:pt x="2497232" y="1096335"/>
                </a:cubicBezTo>
                <a:cubicBezTo>
                  <a:pt x="2509043" y="1094049"/>
                  <a:pt x="2518473" y="1094335"/>
                  <a:pt x="2530474" y="1091382"/>
                </a:cubicBezTo>
                <a:cubicBezTo>
                  <a:pt x="2538475" y="1091572"/>
                  <a:pt x="2538570" y="1096716"/>
                  <a:pt x="2551715" y="1093858"/>
                </a:cubicBezTo>
                <a:cubicBezTo>
                  <a:pt x="2567145" y="1093954"/>
                  <a:pt x="2567336" y="1087953"/>
                  <a:pt x="2580671" y="1087191"/>
                </a:cubicBezTo>
                <a:cubicBezTo>
                  <a:pt x="2592482" y="1091096"/>
                  <a:pt x="2608484" y="1091382"/>
                  <a:pt x="2622962" y="1089953"/>
                </a:cubicBezTo>
                <a:cubicBezTo>
                  <a:pt x="2636868" y="1088620"/>
                  <a:pt x="2650394" y="1081857"/>
                  <a:pt x="2664205" y="1080143"/>
                </a:cubicBezTo>
                <a:cubicBezTo>
                  <a:pt x="2689542" y="1076904"/>
                  <a:pt x="2698209" y="1080524"/>
                  <a:pt x="2714688" y="1080143"/>
                </a:cubicBezTo>
                <a:cubicBezTo>
                  <a:pt x="2723641" y="1079952"/>
                  <a:pt x="2733452" y="1077857"/>
                  <a:pt x="2743929" y="1077666"/>
                </a:cubicBezTo>
                <a:cubicBezTo>
                  <a:pt x="2757741" y="1077380"/>
                  <a:pt x="2756693" y="1077857"/>
                  <a:pt x="2764884" y="1075856"/>
                </a:cubicBezTo>
                <a:cubicBezTo>
                  <a:pt x="2790031" y="1069856"/>
                  <a:pt x="2807937" y="1072618"/>
                  <a:pt x="2827559" y="1070522"/>
                </a:cubicBezTo>
                <a:cubicBezTo>
                  <a:pt x="2832226" y="1070332"/>
                  <a:pt x="2833845" y="1066903"/>
                  <a:pt x="2835941" y="1069856"/>
                </a:cubicBezTo>
                <a:cubicBezTo>
                  <a:pt x="2835941" y="1072522"/>
                  <a:pt x="2830797" y="1073189"/>
                  <a:pt x="2832321" y="1076523"/>
                </a:cubicBezTo>
                <a:cubicBezTo>
                  <a:pt x="2844323" y="1074237"/>
                  <a:pt x="2852800" y="1068522"/>
                  <a:pt x="2865087" y="1065283"/>
                </a:cubicBezTo>
                <a:cubicBezTo>
                  <a:pt x="2876803" y="1062140"/>
                  <a:pt x="2891091" y="1062045"/>
                  <a:pt x="2902330" y="1057949"/>
                </a:cubicBezTo>
                <a:cubicBezTo>
                  <a:pt x="2910331" y="1060426"/>
                  <a:pt x="2920047" y="1061855"/>
                  <a:pt x="2932143" y="1061759"/>
                </a:cubicBezTo>
                <a:cubicBezTo>
                  <a:pt x="2938811" y="1061759"/>
                  <a:pt x="2944716" y="1058426"/>
                  <a:pt x="2952908" y="1057854"/>
                </a:cubicBezTo>
                <a:cubicBezTo>
                  <a:pt x="2958242" y="1057473"/>
                  <a:pt x="2961671" y="1058807"/>
                  <a:pt x="2969767" y="1058521"/>
                </a:cubicBezTo>
                <a:cubicBezTo>
                  <a:pt x="3000723" y="1057473"/>
                  <a:pt x="3021964" y="1050520"/>
                  <a:pt x="3040443" y="1048329"/>
                </a:cubicBezTo>
                <a:cubicBezTo>
                  <a:pt x="3048539" y="1048519"/>
                  <a:pt x="3044443" y="1056235"/>
                  <a:pt x="3057683" y="1053187"/>
                </a:cubicBezTo>
                <a:cubicBezTo>
                  <a:pt x="3054254" y="1047757"/>
                  <a:pt x="3077495" y="1052996"/>
                  <a:pt x="3074066" y="1047567"/>
                </a:cubicBezTo>
                <a:cubicBezTo>
                  <a:pt x="3087782" y="1048996"/>
                  <a:pt x="3076733" y="1040518"/>
                  <a:pt x="3090449" y="1041947"/>
                </a:cubicBezTo>
                <a:cubicBezTo>
                  <a:pt x="3107213" y="1041947"/>
                  <a:pt x="3116833" y="1046329"/>
                  <a:pt x="3132931" y="1046805"/>
                </a:cubicBezTo>
                <a:cubicBezTo>
                  <a:pt x="3149980" y="1044900"/>
                  <a:pt x="3155981" y="1038423"/>
                  <a:pt x="3174174" y="1036994"/>
                </a:cubicBezTo>
                <a:cubicBezTo>
                  <a:pt x="3177222" y="1041376"/>
                  <a:pt x="3162839" y="1044709"/>
                  <a:pt x="3178841" y="1042900"/>
                </a:cubicBezTo>
                <a:cubicBezTo>
                  <a:pt x="3202558" y="1038613"/>
                  <a:pt x="3224942" y="1032041"/>
                  <a:pt x="3249421" y="1030612"/>
                </a:cubicBezTo>
                <a:cubicBezTo>
                  <a:pt x="3264280" y="1029755"/>
                  <a:pt x="3267042" y="1031279"/>
                  <a:pt x="3270376" y="1028803"/>
                </a:cubicBezTo>
                <a:cubicBezTo>
                  <a:pt x="3271043" y="1028326"/>
                  <a:pt x="3277425" y="1028326"/>
                  <a:pt x="3278758" y="1028136"/>
                </a:cubicBezTo>
                <a:cubicBezTo>
                  <a:pt x="3295903" y="1025469"/>
                  <a:pt x="3304761" y="1023945"/>
                  <a:pt x="3316191" y="1022897"/>
                </a:cubicBezTo>
                <a:cubicBezTo>
                  <a:pt x="3323240" y="1022230"/>
                  <a:pt x="3329907" y="1023659"/>
                  <a:pt x="3337242" y="1023183"/>
                </a:cubicBezTo>
                <a:cubicBezTo>
                  <a:pt x="3361245" y="1021849"/>
                  <a:pt x="3384867" y="1016801"/>
                  <a:pt x="3408108" y="1015087"/>
                </a:cubicBezTo>
                <a:cubicBezTo>
                  <a:pt x="3414966" y="1017754"/>
                  <a:pt x="3421728" y="1017944"/>
                  <a:pt x="3429348" y="1017563"/>
                </a:cubicBezTo>
                <a:cubicBezTo>
                  <a:pt x="3439350" y="1016992"/>
                  <a:pt x="3443731" y="1012420"/>
                  <a:pt x="3445731" y="1011943"/>
                </a:cubicBezTo>
                <a:cubicBezTo>
                  <a:pt x="3449541" y="1011086"/>
                  <a:pt x="3451446" y="1014039"/>
                  <a:pt x="3454304" y="1013372"/>
                </a:cubicBezTo>
                <a:cubicBezTo>
                  <a:pt x="3463734" y="1011182"/>
                  <a:pt x="3473544" y="1007657"/>
                  <a:pt x="3478878" y="1004990"/>
                </a:cubicBezTo>
                <a:cubicBezTo>
                  <a:pt x="3477545" y="1015849"/>
                  <a:pt x="3517645" y="1008895"/>
                  <a:pt x="3516502" y="1001847"/>
                </a:cubicBezTo>
                <a:cubicBezTo>
                  <a:pt x="3511168" y="1001466"/>
                  <a:pt x="3507739" y="999847"/>
                  <a:pt x="3507644" y="996227"/>
                </a:cubicBezTo>
                <a:cubicBezTo>
                  <a:pt x="3492499" y="996227"/>
                  <a:pt x="3487641" y="1000418"/>
                  <a:pt x="3478783" y="1002895"/>
                </a:cubicBezTo>
                <a:cubicBezTo>
                  <a:pt x="3482498" y="994703"/>
                  <a:pt x="3464305" y="999942"/>
                  <a:pt x="3461352" y="995941"/>
                </a:cubicBezTo>
                <a:cubicBezTo>
                  <a:pt x="3482593" y="991560"/>
                  <a:pt x="3512311" y="991560"/>
                  <a:pt x="3532218" y="987845"/>
                </a:cubicBezTo>
                <a:cubicBezTo>
                  <a:pt x="3540410" y="986321"/>
                  <a:pt x="3540410" y="980987"/>
                  <a:pt x="3548601" y="982226"/>
                </a:cubicBezTo>
                <a:cubicBezTo>
                  <a:pt x="3556888" y="985273"/>
                  <a:pt x="3575557" y="981940"/>
                  <a:pt x="3582606" y="985655"/>
                </a:cubicBezTo>
                <a:cubicBezTo>
                  <a:pt x="3587273" y="979463"/>
                  <a:pt x="3602703" y="982416"/>
                  <a:pt x="3615848" y="980701"/>
                </a:cubicBezTo>
                <a:cubicBezTo>
                  <a:pt x="3620896" y="980035"/>
                  <a:pt x="3621944" y="978511"/>
                  <a:pt x="3628231" y="977558"/>
                </a:cubicBezTo>
                <a:cubicBezTo>
                  <a:pt x="3634993" y="976510"/>
                  <a:pt x="3642327" y="976701"/>
                  <a:pt x="3649090" y="975748"/>
                </a:cubicBezTo>
                <a:cubicBezTo>
                  <a:pt x="3657663" y="975653"/>
                  <a:pt x="3657758" y="980701"/>
                  <a:pt x="3666331" y="980606"/>
                </a:cubicBezTo>
                <a:cubicBezTo>
                  <a:pt x="3666902" y="970891"/>
                  <a:pt x="3675284" y="976415"/>
                  <a:pt x="3686904" y="974605"/>
                </a:cubicBezTo>
                <a:cubicBezTo>
                  <a:pt x="3686714" y="974605"/>
                  <a:pt x="3688524" y="972701"/>
                  <a:pt x="3690905" y="972129"/>
                </a:cubicBezTo>
                <a:cubicBezTo>
                  <a:pt x="3702811" y="969557"/>
                  <a:pt x="3716718" y="972129"/>
                  <a:pt x="3720527" y="973843"/>
                </a:cubicBezTo>
                <a:cubicBezTo>
                  <a:pt x="3731100" y="974415"/>
                  <a:pt x="3736911" y="963176"/>
                  <a:pt x="3745388" y="969653"/>
                </a:cubicBezTo>
                <a:cubicBezTo>
                  <a:pt x="3743959" y="978606"/>
                  <a:pt x="3731100" y="976034"/>
                  <a:pt x="3720814" y="978034"/>
                </a:cubicBezTo>
                <a:cubicBezTo>
                  <a:pt x="3714622" y="979273"/>
                  <a:pt x="3716527" y="980320"/>
                  <a:pt x="3712431" y="978701"/>
                </a:cubicBezTo>
                <a:cubicBezTo>
                  <a:pt x="3703668" y="975177"/>
                  <a:pt x="3689952" y="979368"/>
                  <a:pt x="3678808" y="979463"/>
                </a:cubicBezTo>
                <a:cubicBezTo>
                  <a:pt x="3673284" y="979939"/>
                  <a:pt x="3675284" y="983464"/>
                  <a:pt x="3670807" y="984321"/>
                </a:cubicBezTo>
                <a:cubicBezTo>
                  <a:pt x="3669474" y="979939"/>
                  <a:pt x="3661377" y="985273"/>
                  <a:pt x="3658234" y="985369"/>
                </a:cubicBezTo>
                <a:cubicBezTo>
                  <a:pt x="3641184" y="986131"/>
                  <a:pt x="3628611" y="981844"/>
                  <a:pt x="3629469" y="994132"/>
                </a:cubicBezTo>
                <a:cubicBezTo>
                  <a:pt x="3649185" y="994894"/>
                  <a:pt x="3655186" y="989083"/>
                  <a:pt x="3662520" y="987083"/>
                </a:cubicBezTo>
                <a:cubicBezTo>
                  <a:pt x="3661473" y="987369"/>
                  <a:pt x="3664044" y="989369"/>
                  <a:pt x="3666902" y="988798"/>
                </a:cubicBezTo>
                <a:cubicBezTo>
                  <a:pt x="3667950" y="988607"/>
                  <a:pt x="3667188" y="986893"/>
                  <a:pt x="3670902" y="986321"/>
                </a:cubicBezTo>
                <a:cubicBezTo>
                  <a:pt x="3675570" y="985559"/>
                  <a:pt x="3677379" y="987845"/>
                  <a:pt x="3683571" y="987369"/>
                </a:cubicBezTo>
                <a:cubicBezTo>
                  <a:pt x="3694048" y="986512"/>
                  <a:pt x="3696144" y="981654"/>
                  <a:pt x="3699954" y="981749"/>
                </a:cubicBezTo>
                <a:cubicBezTo>
                  <a:pt x="3705002" y="981844"/>
                  <a:pt x="3703859" y="991465"/>
                  <a:pt x="3713003" y="986988"/>
                </a:cubicBezTo>
                <a:cubicBezTo>
                  <a:pt x="3728243" y="983654"/>
                  <a:pt x="3746531" y="977844"/>
                  <a:pt x="3767010" y="978225"/>
                </a:cubicBezTo>
                <a:cubicBezTo>
                  <a:pt x="3776058" y="978415"/>
                  <a:pt x="3778059" y="984226"/>
                  <a:pt x="3788250" y="980606"/>
                </a:cubicBezTo>
                <a:cubicBezTo>
                  <a:pt x="3817968" y="967843"/>
                  <a:pt x="3856259" y="977939"/>
                  <a:pt x="3884262" y="970414"/>
                </a:cubicBezTo>
                <a:cubicBezTo>
                  <a:pt x="3896359" y="964890"/>
                  <a:pt x="3876071" y="960318"/>
                  <a:pt x="3887406" y="957460"/>
                </a:cubicBezTo>
                <a:cubicBezTo>
                  <a:pt x="3901598" y="955936"/>
                  <a:pt x="3915600" y="955555"/>
                  <a:pt x="3929220" y="953936"/>
                </a:cubicBezTo>
                <a:cubicBezTo>
                  <a:pt x="3932649" y="953555"/>
                  <a:pt x="3932649" y="951555"/>
                  <a:pt x="3933221" y="951460"/>
                </a:cubicBezTo>
                <a:cubicBezTo>
                  <a:pt x="3936078" y="950888"/>
                  <a:pt x="3938364" y="953079"/>
                  <a:pt x="3937602" y="953174"/>
                </a:cubicBezTo>
                <a:cubicBezTo>
                  <a:pt x="3961224" y="949840"/>
                  <a:pt x="4001896" y="941458"/>
                  <a:pt x="4017231" y="948602"/>
                </a:cubicBezTo>
                <a:cubicBezTo>
                  <a:pt x="4000658" y="954698"/>
                  <a:pt x="3966082" y="946697"/>
                  <a:pt x="3963606" y="961556"/>
                </a:cubicBezTo>
                <a:cubicBezTo>
                  <a:pt x="3989990" y="960032"/>
                  <a:pt x="3997134" y="960604"/>
                  <a:pt x="4022089" y="956603"/>
                </a:cubicBezTo>
                <a:cubicBezTo>
                  <a:pt x="4026375" y="954222"/>
                  <a:pt x="4022756" y="948793"/>
                  <a:pt x="4034091" y="949269"/>
                </a:cubicBezTo>
                <a:cubicBezTo>
                  <a:pt x="4041330" y="948507"/>
                  <a:pt x="4047140" y="948602"/>
                  <a:pt x="4051045" y="949936"/>
                </a:cubicBezTo>
                <a:cubicBezTo>
                  <a:pt x="4052474" y="955270"/>
                  <a:pt x="4057998" y="946411"/>
                  <a:pt x="4067714" y="948507"/>
                </a:cubicBezTo>
                <a:cubicBezTo>
                  <a:pt x="4078287" y="943935"/>
                  <a:pt x="4061332" y="940982"/>
                  <a:pt x="4071238" y="939744"/>
                </a:cubicBezTo>
                <a:cubicBezTo>
                  <a:pt x="4081144" y="935553"/>
                  <a:pt x="4076763" y="943078"/>
                  <a:pt x="4084287" y="944983"/>
                </a:cubicBezTo>
                <a:cubicBezTo>
                  <a:pt x="4094098" y="947459"/>
                  <a:pt x="4108290" y="940125"/>
                  <a:pt x="4097146" y="948126"/>
                </a:cubicBezTo>
                <a:cubicBezTo>
                  <a:pt x="4106385" y="948697"/>
                  <a:pt x="4112481" y="943459"/>
                  <a:pt x="4121911" y="941839"/>
                </a:cubicBezTo>
                <a:cubicBezTo>
                  <a:pt x="4132674" y="939934"/>
                  <a:pt x="4144962" y="940601"/>
                  <a:pt x="4159535" y="938696"/>
                </a:cubicBezTo>
                <a:cubicBezTo>
                  <a:pt x="4161440" y="941554"/>
                  <a:pt x="4164869" y="941839"/>
                  <a:pt x="4160106" y="944983"/>
                </a:cubicBezTo>
                <a:cubicBezTo>
                  <a:pt x="4172298" y="941078"/>
                  <a:pt x="4169631" y="944507"/>
                  <a:pt x="4176775" y="943554"/>
                </a:cubicBezTo>
                <a:cubicBezTo>
                  <a:pt x="4184300" y="942506"/>
                  <a:pt x="4189539" y="940411"/>
                  <a:pt x="4197540" y="939649"/>
                </a:cubicBezTo>
                <a:cubicBezTo>
                  <a:pt x="4205445" y="938982"/>
                  <a:pt x="4206969" y="940982"/>
                  <a:pt x="4214399" y="940315"/>
                </a:cubicBezTo>
                <a:cubicBezTo>
                  <a:pt x="4228115" y="939172"/>
                  <a:pt x="4224686" y="935648"/>
                  <a:pt x="4231163" y="938887"/>
                </a:cubicBezTo>
                <a:cubicBezTo>
                  <a:pt x="4232020" y="939363"/>
                  <a:pt x="4238116" y="938125"/>
                  <a:pt x="4239545" y="938220"/>
                </a:cubicBezTo>
                <a:cubicBezTo>
                  <a:pt x="4276216" y="940315"/>
                  <a:pt x="4317841" y="934886"/>
                  <a:pt x="4361275" y="934315"/>
                </a:cubicBezTo>
                <a:cubicBezTo>
                  <a:pt x="4360036" y="931648"/>
                  <a:pt x="4367085" y="932791"/>
                  <a:pt x="4369466" y="931553"/>
                </a:cubicBezTo>
                <a:cubicBezTo>
                  <a:pt x="4372133" y="930124"/>
                  <a:pt x="4368418" y="925647"/>
                  <a:pt x="4377467" y="926695"/>
                </a:cubicBezTo>
                <a:cubicBezTo>
                  <a:pt x="4401470" y="926695"/>
                  <a:pt x="4441856" y="916693"/>
                  <a:pt x="4453095" y="924504"/>
                </a:cubicBezTo>
                <a:cubicBezTo>
                  <a:pt x="4466050" y="924980"/>
                  <a:pt x="4460620" y="918027"/>
                  <a:pt x="4473669" y="918503"/>
                </a:cubicBezTo>
                <a:cubicBezTo>
                  <a:pt x="4483576" y="918313"/>
                  <a:pt x="4482051" y="925171"/>
                  <a:pt x="4495101" y="923075"/>
                </a:cubicBezTo>
                <a:cubicBezTo>
                  <a:pt x="4523104" y="916598"/>
                  <a:pt x="4560442" y="921932"/>
                  <a:pt x="4590922" y="910788"/>
                </a:cubicBezTo>
                <a:cubicBezTo>
                  <a:pt x="4621021" y="912312"/>
                  <a:pt x="4635690" y="909740"/>
                  <a:pt x="4670742" y="908311"/>
                </a:cubicBezTo>
                <a:cubicBezTo>
                  <a:pt x="4670075" y="910978"/>
                  <a:pt x="4664646" y="913169"/>
                  <a:pt x="4675314" y="912121"/>
                </a:cubicBezTo>
                <a:cubicBezTo>
                  <a:pt x="4680838" y="911645"/>
                  <a:pt x="4678838" y="908121"/>
                  <a:pt x="4683315" y="907264"/>
                </a:cubicBezTo>
                <a:cubicBezTo>
                  <a:pt x="4687982" y="908883"/>
                  <a:pt x="4685220" y="914884"/>
                  <a:pt x="4696364" y="912503"/>
                </a:cubicBezTo>
                <a:cubicBezTo>
                  <a:pt x="4705032" y="911169"/>
                  <a:pt x="4689696" y="907359"/>
                  <a:pt x="4704175" y="905454"/>
                </a:cubicBezTo>
                <a:cubicBezTo>
                  <a:pt x="4712557" y="904787"/>
                  <a:pt x="4720939" y="904025"/>
                  <a:pt x="4729225" y="903358"/>
                </a:cubicBezTo>
                <a:cubicBezTo>
                  <a:pt x="4728749" y="895834"/>
                  <a:pt x="4733893" y="897643"/>
                  <a:pt x="4741227" y="896024"/>
                </a:cubicBezTo>
                <a:cubicBezTo>
                  <a:pt x="4759515" y="892024"/>
                  <a:pt x="4782660" y="891928"/>
                  <a:pt x="4787233" y="892119"/>
                </a:cubicBezTo>
                <a:cubicBezTo>
                  <a:pt x="4798662" y="892595"/>
                  <a:pt x="4815236" y="889071"/>
                  <a:pt x="4820665" y="889261"/>
                </a:cubicBezTo>
                <a:cubicBezTo>
                  <a:pt x="4821808" y="889261"/>
                  <a:pt x="4826761" y="890881"/>
                  <a:pt x="4825047" y="890976"/>
                </a:cubicBezTo>
                <a:cubicBezTo>
                  <a:pt x="4830857" y="890595"/>
                  <a:pt x="4832476" y="887737"/>
                  <a:pt x="4841620" y="887452"/>
                </a:cubicBezTo>
                <a:cubicBezTo>
                  <a:pt x="4847621" y="887261"/>
                  <a:pt x="4849621" y="888690"/>
                  <a:pt x="4858479" y="888118"/>
                </a:cubicBezTo>
                <a:cubicBezTo>
                  <a:pt x="4876006" y="887071"/>
                  <a:pt x="4895818" y="884023"/>
                  <a:pt x="4912867" y="883546"/>
                </a:cubicBezTo>
                <a:cubicBezTo>
                  <a:pt x="4925440" y="883261"/>
                  <a:pt x="4924773" y="885737"/>
                  <a:pt x="4929631" y="882118"/>
                </a:cubicBezTo>
                <a:cubicBezTo>
                  <a:pt x="4936966" y="876784"/>
                  <a:pt x="4989734" y="879260"/>
                  <a:pt x="4988305" y="879260"/>
                </a:cubicBezTo>
                <a:cubicBezTo>
                  <a:pt x="5001545" y="879165"/>
                  <a:pt x="5023643" y="877165"/>
                  <a:pt x="5025739" y="874021"/>
                </a:cubicBezTo>
                <a:cubicBezTo>
                  <a:pt x="5008308" y="873831"/>
                  <a:pt x="4994116" y="875069"/>
                  <a:pt x="4975446" y="876117"/>
                </a:cubicBezTo>
                <a:cubicBezTo>
                  <a:pt x="4971255" y="876403"/>
                  <a:pt x="4970303" y="874498"/>
                  <a:pt x="4966874" y="874688"/>
                </a:cubicBezTo>
                <a:cubicBezTo>
                  <a:pt x="4961540" y="874974"/>
                  <a:pt x="4961350" y="878022"/>
                  <a:pt x="4954491" y="877832"/>
                </a:cubicBezTo>
                <a:cubicBezTo>
                  <a:pt x="4956206" y="877832"/>
                  <a:pt x="4950205" y="876117"/>
                  <a:pt x="4950110" y="876117"/>
                </a:cubicBezTo>
                <a:cubicBezTo>
                  <a:pt x="4940014" y="873640"/>
                  <a:pt x="4941347" y="876117"/>
                  <a:pt x="4933346" y="877546"/>
                </a:cubicBezTo>
                <a:cubicBezTo>
                  <a:pt x="4909534" y="881641"/>
                  <a:pt x="4878101" y="880689"/>
                  <a:pt x="4866290" y="881070"/>
                </a:cubicBezTo>
                <a:cubicBezTo>
                  <a:pt x="4856479" y="881451"/>
                  <a:pt x="4847335" y="883642"/>
                  <a:pt x="4837048" y="883546"/>
                </a:cubicBezTo>
                <a:cubicBezTo>
                  <a:pt x="4830762" y="883546"/>
                  <a:pt x="4829428" y="881832"/>
                  <a:pt x="4820189" y="882880"/>
                </a:cubicBezTo>
                <a:cubicBezTo>
                  <a:pt x="4817617" y="883165"/>
                  <a:pt x="4815617" y="885356"/>
                  <a:pt x="4816189" y="885356"/>
                </a:cubicBezTo>
                <a:cubicBezTo>
                  <a:pt x="4811902" y="885832"/>
                  <a:pt x="4811140" y="883737"/>
                  <a:pt x="4807616" y="883928"/>
                </a:cubicBezTo>
                <a:cubicBezTo>
                  <a:pt x="4777041" y="886118"/>
                  <a:pt x="4746084" y="890405"/>
                  <a:pt x="4719795" y="891357"/>
                </a:cubicBezTo>
                <a:cubicBezTo>
                  <a:pt x="4712176" y="891643"/>
                  <a:pt x="4710175" y="890023"/>
                  <a:pt x="4702936" y="890690"/>
                </a:cubicBezTo>
                <a:cubicBezTo>
                  <a:pt x="4695793" y="891357"/>
                  <a:pt x="4683219" y="896786"/>
                  <a:pt x="4673885" y="895262"/>
                </a:cubicBezTo>
                <a:cubicBezTo>
                  <a:pt x="4673504" y="891833"/>
                  <a:pt x="4662169" y="895072"/>
                  <a:pt x="4661026" y="892119"/>
                </a:cubicBezTo>
                <a:cubicBezTo>
                  <a:pt x="4760658" y="879927"/>
                  <a:pt x="4854574" y="879736"/>
                  <a:pt x="4962206" y="868783"/>
                </a:cubicBezTo>
                <a:cubicBezTo>
                  <a:pt x="4966112" y="866306"/>
                  <a:pt x="4970112" y="863830"/>
                  <a:pt x="4974208" y="861448"/>
                </a:cubicBezTo>
                <a:cubicBezTo>
                  <a:pt x="4994116" y="857734"/>
                  <a:pt x="5026500" y="859067"/>
                  <a:pt x="5037073" y="858210"/>
                </a:cubicBezTo>
                <a:cubicBezTo>
                  <a:pt x="5042503" y="857829"/>
                  <a:pt x="5045169" y="855543"/>
                  <a:pt x="5053647" y="854686"/>
                </a:cubicBezTo>
                <a:cubicBezTo>
                  <a:pt x="5059362" y="854114"/>
                  <a:pt x="5063076" y="856019"/>
                  <a:pt x="5066315" y="855733"/>
                </a:cubicBezTo>
                <a:cubicBezTo>
                  <a:pt x="5065267" y="855829"/>
                  <a:pt x="5068601" y="853638"/>
                  <a:pt x="5070316" y="853257"/>
                </a:cubicBezTo>
                <a:cubicBezTo>
                  <a:pt x="5075840" y="852114"/>
                  <a:pt x="5080126" y="854876"/>
                  <a:pt x="5083079" y="854305"/>
                </a:cubicBezTo>
                <a:cubicBezTo>
                  <a:pt x="5084317" y="854114"/>
                  <a:pt x="5083079" y="852400"/>
                  <a:pt x="5087080" y="851828"/>
                </a:cubicBezTo>
                <a:cubicBezTo>
                  <a:pt x="5103844" y="849542"/>
                  <a:pt x="5110988" y="851161"/>
                  <a:pt x="5120703" y="851066"/>
                </a:cubicBezTo>
                <a:cubicBezTo>
                  <a:pt x="5138419" y="850971"/>
                  <a:pt x="5159089" y="848494"/>
                  <a:pt x="5175281" y="848590"/>
                </a:cubicBezTo>
                <a:cubicBezTo>
                  <a:pt x="5180710" y="848590"/>
                  <a:pt x="5181281" y="849923"/>
                  <a:pt x="5187949" y="849637"/>
                </a:cubicBezTo>
                <a:cubicBezTo>
                  <a:pt x="5210714" y="848494"/>
                  <a:pt x="5234526" y="846494"/>
                  <a:pt x="5246623" y="846780"/>
                </a:cubicBezTo>
                <a:cubicBezTo>
                  <a:pt x="5261578" y="847161"/>
                  <a:pt x="5272246" y="847256"/>
                  <a:pt x="5280437" y="848113"/>
                </a:cubicBezTo>
                <a:cubicBezTo>
                  <a:pt x="5290343" y="849257"/>
                  <a:pt x="5300821" y="848876"/>
                  <a:pt x="5314060" y="847351"/>
                </a:cubicBezTo>
                <a:cubicBezTo>
                  <a:pt x="5326633" y="854400"/>
                  <a:pt x="5358351" y="849637"/>
                  <a:pt x="5377688" y="852590"/>
                </a:cubicBezTo>
                <a:cubicBezTo>
                  <a:pt x="5376544" y="849923"/>
                  <a:pt x="5383402" y="851066"/>
                  <a:pt x="5385879" y="849828"/>
                </a:cubicBezTo>
                <a:cubicBezTo>
                  <a:pt x="5387213" y="849161"/>
                  <a:pt x="5384260" y="846399"/>
                  <a:pt x="5385497" y="845637"/>
                </a:cubicBezTo>
                <a:cubicBezTo>
                  <a:pt x="5388832" y="843541"/>
                  <a:pt x="5401690" y="842684"/>
                  <a:pt x="5397499" y="838303"/>
                </a:cubicBezTo>
                <a:cubicBezTo>
                  <a:pt x="5396451" y="835255"/>
                  <a:pt x="5387213" y="837255"/>
                  <a:pt x="5380640" y="837636"/>
                </a:cubicBezTo>
                <a:cubicBezTo>
                  <a:pt x="5379592" y="834588"/>
                  <a:pt x="5370353" y="836588"/>
                  <a:pt x="5363781" y="836969"/>
                </a:cubicBezTo>
                <a:cubicBezTo>
                  <a:pt x="5356828" y="843256"/>
                  <a:pt x="5382545" y="839446"/>
                  <a:pt x="5368543" y="842875"/>
                </a:cubicBezTo>
                <a:cubicBezTo>
                  <a:pt x="5355113" y="843160"/>
                  <a:pt x="5343969" y="840970"/>
                  <a:pt x="5334730" y="841541"/>
                </a:cubicBezTo>
                <a:cubicBezTo>
                  <a:pt x="5330824" y="841732"/>
                  <a:pt x="5331491" y="839827"/>
                  <a:pt x="5330348" y="839827"/>
                </a:cubicBezTo>
                <a:cubicBezTo>
                  <a:pt x="5319489" y="839255"/>
                  <a:pt x="5308441" y="841255"/>
                  <a:pt x="5296725" y="840589"/>
                </a:cubicBezTo>
                <a:cubicBezTo>
                  <a:pt x="5295581" y="840493"/>
                  <a:pt x="5295772" y="838969"/>
                  <a:pt x="5292343" y="838874"/>
                </a:cubicBezTo>
                <a:cubicBezTo>
                  <a:pt x="5286438" y="838588"/>
                  <a:pt x="5283866" y="838303"/>
                  <a:pt x="5279675" y="837826"/>
                </a:cubicBezTo>
                <a:cubicBezTo>
                  <a:pt x="5276531" y="837445"/>
                  <a:pt x="5271293" y="838588"/>
                  <a:pt x="5271103" y="836398"/>
                </a:cubicBezTo>
                <a:cubicBezTo>
                  <a:pt x="5290534" y="834683"/>
                  <a:pt x="5318537" y="839922"/>
                  <a:pt x="5329776" y="833540"/>
                </a:cubicBezTo>
                <a:cubicBezTo>
                  <a:pt x="5317203" y="829444"/>
                  <a:pt x="5287771" y="835731"/>
                  <a:pt x="5286914" y="824491"/>
                </a:cubicBezTo>
                <a:cubicBezTo>
                  <a:pt x="5308250" y="820967"/>
                  <a:pt x="5314727" y="826587"/>
                  <a:pt x="5333301" y="824777"/>
                </a:cubicBezTo>
                <a:cubicBezTo>
                  <a:pt x="5339778" y="826682"/>
                  <a:pt x="5338921" y="833064"/>
                  <a:pt x="5350732" y="831730"/>
                </a:cubicBezTo>
                <a:cubicBezTo>
                  <a:pt x="5361114" y="831064"/>
                  <a:pt x="5363971" y="834588"/>
                  <a:pt x="5371591" y="829921"/>
                </a:cubicBezTo>
                <a:cubicBezTo>
                  <a:pt x="5369972" y="820586"/>
                  <a:pt x="5340730" y="828206"/>
                  <a:pt x="5337111" y="820110"/>
                </a:cubicBezTo>
                <a:cubicBezTo>
                  <a:pt x="5348922" y="818776"/>
                  <a:pt x="5365971" y="819538"/>
                  <a:pt x="5366067" y="813442"/>
                </a:cubicBezTo>
                <a:cubicBezTo>
                  <a:pt x="5361495" y="814585"/>
                  <a:pt x="5359399" y="812395"/>
                  <a:pt x="5357494" y="812014"/>
                </a:cubicBezTo>
                <a:cubicBezTo>
                  <a:pt x="5352922" y="811157"/>
                  <a:pt x="5350160" y="811728"/>
                  <a:pt x="5344731" y="810966"/>
                </a:cubicBezTo>
                <a:cubicBezTo>
                  <a:pt x="5337396" y="809918"/>
                  <a:pt x="5331777" y="808299"/>
                  <a:pt x="5327681" y="808204"/>
                </a:cubicBezTo>
                <a:cubicBezTo>
                  <a:pt x="5310536" y="807537"/>
                  <a:pt x="5297677" y="808013"/>
                  <a:pt x="5285485" y="807537"/>
                </a:cubicBezTo>
                <a:cubicBezTo>
                  <a:pt x="5282628" y="807442"/>
                  <a:pt x="5281675" y="805822"/>
                  <a:pt x="5281104" y="805822"/>
                </a:cubicBezTo>
                <a:cubicBezTo>
                  <a:pt x="5266150" y="804775"/>
                  <a:pt x="5258244" y="807156"/>
                  <a:pt x="5243289" y="806870"/>
                </a:cubicBezTo>
                <a:cubicBezTo>
                  <a:pt x="5242813" y="806870"/>
                  <a:pt x="5241861" y="805251"/>
                  <a:pt x="5238908" y="805156"/>
                </a:cubicBezTo>
                <a:cubicBezTo>
                  <a:pt x="5232907" y="804870"/>
                  <a:pt x="5230335" y="805156"/>
                  <a:pt x="5226240" y="804108"/>
                </a:cubicBezTo>
                <a:cubicBezTo>
                  <a:pt x="5210429" y="800298"/>
                  <a:pt x="5179948" y="804870"/>
                  <a:pt x="5158993" y="805537"/>
                </a:cubicBezTo>
                <a:cubicBezTo>
                  <a:pt x="5153755" y="805727"/>
                  <a:pt x="5152706" y="804394"/>
                  <a:pt x="5146325" y="804489"/>
                </a:cubicBezTo>
                <a:cubicBezTo>
                  <a:pt x="5138038" y="804680"/>
                  <a:pt x="5133656" y="805918"/>
                  <a:pt x="5129466" y="803822"/>
                </a:cubicBezTo>
                <a:cubicBezTo>
                  <a:pt x="5128513" y="803346"/>
                  <a:pt x="5122608" y="804680"/>
                  <a:pt x="5121084" y="804489"/>
                </a:cubicBezTo>
                <a:cubicBezTo>
                  <a:pt x="5107653" y="803060"/>
                  <a:pt x="5091175" y="806013"/>
                  <a:pt x="5074887" y="806299"/>
                </a:cubicBezTo>
                <a:cubicBezTo>
                  <a:pt x="5069268" y="806394"/>
                  <a:pt x="5061457" y="804298"/>
                  <a:pt x="5053647" y="803822"/>
                </a:cubicBezTo>
                <a:cubicBezTo>
                  <a:pt x="5047646" y="803536"/>
                  <a:pt x="5029930" y="808870"/>
                  <a:pt x="5032406" y="801346"/>
                </a:cubicBezTo>
                <a:cubicBezTo>
                  <a:pt x="5046217" y="804680"/>
                  <a:pt x="5063743" y="799536"/>
                  <a:pt x="5078602" y="799536"/>
                </a:cubicBezTo>
                <a:cubicBezTo>
                  <a:pt x="5088032" y="799536"/>
                  <a:pt x="5095080" y="801822"/>
                  <a:pt x="5104034" y="801632"/>
                </a:cubicBezTo>
                <a:cubicBezTo>
                  <a:pt x="5117083" y="801346"/>
                  <a:pt x="5128609" y="799060"/>
                  <a:pt x="5141658" y="798488"/>
                </a:cubicBezTo>
                <a:cubicBezTo>
                  <a:pt x="5146896" y="798298"/>
                  <a:pt x="5147849" y="799726"/>
                  <a:pt x="5154421" y="799536"/>
                </a:cubicBezTo>
                <a:cubicBezTo>
                  <a:pt x="5161279" y="799345"/>
                  <a:pt x="5168423" y="798107"/>
                  <a:pt x="5175281" y="797726"/>
                </a:cubicBezTo>
                <a:cubicBezTo>
                  <a:pt x="5179091" y="797536"/>
                  <a:pt x="5178615" y="799441"/>
                  <a:pt x="5179662" y="799441"/>
                </a:cubicBezTo>
                <a:cubicBezTo>
                  <a:pt x="5183758" y="799631"/>
                  <a:pt x="5184616" y="796678"/>
                  <a:pt x="5187854" y="796678"/>
                </a:cubicBezTo>
                <a:cubicBezTo>
                  <a:pt x="5193093" y="796488"/>
                  <a:pt x="5197093" y="797250"/>
                  <a:pt x="5204713" y="797345"/>
                </a:cubicBezTo>
                <a:cubicBezTo>
                  <a:pt x="5219191" y="797536"/>
                  <a:pt x="5233193" y="795726"/>
                  <a:pt x="5246719" y="795916"/>
                </a:cubicBezTo>
                <a:cubicBezTo>
                  <a:pt x="5259673" y="796107"/>
                  <a:pt x="5279103" y="798393"/>
                  <a:pt x="5284914" y="799060"/>
                </a:cubicBezTo>
                <a:cubicBezTo>
                  <a:pt x="5290534" y="799726"/>
                  <a:pt x="5309297" y="801632"/>
                  <a:pt x="5309964" y="796964"/>
                </a:cubicBezTo>
                <a:cubicBezTo>
                  <a:pt x="5289105" y="794583"/>
                  <a:pt x="5257577" y="793249"/>
                  <a:pt x="5237955" y="792487"/>
                </a:cubicBezTo>
                <a:cubicBezTo>
                  <a:pt x="5235289" y="792392"/>
                  <a:pt x="5233955" y="790773"/>
                  <a:pt x="5233574" y="790773"/>
                </a:cubicBezTo>
                <a:cubicBezTo>
                  <a:pt x="5223192" y="790201"/>
                  <a:pt x="5209000" y="792297"/>
                  <a:pt x="5199951" y="791535"/>
                </a:cubicBezTo>
                <a:cubicBezTo>
                  <a:pt x="5199570" y="791535"/>
                  <a:pt x="5200141" y="789630"/>
                  <a:pt x="5199760" y="789439"/>
                </a:cubicBezTo>
                <a:cubicBezTo>
                  <a:pt x="5198808" y="788963"/>
                  <a:pt x="5192902" y="790297"/>
                  <a:pt x="5191379" y="790106"/>
                </a:cubicBezTo>
                <a:cubicBezTo>
                  <a:pt x="5185949" y="789535"/>
                  <a:pt x="5186044" y="788296"/>
                  <a:pt x="5182615" y="786582"/>
                </a:cubicBezTo>
                <a:cubicBezTo>
                  <a:pt x="5178043" y="784296"/>
                  <a:pt x="5158136" y="792297"/>
                  <a:pt x="5165566" y="783820"/>
                </a:cubicBezTo>
                <a:cubicBezTo>
                  <a:pt x="5191569" y="781915"/>
                  <a:pt x="5202523" y="789154"/>
                  <a:pt x="5233003" y="784486"/>
                </a:cubicBezTo>
                <a:cubicBezTo>
                  <a:pt x="5244147" y="790487"/>
                  <a:pt x="5258625" y="788392"/>
                  <a:pt x="5275484" y="789344"/>
                </a:cubicBezTo>
                <a:cubicBezTo>
                  <a:pt x="5282628" y="789725"/>
                  <a:pt x="5285390" y="789725"/>
                  <a:pt x="5292343" y="790011"/>
                </a:cubicBezTo>
                <a:cubicBezTo>
                  <a:pt x="5305773" y="790582"/>
                  <a:pt x="5333872" y="794011"/>
                  <a:pt x="5338159" y="784010"/>
                </a:cubicBezTo>
                <a:cubicBezTo>
                  <a:pt x="5323300" y="784296"/>
                  <a:pt x="5314822" y="780676"/>
                  <a:pt x="5303964" y="778390"/>
                </a:cubicBezTo>
                <a:cubicBezTo>
                  <a:pt x="5308536" y="774866"/>
                  <a:pt x="5308345" y="772676"/>
                  <a:pt x="5303297" y="770008"/>
                </a:cubicBezTo>
                <a:cubicBezTo>
                  <a:pt x="5293962" y="772104"/>
                  <a:pt x="5288057" y="770199"/>
                  <a:pt x="5282247" y="769628"/>
                </a:cubicBezTo>
                <a:cubicBezTo>
                  <a:pt x="5276151" y="769151"/>
                  <a:pt x="5269388" y="769246"/>
                  <a:pt x="5265197" y="766865"/>
                </a:cubicBezTo>
                <a:cubicBezTo>
                  <a:pt x="5270245" y="765722"/>
                  <a:pt x="5277104" y="766770"/>
                  <a:pt x="5281866" y="765436"/>
                </a:cubicBezTo>
                <a:cubicBezTo>
                  <a:pt x="5286152" y="764293"/>
                  <a:pt x="5285962" y="761150"/>
                  <a:pt x="5289867" y="760483"/>
                </a:cubicBezTo>
                <a:cubicBezTo>
                  <a:pt x="5295487" y="759531"/>
                  <a:pt x="5299296" y="760960"/>
                  <a:pt x="5302630" y="761531"/>
                </a:cubicBezTo>
                <a:cubicBezTo>
                  <a:pt x="5303392" y="759055"/>
                  <a:pt x="5299868" y="758578"/>
                  <a:pt x="5298058" y="757721"/>
                </a:cubicBezTo>
                <a:cubicBezTo>
                  <a:pt x="5295201" y="756292"/>
                  <a:pt x="5292629" y="755340"/>
                  <a:pt x="5289295" y="754197"/>
                </a:cubicBezTo>
                <a:cubicBezTo>
                  <a:pt x="5287200" y="753435"/>
                  <a:pt x="5287295" y="750863"/>
                  <a:pt x="5284723" y="750387"/>
                </a:cubicBezTo>
                <a:cubicBezTo>
                  <a:pt x="5280722" y="749530"/>
                  <a:pt x="5272150" y="752482"/>
                  <a:pt x="5272055" y="749339"/>
                </a:cubicBezTo>
                <a:cubicBezTo>
                  <a:pt x="5282247" y="743338"/>
                  <a:pt x="5262911" y="745624"/>
                  <a:pt x="5266816" y="737052"/>
                </a:cubicBezTo>
                <a:cubicBezTo>
                  <a:pt x="5257481" y="734671"/>
                  <a:pt x="5240623" y="736861"/>
                  <a:pt x="5236812" y="731146"/>
                </a:cubicBezTo>
                <a:cubicBezTo>
                  <a:pt x="5248433" y="730765"/>
                  <a:pt x="5267483" y="737242"/>
                  <a:pt x="5278818" y="729718"/>
                </a:cubicBezTo>
                <a:cubicBezTo>
                  <a:pt x="5262339" y="732480"/>
                  <a:pt x="5261578" y="725622"/>
                  <a:pt x="5245004" y="728384"/>
                </a:cubicBezTo>
                <a:cubicBezTo>
                  <a:pt x="5239575" y="725908"/>
                  <a:pt x="5242337" y="722669"/>
                  <a:pt x="5235955" y="720669"/>
                </a:cubicBezTo>
                <a:cubicBezTo>
                  <a:pt x="5231002" y="719145"/>
                  <a:pt x="5218144" y="723812"/>
                  <a:pt x="5218905" y="717907"/>
                </a:cubicBezTo>
                <a:cubicBezTo>
                  <a:pt x="5241385" y="713716"/>
                  <a:pt x="5247100" y="719812"/>
                  <a:pt x="5265197" y="718192"/>
                </a:cubicBezTo>
                <a:cubicBezTo>
                  <a:pt x="5268912" y="710001"/>
                  <a:pt x="5250719" y="715240"/>
                  <a:pt x="5247766" y="711239"/>
                </a:cubicBezTo>
                <a:cubicBezTo>
                  <a:pt x="5251005" y="710477"/>
                  <a:pt x="5256053" y="710477"/>
                  <a:pt x="5255958" y="708477"/>
                </a:cubicBezTo>
                <a:cubicBezTo>
                  <a:pt x="5237003" y="705334"/>
                  <a:pt x="5206999" y="708477"/>
                  <a:pt x="5188521" y="707810"/>
                </a:cubicBezTo>
                <a:cubicBezTo>
                  <a:pt x="5169947" y="707143"/>
                  <a:pt x="5144515" y="708763"/>
                  <a:pt x="5129656" y="708572"/>
                </a:cubicBezTo>
                <a:cubicBezTo>
                  <a:pt x="5123465" y="708477"/>
                  <a:pt x="5114988" y="708001"/>
                  <a:pt x="5108606" y="708191"/>
                </a:cubicBezTo>
                <a:cubicBezTo>
                  <a:pt x="5086413" y="708953"/>
                  <a:pt x="5073649" y="708286"/>
                  <a:pt x="5058123" y="708191"/>
                </a:cubicBezTo>
                <a:cubicBezTo>
                  <a:pt x="5048027" y="708191"/>
                  <a:pt x="5038693" y="708382"/>
                  <a:pt x="5028691" y="708572"/>
                </a:cubicBezTo>
                <a:cubicBezTo>
                  <a:pt x="5015356" y="708858"/>
                  <a:pt x="4996497" y="714954"/>
                  <a:pt x="4986496" y="707905"/>
                </a:cubicBezTo>
                <a:cubicBezTo>
                  <a:pt x="5013737" y="708191"/>
                  <a:pt x="5044313" y="702190"/>
                  <a:pt x="5070316" y="702953"/>
                </a:cubicBezTo>
                <a:cubicBezTo>
                  <a:pt x="5076602" y="703143"/>
                  <a:pt x="5081269" y="706001"/>
                  <a:pt x="5087365" y="705715"/>
                </a:cubicBezTo>
                <a:cubicBezTo>
                  <a:pt x="5091366" y="705524"/>
                  <a:pt x="5092414" y="703524"/>
                  <a:pt x="5095556" y="702953"/>
                </a:cubicBezTo>
                <a:cubicBezTo>
                  <a:pt x="5110321" y="700095"/>
                  <a:pt x="5116131" y="702762"/>
                  <a:pt x="5124989" y="702571"/>
                </a:cubicBezTo>
                <a:cubicBezTo>
                  <a:pt x="5131847" y="702381"/>
                  <a:pt x="5139086" y="700762"/>
                  <a:pt x="5145944" y="700762"/>
                </a:cubicBezTo>
                <a:cubicBezTo>
                  <a:pt x="5166328" y="700952"/>
                  <a:pt x="5186806" y="704191"/>
                  <a:pt x="5209380" y="703905"/>
                </a:cubicBezTo>
                <a:cubicBezTo>
                  <a:pt x="5220430" y="703714"/>
                  <a:pt x="5231288" y="700190"/>
                  <a:pt x="5243004" y="703143"/>
                </a:cubicBezTo>
                <a:cubicBezTo>
                  <a:pt x="5245671" y="697428"/>
                  <a:pt x="5255767" y="694761"/>
                  <a:pt x="5271769" y="694380"/>
                </a:cubicBezTo>
                <a:cubicBezTo>
                  <a:pt x="5276246" y="694094"/>
                  <a:pt x="5282342" y="692475"/>
                  <a:pt x="5275770" y="691903"/>
                </a:cubicBezTo>
                <a:cubicBezTo>
                  <a:pt x="5260720" y="692284"/>
                  <a:pt x="5243385" y="694094"/>
                  <a:pt x="5237575" y="688760"/>
                </a:cubicBezTo>
                <a:cubicBezTo>
                  <a:pt x="5236241" y="686760"/>
                  <a:pt x="5239860" y="687141"/>
                  <a:pt x="5241575" y="686284"/>
                </a:cubicBezTo>
                <a:cubicBezTo>
                  <a:pt x="5245099" y="684474"/>
                  <a:pt x="5245290" y="680473"/>
                  <a:pt x="5249385" y="679235"/>
                </a:cubicBezTo>
                <a:cubicBezTo>
                  <a:pt x="5267769" y="673901"/>
                  <a:pt x="5244242" y="680664"/>
                  <a:pt x="5248814" y="672949"/>
                </a:cubicBezTo>
                <a:cubicBezTo>
                  <a:pt x="5258148" y="673234"/>
                  <a:pt x="5269293" y="672663"/>
                  <a:pt x="5282438" y="672187"/>
                </a:cubicBezTo>
                <a:cubicBezTo>
                  <a:pt x="5290819" y="671901"/>
                  <a:pt x="5308631" y="676854"/>
                  <a:pt x="5307298" y="667996"/>
                </a:cubicBezTo>
                <a:cubicBezTo>
                  <a:pt x="5322728" y="662471"/>
                  <a:pt x="5287390" y="670186"/>
                  <a:pt x="5290247" y="665233"/>
                </a:cubicBezTo>
                <a:cubicBezTo>
                  <a:pt x="5297487" y="663424"/>
                  <a:pt x="5315013" y="665710"/>
                  <a:pt x="5315108" y="661042"/>
                </a:cubicBezTo>
                <a:cubicBezTo>
                  <a:pt x="5311679" y="656566"/>
                  <a:pt x="5286343" y="665424"/>
                  <a:pt x="5289486" y="656851"/>
                </a:cubicBezTo>
                <a:cubicBezTo>
                  <a:pt x="5311013" y="657042"/>
                  <a:pt x="5326252" y="651613"/>
                  <a:pt x="5339492" y="650470"/>
                </a:cubicBezTo>
                <a:cubicBezTo>
                  <a:pt x="5338254" y="650565"/>
                  <a:pt x="5342159" y="652184"/>
                  <a:pt x="5343873" y="652184"/>
                </a:cubicBezTo>
                <a:cubicBezTo>
                  <a:pt x="5346445" y="652280"/>
                  <a:pt x="5349589" y="651613"/>
                  <a:pt x="5352255" y="651517"/>
                </a:cubicBezTo>
                <a:cubicBezTo>
                  <a:pt x="5379687" y="649993"/>
                  <a:pt x="5411310" y="645326"/>
                  <a:pt x="5427694" y="647231"/>
                </a:cubicBezTo>
                <a:cubicBezTo>
                  <a:pt x="5429980" y="639421"/>
                  <a:pt x="5412263" y="645517"/>
                  <a:pt x="5406453" y="644755"/>
                </a:cubicBezTo>
                <a:cubicBezTo>
                  <a:pt x="5407786" y="644945"/>
                  <a:pt x="5401785" y="642850"/>
                  <a:pt x="5402071" y="643040"/>
                </a:cubicBezTo>
                <a:cubicBezTo>
                  <a:pt x="5398261" y="641611"/>
                  <a:pt x="5394451" y="640468"/>
                  <a:pt x="5389212" y="639897"/>
                </a:cubicBezTo>
                <a:cubicBezTo>
                  <a:pt x="5386069" y="639516"/>
                  <a:pt x="5380926" y="640659"/>
                  <a:pt x="5380640" y="638468"/>
                </a:cubicBezTo>
                <a:cubicBezTo>
                  <a:pt x="5393880" y="638373"/>
                  <a:pt x="5396738" y="634087"/>
                  <a:pt x="5405405" y="632182"/>
                </a:cubicBezTo>
                <a:cubicBezTo>
                  <a:pt x="5409120" y="633896"/>
                  <a:pt x="5427598" y="637420"/>
                  <a:pt x="5430646" y="632182"/>
                </a:cubicBezTo>
                <a:cubicBezTo>
                  <a:pt x="5423407" y="632944"/>
                  <a:pt x="5419788" y="631515"/>
                  <a:pt x="5417787" y="629038"/>
                </a:cubicBezTo>
                <a:cubicBezTo>
                  <a:pt x="5422645" y="628276"/>
                  <a:pt x="5429694" y="628372"/>
                  <a:pt x="5430170" y="625895"/>
                </a:cubicBezTo>
                <a:cubicBezTo>
                  <a:pt x="5415311" y="627610"/>
                  <a:pt x="5405024" y="626562"/>
                  <a:pt x="5400356" y="622085"/>
                </a:cubicBezTo>
                <a:cubicBezTo>
                  <a:pt x="5427598" y="613703"/>
                  <a:pt x="5459412" y="617418"/>
                  <a:pt x="5488368" y="616751"/>
                </a:cubicBezTo>
                <a:cubicBezTo>
                  <a:pt x="5506465" y="616370"/>
                  <a:pt x="5521324" y="615418"/>
                  <a:pt x="5530373" y="615322"/>
                </a:cubicBezTo>
                <a:cubicBezTo>
                  <a:pt x="5547709" y="615132"/>
                  <a:pt x="5559139" y="614275"/>
                  <a:pt x="5568188" y="614275"/>
                </a:cubicBezTo>
                <a:cubicBezTo>
                  <a:pt x="5574950" y="614275"/>
                  <a:pt x="5582189" y="612655"/>
                  <a:pt x="5589047" y="612465"/>
                </a:cubicBezTo>
                <a:cubicBezTo>
                  <a:pt x="5595143" y="612274"/>
                  <a:pt x="5606764" y="616751"/>
                  <a:pt x="5609906" y="610655"/>
                </a:cubicBezTo>
                <a:cubicBezTo>
                  <a:pt x="5586761" y="604273"/>
                  <a:pt x="5540565" y="611893"/>
                  <a:pt x="5524848" y="600940"/>
                </a:cubicBezTo>
                <a:cubicBezTo>
                  <a:pt x="5531135" y="595320"/>
                  <a:pt x="5561805" y="599511"/>
                  <a:pt x="5561901" y="591415"/>
                </a:cubicBezTo>
                <a:cubicBezTo>
                  <a:pt x="5542089" y="593605"/>
                  <a:pt x="5523705" y="589986"/>
                  <a:pt x="5515419" y="589033"/>
                </a:cubicBezTo>
                <a:cubicBezTo>
                  <a:pt x="5512275" y="588652"/>
                  <a:pt x="5507132" y="589795"/>
                  <a:pt x="5506846" y="587605"/>
                </a:cubicBezTo>
                <a:cubicBezTo>
                  <a:pt x="5518847" y="585414"/>
                  <a:pt x="5500179" y="584842"/>
                  <a:pt x="5502084" y="581699"/>
                </a:cubicBezTo>
                <a:cubicBezTo>
                  <a:pt x="5509989" y="580556"/>
                  <a:pt x="5511514" y="583318"/>
                  <a:pt x="5518943" y="582366"/>
                </a:cubicBezTo>
                <a:cubicBezTo>
                  <a:pt x="5513800" y="574936"/>
                  <a:pt x="5528849" y="575508"/>
                  <a:pt x="5526277" y="569031"/>
                </a:cubicBezTo>
                <a:cubicBezTo>
                  <a:pt x="5510180" y="568269"/>
                  <a:pt x="5493607" y="566269"/>
                  <a:pt x="5475414" y="564840"/>
                </a:cubicBezTo>
                <a:cubicBezTo>
                  <a:pt x="5457793" y="563506"/>
                  <a:pt x="5434647" y="565602"/>
                  <a:pt x="5424360" y="558553"/>
                </a:cubicBezTo>
                <a:cubicBezTo>
                  <a:pt x="5427217" y="553600"/>
                  <a:pt x="5425789" y="546933"/>
                  <a:pt x="5435790" y="544933"/>
                </a:cubicBezTo>
                <a:cubicBezTo>
                  <a:pt x="5456745" y="544171"/>
                  <a:pt x="5478938" y="544456"/>
                  <a:pt x="5498845" y="543790"/>
                </a:cubicBezTo>
                <a:cubicBezTo>
                  <a:pt x="5511132" y="543409"/>
                  <a:pt x="5529230" y="547219"/>
                  <a:pt x="5532087" y="538837"/>
                </a:cubicBezTo>
                <a:cubicBezTo>
                  <a:pt x="5527801" y="536170"/>
                  <a:pt x="5517514" y="537027"/>
                  <a:pt x="5515038" y="536074"/>
                </a:cubicBezTo>
                <a:cubicBezTo>
                  <a:pt x="5513895" y="535598"/>
                  <a:pt x="5515990" y="532169"/>
                  <a:pt x="5514656" y="531883"/>
                </a:cubicBezTo>
                <a:cubicBezTo>
                  <a:pt x="5508942" y="530740"/>
                  <a:pt x="5497893" y="532836"/>
                  <a:pt x="5489416" y="531883"/>
                </a:cubicBezTo>
                <a:cubicBezTo>
                  <a:pt x="5488939" y="531788"/>
                  <a:pt x="5489606" y="529978"/>
                  <a:pt x="5489225" y="529788"/>
                </a:cubicBezTo>
                <a:cubicBezTo>
                  <a:pt x="5487987" y="529121"/>
                  <a:pt x="5478081" y="529121"/>
                  <a:pt x="5476556" y="528740"/>
                </a:cubicBezTo>
                <a:cubicBezTo>
                  <a:pt x="5471413" y="527502"/>
                  <a:pt x="5467889" y="527597"/>
                  <a:pt x="5459698" y="528073"/>
                </a:cubicBezTo>
                <a:cubicBezTo>
                  <a:pt x="5455697" y="528264"/>
                  <a:pt x="5456554" y="526359"/>
                  <a:pt x="5455316" y="526359"/>
                </a:cubicBezTo>
                <a:cubicBezTo>
                  <a:pt x="5443219" y="525597"/>
                  <a:pt x="5437028" y="525406"/>
                  <a:pt x="5434075" y="523882"/>
                </a:cubicBezTo>
                <a:cubicBezTo>
                  <a:pt x="5433028" y="523406"/>
                  <a:pt x="5427312" y="524835"/>
                  <a:pt x="5425693" y="524549"/>
                </a:cubicBezTo>
                <a:cubicBezTo>
                  <a:pt x="5425122" y="524454"/>
                  <a:pt x="5425979" y="522644"/>
                  <a:pt x="5425503" y="522454"/>
                </a:cubicBezTo>
                <a:cubicBezTo>
                  <a:pt x="5424455" y="521977"/>
                  <a:pt x="5418645" y="523311"/>
                  <a:pt x="5417121" y="523120"/>
                </a:cubicBezTo>
                <a:cubicBezTo>
                  <a:pt x="5410548" y="522263"/>
                  <a:pt x="5406357" y="521120"/>
                  <a:pt x="5400071" y="520358"/>
                </a:cubicBezTo>
                <a:cubicBezTo>
                  <a:pt x="5397023" y="516358"/>
                  <a:pt x="5380450" y="520644"/>
                  <a:pt x="5378640" y="515786"/>
                </a:cubicBezTo>
                <a:cubicBezTo>
                  <a:pt x="5385974" y="515310"/>
                  <a:pt x="5391594" y="514262"/>
                  <a:pt x="5395213" y="512262"/>
                </a:cubicBezTo>
                <a:cubicBezTo>
                  <a:pt x="5395499" y="504547"/>
                  <a:pt x="5400262" y="503689"/>
                  <a:pt x="5393975" y="497593"/>
                </a:cubicBezTo>
                <a:cubicBezTo>
                  <a:pt x="5400547" y="496831"/>
                  <a:pt x="5408453" y="496641"/>
                  <a:pt x="5406167" y="492355"/>
                </a:cubicBezTo>
                <a:cubicBezTo>
                  <a:pt x="5400071" y="489878"/>
                  <a:pt x="5387593" y="490450"/>
                  <a:pt x="5380735" y="490259"/>
                </a:cubicBezTo>
                <a:cubicBezTo>
                  <a:pt x="5364257" y="489878"/>
                  <a:pt x="5349207" y="489973"/>
                  <a:pt x="5342730" y="489211"/>
                </a:cubicBezTo>
                <a:cubicBezTo>
                  <a:pt x="5341683" y="489116"/>
                  <a:pt x="5339682" y="489497"/>
                  <a:pt x="5338539" y="489592"/>
                </a:cubicBezTo>
                <a:cubicBezTo>
                  <a:pt x="5334539" y="489783"/>
                  <a:pt x="5335491" y="487973"/>
                  <a:pt x="5334158" y="487878"/>
                </a:cubicBezTo>
                <a:cubicBezTo>
                  <a:pt x="5326443" y="487402"/>
                  <a:pt x="5318822" y="487878"/>
                  <a:pt x="5313108" y="487497"/>
                </a:cubicBezTo>
                <a:cubicBezTo>
                  <a:pt x="5299868" y="486735"/>
                  <a:pt x="5287581" y="486068"/>
                  <a:pt x="5275103" y="486449"/>
                </a:cubicBezTo>
                <a:cubicBezTo>
                  <a:pt x="5273865" y="483496"/>
                  <a:pt x="5267959" y="483496"/>
                  <a:pt x="5266245" y="480829"/>
                </a:cubicBezTo>
                <a:cubicBezTo>
                  <a:pt x="5252910" y="481496"/>
                  <a:pt x="5252719" y="480544"/>
                  <a:pt x="5241003" y="480829"/>
                </a:cubicBezTo>
                <a:cubicBezTo>
                  <a:pt x="5230526" y="481115"/>
                  <a:pt x="5221477" y="479591"/>
                  <a:pt x="5211381" y="479115"/>
                </a:cubicBezTo>
                <a:cubicBezTo>
                  <a:pt x="5197284" y="478448"/>
                  <a:pt x="5186616" y="477210"/>
                  <a:pt x="5177567" y="477781"/>
                </a:cubicBezTo>
                <a:cubicBezTo>
                  <a:pt x="5173662" y="477972"/>
                  <a:pt x="5174328" y="476067"/>
                  <a:pt x="5173185" y="476067"/>
                </a:cubicBezTo>
                <a:cubicBezTo>
                  <a:pt x="5161375" y="475495"/>
                  <a:pt x="5148039" y="476924"/>
                  <a:pt x="5143754" y="476448"/>
                </a:cubicBezTo>
                <a:cubicBezTo>
                  <a:pt x="5142705" y="476353"/>
                  <a:pt x="5140705" y="476734"/>
                  <a:pt x="5139563" y="476829"/>
                </a:cubicBezTo>
                <a:cubicBezTo>
                  <a:pt x="5134990" y="477115"/>
                  <a:pt x="5137181" y="475400"/>
                  <a:pt x="5135181" y="475114"/>
                </a:cubicBezTo>
                <a:cubicBezTo>
                  <a:pt x="5129466" y="474352"/>
                  <a:pt x="5120036" y="477496"/>
                  <a:pt x="5122322" y="471971"/>
                </a:cubicBezTo>
                <a:cubicBezTo>
                  <a:pt x="5157564" y="468256"/>
                  <a:pt x="5185568" y="470638"/>
                  <a:pt x="5214810" y="470542"/>
                </a:cubicBezTo>
                <a:cubicBezTo>
                  <a:pt x="5234526" y="470447"/>
                  <a:pt x="5262911" y="470257"/>
                  <a:pt x="5273674" y="469780"/>
                </a:cubicBezTo>
                <a:cubicBezTo>
                  <a:pt x="5291486" y="468923"/>
                  <a:pt x="5310726" y="465304"/>
                  <a:pt x="5328062" y="465208"/>
                </a:cubicBezTo>
                <a:cubicBezTo>
                  <a:pt x="5343588" y="465113"/>
                  <a:pt x="5355685" y="469209"/>
                  <a:pt x="5370353" y="467971"/>
                </a:cubicBezTo>
                <a:cubicBezTo>
                  <a:pt x="5369305" y="471781"/>
                  <a:pt x="5394070" y="469780"/>
                  <a:pt x="5386926" y="464446"/>
                </a:cubicBezTo>
                <a:cubicBezTo>
                  <a:pt x="5380640" y="460160"/>
                  <a:pt x="5359590" y="465018"/>
                  <a:pt x="5360923" y="456064"/>
                </a:cubicBezTo>
                <a:cubicBezTo>
                  <a:pt x="5368067" y="455588"/>
                  <a:pt x="5371496" y="453588"/>
                  <a:pt x="5373115" y="450826"/>
                </a:cubicBezTo>
                <a:cubicBezTo>
                  <a:pt x="5361114" y="452254"/>
                  <a:pt x="5351875" y="452064"/>
                  <a:pt x="5347684" y="448730"/>
                </a:cubicBezTo>
                <a:cubicBezTo>
                  <a:pt x="5352160" y="445777"/>
                  <a:pt x="5359304" y="443872"/>
                  <a:pt x="5355113" y="437491"/>
                </a:cubicBezTo>
                <a:cubicBezTo>
                  <a:pt x="5365210" y="435490"/>
                  <a:pt x="5376449" y="433871"/>
                  <a:pt x="5375306" y="427299"/>
                </a:cubicBezTo>
                <a:cubicBezTo>
                  <a:pt x="5371877" y="421965"/>
                  <a:pt x="5355875" y="424441"/>
                  <a:pt x="5353494" y="418536"/>
                </a:cubicBezTo>
                <a:cubicBezTo>
                  <a:pt x="5352255" y="414631"/>
                  <a:pt x="5357780" y="413488"/>
                  <a:pt x="5356922" y="409773"/>
                </a:cubicBezTo>
                <a:cubicBezTo>
                  <a:pt x="5341397" y="414345"/>
                  <a:pt x="5334348" y="407868"/>
                  <a:pt x="5331491" y="407677"/>
                </a:cubicBezTo>
                <a:cubicBezTo>
                  <a:pt x="5326348" y="407296"/>
                  <a:pt x="5319966" y="409297"/>
                  <a:pt x="5314727" y="409106"/>
                </a:cubicBezTo>
                <a:cubicBezTo>
                  <a:pt x="5309584" y="408916"/>
                  <a:pt x="5306631" y="405487"/>
                  <a:pt x="5301868" y="405963"/>
                </a:cubicBezTo>
                <a:cubicBezTo>
                  <a:pt x="5302059" y="405963"/>
                  <a:pt x="5298535" y="410344"/>
                  <a:pt x="5298058" y="410535"/>
                </a:cubicBezTo>
                <a:cubicBezTo>
                  <a:pt x="5295105" y="411583"/>
                  <a:pt x="5284819" y="411868"/>
                  <a:pt x="5281294" y="411964"/>
                </a:cubicBezTo>
                <a:cubicBezTo>
                  <a:pt x="5266912" y="412345"/>
                  <a:pt x="5257005" y="410059"/>
                  <a:pt x="5247480" y="410630"/>
                </a:cubicBezTo>
                <a:cubicBezTo>
                  <a:pt x="5243671" y="410821"/>
                  <a:pt x="5244147" y="408916"/>
                  <a:pt x="5243099" y="408916"/>
                </a:cubicBezTo>
                <a:cubicBezTo>
                  <a:pt x="5220620" y="407963"/>
                  <a:pt x="5192998" y="412535"/>
                  <a:pt x="5183853" y="405487"/>
                </a:cubicBezTo>
                <a:cubicBezTo>
                  <a:pt x="5202618" y="403486"/>
                  <a:pt x="5229669" y="403105"/>
                  <a:pt x="5234431" y="405487"/>
                </a:cubicBezTo>
                <a:cubicBezTo>
                  <a:pt x="5235479" y="406058"/>
                  <a:pt x="5241194" y="404534"/>
                  <a:pt x="5242813" y="404820"/>
                </a:cubicBezTo>
                <a:cubicBezTo>
                  <a:pt x="5243385" y="404915"/>
                  <a:pt x="5242528" y="406725"/>
                  <a:pt x="5243004" y="406915"/>
                </a:cubicBezTo>
                <a:cubicBezTo>
                  <a:pt x="5246623" y="408725"/>
                  <a:pt x="5270341" y="405106"/>
                  <a:pt x="5272055" y="402343"/>
                </a:cubicBezTo>
                <a:cubicBezTo>
                  <a:pt x="5266912" y="403772"/>
                  <a:pt x="5269293" y="398914"/>
                  <a:pt x="5267483" y="398533"/>
                </a:cubicBezTo>
                <a:cubicBezTo>
                  <a:pt x="5260816" y="396914"/>
                  <a:pt x="5255577" y="400343"/>
                  <a:pt x="5250624" y="397867"/>
                </a:cubicBezTo>
                <a:cubicBezTo>
                  <a:pt x="5246242" y="395676"/>
                  <a:pt x="5229669" y="401200"/>
                  <a:pt x="5233574" y="395104"/>
                </a:cubicBezTo>
                <a:cubicBezTo>
                  <a:pt x="5280913" y="392818"/>
                  <a:pt x="5315394" y="399486"/>
                  <a:pt x="5355303" y="391199"/>
                </a:cubicBezTo>
                <a:cubicBezTo>
                  <a:pt x="5356446" y="383103"/>
                  <a:pt x="5328824" y="392723"/>
                  <a:pt x="5337492" y="380055"/>
                </a:cubicBezTo>
                <a:cubicBezTo>
                  <a:pt x="5319966" y="381674"/>
                  <a:pt x="5303583" y="380722"/>
                  <a:pt x="5286914" y="380055"/>
                </a:cubicBezTo>
                <a:cubicBezTo>
                  <a:pt x="5276627" y="379674"/>
                  <a:pt x="5263959" y="379198"/>
                  <a:pt x="5261482" y="377959"/>
                </a:cubicBezTo>
                <a:cubicBezTo>
                  <a:pt x="5256910" y="375673"/>
                  <a:pt x="5237003" y="383674"/>
                  <a:pt x="5244432" y="375197"/>
                </a:cubicBezTo>
                <a:cubicBezTo>
                  <a:pt x="5260149" y="375007"/>
                  <a:pt x="5281009" y="377769"/>
                  <a:pt x="5299296" y="376912"/>
                </a:cubicBezTo>
                <a:cubicBezTo>
                  <a:pt x="5308345" y="376435"/>
                  <a:pt x="5321585" y="376721"/>
                  <a:pt x="5328347" y="372340"/>
                </a:cubicBezTo>
                <a:cubicBezTo>
                  <a:pt x="5299772" y="374435"/>
                  <a:pt x="5279866" y="371101"/>
                  <a:pt x="5252529" y="372435"/>
                </a:cubicBezTo>
                <a:cubicBezTo>
                  <a:pt x="5251291" y="368530"/>
                  <a:pt x="5256815" y="367387"/>
                  <a:pt x="5256053" y="363672"/>
                </a:cubicBezTo>
                <a:cubicBezTo>
                  <a:pt x="5244909" y="362434"/>
                  <a:pt x="5230240" y="363291"/>
                  <a:pt x="5214047" y="365101"/>
                </a:cubicBezTo>
                <a:cubicBezTo>
                  <a:pt x="5204237" y="364720"/>
                  <a:pt x="5189378" y="361481"/>
                  <a:pt x="5184235" y="361291"/>
                </a:cubicBezTo>
                <a:cubicBezTo>
                  <a:pt x="5181663" y="361195"/>
                  <a:pt x="5178329" y="362243"/>
                  <a:pt x="5175853" y="361957"/>
                </a:cubicBezTo>
                <a:cubicBezTo>
                  <a:pt x="5172233" y="361576"/>
                  <a:pt x="5169090" y="358528"/>
                  <a:pt x="5167089" y="358433"/>
                </a:cubicBezTo>
                <a:cubicBezTo>
                  <a:pt x="5156707" y="357957"/>
                  <a:pt x="5146039" y="362910"/>
                  <a:pt x="5137657" y="358814"/>
                </a:cubicBezTo>
                <a:cubicBezTo>
                  <a:pt x="5145753" y="352813"/>
                  <a:pt x="5161089" y="356147"/>
                  <a:pt x="5171090" y="355957"/>
                </a:cubicBezTo>
                <a:cubicBezTo>
                  <a:pt x="5186901" y="355766"/>
                  <a:pt x="5208237" y="355385"/>
                  <a:pt x="5213286" y="356623"/>
                </a:cubicBezTo>
                <a:cubicBezTo>
                  <a:pt x="5223763" y="359195"/>
                  <a:pt x="5236908" y="355385"/>
                  <a:pt x="5242909" y="358338"/>
                </a:cubicBezTo>
                <a:cubicBezTo>
                  <a:pt x="5245957" y="359862"/>
                  <a:pt x="5261292" y="358433"/>
                  <a:pt x="5263959" y="358719"/>
                </a:cubicBezTo>
                <a:cubicBezTo>
                  <a:pt x="5272817" y="359576"/>
                  <a:pt x="5277104" y="360910"/>
                  <a:pt x="5285200" y="361195"/>
                </a:cubicBezTo>
                <a:cubicBezTo>
                  <a:pt x="5291867" y="361386"/>
                  <a:pt x="5299392" y="359386"/>
                  <a:pt x="5306155" y="359386"/>
                </a:cubicBezTo>
                <a:cubicBezTo>
                  <a:pt x="5316918" y="359386"/>
                  <a:pt x="5326443" y="363100"/>
                  <a:pt x="5335587" y="359005"/>
                </a:cubicBezTo>
                <a:cubicBezTo>
                  <a:pt x="5340635" y="340431"/>
                  <a:pt x="5305869" y="346336"/>
                  <a:pt x="5303869" y="332049"/>
                </a:cubicBezTo>
                <a:cubicBezTo>
                  <a:pt x="5286152" y="334049"/>
                  <a:pt x="5270721" y="334716"/>
                  <a:pt x="5265673" y="328906"/>
                </a:cubicBezTo>
                <a:cubicBezTo>
                  <a:pt x="5292057" y="321476"/>
                  <a:pt x="5308821" y="336335"/>
                  <a:pt x="5316060" y="326810"/>
                </a:cubicBezTo>
                <a:cubicBezTo>
                  <a:pt x="5310631" y="327667"/>
                  <a:pt x="5313679" y="324143"/>
                  <a:pt x="5311489" y="323000"/>
                </a:cubicBezTo>
                <a:cubicBezTo>
                  <a:pt x="5304154" y="318904"/>
                  <a:pt x="5289962" y="318714"/>
                  <a:pt x="5281675" y="319190"/>
                </a:cubicBezTo>
                <a:cubicBezTo>
                  <a:pt x="5276818" y="319476"/>
                  <a:pt x="5279675" y="318047"/>
                  <a:pt x="5277294" y="317476"/>
                </a:cubicBezTo>
                <a:cubicBezTo>
                  <a:pt x="5268626" y="315475"/>
                  <a:pt x="5252624" y="320238"/>
                  <a:pt x="5251671" y="313285"/>
                </a:cubicBezTo>
                <a:cubicBezTo>
                  <a:pt x="5262530" y="306808"/>
                  <a:pt x="5279770" y="315094"/>
                  <a:pt x="5297868" y="311475"/>
                </a:cubicBezTo>
                <a:cubicBezTo>
                  <a:pt x="5299487" y="301664"/>
                  <a:pt x="5283104" y="302902"/>
                  <a:pt x="5275675" y="298521"/>
                </a:cubicBezTo>
                <a:cubicBezTo>
                  <a:pt x="5291772" y="293282"/>
                  <a:pt x="5298058" y="305093"/>
                  <a:pt x="5305106" y="298140"/>
                </a:cubicBezTo>
                <a:cubicBezTo>
                  <a:pt x="5298439" y="295187"/>
                  <a:pt x="5287390" y="295568"/>
                  <a:pt x="5279485" y="293949"/>
                </a:cubicBezTo>
                <a:cubicBezTo>
                  <a:pt x="5276627" y="293377"/>
                  <a:pt x="5274532" y="291187"/>
                  <a:pt x="5270721" y="290425"/>
                </a:cubicBezTo>
                <a:cubicBezTo>
                  <a:pt x="5265292" y="289377"/>
                  <a:pt x="5258530" y="291091"/>
                  <a:pt x="5257863" y="287281"/>
                </a:cubicBezTo>
                <a:cubicBezTo>
                  <a:pt x="5263006" y="285853"/>
                  <a:pt x="5261959" y="282328"/>
                  <a:pt x="5265673" y="280233"/>
                </a:cubicBezTo>
                <a:cubicBezTo>
                  <a:pt x="5270531" y="277566"/>
                  <a:pt x="5279008" y="278614"/>
                  <a:pt x="5282056" y="274613"/>
                </a:cubicBezTo>
                <a:cubicBezTo>
                  <a:pt x="5274817" y="275375"/>
                  <a:pt x="5269007" y="275280"/>
                  <a:pt x="5265197" y="273946"/>
                </a:cubicBezTo>
                <a:cubicBezTo>
                  <a:pt x="5249957" y="270708"/>
                  <a:pt x="5226240" y="272803"/>
                  <a:pt x="5218144" y="265279"/>
                </a:cubicBezTo>
                <a:cubicBezTo>
                  <a:pt x="5224144" y="263659"/>
                  <a:pt x="5239956" y="265945"/>
                  <a:pt x="5238908" y="261373"/>
                </a:cubicBezTo>
                <a:cubicBezTo>
                  <a:pt x="5230240" y="261945"/>
                  <a:pt x="5232717" y="257563"/>
                  <a:pt x="5225859" y="256135"/>
                </a:cubicBezTo>
                <a:cubicBezTo>
                  <a:pt x="5220239" y="254992"/>
                  <a:pt x="5210333" y="256420"/>
                  <a:pt x="5204809" y="255754"/>
                </a:cubicBezTo>
                <a:cubicBezTo>
                  <a:pt x="5191759" y="254230"/>
                  <a:pt x="5177091" y="255087"/>
                  <a:pt x="5170614" y="250134"/>
                </a:cubicBezTo>
                <a:cubicBezTo>
                  <a:pt x="5203570" y="246895"/>
                  <a:pt x="5219572" y="254039"/>
                  <a:pt x="5254719" y="249372"/>
                </a:cubicBezTo>
                <a:cubicBezTo>
                  <a:pt x="5261292" y="248610"/>
                  <a:pt x="5269293" y="248419"/>
                  <a:pt x="5266912" y="244133"/>
                </a:cubicBezTo>
                <a:cubicBezTo>
                  <a:pt x="5257577" y="240418"/>
                  <a:pt x="5240051" y="240704"/>
                  <a:pt x="5224430" y="239275"/>
                </a:cubicBezTo>
                <a:cubicBezTo>
                  <a:pt x="5211762" y="238132"/>
                  <a:pt x="5187854" y="240323"/>
                  <a:pt x="5185949" y="231941"/>
                </a:cubicBezTo>
                <a:cubicBezTo>
                  <a:pt x="5208237" y="231751"/>
                  <a:pt x="5226049" y="228036"/>
                  <a:pt x="5249005" y="230893"/>
                </a:cubicBezTo>
                <a:cubicBezTo>
                  <a:pt x="5252529" y="223464"/>
                  <a:pt x="5237955" y="222035"/>
                  <a:pt x="5231383" y="221845"/>
                </a:cubicBezTo>
                <a:cubicBezTo>
                  <a:pt x="5226525" y="221654"/>
                  <a:pt x="5226430" y="219273"/>
                  <a:pt x="5222620" y="218320"/>
                </a:cubicBezTo>
                <a:cubicBezTo>
                  <a:pt x="5218334" y="217273"/>
                  <a:pt x="5215667" y="217558"/>
                  <a:pt x="5209952" y="217273"/>
                </a:cubicBezTo>
                <a:cubicBezTo>
                  <a:pt x="5194426" y="216606"/>
                  <a:pt x="5166899" y="218130"/>
                  <a:pt x="5154898" y="213463"/>
                </a:cubicBezTo>
                <a:cubicBezTo>
                  <a:pt x="5167471" y="211081"/>
                  <a:pt x="5191188" y="213082"/>
                  <a:pt x="5196522" y="207843"/>
                </a:cubicBezTo>
                <a:cubicBezTo>
                  <a:pt x="5178996" y="204604"/>
                  <a:pt x="5150421" y="208129"/>
                  <a:pt x="5137086" y="202318"/>
                </a:cubicBezTo>
                <a:cubicBezTo>
                  <a:pt x="5147849" y="199651"/>
                  <a:pt x="5160612" y="206700"/>
                  <a:pt x="5166328" y="199842"/>
                </a:cubicBezTo>
                <a:cubicBezTo>
                  <a:pt x="5157279" y="198889"/>
                  <a:pt x="5149088" y="197842"/>
                  <a:pt x="5145087" y="197365"/>
                </a:cubicBezTo>
                <a:cubicBezTo>
                  <a:pt x="5144039" y="197270"/>
                  <a:pt x="5142039" y="197651"/>
                  <a:pt x="5140896" y="197746"/>
                </a:cubicBezTo>
                <a:cubicBezTo>
                  <a:pt x="5137086" y="197937"/>
                  <a:pt x="5137562" y="196032"/>
                  <a:pt x="5136514" y="196032"/>
                </a:cubicBezTo>
                <a:cubicBezTo>
                  <a:pt x="5125751" y="195556"/>
                  <a:pt x="5110416" y="196984"/>
                  <a:pt x="5098700" y="197080"/>
                </a:cubicBezTo>
                <a:cubicBezTo>
                  <a:pt x="5087460" y="197175"/>
                  <a:pt x="5075364" y="197937"/>
                  <a:pt x="5065077" y="197842"/>
                </a:cubicBezTo>
                <a:cubicBezTo>
                  <a:pt x="5055837" y="197651"/>
                  <a:pt x="5044884" y="196318"/>
                  <a:pt x="5035454" y="196127"/>
                </a:cubicBezTo>
                <a:cubicBezTo>
                  <a:pt x="5023834" y="195841"/>
                  <a:pt x="5012880" y="197175"/>
                  <a:pt x="5001831" y="196889"/>
                </a:cubicBezTo>
                <a:cubicBezTo>
                  <a:pt x="5000593" y="196889"/>
                  <a:pt x="4995068" y="193555"/>
                  <a:pt x="4993068" y="193365"/>
                </a:cubicBezTo>
                <a:cubicBezTo>
                  <a:pt x="4983352" y="192793"/>
                  <a:pt x="4968969" y="193936"/>
                  <a:pt x="4959444" y="194127"/>
                </a:cubicBezTo>
                <a:cubicBezTo>
                  <a:pt x="4951539" y="194222"/>
                  <a:pt x="4950396" y="197270"/>
                  <a:pt x="4942871" y="197651"/>
                </a:cubicBezTo>
                <a:cubicBezTo>
                  <a:pt x="4943443" y="197651"/>
                  <a:pt x="4940680" y="196032"/>
                  <a:pt x="4938489" y="195937"/>
                </a:cubicBezTo>
                <a:cubicBezTo>
                  <a:pt x="4916106" y="194984"/>
                  <a:pt x="4894389" y="200318"/>
                  <a:pt x="4879435" y="194603"/>
                </a:cubicBezTo>
                <a:cubicBezTo>
                  <a:pt x="4931155" y="183173"/>
                  <a:pt x="4988972" y="195460"/>
                  <a:pt x="5046979" y="184697"/>
                </a:cubicBezTo>
                <a:cubicBezTo>
                  <a:pt x="5061553" y="192412"/>
                  <a:pt x="5088508" y="185650"/>
                  <a:pt x="5110225" y="185745"/>
                </a:cubicBezTo>
                <a:cubicBezTo>
                  <a:pt x="5115750" y="185745"/>
                  <a:pt x="5116131" y="187174"/>
                  <a:pt x="5122894" y="186793"/>
                </a:cubicBezTo>
                <a:cubicBezTo>
                  <a:pt x="5126703" y="186602"/>
                  <a:pt x="5126132" y="188507"/>
                  <a:pt x="5127275" y="188507"/>
                </a:cubicBezTo>
                <a:cubicBezTo>
                  <a:pt x="5140515" y="189174"/>
                  <a:pt x="5157279" y="187078"/>
                  <a:pt x="5169280" y="187078"/>
                </a:cubicBezTo>
                <a:cubicBezTo>
                  <a:pt x="5169090" y="187078"/>
                  <a:pt x="5171471" y="188698"/>
                  <a:pt x="5173662" y="188793"/>
                </a:cubicBezTo>
                <a:cubicBezTo>
                  <a:pt x="5189378" y="189841"/>
                  <a:pt x="5193760" y="187459"/>
                  <a:pt x="5202903" y="186316"/>
                </a:cubicBezTo>
                <a:cubicBezTo>
                  <a:pt x="5203380" y="183840"/>
                  <a:pt x="5200522" y="183364"/>
                  <a:pt x="5198332" y="182506"/>
                </a:cubicBezTo>
                <a:cubicBezTo>
                  <a:pt x="5196522" y="181744"/>
                  <a:pt x="5187854" y="179268"/>
                  <a:pt x="5185472" y="179363"/>
                </a:cubicBezTo>
                <a:cubicBezTo>
                  <a:pt x="5176996" y="179839"/>
                  <a:pt x="5176519" y="174886"/>
                  <a:pt x="5172423" y="174124"/>
                </a:cubicBezTo>
                <a:cubicBezTo>
                  <a:pt x="5168042" y="173267"/>
                  <a:pt x="5151183" y="178792"/>
                  <a:pt x="5155374" y="171362"/>
                </a:cubicBezTo>
                <a:cubicBezTo>
                  <a:pt x="5173948" y="172219"/>
                  <a:pt x="5169090" y="170219"/>
                  <a:pt x="5184425" y="166790"/>
                </a:cubicBezTo>
                <a:cubicBezTo>
                  <a:pt x="5191379" y="169171"/>
                  <a:pt x="5206142" y="166695"/>
                  <a:pt x="5210047" y="170981"/>
                </a:cubicBezTo>
                <a:cubicBezTo>
                  <a:pt x="5219381" y="170219"/>
                  <a:pt x="5229764" y="165647"/>
                  <a:pt x="5230621" y="164980"/>
                </a:cubicBezTo>
                <a:cubicBezTo>
                  <a:pt x="5234813" y="161837"/>
                  <a:pt x="5255672" y="166504"/>
                  <a:pt x="5251386" y="161075"/>
                </a:cubicBezTo>
                <a:cubicBezTo>
                  <a:pt x="5241480" y="163647"/>
                  <a:pt x="5230621" y="158884"/>
                  <a:pt x="5230145" y="158599"/>
                </a:cubicBezTo>
                <a:cubicBezTo>
                  <a:pt x="5229859" y="158408"/>
                  <a:pt x="5217286" y="157551"/>
                  <a:pt x="5217477" y="157551"/>
                </a:cubicBezTo>
                <a:cubicBezTo>
                  <a:pt x="5212238" y="157360"/>
                  <a:pt x="5211857" y="157646"/>
                  <a:pt x="5208904" y="156122"/>
                </a:cubicBezTo>
                <a:cubicBezTo>
                  <a:pt x="5207952" y="155646"/>
                  <a:pt x="5202046" y="156979"/>
                  <a:pt x="5200522" y="156789"/>
                </a:cubicBezTo>
                <a:cubicBezTo>
                  <a:pt x="5191664" y="155741"/>
                  <a:pt x="5182044" y="156408"/>
                  <a:pt x="5175091" y="154693"/>
                </a:cubicBezTo>
                <a:cubicBezTo>
                  <a:pt x="5169947" y="153455"/>
                  <a:pt x="5166422" y="153455"/>
                  <a:pt x="5158231" y="154027"/>
                </a:cubicBezTo>
                <a:cubicBezTo>
                  <a:pt x="5140039" y="155170"/>
                  <a:pt x="5117941" y="150121"/>
                  <a:pt x="5107939" y="156122"/>
                </a:cubicBezTo>
                <a:cubicBezTo>
                  <a:pt x="5102319" y="152788"/>
                  <a:pt x="5089746" y="152788"/>
                  <a:pt x="5078126" y="152312"/>
                </a:cubicBezTo>
                <a:cubicBezTo>
                  <a:pt x="5066981" y="151836"/>
                  <a:pt x="5051361" y="154598"/>
                  <a:pt x="5044313" y="150979"/>
                </a:cubicBezTo>
                <a:cubicBezTo>
                  <a:pt x="5064219" y="147454"/>
                  <a:pt x="5100414" y="150502"/>
                  <a:pt x="5106701" y="141454"/>
                </a:cubicBezTo>
                <a:cubicBezTo>
                  <a:pt x="5083079" y="138977"/>
                  <a:pt x="5047170" y="144121"/>
                  <a:pt x="5030596" y="137358"/>
                </a:cubicBezTo>
                <a:cubicBezTo>
                  <a:pt x="5024976" y="137739"/>
                  <a:pt x="5019452" y="138406"/>
                  <a:pt x="5013832" y="138787"/>
                </a:cubicBezTo>
                <a:cubicBezTo>
                  <a:pt x="5010594" y="138977"/>
                  <a:pt x="5009737" y="137072"/>
                  <a:pt x="5009451" y="137072"/>
                </a:cubicBezTo>
                <a:cubicBezTo>
                  <a:pt x="5000783" y="137167"/>
                  <a:pt x="4989162" y="141073"/>
                  <a:pt x="4984210" y="137072"/>
                </a:cubicBezTo>
                <a:cubicBezTo>
                  <a:pt x="4989448" y="133072"/>
                  <a:pt x="5007832" y="134405"/>
                  <a:pt x="5013070" y="130405"/>
                </a:cubicBezTo>
                <a:cubicBezTo>
                  <a:pt x="5021357" y="129738"/>
                  <a:pt x="5018880" y="135643"/>
                  <a:pt x="5030120" y="133167"/>
                </a:cubicBezTo>
                <a:cubicBezTo>
                  <a:pt x="5039931" y="128119"/>
                  <a:pt x="5038788" y="129357"/>
                  <a:pt x="5046694" y="129643"/>
                </a:cubicBezTo>
                <a:cubicBezTo>
                  <a:pt x="5065458" y="130405"/>
                  <a:pt x="5075364" y="127547"/>
                  <a:pt x="5088699" y="128214"/>
                </a:cubicBezTo>
                <a:cubicBezTo>
                  <a:pt x="5106891" y="129071"/>
                  <a:pt x="5127180" y="130405"/>
                  <a:pt x="5143563" y="129928"/>
                </a:cubicBezTo>
                <a:cubicBezTo>
                  <a:pt x="5150421" y="129738"/>
                  <a:pt x="5157564" y="128309"/>
                  <a:pt x="5164518" y="128119"/>
                </a:cubicBezTo>
                <a:cubicBezTo>
                  <a:pt x="5176614" y="127928"/>
                  <a:pt x="5194903" y="135929"/>
                  <a:pt x="5202141" y="124975"/>
                </a:cubicBezTo>
                <a:cubicBezTo>
                  <a:pt x="5169757" y="119737"/>
                  <a:pt x="5126323" y="122404"/>
                  <a:pt x="5096605" y="121165"/>
                </a:cubicBezTo>
                <a:cubicBezTo>
                  <a:pt x="5085746" y="120689"/>
                  <a:pt x="5086604" y="117927"/>
                  <a:pt x="5079555" y="118403"/>
                </a:cubicBezTo>
                <a:cubicBezTo>
                  <a:pt x="5074887" y="118689"/>
                  <a:pt x="5077364" y="117070"/>
                  <a:pt x="5075173" y="116689"/>
                </a:cubicBezTo>
                <a:cubicBezTo>
                  <a:pt x="5071839" y="116117"/>
                  <a:pt x="5066029" y="118308"/>
                  <a:pt x="5062600" y="117736"/>
                </a:cubicBezTo>
                <a:cubicBezTo>
                  <a:pt x="5060886" y="117451"/>
                  <a:pt x="5060219" y="114117"/>
                  <a:pt x="5058029" y="113926"/>
                </a:cubicBezTo>
                <a:cubicBezTo>
                  <a:pt x="5045932" y="112879"/>
                  <a:pt x="5037740" y="116498"/>
                  <a:pt x="5032787" y="113926"/>
                </a:cubicBezTo>
                <a:cubicBezTo>
                  <a:pt x="5031835" y="113450"/>
                  <a:pt x="5025929" y="114784"/>
                  <a:pt x="5024405" y="114593"/>
                </a:cubicBezTo>
                <a:cubicBezTo>
                  <a:pt x="5008117" y="112879"/>
                  <a:pt x="4988400" y="117355"/>
                  <a:pt x="4973732" y="112498"/>
                </a:cubicBezTo>
                <a:cubicBezTo>
                  <a:pt x="4990115" y="107830"/>
                  <a:pt x="5011451" y="110212"/>
                  <a:pt x="5032406" y="109640"/>
                </a:cubicBezTo>
                <a:cubicBezTo>
                  <a:pt x="5057838" y="109069"/>
                  <a:pt x="5086604" y="107640"/>
                  <a:pt x="5103844" y="107830"/>
                </a:cubicBezTo>
                <a:cubicBezTo>
                  <a:pt x="5117560" y="108021"/>
                  <a:pt x="5136991" y="106402"/>
                  <a:pt x="5141848" y="108878"/>
                </a:cubicBezTo>
                <a:cubicBezTo>
                  <a:pt x="5144134" y="110021"/>
                  <a:pt x="5160327" y="106783"/>
                  <a:pt x="5158422" y="105354"/>
                </a:cubicBezTo>
                <a:cubicBezTo>
                  <a:pt x="5147087" y="104211"/>
                  <a:pt x="5136038" y="102877"/>
                  <a:pt x="5120417" y="104306"/>
                </a:cubicBezTo>
                <a:cubicBezTo>
                  <a:pt x="5120322" y="97734"/>
                  <a:pt x="5109559" y="103735"/>
                  <a:pt x="5107749" y="103258"/>
                </a:cubicBezTo>
                <a:cubicBezTo>
                  <a:pt x="5106510" y="102973"/>
                  <a:pt x="5108320" y="99639"/>
                  <a:pt x="5107368" y="99067"/>
                </a:cubicBezTo>
                <a:cubicBezTo>
                  <a:pt x="5105748" y="98115"/>
                  <a:pt x="5097748" y="100306"/>
                  <a:pt x="5098795" y="97639"/>
                </a:cubicBezTo>
                <a:cubicBezTo>
                  <a:pt x="5066981" y="100972"/>
                  <a:pt x="5037550" y="97829"/>
                  <a:pt x="5006307" y="99067"/>
                </a:cubicBezTo>
                <a:cubicBezTo>
                  <a:pt x="4992782" y="99639"/>
                  <a:pt x="4978685" y="102020"/>
                  <a:pt x="4964493" y="102592"/>
                </a:cubicBezTo>
                <a:cubicBezTo>
                  <a:pt x="4959159" y="102782"/>
                  <a:pt x="4958492" y="101258"/>
                  <a:pt x="4951729" y="101544"/>
                </a:cubicBezTo>
                <a:cubicBezTo>
                  <a:pt x="4920201" y="103068"/>
                  <a:pt x="4887055" y="106497"/>
                  <a:pt x="4855432" y="107545"/>
                </a:cubicBezTo>
                <a:cubicBezTo>
                  <a:pt x="4850002" y="107735"/>
                  <a:pt x="4849431" y="106211"/>
                  <a:pt x="4842668" y="106497"/>
                </a:cubicBezTo>
                <a:cubicBezTo>
                  <a:pt x="4827333" y="107259"/>
                  <a:pt x="4811140" y="110116"/>
                  <a:pt x="4796662" y="110402"/>
                </a:cubicBezTo>
                <a:cubicBezTo>
                  <a:pt x="4789042" y="110593"/>
                  <a:pt x="4787042" y="109259"/>
                  <a:pt x="4779803" y="109735"/>
                </a:cubicBezTo>
                <a:cubicBezTo>
                  <a:pt x="4771897" y="110307"/>
                  <a:pt x="4770659" y="112402"/>
                  <a:pt x="4763229" y="113260"/>
                </a:cubicBezTo>
                <a:cubicBezTo>
                  <a:pt x="4758181" y="113831"/>
                  <a:pt x="4757038" y="111831"/>
                  <a:pt x="4750466" y="112212"/>
                </a:cubicBezTo>
                <a:cubicBezTo>
                  <a:pt x="4744560" y="112593"/>
                  <a:pt x="4741608" y="115069"/>
                  <a:pt x="4738084" y="115355"/>
                </a:cubicBezTo>
                <a:cubicBezTo>
                  <a:pt x="4739608" y="115260"/>
                  <a:pt x="4735035" y="113736"/>
                  <a:pt x="4733702" y="113641"/>
                </a:cubicBezTo>
                <a:cubicBezTo>
                  <a:pt x="4709318" y="112021"/>
                  <a:pt x="4687410" y="117165"/>
                  <a:pt x="4662455" y="117546"/>
                </a:cubicBezTo>
                <a:cubicBezTo>
                  <a:pt x="4656359" y="117641"/>
                  <a:pt x="4654549" y="116403"/>
                  <a:pt x="4645596" y="116879"/>
                </a:cubicBezTo>
                <a:cubicBezTo>
                  <a:pt x="4640357" y="117165"/>
                  <a:pt x="4634070" y="117546"/>
                  <a:pt x="4628832" y="118308"/>
                </a:cubicBezTo>
                <a:cubicBezTo>
                  <a:pt x="4624069" y="119070"/>
                  <a:pt x="4619021" y="121261"/>
                  <a:pt x="4616449" y="121451"/>
                </a:cubicBezTo>
                <a:cubicBezTo>
                  <a:pt x="4610639" y="121832"/>
                  <a:pt x="4611210" y="118213"/>
                  <a:pt x="4607686" y="117927"/>
                </a:cubicBezTo>
                <a:cubicBezTo>
                  <a:pt x="4601685" y="117451"/>
                  <a:pt x="4591018" y="121927"/>
                  <a:pt x="4586922" y="121832"/>
                </a:cubicBezTo>
                <a:cubicBezTo>
                  <a:pt x="4586636" y="121832"/>
                  <a:pt x="4587017" y="119832"/>
                  <a:pt x="4586731" y="119737"/>
                </a:cubicBezTo>
                <a:cubicBezTo>
                  <a:pt x="4585684" y="119165"/>
                  <a:pt x="4579873" y="120689"/>
                  <a:pt x="4578349" y="120403"/>
                </a:cubicBezTo>
                <a:cubicBezTo>
                  <a:pt x="4577778" y="120308"/>
                  <a:pt x="4578635" y="118498"/>
                  <a:pt x="4578159" y="118308"/>
                </a:cubicBezTo>
                <a:cubicBezTo>
                  <a:pt x="4577397" y="117927"/>
                  <a:pt x="4571015" y="118975"/>
                  <a:pt x="4569777" y="118975"/>
                </a:cubicBezTo>
                <a:cubicBezTo>
                  <a:pt x="4538630" y="120022"/>
                  <a:pt x="4498244" y="125261"/>
                  <a:pt x="4477670" y="124690"/>
                </a:cubicBezTo>
                <a:cubicBezTo>
                  <a:pt x="4469574" y="124404"/>
                  <a:pt x="4464526" y="123928"/>
                  <a:pt x="4456620" y="124309"/>
                </a:cubicBezTo>
                <a:cubicBezTo>
                  <a:pt x="4448809" y="124690"/>
                  <a:pt x="4447476" y="127071"/>
                  <a:pt x="4440046" y="127833"/>
                </a:cubicBezTo>
                <a:cubicBezTo>
                  <a:pt x="4434141" y="128500"/>
                  <a:pt x="4430807" y="126499"/>
                  <a:pt x="4427283" y="126785"/>
                </a:cubicBezTo>
                <a:cubicBezTo>
                  <a:pt x="4421853" y="127261"/>
                  <a:pt x="4421853" y="129738"/>
                  <a:pt x="4414900" y="129928"/>
                </a:cubicBezTo>
                <a:cubicBezTo>
                  <a:pt x="4415376" y="129928"/>
                  <a:pt x="4412709" y="128309"/>
                  <a:pt x="4410519" y="128214"/>
                </a:cubicBezTo>
                <a:cubicBezTo>
                  <a:pt x="4390516" y="127357"/>
                  <a:pt x="4367370" y="132310"/>
                  <a:pt x="4347844" y="133548"/>
                </a:cubicBezTo>
                <a:cubicBezTo>
                  <a:pt x="4342606" y="133834"/>
                  <a:pt x="4341653" y="132214"/>
                  <a:pt x="4335176" y="132500"/>
                </a:cubicBezTo>
                <a:cubicBezTo>
                  <a:pt x="4313268" y="133357"/>
                  <a:pt x="4287742" y="137072"/>
                  <a:pt x="4264119" y="138501"/>
                </a:cubicBezTo>
                <a:cubicBezTo>
                  <a:pt x="4258881" y="138787"/>
                  <a:pt x="4257928" y="137167"/>
                  <a:pt x="4251451" y="137453"/>
                </a:cubicBezTo>
                <a:cubicBezTo>
                  <a:pt x="4223162" y="138596"/>
                  <a:pt x="4194873" y="143549"/>
                  <a:pt x="4167822" y="144502"/>
                </a:cubicBezTo>
                <a:cubicBezTo>
                  <a:pt x="4160202" y="144787"/>
                  <a:pt x="4158201" y="143168"/>
                  <a:pt x="4150962" y="143835"/>
                </a:cubicBezTo>
                <a:cubicBezTo>
                  <a:pt x="4143438" y="144502"/>
                  <a:pt x="4134103" y="147550"/>
                  <a:pt x="4126007" y="148026"/>
                </a:cubicBezTo>
                <a:cubicBezTo>
                  <a:pt x="4111719" y="148883"/>
                  <a:pt x="4098194" y="146311"/>
                  <a:pt x="4084002" y="149455"/>
                </a:cubicBezTo>
                <a:cubicBezTo>
                  <a:pt x="4075906" y="147454"/>
                  <a:pt x="4072095" y="145454"/>
                  <a:pt x="4062570" y="144883"/>
                </a:cubicBezTo>
                <a:cubicBezTo>
                  <a:pt x="4054665" y="144502"/>
                  <a:pt x="4043616" y="147264"/>
                  <a:pt x="4033329" y="147359"/>
                </a:cubicBezTo>
                <a:cubicBezTo>
                  <a:pt x="4027137" y="147454"/>
                  <a:pt x="4025423" y="146121"/>
                  <a:pt x="4016469" y="146692"/>
                </a:cubicBezTo>
                <a:cubicBezTo>
                  <a:pt x="4008564" y="147169"/>
                  <a:pt x="4007421" y="149645"/>
                  <a:pt x="3999896" y="150217"/>
                </a:cubicBezTo>
                <a:cubicBezTo>
                  <a:pt x="3994467" y="150598"/>
                  <a:pt x="3991323" y="149169"/>
                  <a:pt x="3983037" y="149550"/>
                </a:cubicBezTo>
                <a:cubicBezTo>
                  <a:pt x="3955414" y="150883"/>
                  <a:pt x="3922458" y="156217"/>
                  <a:pt x="3891025" y="157360"/>
                </a:cubicBezTo>
                <a:cubicBezTo>
                  <a:pt x="3877023" y="157837"/>
                  <a:pt x="3878643" y="157265"/>
                  <a:pt x="3870165" y="159170"/>
                </a:cubicBezTo>
                <a:cubicBezTo>
                  <a:pt x="3855973" y="162218"/>
                  <a:pt x="3833589" y="163075"/>
                  <a:pt x="3819969" y="163361"/>
                </a:cubicBezTo>
                <a:cubicBezTo>
                  <a:pt x="3803681" y="163742"/>
                  <a:pt x="3801681" y="164123"/>
                  <a:pt x="3786536" y="166219"/>
                </a:cubicBezTo>
                <a:cubicBezTo>
                  <a:pt x="3771296" y="168314"/>
                  <a:pt x="3754818" y="169838"/>
                  <a:pt x="3740530" y="170124"/>
                </a:cubicBezTo>
                <a:cubicBezTo>
                  <a:pt x="3733006" y="170314"/>
                  <a:pt x="3730815" y="168886"/>
                  <a:pt x="3723671" y="169457"/>
                </a:cubicBezTo>
                <a:cubicBezTo>
                  <a:pt x="3718337" y="169838"/>
                  <a:pt x="3715384" y="172124"/>
                  <a:pt x="3707097" y="172981"/>
                </a:cubicBezTo>
                <a:cubicBezTo>
                  <a:pt x="3697763" y="173934"/>
                  <a:pt x="3686047" y="175267"/>
                  <a:pt x="3682047" y="175077"/>
                </a:cubicBezTo>
                <a:cubicBezTo>
                  <a:pt x="3680904" y="174982"/>
                  <a:pt x="3675951" y="173458"/>
                  <a:pt x="3677665" y="173362"/>
                </a:cubicBezTo>
                <a:cubicBezTo>
                  <a:pt x="3671760" y="173743"/>
                  <a:pt x="3664235" y="177077"/>
                  <a:pt x="3656901" y="177268"/>
                </a:cubicBezTo>
                <a:cubicBezTo>
                  <a:pt x="3651376" y="177363"/>
                  <a:pt x="3650995" y="175553"/>
                  <a:pt x="3644232" y="176220"/>
                </a:cubicBezTo>
                <a:cubicBezTo>
                  <a:pt x="3645185" y="176125"/>
                  <a:pt x="3642042" y="178315"/>
                  <a:pt x="3640232" y="178696"/>
                </a:cubicBezTo>
                <a:cubicBezTo>
                  <a:pt x="3636898" y="179363"/>
                  <a:pt x="3631183" y="179554"/>
                  <a:pt x="3627659" y="179744"/>
                </a:cubicBezTo>
                <a:cubicBezTo>
                  <a:pt x="3624420" y="179935"/>
                  <a:pt x="3623563" y="178030"/>
                  <a:pt x="3623277" y="178030"/>
                </a:cubicBezTo>
                <a:cubicBezTo>
                  <a:pt x="3617467" y="178030"/>
                  <a:pt x="3607180" y="181554"/>
                  <a:pt x="3602513" y="181935"/>
                </a:cubicBezTo>
                <a:cubicBezTo>
                  <a:pt x="3594607" y="182602"/>
                  <a:pt x="3593083" y="180792"/>
                  <a:pt x="3585558" y="181268"/>
                </a:cubicBezTo>
                <a:cubicBezTo>
                  <a:pt x="3579081" y="181744"/>
                  <a:pt x="3572890" y="188698"/>
                  <a:pt x="3568890" y="182697"/>
                </a:cubicBezTo>
                <a:cubicBezTo>
                  <a:pt x="3575557" y="176410"/>
                  <a:pt x="3589749" y="179268"/>
                  <a:pt x="3602132" y="177744"/>
                </a:cubicBezTo>
                <a:cubicBezTo>
                  <a:pt x="3607847" y="177077"/>
                  <a:pt x="3610038" y="175267"/>
                  <a:pt x="3618706" y="174220"/>
                </a:cubicBezTo>
                <a:cubicBezTo>
                  <a:pt x="3629754" y="172886"/>
                  <a:pt x="3640137" y="173267"/>
                  <a:pt x="3652138" y="171362"/>
                </a:cubicBezTo>
                <a:cubicBezTo>
                  <a:pt x="3666045" y="169267"/>
                  <a:pt x="3664425" y="169267"/>
                  <a:pt x="3672998" y="169552"/>
                </a:cubicBezTo>
                <a:cubicBezTo>
                  <a:pt x="3691667" y="170314"/>
                  <a:pt x="3734148" y="165742"/>
                  <a:pt x="3748245" y="163171"/>
                </a:cubicBezTo>
                <a:cubicBezTo>
                  <a:pt x="3756532" y="161647"/>
                  <a:pt x="3760723" y="157075"/>
                  <a:pt x="3768819" y="157170"/>
                </a:cubicBezTo>
                <a:cubicBezTo>
                  <a:pt x="3767391" y="165838"/>
                  <a:pt x="3784536" y="158027"/>
                  <a:pt x="3785774" y="157837"/>
                </a:cubicBezTo>
                <a:cubicBezTo>
                  <a:pt x="3791108" y="157170"/>
                  <a:pt x="3791679" y="159646"/>
                  <a:pt x="3798442" y="158884"/>
                </a:cubicBezTo>
                <a:cubicBezTo>
                  <a:pt x="3806824" y="157932"/>
                  <a:pt x="3810825" y="155646"/>
                  <a:pt x="3819207" y="154979"/>
                </a:cubicBezTo>
                <a:cubicBezTo>
                  <a:pt x="3824541" y="154598"/>
                  <a:pt x="3827779" y="156027"/>
                  <a:pt x="3836066" y="155646"/>
                </a:cubicBezTo>
                <a:cubicBezTo>
                  <a:pt x="3854354" y="154789"/>
                  <a:pt x="3872832" y="150217"/>
                  <a:pt x="3882167" y="153836"/>
                </a:cubicBezTo>
                <a:cubicBezTo>
                  <a:pt x="3898740" y="152979"/>
                  <a:pt x="3894168" y="143740"/>
                  <a:pt x="3910742" y="142978"/>
                </a:cubicBezTo>
                <a:cubicBezTo>
                  <a:pt x="3913028" y="145264"/>
                  <a:pt x="3915600" y="147359"/>
                  <a:pt x="3919600" y="148597"/>
                </a:cubicBezTo>
                <a:cubicBezTo>
                  <a:pt x="3919505" y="147454"/>
                  <a:pt x="3922839" y="145930"/>
                  <a:pt x="3923791" y="148216"/>
                </a:cubicBezTo>
                <a:cubicBezTo>
                  <a:pt x="3929411" y="149836"/>
                  <a:pt x="3956843" y="139453"/>
                  <a:pt x="3965606" y="144692"/>
                </a:cubicBezTo>
                <a:cubicBezTo>
                  <a:pt x="3963796" y="143644"/>
                  <a:pt x="3956176" y="147550"/>
                  <a:pt x="3957414" y="147454"/>
                </a:cubicBezTo>
                <a:cubicBezTo>
                  <a:pt x="3961510" y="147359"/>
                  <a:pt x="3965796" y="146597"/>
                  <a:pt x="3969987" y="146407"/>
                </a:cubicBezTo>
                <a:cubicBezTo>
                  <a:pt x="3972273" y="146311"/>
                  <a:pt x="3975226" y="148121"/>
                  <a:pt x="3974369" y="148121"/>
                </a:cubicBezTo>
                <a:cubicBezTo>
                  <a:pt x="3980179" y="147645"/>
                  <a:pt x="3981894" y="145168"/>
                  <a:pt x="3990942" y="144597"/>
                </a:cubicBezTo>
                <a:cubicBezTo>
                  <a:pt x="3994467" y="144406"/>
                  <a:pt x="3994657" y="146311"/>
                  <a:pt x="3995324" y="146311"/>
                </a:cubicBezTo>
                <a:cubicBezTo>
                  <a:pt x="3998277" y="146311"/>
                  <a:pt x="4000182" y="143835"/>
                  <a:pt x="3999324" y="143835"/>
                </a:cubicBezTo>
                <a:cubicBezTo>
                  <a:pt x="4015517" y="143359"/>
                  <a:pt x="4017993" y="143263"/>
                  <a:pt x="4032757" y="140977"/>
                </a:cubicBezTo>
                <a:cubicBezTo>
                  <a:pt x="4041806" y="139644"/>
                  <a:pt x="4054189" y="138977"/>
                  <a:pt x="4061999" y="138501"/>
                </a:cubicBezTo>
                <a:cubicBezTo>
                  <a:pt x="4065809" y="138215"/>
                  <a:pt x="4067333" y="135643"/>
                  <a:pt x="4070190" y="135739"/>
                </a:cubicBezTo>
                <a:cubicBezTo>
                  <a:pt x="4071905" y="135739"/>
                  <a:pt x="4074667" y="140406"/>
                  <a:pt x="4078858" y="139263"/>
                </a:cubicBezTo>
                <a:cubicBezTo>
                  <a:pt x="4083621" y="133453"/>
                  <a:pt x="4091812" y="135643"/>
                  <a:pt x="4095432" y="135739"/>
                </a:cubicBezTo>
                <a:cubicBezTo>
                  <a:pt x="4098003" y="135834"/>
                  <a:pt x="4101147" y="135167"/>
                  <a:pt x="4103814" y="135072"/>
                </a:cubicBezTo>
                <a:cubicBezTo>
                  <a:pt x="4122292" y="134310"/>
                  <a:pt x="4129150" y="134977"/>
                  <a:pt x="4141628" y="134024"/>
                </a:cubicBezTo>
                <a:cubicBezTo>
                  <a:pt x="4153820" y="133072"/>
                  <a:pt x="4166679" y="129738"/>
                  <a:pt x="4179061" y="128785"/>
                </a:cubicBezTo>
                <a:cubicBezTo>
                  <a:pt x="4186300" y="128214"/>
                  <a:pt x="4192301" y="129738"/>
                  <a:pt x="4196016" y="129452"/>
                </a:cubicBezTo>
                <a:cubicBezTo>
                  <a:pt x="4198016" y="129262"/>
                  <a:pt x="4201540" y="126976"/>
                  <a:pt x="4200016" y="126976"/>
                </a:cubicBezTo>
                <a:cubicBezTo>
                  <a:pt x="4210399" y="126595"/>
                  <a:pt x="4215637" y="127738"/>
                  <a:pt x="4225258" y="126976"/>
                </a:cubicBezTo>
                <a:cubicBezTo>
                  <a:pt x="4232877" y="126404"/>
                  <a:pt x="4237640" y="124118"/>
                  <a:pt x="4246022" y="123070"/>
                </a:cubicBezTo>
                <a:cubicBezTo>
                  <a:pt x="4262976" y="121070"/>
                  <a:pt x="4269834" y="122975"/>
                  <a:pt x="4279645" y="122308"/>
                </a:cubicBezTo>
                <a:cubicBezTo>
                  <a:pt x="4295838" y="121261"/>
                  <a:pt x="4313459" y="115736"/>
                  <a:pt x="4325842" y="120499"/>
                </a:cubicBezTo>
                <a:cubicBezTo>
                  <a:pt x="4329747" y="118022"/>
                  <a:pt x="4333747" y="115546"/>
                  <a:pt x="4337843" y="113164"/>
                </a:cubicBezTo>
                <a:cubicBezTo>
                  <a:pt x="4343558" y="119070"/>
                  <a:pt x="4352035" y="109640"/>
                  <a:pt x="4362894" y="111069"/>
                </a:cubicBezTo>
                <a:cubicBezTo>
                  <a:pt x="4368799" y="111164"/>
                  <a:pt x="4368037" y="115260"/>
                  <a:pt x="4371752" y="116689"/>
                </a:cubicBezTo>
                <a:cubicBezTo>
                  <a:pt x="4380325" y="114688"/>
                  <a:pt x="4399470" y="116974"/>
                  <a:pt x="4400803" y="112117"/>
                </a:cubicBezTo>
                <a:cubicBezTo>
                  <a:pt x="4393850" y="112688"/>
                  <a:pt x="4386897" y="113260"/>
                  <a:pt x="4379943" y="113926"/>
                </a:cubicBezTo>
                <a:cubicBezTo>
                  <a:pt x="4381944" y="109450"/>
                  <a:pt x="4392135" y="108783"/>
                  <a:pt x="4383468" y="105163"/>
                </a:cubicBezTo>
                <a:cubicBezTo>
                  <a:pt x="4357084" y="106687"/>
                  <a:pt x="4329747" y="109164"/>
                  <a:pt x="4299648" y="110116"/>
                </a:cubicBezTo>
                <a:cubicBezTo>
                  <a:pt x="4294218" y="110307"/>
                  <a:pt x="4293647" y="108688"/>
                  <a:pt x="4286979" y="109069"/>
                </a:cubicBezTo>
                <a:cubicBezTo>
                  <a:pt x="4246117" y="111355"/>
                  <a:pt x="4207636" y="118879"/>
                  <a:pt x="4174108" y="118594"/>
                </a:cubicBezTo>
                <a:cubicBezTo>
                  <a:pt x="4165821" y="118498"/>
                  <a:pt x="4160392" y="114593"/>
                  <a:pt x="4152867" y="116212"/>
                </a:cubicBezTo>
                <a:cubicBezTo>
                  <a:pt x="4144962" y="117832"/>
                  <a:pt x="4142771" y="121642"/>
                  <a:pt x="4132293" y="122213"/>
                </a:cubicBezTo>
                <a:cubicBezTo>
                  <a:pt x="4125816" y="120308"/>
                  <a:pt x="4121530" y="116974"/>
                  <a:pt x="4110862" y="117641"/>
                </a:cubicBezTo>
                <a:cubicBezTo>
                  <a:pt x="4110481" y="121070"/>
                  <a:pt x="4100766" y="120118"/>
                  <a:pt x="4094289" y="121165"/>
                </a:cubicBezTo>
                <a:cubicBezTo>
                  <a:pt x="4075048" y="124213"/>
                  <a:pt x="4077239" y="123356"/>
                  <a:pt x="4060856" y="124023"/>
                </a:cubicBezTo>
                <a:cubicBezTo>
                  <a:pt x="4045140" y="124594"/>
                  <a:pt x="4026280" y="127357"/>
                  <a:pt x="4010659" y="128214"/>
                </a:cubicBezTo>
                <a:cubicBezTo>
                  <a:pt x="4005516" y="128500"/>
                  <a:pt x="4004373" y="126976"/>
                  <a:pt x="3997896" y="127166"/>
                </a:cubicBezTo>
                <a:cubicBezTo>
                  <a:pt x="3975702" y="127833"/>
                  <a:pt x="3945032" y="132595"/>
                  <a:pt x="3935412" y="134596"/>
                </a:cubicBezTo>
                <a:cubicBezTo>
                  <a:pt x="3914552" y="138882"/>
                  <a:pt x="3903408" y="133834"/>
                  <a:pt x="3889025" y="134310"/>
                </a:cubicBezTo>
                <a:cubicBezTo>
                  <a:pt x="3884262" y="134405"/>
                  <a:pt x="3880452" y="137072"/>
                  <a:pt x="3872451" y="137834"/>
                </a:cubicBezTo>
                <a:cubicBezTo>
                  <a:pt x="3867117" y="138310"/>
                  <a:pt x="3866451" y="136215"/>
                  <a:pt x="3859783" y="136786"/>
                </a:cubicBezTo>
                <a:cubicBezTo>
                  <a:pt x="3853877" y="137263"/>
                  <a:pt x="3852354" y="139834"/>
                  <a:pt x="3843210" y="140311"/>
                </a:cubicBezTo>
                <a:cubicBezTo>
                  <a:pt x="3835780" y="140692"/>
                  <a:pt x="3828636" y="137834"/>
                  <a:pt x="3821969" y="137834"/>
                </a:cubicBezTo>
                <a:cubicBezTo>
                  <a:pt x="3808539" y="138025"/>
                  <a:pt x="3807491" y="142120"/>
                  <a:pt x="3801109" y="139644"/>
                </a:cubicBezTo>
                <a:cubicBezTo>
                  <a:pt x="3799109" y="138787"/>
                  <a:pt x="3783297" y="141073"/>
                  <a:pt x="3780154" y="141454"/>
                </a:cubicBezTo>
                <a:cubicBezTo>
                  <a:pt x="3777582" y="141739"/>
                  <a:pt x="3775677" y="143930"/>
                  <a:pt x="3776154" y="143930"/>
                </a:cubicBezTo>
                <a:cubicBezTo>
                  <a:pt x="3771867" y="144406"/>
                  <a:pt x="3771010" y="142216"/>
                  <a:pt x="3767581" y="142501"/>
                </a:cubicBezTo>
                <a:cubicBezTo>
                  <a:pt x="3763390" y="142882"/>
                  <a:pt x="3762819" y="144978"/>
                  <a:pt x="3759390" y="145264"/>
                </a:cubicBezTo>
                <a:cubicBezTo>
                  <a:pt x="3760628" y="145168"/>
                  <a:pt x="3756723" y="143549"/>
                  <a:pt x="3755008" y="143549"/>
                </a:cubicBezTo>
                <a:cubicBezTo>
                  <a:pt x="3752627" y="143454"/>
                  <a:pt x="3749007" y="144025"/>
                  <a:pt x="3746626" y="144216"/>
                </a:cubicBezTo>
                <a:cubicBezTo>
                  <a:pt x="3741197" y="144787"/>
                  <a:pt x="3738244" y="146597"/>
                  <a:pt x="3730052" y="147740"/>
                </a:cubicBezTo>
                <a:cubicBezTo>
                  <a:pt x="3710336" y="150407"/>
                  <a:pt x="3685666" y="150883"/>
                  <a:pt x="3679570" y="147740"/>
                </a:cubicBezTo>
                <a:cubicBezTo>
                  <a:pt x="3678618" y="147264"/>
                  <a:pt x="3672712" y="148597"/>
                  <a:pt x="3671188" y="148407"/>
                </a:cubicBezTo>
                <a:cubicBezTo>
                  <a:pt x="3637279" y="144883"/>
                  <a:pt x="3583368" y="156217"/>
                  <a:pt x="3541458" y="157265"/>
                </a:cubicBezTo>
                <a:cubicBezTo>
                  <a:pt x="3536028" y="157360"/>
                  <a:pt x="3535552" y="155836"/>
                  <a:pt x="3528789" y="156217"/>
                </a:cubicBezTo>
                <a:cubicBezTo>
                  <a:pt x="3510787" y="157265"/>
                  <a:pt x="3492118" y="160313"/>
                  <a:pt x="3474402" y="160789"/>
                </a:cubicBezTo>
                <a:cubicBezTo>
                  <a:pt x="3466782" y="160980"/>
                  <a:pt x="3464877" y="159646"/>
                  <a:pt x="3457542" y="160123"/>
                </a:cubicBezTo>
                <a:cubicBezTo>
                  <a:pt x="3452208" y="160504"/>
                  <a:pt x="3452018" y="162885"/>
                  <a:pt x="3445160" y="163266"/>
                </a:cubicBezTo>
                <a:cubicBezTo>
                  <a:pt x="3439445" y="163552"/>
                  <a:pt x="3436873" y="162123"/>
                  <a:pt x="3428301" y="162599"/>
                </a:cubicBezTo>
                <a:cubicBezTo>
                  <a:pt x="3411251" y="163456"/>
                  <a:pt x="3394296" y="167457"/>
                  <a:pt x="3377914" y="164695"/>
                </a:cubicBezTo>
                <a:cubicBezTo>
                  <a:pt x="3372579" y="170314"/>
                  <a:pt x="3364007" y="169552"/>
                  <a:pt x="3361340" y="168219"/>
                </a:cubicBezTo>
                <a:cubicBezTo>
                  <a:pt x="3355339" y="165171"/>
                  <a:pt x="3324764" y="173458"/>
                  <a:pt x="3328098" y="173172"/>
                </a:cubicBezTo>
                <a:cubicBezTo>
                  <a:pt x="3322668" y="173648"/>
                  <a:pt x="3322287" y="171267"/>
                  <a:pt x="3315334" y="172124"/>
                </a:cubicBezTo>
                <a:cubicBezTo>
                  <a:pt x="3316001" y="172029"/>
                  <a:pt x="3313334" y="174124"/>
                  <a:pt x="3311334" y="174601"/>
                </a:cubicBezTo>
                <a:cubicBezTo>
                  <a:pt x="3294951" y="178030"/>
                  <a:pt x="3278568" y="175839"/>
                  <a:pt x="3273519" y="175648"/>
                </a:cubicBezTo>
                <a:cubicBezTo>
                  <a:pt x="3262089" y="175267"/>
                  <a:pt x="3256279" y="175458"/>
                  <a:pt x="3252469" y="175363"/>
                </a:cubicBezTo>
                <a:cubicBezTo>
                  <a:pt x="3247040" y="175172"/>
                  <a:pt x="3243516" y="174505"/>
                  <a:pt x="3239801" y="174315"/>
                </a:cubicBezTo>
                <a:cubicBezTo>
                  <a:pt x="3237515" y="174220"/>
                  <a:pt x="3233514" y="175363"/>
                  <a:pt x="3231419" y="174982"/>
                </a:cubicBezTo>
                <a:cubicBezTo>
                  <a:pt x="3228847" y="174505"/>
                  <a:pt x="3231228" y="168505"/>
                  <a:pt x="3222656" y="171457"/>
                </a:cubicBezTo>
                <a:cubicBezTo>
                  <a:pt x="3198653" y="175172"/>
                  <a:pt x="3167887" y="174505"/>
                  <a:pt x="3155600" y="174982"/>
                </a:cubicBezTo>
                <a:cubicBezTo>
                  <a:pt x="3138455" y="175648"/>
                  <a:pt x="3104832" y="179554"/>
                  <a:pt x="3092925" y="180316"/>
                </a:cubicBezTo>
                <a:cubicBezTo>
                  <a:pt x="3090735" y="180411"/>
                  <a:pt x="3087496" y="178696"/>
                  <a:pt x="3088544" y="178601"/>
                </a:cubicBezTo>
                <a:cubicBezTo>
                  <a:pt x="3082257" y="179173"/>
                  <a:pt x="3080257" y="181078"/>
                  <a:pt x="3076161" y="181744"/>
                </a:cubicBezTo>
                <a:cubicBezTo>
                  <a:pt x="3058731" y="184792"/>
                  <a:pt x="3047777" y="182506"/>
                  <a:pt x="3038347" y="182792"/>
                </a:cubicBezTo>
                <a:cubicBezTo>
                  <a:pt x="3017106" y="183554"/>
                  <a:pt x="2997294" y="186793"/>
                  <a:pt x="2975673" y="188126"/>
                </a:cubicBezTo>
                <a:cubicBezTo>
                  <a:pt x="2970624" y="188412"/>
                  <a:pt x="2969291" y="186983"/>
                  <a:pt x="2963004" y="187078"/>
                </a:cubicBezTo>
                <a:cubicBezTo>
                  <a:pt x="2941668" y="187555"/>
                  <a:pt x="2914713" y="193079"/>
                  <a:pt x="2904616" y="194127"/>
                </a:cubicBezTo>
                <a:cubicBezTo>
                  <a:pt x="2897091" y="194889"/>
                  <a:pt x="2888900" y="195556"/>
                  <a:pt x="2879565" y="196222"/>
                </a:cubicBezTo>
                <a:cubicBezTo>
                  <a:pt x="2875470" y="196508"/>
                  <a:pt x="2874327" y="194508"/>
                  <a:pt x="2870993" y="194794"/>
                </a:cubicBezTo>
                <a:cubicBezTo>
                  <a:pt x="2872231" y="194698"/>
                  <a:pt x="2868612" y="196889"/>
                  <a:pt x="2866992" y="197270"/>
                </a:cubicBezTo>
                <a:cubicBezTo>
                  <a:pt x="2864706" y="197746"/>
                  <a:pt x="2861087" y="197842"/>
                  <a:pt x="2858610" y="197937"/>
                </a:cubicBezTo>
                <a:cubicBezTo>
                  <a:pt x="2853181" y="198318"/>
                  <a:pt x="2850038" y="196889"/>
                  <a:pt x="2841656" y="197270"/>
                </a:cubicBezTo>
                <a:cubicBezTo>
                  <a:pt x="2828035" y="197842"/>
                  <a:pt x="2817462" y="201366"/>
                  <a:pt x="2804223" y="202509"/>
                </a:cubicBezTo>
                <a:cubicBezTo>
                  <a:pt x="2799174" y="202985"/>
                  <a:pt x="2795364" y="201461"/>
                  <a:pt x="2787364" y="201842"/>
                </a:cubicBezTo>
                <a:cubicBezTo>
                  <a:pt x="2780982" y="202128"/>
                  <a:pt x="2772790" y="202604"/>
                  <a:pt x="2766408" y="203652"/>
                </a:cubicBezTo>
                <a:cubicBezTo>
                  <a:pt x="2750502" y="206128"/>
                  <a:pt x="2742786" y="206224"/>
                  <a:pt x="2728785" y="206795"/>
                </a:cubicBezTo>
                <a:cubicBezTo>
                  <a:pt x="2676111" y="208986"/>
                  <a:pt x="2614675" y="217654"/>
                  <a:pt x="2557335" y="221273"/>
                </a:cubicBezTo>
                <a:cubicBezTo>
                  <a:pt x="2551429" y="221654"/>
                  <a:pt x="2548286" y="220035"/>
                  <a:pt x="2544666" y="220225"/>
                </a:cubicBezTo>
                <a:cubicBezTo>
                  <a:pt x="2545047" y="220225"/>
                  <a:pt x="2543714" y="222416"/>
                  <a:pt x="2540666" y="222702"/>
                </a:cubicBezTo>
                <a:cubicBezTo>
                  <a:pt x="2538094" y="222892"/>
                  <a:pt x="2535522" y="220987"/>
                  <a:pt x="2536284" y="220987"/>
                </a:cubicBezTo>
                <a:cubicBezTo>
                  <a:pt x="2528950" y="221654"/>
                  <a:pt x="2521711" y="224035"/>
                  <a:pt x="2515520" y="224893"/>
                </a:cubicBezTo>
                <a:cubicBezTo>
                  <a:pt x="2497708" y="227274"/>
                  <a:pt x="2478372" y="229084"/>
                  <a:pt x="2461132" y="229465"/>
                </a:cubicBezTo>
                <a:cubicBezTo>
                  <a:pt x="2455608" y="229560"/>
                  <a:pt x="2455227" y="228036"/>
                  <a:pt x="2448464" y="228417"/>
                </a:cubicBezTo>
                <a:cubicBezTo>
                  <a:pt x="2363025" y="233656"/>
                  <a:pt x="2271585" y="247753"/>
                  <a:pt x="2185098" y="250610"/>
                </a:cubicBezTo>
                <a:cubicBezTo>
                  <a:pt x="2177478" y="250896"/>
                  <a:pt x="2175477" y="249277"/>
                  <a:pt x="2168238" y="249943"/>
                </a:cubicBezTo>
                <a:cubicBezTo>
                  <a:pt x="2162428" y="250420"/>
                  <a:pt x="2160618" y="252896"/>
                  <a:pt x="2151665" y="253468"/>
                </a:cubicBezTo>
                <a:cubicBezTo>
                  <a:pt x="2139092" y="254325"/>
                  <a:pt x="2133186" y="250610"/>
                  <a:pt x="2126614" y="255563"/>
                </a:cubicBezTo>
                <a:cubicBezTo>
                  <a:pt x="2124614" y="257087"/>
                  <a:pt x="2121185" y="253849"/>
                  <a:pt x="2122233" y="253849"/>
                </a:cubicBezTo>
                <a:cubicBezTo>
                  <a:pt x="2099087" y="255373"/>
                  <a:pt x="2080037" y="257468"/>
                  <a:pt x="2059558" y="259183"/>
                </a:cubicBezTo>
                <a:cubicBezTo>
                  <a:pt x="1973547" y="266231"/>
                  <a:pt x="1857914" y="272518"/>
                  <a:pt x="1788000" y="284233"/>
                </a:cubicBezTo>
                <a:cubicBezTo>
                  <a:pt x="1776570" y="286138"/>
                  <a:pt x="1760092" y="289282"/>
                  <a:pt x="1749996" y="283186"/>
                </a:cubicBezTo>
                <a:cubicBezTo>
                  <a:pt x="1829148" y="269755"/>
                  <a:pt x="1910111" y="271565"/>
                  <a:pt x="1988121" y="260992"/>
                </a:cubicBezTo>
                <a:cubicBezTo>
                  <a:pt x="2002027" y="259087"/>
                  <a:pt x="2000313" y="258897"/>
                  <a:pt x="2009075" y="259183"/>
                </a:cubicBezTo>
                <a:cubicBezTo>
                  <a:pt x="2011552" y="259278"/>
                  <a:pt x="2014886" y="258611"/>
                  <a:pt x="2017458" y="258516"/>
                </a:cubicBezTo>
                <a:cubicBezTo>
                  <a:pt x="2083085" y="254611"/>
                  <a:pt x="2150236" y="247276"/>
                  <a:pt x="2218149" y="241561"/>
                </a:cubicBezTo>
                <a:cubicBezTo>
                  <a:pt x="2287682" y="235656"/>
                  <a:pt x="2359405" y="232894"/>
                  <a:pt x="2423032" y="224226"/>
                </a:cubicBezTo>
                <a:cubicBezTo>
                  <a:pt x="2430652" y="223178"/>
                  <a:pt x="2432271" y="221368"/>
                  <a:pt x="2439606" y="220702"/>
                </a:cubicBezTo>
                <a:cubicBezTo>
                  <a:pt x="2445035" y="220225"/>
                  <a:pt x="2445511" y="222511"/>
                  <a:pt x="2452274" y="221749"/>
                </a:cubicBezTo>
                <a:cubicBezTo>
                  <a:pt x="2457798" y="221178"/>
                  <a:pt x="2457703" y="218987"/>
                  <a:pt x="2464656" y="218606"/>
                </a:cubicBezTo>
                <a:cubicBezTo>
                  <a:pt x="2463799" y="218701"/>
                  <a:pt x="2467038" y="220321"/>
                  <a:pt x="2469038" y="220321"/>
                </a:cubicBezTo>
                <a:cubicBezTo>
                  <a:pt x="2471610" y="220416"/>
                  <a:pt x="2474848" y="219749"/>
                  <a:pt x="2477420" y="219654"/>
                </a:cubicBezTo>
                <a:cubicBezTo>
                  <a:pt x="2515234" y="217368"/>
                  <a:pt x="2565431" y="211462"/>
                  <a:pt x="2594482" y="209748"/>
                </a:cubicBezTo>
                <a:cubicBezTo>
                  <a:pt x="2596768" y="209653"/>
                  <a:pt x="2599721" y="211462"/>
                  <a:pt x="2598864" y="211462"/>
                </a:cubicBezTo>
                <a:cubicBezTo>
                  <a:pt x="2606389" y="210891"/>
                  <a:pt x="2612961" y="208033"/>
                  <a:pt x="2619628" y="207557"/>
                </a:cubicBezTo>
                <a:cubicBezTo>
                  <a:pt x="2625152" y="207176"/>
                  <a:pt x="2628106" y="208605"/>
                  <a:pt x="2636583" y="208224"/>
                </a:cubicBezTo>
                <a:cubicBezTo>
                  <a:pt x="2668110" y="206700"/>
                  <a:pt x="2701543" y="204319"/>
                  <a:pt x="2732690" y="200128"/>
                </a:cubicBezTo>
                <a:cubicBezTo>
                  <a:pt x="2740310" y="199080"/>
                  <a:pt x="2741929" y="197270"/>
                  <a:pt x="2749264" y="196603"/>
                </a:cubicBezTo>
                <a:cubicBezTo>
                  <a:pt x="2754312" y="196222"/>
                  <a:pt x="2758217" y="197556"/>
                  <a:pt x="2766123" y="197270"/>
                </a:cubicBezTo>
                <a:cubicBezTo>
                  <a:pt x="2791078" y="196413"/>
                  <a:pt x="2814224" y="191365"/>
                  <a:pt x="2828702" y="189841"/>
                </a:cubicBezTo>
                <a:cubicBezTo>
                  <a:pt x="2832607" y="189460"/>
                  <a:pt x="2837274" y="188888"/>
                  <a:pt x="2841180" y="188793"/>
                </a:cubicBezTo>
                <a:cubicBezTo>
                  <a:pt x="2891662" y="187650"/>
                  <a:pt x="2972815" y="178506"/>
                  <a:pt x="3021107" y="175744"/>
                </a:cubicBezTo>
                <a:cubicBezTo>
                  <a:pt x="3023393" y="175648"/>
                  <a:pt x="3026441" y="177458"/>
                  <a:pt x="3025489" y="177458"/>
                </a:cubicBezTo>
                <a:cubicBezTo>
                  <a:pt x="3035204" y="176696"/>
                  <a:pt x="3041014" y="173839"/>
                  <a:pt x="3050349" y="173267"/>
                </a:cubicBezTo>
                <a:cubicBezTo>
                  <a:pt x="3058159" y="172791"/>
                  <a:pt x="3059778" y="174220"/>
                  <a:pt x="3067208" y="173934"/>
                </a:cubicBezTo>
                <a:cubicBezTo>
                  <a:pt x="3103022" y="172696"/>
                  <a:pt x="3148456" y="168695"/>
                  <a:pt x="3184270" y="164028"/>
                </a:cubicBezTo>
                <a:cubicBezTo>
                  <a:pt x="3198653" y="162123"/>
                  <a:pt x="3195319" y="162028"/>
                  <a:pt x="3205225" y="162218"/>
                </a:cubicBezTo>
                <a:cubicBezTo>
                  <a:pt x="3221894" y="162599"/>
                  <a:pt x="3231419" y="157837"/>
                  <a:pt x="3242658" y="156979"/>
                </a:cubicBezTo>
                <a:cubicBezTo>
                  <a:pt x="3241134" y="157075"/>
                  <a:pt x="3245706" y="158599"/>
                  <a:pt x="3247040" y="158694"/>
                </a:cubicBezTo>
                <a:cubicBezTo>
                  <a:pt x="3256470" y="159361"/>
                  <a:pt x="3270090" y="157170"/>
                  <a:pt x="3276282" y="156217"/>
                </a:cubicBezTo>
                <a:cubicBezTo>
                  <a:pt x="3281330" y="155455"/>
                  <a:pt x="3285711" y="153360"/>
                  <a:pt x="3288664" y="153074"/>
                </a:cubicBezTo>
                <a:cubicBezTo>
                  <a:pt x="3289426" y="152979"/>
                  <a:pt x="3288664" y="155646"/>
                  <a:pt x="3293046" y="154789"/>
                </a:cubicBezTo>
                <a:cubicBezTo>
                  <a:pt x="3294760" y="154503"/>
                  <a:pt x="3292093" y="152407"/>
                  <a:pt x="3297046" y="152312"/>
                </a:cubicBezTo>
                <a:cubicBezTo>
                  <a:pt x="3296951" y="152312"/>
                  <a:pt x="3298951" y="153931"/>
                  <a:pt x="3301427" y="154027"/>
                </a:cubicBezTo>
                <a:cubicBezTo>
                  <a:pt x="3313048" y="154503"/>
                  <a:pt x="3314382" y="151550"/>
                  <a:pt x="3322192" y="150121"/>
                </a:cubicBezTo>
                <a:cubicBezTo>
                  <a:pt x="3335622" y="147645"/>
                  <a:pt x="3340671" y="147169"/>
                  <a:pt x="3343147" y="148312"/>
                </a:cubicBezTo>
                <a:cubicBezTo>
                  <a:pt x="3343909" y="148693"/>
                  <a:pt x="3350291" y="147645"/>
                  <a:pt x="3351529" y="147645"/>
                </a:cubicBezTo>
                <a:cubicBezTo>
                  <a:pt x="3382962" y="146883"/>
                  <a:pt x="3426491" y="140596"/>
                  <a:pt x="3451827" y="139168"/>
                </a:cubicBezTo>
                <a:cubicBezTo>
                  <a:pt x="3454304" y="139072"/>
                  <a:pt x="3456876" y="140882"/>
                  <a:pt x="3456209" y="140882"/>
                </a:cubicBezTo>
                <a:cubicBezTo>
                  <a:pt x="3464019" y="140406"/>
                  <a:pt x="3465353" y="138310"/>
                  <a:pt x="3472782" y="137358"/>
                </a:cubicBezTo>
                <a:cubicBezTo>
                  <a:pt x="3476783" y="136882"/>
                  <a:pt x="3476211" y="139072"/>
                  <a:pt x="3477164" y="139072"/>
                </a:cubicBezTo>
                <a:cubicBezTo>
                  <a:pt x="3479736" y="139072"/>
                  <a:pt x="3482498" y="136596"/>
                  <a:pt x="3481164" y="136596"/>
                </a:cubicBezTo>
                <a:cubicBezTo>
                  <a:pt x="3486689" y="136596"/>
                  <a:pt x="3487070" y="138120"/>
                  <a:pt x="3493928" y="137644"/>
                </a:cubicBezTo>
                <a:cubicBezTo>
                  <a:pt x="3519074" y="135834"/>
                  <a:pt x="3545172" y="132691"/>
                  <a:pt x="3564984" y="131643"/>
                </a:cubicBezTo>
                <a:cubicBezTo>
                  <a:pt x="3583082" y="130690"/>
                  <a:pt x="3580891" y="131738"/>
                  <a:pt x="3590035" y="129547"/>
                </a:cubicBezTo>
                <a:cubicBezTo>
                  <a:pt x="3618420" y="122785"/>
                  <a:pt x="3664711" y="125071"/>
                  <a:pt x="3682142" y="123832"/>
                </a:cubicBezTo>
                <a:cubicBezTo>
                  <a:pt x="3692143" y="123166"/>
                  <a:pt x="3701954" y="120022"/>
                  <a:pt x="3711193" y="119260"/>
                </a:cubicBezTo>
                <a:cubicBezTo>
                  <a:pt x="3716432" y="118784"/>
                  <a:pt x="3719956" y="120308"/>
                  <a:pt x="3728052" y="119927"/>
                </a:cubicBezTo>
                <a:cubicBezTo>
                  <a:pt x="3770724" y="117927"/>
                  <a:pt x="3821969" y="109735"/>
                  <a:pt x="3865974" y="108307"/>
                </a:cubicBezTo>
                <a:cubicBezTo>
                  <a:pt x="3873594" y="108021"/>
                  <a:pt x="3875595" y="109640"/>
                  <a:pt x="3882834" y="108973"/>
                </a:cubicBezTo>
                <a:cubicBezTo>
                  <a:pt x="3888644" y="108497"/>
                  <a:pt x="3890358" y="106021"/>
                  <a:pt x="3899407" y="105449"/>
                </a:cubicBezTo>
                <a:cubicBezTo>
                  <a:pt x="3904932" y="105068"/>
                  <a:pt x="3907884" y="106497"/>
                  <a:pt x="3916266" y="106116"/>
                </a:cubicBezTo>
                <a:cubicBezTo>
                  <a:pt x="3947127" y="104687"/>
                  <a:pt x="3988371" y="99353"/>
                  <a:pt x="4012374" y="98020"/>
                </a:cubicBezTo>
                <a:cubicBezTo>
                  <a:pt x="4014564" y="97924"/>
                  <a:pt x="4017708" y="99639"/>
                  <a:pt x="4016755" y="99734"/>
                </a:cubicBezTo>
                <a:cubicBezTo>
                  <a:pt x="4026185" y="98972"/>
                  <a:pt x="4035900" y="94114"/>
                  <a:pt x="4045806" y="95162"/>
                </a:cubicBezTo>
                <a:cubicBezTo>
                  <a:pt x="4050188" y="94686"/>
                  <a:pt x="4048854" y="92209"/>
                  <a:pt x="4041425" y="93448"/>
                </a:cubicBezTo>
                <a:cubicBezTo>
                  <a:pt x="4035805" y="93924"/>
                  <a:pt x="4030281" y="94400"/>
                  <a:pt x="4024661" y="94876"/>
                </a:cubicBezTo>
                <a:cubicBezTo>
                  <a:pt x="4009516" y="91066"/>
                  <a:pt x="3995229" y="97448"/>
                  <a:pt x="3978655" y="98782"/>
                </a:cubicBezTo>
                <a:cubicBezTo>
                  <a:pt x="3972273" y="99258"/>
                  <a:pt x="3964177" y="98210"/>
                  <a:pt x="3957605" y="98496"/>
                </a:cubicBezTo>
                <a:cubicBezTo>
                  <a:pt x="3940174" y="99163"/>
                  <a:pt x="3921886" y="102592"/>
                  <a:pt x="3903217" y="103068"/>
                </a:cubicBezTo>
                <a:cubicBezTo>
                  <a:pt x="3895502" y="103258"/>
                  <a:pt x="3893692" y="101925"/>
                  <a:pt x="3886263" y="102401"/>
                </a:cubicBezTo>
                <a:cubicBezTo>
                  <a:pt x="3878357" y="102877"/>
                  <a:pt x="3877214" y="105449"/>
                  <a:pt x="3869689" y="105925"/>
                </a:cubicBezTo>
                <a:cubicBezTo>
                  <a:pt x="3870546" y="105830"/>
                  <a:pt x="3867213" y="104211"/>
                  <a:pt x="3865308" y="104211"/>
                </a:cubicBezTo>
                <a:cubicBezTo>
                  <a:pt x="3853877" y="103735"/>
                  <a:pt x="3837304" y="107259"/>
                  <a:pt x="3831875" y="107068"/>
                </a:cubicBezTo>
                <a:cubicBezTo>
                  <a:pt x="3830827" y="107068"/>
                  <a:pt x="3825684" y="105449"/>
                  <a:pt x="3827493" y="105354"/>
                </a:cubicBezTo>
                <a:cubicBezTo>
                  <a:pt x="3822064" y="105735"/>
                  <a:pt x="3822064" y="108211"/>
                  <a:pt x="3815111" y="108497"/>
                </a:cubicBezTo>
                <a:cubicBezTo>
                  <a:pt x="3798823" y="109259"/>
                  <a:pt x="3788155" y="108116"/>
                  <a:pt x="3777677" y="113736"/>
                </a:cubicBezTo>
                <a:cubicBezTo>
                  <a:pt x="3777106" y="110593"/>
                  <a:pt x="3770439" y="112974"/>
                  <a:pt x="3764914" y="112688"/>
                </a:cubicBezTo>
                <a:cubicBezTo>
                  <a:pt x="3742911" y="111545"/>
                  <a:pt x="3697001" y="114879"/>
                  <a:pt x="3668616" y="118689"/>
                </a:cubicBezTo>
                <a:cubicBezTo>
                  <a:pt x="3660234" y="119832"/>
                  <a:pt x="3656234" y="122023"/>
                  <a:pt x="3647852" y="122594"/>
                </a:cubicBezTo>
                <a:cubicBezTo>
                  <a:pt x="3643566" y="122880"/>
                  <a:pt x="3642804" y="121261"/>
                  <a:pt x="3639279" y="121165"/>
                </a:cubicBezTo>
                <a:cubicBezTo>
                  <a:pt x="3635279" y="121070"/>
                  <a:pt x="3630802" y="122213"/>
                  <a:pt x="3626706" y="122213"/>
                </a:cubicBezTo>
                <a:cubicBezTo>
                  <a:pt x="3618991" y="122213"/>
                  <a:pt x="3611657" y="121642"/>
                  <a:pt x="3605656" y="121832"/>
                </a:cubicBezTo>
                <a:cubicBezTo>
                  <a:pt x="3581653" y="122880"/>
                  <a:pt x="3561270" y="127738"/>
                  <a:pt x="3547268" y="128881"/>
                </a:cubicBezTo>
                <a:cubicBezTo>
                  <a:pt x="3540886" y="129357"/>
                  <a:pt x="3533076" y="128404"/>
                  <a:pt x="3526218" y="128500"/>
                </a:cubicBezTo>
                <a:cubicBezTo>
                  <a:pt x="3513454" y="128785"/>
                  <a:pt x="3500595" y="130881"/>
                  <a:pt x="3492785" y="131357"/>
                </a:cubicBezTo>
                <a:cubicBezTo>
                  <a:pt x="3490594" y="131452"/>
                  <a:pt x="3487451" y="129738"/>
                  <a:pt x="3488403" y="129643"/>
                </a:cubicBezTo>
                <a:cubicBezTo>
                  <a:pt x="3480498" y="130309"/>
                  <a:pt x="3475164" y="133072"/>
                  <a:pt x="3467639" y="133548"/>
                </a:cubicBezTo>
                <a:cubicBezTo>
                  <a:pt x="3462210" y="133834"/>
                  <a:pt x="3458971" y="132595"/>
                  <a:pt x="3450780" y="132881"/>
                </a:cubicBezTo>
                <a:cubicBezTo>
                  <a:pt x="3436302" y="133453"/>
                  <a:pt x="3418299" y="136215"/>
                  <a:pt x="3404774" y="136786"/>
                </a:cubicBezTo>
                <a:cubicBezTo>
                  <a:pt x="3398773" y="136977"/>
                  <a:pt x="3396677" y="135548"/>
                  <a:pt x="3387915" y="136120"/>
                </a:cubicBezTo>
                <a:cubicBezTo>
                  <a:pt x="3381342" y="136501"/>
                  <a:pt x="3373818" y="139453"/>
                  <a:pt x="3367150" y="140025"/>
                </a:cubicBezTo>
                <a:cubicBezTo>
                  <a:pt x="3368389" y="139930"/>
                  <a:pt x="3364483" y="138310"/>
                  <a:pt x="3362769" y="138310"/>
                </a:cubicBezTo>
                <a:cubicBezTo>
                  <a:pt x="3347338" y="137644"/>
                  <a:pt x="3329526" y="141835"/>
                  <a:pt x="3325335" y="143549"/>
                </a:cubicBezTo>
                <a:cubicBezTo>
                  <a:pt x="3321525" y="145168"/>
                  <a:pt x="3323907" y="145073"/>
                  <a:pt x="3317144" y="146311"/>
                </a:cubicBezTo>
                <a:cubicBezTo>
                  <a:pt x="3306285" y="148312"/>
                  <a:pt x="3293331" y="149264"/>
                  <a:pt x="3283711" y="149169"/>
                </a:cubicBezTo>
                <a:cubicBezTo>
                  <a:pt x="3277806" y="149074"/>
                  <a:pt x="3270281" y="146502"/>
                  <a:pt x="3262470" y="146692"/>
                </a:cubicBezTo>
                <a:cubicBezTo>
                  <a:pt x="3249040" y="147169"/>
                  <a:pt x="3252660" y="151645"/>
                  <a:pt x="3245706" y="148121"/>
                </a:cubicBezTo>
                <a:cubicBezTo>
                  <a:pt x="3244944" y="147740"/>
                  <a:pt x="3238563" y="148788"/>
                  <a:pt x="3237324" y="148788"/>
                </a:cubicBezTo>
                <a:cubicBezTo>
                  <a:pt x="3208845" y="149455"/>
                  <a:pt x="3183508" y="151360"/>
                  <a:pt x="3170459" y="154408"/>
                </a:cubicBezTo>
                <a:cubicBezTo>
                  <a:pt x="3145789" y="160218"/>
                  <a:pt x="3098355" y="164218"/>
                  <a:pt x="3066160" y="165361"/>
                </a:cubicBezTo>
                <a:cubicBezTo>
                  <a:pt x="3058540" y="165647"/>
                  <a:pt x="3056445" y="164028"/>
                  <a:pt x="3049301" y="164695"/>
                </a:cubicBezTo>
                <a:cubicBezTo>
                  <a:pt x="3044443" y="165171"/>
                  <a:pt x="3043014" y="166981"/>
                  <a:pt x="3036918" y="167838"/>
                </a:cubicBezTo>
                <a:cubicBezTo>
                  <a:pt x="3020154" y="170410"/>
                  <a:pt x="3013011" y="168219"/>
                  <a:pt x="3003295" y="168600"/>
                </a:cubicBezTo>
                <a:cubicBezTo>
                  <a:pt x="2948812" y="170410"/>
                  <a:pt x="2889186" y="178220"/>
                  <a:pt x="2827749" y="183459"/>
                </a:cubicBezTo>
                <a:cubicBezTo>
                  <a:pt x="2776886" y="187745"/>
                  <a:pt x="2717450" y="193936"/>
                  <a:pt x="2673064" y="196508"/>
                </a:cubicBezTo>
                <a:cubicBezTo>
                  <a:pt x="2655156" y="197556"/>
                  <a:pt x="2656776" y="196794"/>
                  <a:pt x="2648013" y="198604"/>
                </a:cubicBezTo>
                <a:cubicBezTo>
                  <a:pt x="2627534" y="202985"/>
                  <a:pt x="2594577" y="204033"/>
                  <a:pt x="2576956" y="204604"/>
                </a:cubicBezTo>
                <a:cubicBezTo>
                  <a:pt x="2569336" y="204890"/>
                  <a:pt x="2567336" y="203271"/>
                  <a:pt x="2560097" y="203938"/>
                </a:cubicBezTo>
                <a:cubicBezTo>
                  <a:pt x="2554287" y="204414"/>
                  <a:pt x="2552477" y="206795"/>
                  <a:pt x="2543523" y="207462"/>
                </a:cubicBezTo>
                <a:cubicBezTo>
                  <a:pt x="2536189" y="207938"/>
                  <a:pt x="2529045" y="206890"/>
                  <a:pt x="2522473" y="207176"/>
                </a:cubicBezTo>
                <a:cubicBezTo>
                  <a:pt x="2514663" y="207462"/>
                  <a:pt x="2505138" y="208129"/>
                  <a:pt x="2497422" y="209272"/>
                </a:cubicBezTo>
                <a:cubicBezTo>
                  <a:pt x="2481325" y="211653"/>
                  <a:pt x="2478849" y="211367"/>
                  <a:pt x="2463990" y="212129"/>
                </a:cubicBezTo>
                <a:cubicBezTo>
                  <a:pt x="2439796" y="213272"/>
                  <a:pt x="2408935" y="217463"/>
                  <a:pt x="2388742" y="218511"/>
                </a:cubicBezTo>
                <a:cubicBezTo>
                  <a:pt x="2373978" y="219273"/>
                  <a:pt x="2371026" y="217939"/>
                  <a:pt x="2367882" y="220321"/>
                </a:cubicBezTo>
                <a:cubicBezTo>
                  <a:pt x="2359596" y="226417"/>
                  <a:pt x="2316924" y="220416"/>
                  <a:pt x="2309399" y="225274"/>
                </a:cubicBezTo>
                <a:cubicBezTo>
                  <a:pt x="2302827" y="225655"/>
                  <a:pt x="2294921" y="226798"/>
                  <a:pt x="2296540" y="222130"/>
                </a:cubicBezTo>
                <a:cubicBezTo>
                  <a:pt x="2376645" y="218035"/>
                  <a:pt x="2455512" y="205081"/>
                  <a:pt x="2526474" y="202699"/>
                </a:cubicBezTo>
                <a:cubicBezTo>
                  <a:pt x="2534094" y="202414"/>
                  <a:pt x="2536094" y="203938"/>
                  <a:pt x="2543333" y="203366"/>
                </a:cubicBezTo>
                <a:cubicBezTo>
                  <a:pt x="2551143" y="202795"/>
                  <a:pt x="2552477" y="200223"/>
                  <a:pt x="2559906" y="199842"/>
                </a:cubicBezTo>
                <a:cubicBezTo>
                  <a:pt x="2565431" y="199556"/>
                  <a:pt x="2565717" y="201652"/>
                  <a:pt x="2572575" y="200890"/>
                </a:cubicBezTo>
                <a:cubicBezTo>
                  <a:pt x="2576861" y="200413"/>
                  <a:pt x="2577337" y="198794"/>
                  <a:pt x="2580766" y="198127"/>
                </a:cubicBezTo>
                <a:cubicBezTo>
                  <a:pt x="2595625" y="195270"/>
                  <a:pt x="2601150" y="198032"/>
                  <a:pt x="2610198" y="197746"/>
                </a:cubicBezTo>
                <a:cubicBezTo>
                  <a:pt x="2654204" y="196222"/>
                  <a:pt x="2716021" y="190126"/>
                  <a:pt x="2756502" y="185364"/>
                </a:cubicBezTo>
                <a:cubicBezTo>
                  <a:pt x="2766789" y="184126"/>
                  <a:pt x="2793078" y="186316"/>
                  <a:pt x="2793650" y="175934"/>
                </a:cubicBezTo>
                <a:cubicBezTo>
                  <a:pt x="2770599" y="177458"/>
                  <a:pt x="2768599" y="177172"/>
                  <a:pt x="2756026" y="179077"/>
                </a:cubicBezTo>
                <a:cubicBezTo>
                  <a:pt x="2735547" y="182221"/>
                  <a:pt x="2703543" y="184411"/>
                  <a:pt x="2689161" y="184697"/>
                </a:cubicBezTo>
                <a:cubicBezTo>
                  <a:pt x="2681160" y="184792"/>
                  <a:pt x="2679445" y="183649"/>
                  <a:pt x="2676588" y="185745"/>
                </a:cubicBezTo>
                <a:cubicBezTo>
                  <a:pt x="2674206" y="187459"/>
                  <a:pt x="2653442" y="187745"/>
                  <a:pt x="2651537" y="187840"/>
                </a:cubicBezTo>
                <a:cubicBezTo>
                  <a:pt x="2643060" y="188602"/>
                  <a:pt x="2633058" y="191365"/>
                  <a:pt x="2626296" y="187840"/>
                </a:cubicBezTo>
                <a:cubicBezTo>
                  <a:pt x="2660109" y="182602"/>
                  <a:pt x="2695923" y="178125"/>
                  <a:pt x="2730594" y="176887"/>
                </a:cubicBezTo>
                <a:cubicBezTo>
                  <a:pt x="2744691" y="176410"/>
                  <a:pt x="2742977" y="176982"/>
                  <a:pt x="2751549" y="175077"/>
                </a:cubicBezTo>
                <a:cubicBezTo>
                  <a:pt x="2767361" y="171743"/>
                  <a:pt x="2786411" y="172219"/>
                  <a:pt x="2801746" y="170886"/>
                </a:cubicBezTo>
                <a:cubicBezTo>
                  <a:pt x="2815652" y="169648"/>
                  <a:pt x="2836512" y="169648"/>
                  <a:pt x="2839179" y="165647"/>
                </a:cubicBezTo>
                <a:cubicBezTo>
                  <a:pt x="2826321" y="164599"/>
                  <a:pt x="2833560" y="162599"/>
                  <a:pt x="2838608" y="159361"/>
                </a:cubicBezTo>
                <a:cubicBezTo>
                  <a:pt x="2826035" y="154122"/>
                  <a:pt x="2831845" y="165266"/>
                  <a:pt x="2818034" y="165361"/>
                </a:cubicBezTo>
                <a:cubicBezTo>
                  <a:pt x="2797269" y="169171"/>
                  <a:pt x="2796984" y="160599"/>
                  <a:pt x="2779839" y="162218"/>
                </a:cubicBezTo>
                <a:cubicBezTo>
                  <a:pt x="2781553" y="167647"/>
                  <a:pt x="2771552" y="168409"/>
                  <a:pt x="2763646" y="169933"/>
                </a:cubicBezTo>
                <a:cubicBezTo>
                  <a:pt x="2728023" y="171838"/>
                  <a:pt x="2690589" y="177553"/>
                  <a:pt x="2663348" y="178411"/>
                </a:cubicBezTo>
                <a:cubicBezTo>
                  <a:pt x="2648679" y="178887"/>
                  <a:pt x="2656014" y="177839"/>
                  <a:pt x="2646584" y="179839"/>
                </a:cubicBezTo>
                <a:cubicBezTo>
                  <a:pt x="2635535" y="182221"/>
                  <a:pt x="2626391" y="180506"/>
                  <a:pt x="2617342" y="182316"/>
                </a:cubicBezTo>
                <a:cubicBezTo>
                  <a:pt x="2607627" y="182506"/>
                  <a:pt x="2613246" y="188793"/>
                  <a:pt x="2605341" y="189650"/>
                </a:cubicBezTo>
                <a:cubicBezTo>
                  <a:pt x="2605722" y="184983"/>
                  <a:pt x="2601340" y="183268"/>
                  <a:pt x="2592291" y="184411"/>
                </a:cubicBezTo>
                <a:cubicBezTo>
                  <a:pt x="2573813" y="186602"/>
                  <a:pt x="2554763" y="186697"/>
                  <a:pt x="2542095" y="188602"/>
                </a:cubicBezTo>
                <a:cubicBezTo>
                  <a:pt x="2534189" y="189841"/>
                  <a:pt x="2532760" y="191269"/>
                  <a:pt x="2529522" y="189650"/>
                </a:cubicBezTo>
                <a:cubicBezTo>
                  <a:pt x="2528760" y="189269"/>
                  <a:pt x="2522378" y="190317"/>
                  <a:pt x="2521140" y="190317"/>
                </a:cubicBezTo>
                <a:cubicBezTo>
                  <a:pt x="2498280" y="190888"/>
                  <a:pt x="2474086" y="196032"/>
                  <a:pt x="2462466" y="193174"/>
                </a:cubicBezTo>
                <a:cubicBezTo>
                  <a:pt x="2460370" y="195460"/>
                  <a:pt x="2448845" y="197746"/>
                  <a:pt x="2441892" y="199175"/>
                </a:cubicBezTo>
                <a:cubicBezTo>
                  <a:pt x="2434653" y="200604"/>
                  <a:pt x="2419794" y="204890"/>
                  <a:pt x="2416841" y="201271"/>
                </a:cubicBezTo>
                <a:cubicBezTo>
                  <a:pt x="2417603" y="196889"/>
                  <a:pt x="2427604" y="196127"/>
                  <a:pt x="2433033" y="193555"/>
                </a:cubicBezTo>
                <a:cubicBezTo>
                  <a:pt x="2492946" y="188507"/>
                  <a:pt x="2552858" y="183459"/>
                  <a:pt x="2612770" y="178411"/>
                </a:cubicBezTo>
                <a:cubicBezTo>
                  <a:pt x="2612865" y="175077"/>
                  <a:pt x="2611627" y="171172"/>
                  <a:pt x="2620581" y="171362"/>
                </a:cubicBezTo>
                <a:cubicBezTo>
                  <a:pt x="2620200" y="173934"/>
                  <a:pt x="2613532" y="176791"/>
                  <a:pt x="2621152" y="177649"/>
                </a:cubicBezTo>
                <a:cubicBezTo>
                  <a:pt x="2622581" y="173934"/>
                  <a:pt x="2626581" y="177649"/>
                  <a:pt x="2633725" y="176601"/>
                </a:cubicBezTo>
                <a:cubicBezTo>
                  <a:pt x="2661633" y="174220"/>
                  <a:pt x="2689446" y="171934"/>
                  <a:pt x="2717355" y="169552"/>
                </a:cubicBezTo>
                <a:cubicBezTo>
                  <a:pt x="2724498" y="169457"/>
                  <a:pt x="2727451" y="166314"/>
                  <a:pt x="2717164" y="167457"/>
                </a:cubicBezTo>
                <a:cubicBezTo>
                  <a:pt x="2714402" y="167647"/>
                  <a:pt x="2711640" y="167933"/>
                  <a:pt x="2708782" y="168124"/>
                </a:cubicBezTo>
                <a:cubicBezTo>
                  <a:pt x="2704591" y="168505"/>
                  <a:pt x="2700400" y="168790"/>
                  <a:pt x="2696209" y="169171"/>
                </a:cubicBezTo>
                <a:cubicBezTo>
                  <a:pt x="2689923" y="169362"/>
                  <a:pt x="2680874" y="171267"/>
                  <a:pt x="2679350" y="168505"/>
                </a:cubicBezTo>
                <a:cubicBezTo>
                  <a:pt x="2686208" y="164885"/>
                  <a:pt x="2694971" y="161266"/>
                  <a:pt x="2703924" y="160123"/>
                </a:cubicBezTo>
                <a:cubicBezTo>
                  <a:pt x="2708592" y="159456"/>
                  <a:pt x="2706401" y="161647"/>
                  <a:pt x="2708306" y="161837"/>
                </a:cubicBezTo>
                <a:cubicBezTo>
                  <a:pt x="2726784" y="164218"/>
                  <a:pt x="2740977" y="155646"/>
                  <a:pt x="2750311" y="160408"/>
                </a:cubicBezTo>
                <a:cubicBezTo>
                  <a:pt x="2752407" y="161456"/>
                  <a:pt x="2755645" y="157932"/>
                  <a:pt x="2754312" y="157932"/>
                </a:cubicBezTo>
                <a:cubicBezTo>
                  <a:pt x="2761646" y="157646"/>
                  <a:pt x="2769456" y="158694"/>
                  <a:pt x="2775362" y="158313"/>
                </a:cubicBezTo>
                <a:cubicBezTo>
                  <a:pt x="2779934" y="158027"/>
                  <a:pt x="2777648" y="156313"/>
                  <a:pt x="2779362" y="155836"/>
                </a:cubicBezTo>
                <a:cubicBezTo>
                  <a:pt x="2783172" y="154789"/>
                  <a:pt x="2787364" y="157265"/>
                  <a:pt x="2787935" y="157265"/>
                </a:cubicBezTo>
                <a:cubicBezTo>
                  <a:pt x="2804794" y="155455"/>
                  <a:pt x="2804604" y="154598"/>
                  <a:pt x="2812986" y="155170"/>
                </a:cubicBezTo>
                <a:cubicBezTo>
                  <a:pt x="2832607" y="156503"/>
                  <a:pt x="2854229" y="149645"/>
                  <a:pt x="2862992" y="148788"/>
                </a:cubicBezTo>
                <a:cubicBezTo>
                  <a:pt x="2870326" y="148121"/>
                  <a:pt x="2876327" y="149740"/>
                  <a:pt x="2884042" y="149169"/>
                </a:cubicBezTo>
                <a:cubicBezTo>
                  <a:pt x="2889281" y="148788"/>
                  <a:pt x="2889757" y="146597"/>
                  <a:pt x="2896425" y="146026"/>
                </a:cubicBezTo>
                <a:cubicBezTo>
                  <a:pt x="2900711" y="145645"/>
                  <a:pt x="2901473" y="147645"/>
                  <a:pt x="2904997" y="147454"/>
                </a:cubicBezTo>
                <a:cubicBezTo>
                  <a:pt x="2910331" y="147169"/>
                  <a:pt x="2910426" y="144502"/>
                  <a:pt x="2917380" y="144311"/>
                </a:cubicBezTo>
                <a:cubicBezTo>
                  <a:pt x="2916999" y="144311"/>
                  <a:pt x="2919475" y="145930"/>
                  <a:pt x="2921761" y="146026"/>
                </a:cubicBezTo>
                <a:cubicBezTo>
                  <a:pt x="2924238" y="146121"/>
                  <a:pt x="2927571" y="145454"/>
                  <a:pt x="2930143" y="145359"/>
                </a:cubicBezTo>
                <a:cubicBezTo>
                  <a:pt x="2983769" y="141930"/>
                  <a:pt x="3044539" y="138120"/>
                  <a:pt x="3097402" y="131262"/>
                </a:cubicBezTo>
                <a:cubicBezTo>
                  <a:pt x="3102641" y="130595"/>
                  <a:pt x="3106832" y="128309"/>
                  <a:pt x="3109785" y="128119"/>
                </a:cubicBezTo>
                <a:cubicBezTo>
                  <a:pt x="3114833" y="127738"/>
                  <a:pt x="3118738" y="129071"/>
                  <a:pt x="3126644" y="128785"/>
                </a:cubicBezTo>
                <a:cubicBezTo>
                  <a:pt x="3138645" y="128404"/>
                  <a:pt x="3149980" y="126309"/>
                  <a:pt x="3160077" y="125928"/>
                </a:cubicBezTo>
                <a:cubicBezTo>
                  <a:pt x="3167792" y="125642"/>
                  <a:pt x="3169602" y="127166"/>
                  <a:pt x="3176936" y="126595"/>
                </a:cubicBezTo>
                <a:cubicBezTo>
                  <a:pt x="3182365" y="126214"/>
                  <a:pt x="3185032" y="123928"/>
                  <a:pt x="3193509" y="123070"/>
                </a:cubicBezTo>
                <a:cubicBezTo>
                  <a:pt x="3200367" y="122404"/>
                  <a:pt x="3208273" y="124023"/>
                  <a:pt x="3214560" y="123356"/>
                </a:cubicBezTo>
                <a:cubicBezTo>
                  <a:pt x="3213417" y="123451"/>
                  <a:pt x="3216846" y="121261"/>
                  <a:pt x="3218560" y="120880"/>
                </a:cubicBezTo>
                <a:cubicBezTo>
                  <a:pt x="3245897" y="115069"/>
                  <a:pt x="3282187" y="117355"/>
                  <a:pt x="3298189" y="116308"/>
                </a:cubicBezTo>
                <a:cubicBezTo>
                  <a:pt x="3311048" y="115450"/>
                  <a:pt x="3314001" y="112974"/>
                  <a:pt x="3318954" y="112402"/>
                </a:cubicBezTo>
                <a:cubicBezTo>
                  <a:pt x="3323240" y="112021"/>
                  <a:pt x="3324002" y="113831"/>
                  <a:pt x="3327526" y="113831"/>
                </a:cubicBezTo>
                <a:cubicBezTo>
                  <a:pt x="3333527" y="113736"/>
                  <a:pt x="3336480" y="110878"/>
                  <a:pt x="3339909" y="110688"/>
                </a:cubicBezTo>
                <a:cubicBezTo>
                  <a:pt x="3345433" y="110402"/>
                  <a:pt x="3345719" y="112593"/>
                  <a:pt x="3352577" y="111736"/>
                </a:cubicBezTo>
                <a:cubicBezTo>
                  <a:pt x="3366483" y="109926"/>
                  <a:pt x="3364769" y="109640"/>
                  <a:pt x="3373532" y="109926"/>
                </a:cubicBezTo>
                <a:cubicBezTo>
                  <a:pt x="3376104" y="110021"/>
                  <a:pt x="3379342" y="109354"/>
                  <a:pt x="3381914" y="109259"/>
                </a:cubicBezTo>
                <a:cubicBezTo>
                  <a:pt x="3423348" y="106783"/>
                  <a:pt x="3468210" y="100020"/>
                  <a:pt x="3507358" y="98686"/>
                </a:cubicBezTo>
                <a:cubicBezTo>
                  <a:pt x="3515073" y="98401"/>
                  <a:pt x="3516883" y="99925"/>
                  <a:pt x="3524217" y="99353"/>
                </a:cubicBezTo>
                <a:cubicBezTo>
                  <a:pt x="3530123" y="98972"/>
                  <a:pt x="3533076" y="96496"/>
                  <a:pt x="3536600" y="96210"/>
                </a:cubicBezTo>
                <a:cubicBezTo>
                  <a:pt x="3542029" y="95734"/>
                  <a:pt x="3542410" y="98115"/>
                  <a:pt x="3549268" y="97258"/>
                </a:cubicBezTo>
                <a:cubicBezTo>
                  <a:pt x="3554697" y="96591"/>
                  <a:pt x="3554793" y="94686"/>
                  <a:pt x="3561651" y="94114"/>
                </a:cubicBezTo>
                <a:cubicBezTo>
                  <a:pt x="3566889" y="93638"/>
                  <a:pt x="3567747" y="95638"/>
                  <a:pt x="3574319" y="95162"/>
                </a:cubicBezTo>
                <a:cubicBezTo>
                  <a:pt x="3582225" y="94591"/>
                  <a:pt x="3583368" y="92114"/>
                  <a:pt x="3590892" y="91638"/>
                </a:cubicBezTo>
                <a:cubicBezTo>
                  <a:pt x="3590035" y="91733"/>
                  <a:pt x="3593369" y="93352"/>
                  <a:pt x="3595274" y="93352"/>
                </a:cubicBezTo>
                <a:cubicBezTo>
                  <a:pt x="3614991" y="94114"/>
                  <a:pt x="3629754" y="88209"/>
                  <a:pt x="3641089" y="87352"/>
                </a:cubicBezTo>
                <a:cubicBezTo>
                  <a:pt x="3648328" y="86780"/>
                  <a:pt x="3654615" y="88018"/>
                  <a:pt x="3662139" y="87733"/>
                </a:cubicBezTo>
                <a:cubicBezTo>
                  <a:pt x="3720242" y="85256"/>
                  <a:pt x="3785202" y="73921"/>
                  <a:pt x="3841876" y="72588"/>
                </a:cubicBezTo>
                <a:cubicBezTo>
                  <a:pt x="3847401" y="72493"/>
                  <a:pt x="3847782" y="74017"/>
                  <a:pt x="3854640" y="73636"/>
                </a:cubicBezTo>
                <a:cubicBezTo>
                  <a:pt x="3880357" y="72112"/>
                  <a:pt x="3909885" y="70207"/>
                  <a:pt x="3934078" y="66968"/>
                </a:cubicBezTo>
                <a:cubicBezTo>
                  <a:pt x="3941793" y="65920"/>
                  <a:pt x="3943222" y="64396"/>
                  <a:pt x="3950652" y="63444"/>
                </a:cubicBezTo>
                <a:cubicBezTo>
                  <a:pt x="3949509" y="63634"/>
                  <a:pt x="3952842" y="65254"/>
                  <a:pt x="3955033" y="65158"/>
                </a:cubicBezTo>
                <a:cubicBezTo>
                  <a:pt x="3959224" y="65063"/>
                  <a:pt x="3959891" y="62872"/>
                  <a:pt x="3963225" y="62396"/>
                </a:cubicBezTo>
                <a:cubicBezTo>
                  <a:pt x="3970083" y="65920"/>
                  <a:pt x="3987609" y="65825"/>
                  <a:pt x="4001420" y="65539"/>
                </a:cubicBezTo>
                <a:cubicBezTo>
                  <a:pt x="4029042" y="64873"/>
                  <a:pt x="4063618" y="60396"/>
                  <a:pt x="4084859" y="56395"/>
                </a:cubicBezTo>
                <a:cubicBezTo>
                  <a:pt x="4098765" y="60205"/>
                  <a:pt x="4116006" y="59539"/>
                  <a:pt x="4131341" y="58777"/>
                </a:cubicBezTo>
                <a:cubicBezTo>
                  <a:pt x="4140294" y="58396"/>
                  <a:pt x="4147438" y="55538"/>
                  <a:pt x="4156201" y="54586"/>
                </a:cubicBezTo>
                <a:cubicBezTo>
                  <a:pt x="4162392" y="53919"/>
                  <a:pt x="4165059" y="55824"/>
                  <a:pt x="4168965" y="55633"/>
                </a:cubicBezTo>
                <a:cubicBezTo>
                  <a:pt x="4173537" y="55443"/>
                  <a:pt x="4171251" y="53633"/>
                  <a:pt x="4172965" y="53157"/>
                </a:cubicBezTo>
                <a:cubicBezTo>
                  <a:pt x="4177156" y="52014"/>
                  <a:pt x="4180490" y="54586"/>
                  <a:pt x="4181538" y="54586"/>
                </a:cubicBezTo>
                <a:cubicBezTo>
                  <a:pt x="4190586" y="54109"/>
                  <a:pt x="4189634" y="51728"/>
                  <a:pt x="4194111" y="53538"/>
                </a:cubicBezTo>
                <a:cubicBezTo>
                  <a:pt x="4198016" y="55062"/>
                  <a:pt x="4257357" y="48109"/>
                  <a:pt x="4256785" y="48204"/>
                </a:cubicBezTo>
                <a:cubicBezTo>
                  <a:pt x="4257928" y="48013"/>
                  <a:pt x="4262500" y="45537"/>
                  <a:pt x="4260786" y="45727"/>
                </a:cubicBezTo>
                <a:cubicBezTo>
                  <a:pt x="4266501" y="45156"/>
                  <a:pt x="4268692" y="47537"/>
                  <a:pt x="4277645" y="46394"/>
                </a:cubicBezTo>
                <a:cubicBezTo>
                  <a:pt x="4285551" y="45346"/>
                  <a:pt x="4291170" y="43060"/>
                  <a:pt x="4298409" y="42489"/>
                </a:cubicBezTo>
                <a:cubicBezTo>
                  <a:pt x="4306029" y="41917"/>
                  <a:pt x="4312887" y="47251"/>
                  <a:pt x="4319365" y="40679"/>
                </a:cubicBezTo>
                <a:cubicBezTo>
                  <a:pt x="4299648" y="43346"/>
                  <a:pt x="4314507" y="38488"/>
                  <a:pt x="4306315" y="35440"/>
                </a:cubicBezTo>
                <a:cubicBezTo>
                  <a:pt x="4281169" y="37345"/>
                  <a:pt x="4255071" y="40108"/>
                  <a:pt x="4235259" y="41441"/>
                </a:cubicBezTo>
                <a:cubicBezTo>
                  <a:pt x="4228877" y="41917"/>
                  <a:pt x="4230687" y="39346"/>
                  <a:pt x="4226877" y="42108"/>
                </a:cubicBezTo>
                <a:cubicBezTo>
                  <a:pt x="4226401" y="42489"/>
                  <a:pt x="4219543" y="42775"/>
                  <a:pt x="4218495" y="42775"/>
                </a:cubicBezTo>
                <a:cubicBezTo>
                  <a:pt x="4212303" y="42965"/>
                  <a:pt x="4210684" y="41346"/>
                  <a:pt x="4201635" y="42108"/>
                </a:cubicBezTo>
                <a:cubicBezTo>
                  <a:pt x="4194777" y="42679"/>
                  <a:pt x="4187539" y="42965"/>
                  <a:pt x="4180776" y="43918"/>
                </a:cubicBezTo>
                <a:cubicBezTo>
                  <a:pt x="4161345" y="46394"/>
                  <a:pt x="4163535" y="46013"/>
                  <a:pt x="4147343" y="46775"/>
                </a:cubicBezTo>
                <a:cubicBezTo>
                  <a:pt x="4126959" y="47728"/>
                  <a:pt x="4096765" y="51442"/>
                  <a:pt x="4080477" y="52395"/>
                </a:cubicBezTo>
                <a:cubicBezTo>
                  <a:pt x="4072857" y="52871"/>
                  <a:pt x="4059808" y="52014"/>
                  <a:pt x="4059427" y="52014"/>
                </a:cubicBezTo>
                <a:cubicBezTo>
                  <a:pt x="4057427" y="52395"/>
                  <a:pt x="4052664" y="59920"/>
                  <a:pt x="4047426" y="59348"/>
                </a:cubicBezTo>
                <a:cubicBezTo>
                  <a:pt x="4046759" y="56110"/>
                  <a:pt x="4047331" y="52014"/>
                  <a:pt x="4038567" y="53728"/>
                </a:cubicBezTo>
                <a:cubicBezTo>
                  <a:pt x="4027137" y="57348"/>
                  <a:pt x="4023423" y="55919"/>
                  <a:pt x="4017612" y="55538"/>
                </a:cubicBezTo>
                <a:cubicBezTo>
                  <a:pt x="4014088" y="55348"/>
                  <a:pt x="4008754" y="56395"/>
                  <a:pt x="4005039" y="56586"/>
                </a:cubicBezTo>
                <a:cubicBezTo>
                  <a:pt x="3977702" y="58110"/>
                  <a:pt x="3954462" y="61444"/>
                  <a:pt x="3929792" y="62968"/>
                </a:cubicBezTo>
                <a:cubicBezTo>
                  <a:pt x="3924553" y="63253"/>
                  <a:pt x="3923601" y="61634"/>
                  <a:pt x="3917124" y="61920"/>
                </a:cubicBezTo>
                <a:cubicBezTo>
                  <a:pt x="3885310" y="63158"/>
                  <a:pt x="3853020" y="69254"/>
                  <a:pt x="3821016" y="70016"/>
                </a:cubicBezTo>
                <a:cubicBezTo>
                  <a:pt x="3810920" y="70302"/>
                  <a:pt x="3802633" y="67159"/>
                  <a:pt x="3795966" y="72112"/>
                </a:cubicBezTo>
                <a:cubicBezTo>
                  <a:pt x="3793965" y="73636"/>
                  <a:pt x="3790536" y="70492"/>
                  <a:pt x="3791584" y="70397"/>
                </a:cubicBezTo>
                <a:cubicBezTo>
                  <a:pt x="3761199" y="72778"/>
                  <a:pt x="3735006" y="73826"/>
                  <a:pt x="3707955" y="77446"/>
                </a:cubicBezTo>
                <a:cubicBezTo>
                  <a:pt x="3694048" y="79351"/>
                  <a:pt x="3695763" y="79541"/>
                  <a:pt x="3687000" y="79255"/>
                </a:cubicBezTo>
                <a:cubicBezTo>
                  <a:pt x="3654805" y="77922"/>
                  <a:pt x="3597274" y="87542"/>
                  <a:pt x="3569937" y="89161"/>
                </a:cubicBezTo>
                <a:cubicBezTo>
                  <a:pt x="3567651" y="89257"/>
                  <a:pt x="3564603" y="87542"/>
                  <a:pt x="3565556" y="87447"/>
                </a:cubicBezTo>
                <a:cubicBezTo>
                  <a:pt x="3556317" y="88209"/>
                  <a:pt x="3549744" y="91066"/>
                  <a:pt x="3540600" y="91638"/>
                </a:cubicBezTo>
                <a:cubicBezTo>
                  <a:pt x="3533266" y="92114"/>
                  <a:pt x="3527075" y="90876"/>
                  <a:pt x="3519550" y="91352"/>
                </a:cubicBezTo>
                <a:cubicBezTo>
                  <a:pt x="3503834" y="92209"/>
                  <a:pt x="3503262" y="95448"/>
                  <a:pt x="3498690" y="93162"/>
                </a:cubicBezTo>
                <a:cubicBezTo>
                  <a:pt x="3493166" y="90400"/>
                  <a:pt x="3445731" y="97829"/>
                  <a:pt x="3440207" y="98115"/>
                </a:cubicBezTo>
                <a:cubicBezTo>
                  <a:pt x="3434777" y="98401"/>
                  <a:pt x="3434301" y="96686"/>
                  <a:pt x="3427539" y="97067"/>
                </a:cubicBezTo>
                <a:cubicBezTo>
                  <a:pt x="3420681" y="97543"/>
                  <a:pt x="3413442" y="98115"/>
                  <a:pt x="3406584" y="98877"/>
                </a:cubicBezTo>
                <a:cubicBezTo>
                  <a:pt x="3388772" y="100877"/>
                  <a:pt x="3390486" y="101353"/>
                  <a:pt x="3381533" y="100972"/>
                </a:cubicBezTo>
                <a:cubicBezTo>
                  <a:pt x="3364007" y="100306"/>
                  <a:pt x="3336765" y="104020"/>
                  <a:pt x="3323049" y="105925"/>
                </a:cubicBezTo>
                <a:cubicBezTo>
                  <a:pt x="3318001" y="106592"/>
                  <a:pt x="3313524" y="108878"/>
                  <a:pt x="3310667" y="109069"/>
                </a:cubicBezTo>
                <a:cubicBezTo>
                  <a:pt x="3305428" y="109545"/>
                  <a:pt x="3301904" y="108021"/>
                  <a:pt x="3293808" y="108402"/>
                </a:cubicBezTo>
                <a:cubicBezTo>
                  <a:pt x="3269805" y="109545"/>
                  <a:pt x="3245611" y="113641"/>
                  <a:pt x="3222751" y="114403"/>
                </a:cubicBezTo>
                <a:cubicBezTo>
                  <a:pt x="3214369" y="114688"/>
                  <a:pt x="3202272" y="113926"/>
                  <a:pt x="3197510" y="114403"/>
                </a:cubicBezTo>
                <a:cubicBezTo>
                  <a:pt x="3194271" y="114784"/>
                  <a:pt x="3193795" y="116784"/>
                  <a:pt x="3193509" y="116879"/>
                </a:cubicBezTo>
                <a:cubicBezTo>
                  <a:pt x="3190081" y="117451"/>
                  <a:pt x="3184937" y="115450"/>
                  <a:pt x="3184937" y="115450"/>
                </a:cubicBezTo>
                <a:cubicBezTo>
                  <a:pt x="3176079" y="116593"/>
                  <a:pt x="3169506" y="118879"/>
                  <a:pt x="3160077" y="119641"/>
                </a:cubicBezTo>
                <a:cubicBezTo>
                  <a:pt x="3152266" y="120308"/>
                  <a:pt x="3150647" y="118594"/>
                  <a:pt x="3143217" y="118975"/>
                </a:cubicBezTo>
                <a:cubicBezTo>
                  <a:pt x="3138931" y="119165"/>
                  <a:pt x="3138455" y="121356"/>
                  <a:pt x="3135026" y="121737"/>
                </a:cubicBezTo>
                <a:cubicBezTo>
                  <a:pt x="3129787" y="122308"/>
                  <a:pt x="3129025" y="120022"/>
                  <a:pt x="3122358" y="120689"/>
                </a:cubicBezTo>
                <a:cubicBezTo>
                  <a:pt x="3118833" y="121070"/>
                  <a:pt x="3119024" y="122975"/>
                  <a:pt x="3118357" y="123166"/>
                </a:cubicBezTo>
                <a:cubicBezTo>
                  <a:pt x="3115881" y="123642"/>
                  <a:pt x="3112737" y="121642"/>
                  <a:pt x="3113976" y="121451"/>
                </a:cubicBezTo>
                <a:cubicBezTo>
                  <a:pt x="3108546" y="122404"/>
                  <a:pt x="3108451" y="123928"/>
                  <a:pt x="3101593" y="124594"/>
                </a:cubicBezTo>
                <a:cubicBezTo>
                  <a:pt x="3094640" y="125261"/>
                  <a:pt x="3087401" y="123547"/>
                  <a:pt x="3080543" y="124309"/>
                </a:cubicBezTo>
                <a:cubicBezTo>
                  <a:pt x="3081686" y="124213"/>
                  <a:pt x="3077971" y="126404"/>
                  <a:pt x="3076542" y="126785"/>
                </a:cubicBezTo>
                <a:cubicBezTo>
                  <a:pt x="3062731" y="130119"/>
                  <a:pt x="3055397" y="126880"/>
                  <a:pt x="3047110" y="127166"/>
                </a:cubicBezTo>
                <a:cubicBezTo>
                  <a:pt x="2990151" y="129071"/>
                  <a:pt x="2927000" y="137263"/>
                  <a:pt x="2863182" y="142692"/>
                </a:cubicBezTo>
                <a:cubicBezTo>
                  <a:pt x="2803461" y="147740"/>
                  <a:pt x="2738119" y="156217"/>
                  <a:pt x="2679255" y="158218"/>
                </a:cubicBezTo>
                <a:cubicBezTo>
                  <a:pt x="2671539" y="158503"/>
                  <a:pt x="2669634" y="156979"/>
                  <a:pt x="2662395" y="157551"/>
                </a:cubicBezTo>
                <a:cubicBezTo>
                  <a:pt x="2657538" y="157932"/>
                  <a:pt x="2653537" y="160027"/>
                  <a:pt x="2645822" y="161075"/>
                </a:cubicBezTo>
                <a:cubicBezTo>
                  <a:pt x="2627058" y="163647"/>
                  <a:pt x="2613151" y="162409"/>
                  <a:pt x="2603817" y="162504"/>
                </a:cubicBezTo>
                <a:cubicBezTo>
                  <a:pt x="2584195" y="162790"/>
                  <a:pt x="2567145" y="167552"/>
                  <a:pt x="2558001" y="168505"/>
                </a:cubicBezTo>
                <a:cubicBezTo>
                  <a:pt x="2523426" y="172029"/>
                  <a:pt x="2487135" y="175363"/>
                  <a:pt x="2457703" y="176982"/>
                </a:cubicBezTo>
                <a:cubicBezTo>
                  <a:pt x="2451893" y="177268"/>
                  <a:pt x="2432843" y="182411"/>
                  <a:pt x="2432271" y="174886"/>
                </a:cubicBezTo>
                <a:cubicBezTo>
                  <a:pt x="2468847" y="170600"/>
                  <a:pt x="2505614" y="170314"/>
                  <a:pt x="2540952" y="165742"/>
                </a:cubicBezTo>
                <a:cubicBezTo>
                  <a:pt x="2546095" y="165076"/>
                  <a:pt x="2550381" y="162790"/>
                  <a:pt x="2553334" y="162599"/>
                </a:cubicBezTo>
                <a:cubicBezTo>
                  <a:pt x="2558192" y="162218"/>
                  <a:pt x="2559906" y="163742"/>
                  <a:pt x="2566098" y="163647"/>
                </a:cubicBezTo>
                <a:cubicBezTo>
                  <a:pt x="2583719" y="163361"/>
                  <a:pt x="2592101" y="159265"/>
                  <a:pt x="2603531" y="158408"/>
                </a:cubicBezTo>
                <a:cubicBezTo>
                  <a:pt x="2617437" y="157265"/>
                  <a:pt x="2632963" y="157837"/>
                  <a:pt x="2645536" y="156979"/>
                </a:cubicBezTo>
                <a:cubicBezTo>
                  <a:pt x="2655347" y="156313"/>
                  <a:pt x="2665920" y="155455"/>
                  <a:pt x="2674778" y="154503"/>
                </a:cubicBezTo>
                <a:cubicBezTo>
                  <a:pt x="2695542" y="152217"/>
                  <a:pt x="2698019" y="151360"/>
                  <a:pt x="2708211" y="151645"/>
                </a:cubicBezTo>
                <a:cubicBezTo>
                  <a:pt x="2724689" y="152217"/>
                  <a:pt x="2732309" y="147550"/>
                  <a:pt x="2741453" y="146692"/>
                </a:cubicBezTo>
                <a:cubicBezTo>
                  <a:pt x="2749359" y="146026"/>
                  <a:pt x="2750883" y="147931"/>
                  <a:pt x="2758312" y="147359"/>
                </a:cubicBezTo>
                <a:cubicBezTo>
                  <a:pt x="2764218" y="146978"/>
                  <a:pt x="2767170" y="144502"/>
                  <a:pt x="2770695" y="144216"/>
                </a:cubicBezTo>
                <a:cubicBezTo>
                  <a:pt x="2776029" y="143740"/>
                  <a:pt x="2776600" y="145835"/>
                  <a:pt x="2783458" y="145264"/>
                </a:cubicBezTo>
                <a:cubicBezTo>
                  <a:pt x="2788887" y="144787"/>
                  <a:pt x="2788887" y="142501"/>
                  <a:pt x="2795841" y="142120"/>
                </a:cubicBezTo>
                <a:cubicBezTo>
                  <a:pt x="2801365" y="141739"/>
                  <a:pt x="2801651" y="143930"/>
                  <a:pt x="2808509" y="143168"/>
                </a:cubicBezTo>
                <a:cubicBezTo>
                  <a:pt x="2807652" y="143263"/>
                  <a:pt x="2810604" y="141073"/>
                  <a:pt x="2812509" y="140692"/>
                </a:cubicBezTo>
                <a:cubicBezTo>
                  <a:pt x="2821653" y="138787"/>
                  <a:pt x="2843085" y="137739"/>
                  <a:pt x="2845942" y="137834"/>
                </a:cubicBezTo>
                <a:cubicBezTo>
                  <a:pt x="2857372" y="138310"/>
                  <a:pt x="2849943" y="137929"/>
                  <a:pt x="2862706" y="136405"/>
                </a:cubicBezTo>
                <a:cubicBezTo>
                  <a:pt x="2865087" y="136120"/>
                  <a:pt x="2868707" y="135643"/>
                  <a:pt x="2871088" y="135739"/>
                </a:cubicBezTo>
                <a:cubicBezTo>
                  <a:pt x="2882614" y="136215"/>
                  <a:pt x="2875089" y="135358"/>
                  <a:pt x="2887852" y="134310"/>
                </a:cubicBezTo>
                <a:cubicBezTo>
                  <a:pt x="2893472" y="133834"/>
                  <a:pt x="2897377" y="135643"/>
                  <a:pt x="2900520" y="135358"/>
                </a:cubicBezTo>
                <a:cubicBezTo>
                  <a:pt x="2900997" y="135358"/>
                  <a:pt x="2900806" y="133262"/>
                  <a:pt x="2904521" y="132881"/>
                </a:cubicBezTo>
                <a:cubicBezTo>
                  <a:pt x="2911284" y="132310"/>
                  <a:pt x="2920142" y="136310"/>
                  <a:pt x="2921094" y="129357"/>
                </a:cubicBezTo>
                <a:cubicBezTo>
                  <a:pt x="2857467" y="134596"/>
                  <a:pt x="2785458" y="141930"/>
                  <a:pt x="2741167" y="142406"/>
                </a:cubicBezTo>
                <a:cubicBezTo>
                  <a:pt x="2733166" y="142501"/>
                  <a:pt x="2724689" y="143263"/>
                  <a:pt x="2716116" y="144502"/>
                </a:cubicBezTo>
                <a:cubicBezTo>
                  <a:pt x="2700591" y="146788"/>
                  <a:pt x="2691923" y="147073"/>
                  <a:pt x="2678493" y="147645"/>
                </a:cubicBezTo>
                <a:cubicBezTo>
                  <a:pt x="2648203" y="148883"/>
                  <a:pt x="2615532" y="153265"/>
                  <a:pt x="2590672" y="155074"/>
                </a:cubicBezTo>
                <a:cubicBezTo>
                  <a:pt x="2582576" y="155646"/>
                  <a:pt x="2572289" y="158694"/>
                  <a:pt x="2565431" y="155074"/>
                </a:cubicBezTo>
                <a:cubicBezTo>
                  <a:pt x="2590006" y="153360"/>
                  <a:pt x="2609532" y="148216"/>
                  <a:pt x="2632106" y="147359"/>
                </a:cubicBezTo>
                <a:cubicBezTo>
                  <a:pt x="2639059" y="147073"/>
                  <a:pt x="2645250" y="148312"/>
                  <a:pt x="2653156" y="147645"/>
                </a:cubicBezTo>
                <a:cubicBezTo>
                  <a:pt x="2660681" y="147073"/>
                  <a:pt x="2670587" y="144311"/>
                  <a:pt x="2678112" y="143454"/>
                </a:cubicBezTo>
                <a:cubicBezTo>
                  <a:pt x="2685541" y="142597"/>
                  <a:pt x="2691351" y="144502"/>
                  <a:pt x="2699162" y="143740"/>
                </a:cubicBezTo>
                <a:cubicBezTo>
                  <a:pt x="2698019" y="143835"/>
                  <a:pt x="2701448" y="141644"/>
                  <a:pt x="2703162" y="141263"/>
                </a:cubicBezTo>
                <a:cubicBezTo>
                  <a:pt x="2723641" y="136882"/>
                  <a:pt x="2747168" y="137834"/>
                  <a:pt x="2766027" y="138025"/>
                </a:cubicBezTo>
                <a:cubicBezTo>
                  <a:pt x="2763646" y="132310"/>
                  <a:pt x="2788983" y="137739"/>
                  <a:pt x="2786601" y="132024"/>
                </a:cubicBezTo>
                <a:cubicBezTo>
                  <a:pt x="2775552" y="135167"/>
                  <a:pt x="2765170" y="131548"/>
                  <a:pt x="2752978" y="132786"/>
                </a:cubicBezTo>
                <a:cubicBezTo>
                  <a:pt x="2752788" y="132786"/>
                  <a:pt x="2753359" y="134786"/>
                  <a:pt x="2753169" y="134881"/>
                </a:cubicBezTo>
                <a:cubicBezTo>
                  <a:pt x="2747168" y="139358"/>
                  <a:pt x="2713354" y="136120"/>
                  <a:pt x="2711164" y="136310"/>
                </a:cubicBezTo>
                <a:cubicBezTo>
                  <a:pt x="2703067" y="136977"/>
                  <a:pt x="2693923" y="139644"/>
                  <a:pt x="2686303" y="140501"/>
                </a:cubicBezTo>
                <a:cubicBezTo>
                  <a:pt x="2681160" y="141073"/>
                  <a:pt x="2680207" y="138882"/>
                  <a:pt x="2673540" y="139453"/>
                </a:cubicBezTo>
                <a:cubicBezTo>
                  <a:pt x="2668682" y="139930"/>
                  <a:pt x="2667158" y="141644"/>
                  <a:pt x="2661157" y="142597"/>
                </a:cubicBezTo>
                <a:cubicBezTo>
                  <a:pt x="2643441" y="145454"/>
                  <a:pt x="2633058" y="143359"/>
                  <a:pt x="2623343" y="143644"/>
                </a:cubicBezTo>
                <a:cubicBezTo>
                  <a:pt x="2586767" y="144883"/>
                  <a:pt x="2540190" y="148978"/>
                  <a:pt x="2502090" y="153836"/>
                </a:cubicBezTo>
                <a:cubicBezTo>
                  <a:pt x="2487707" y="155741"/>
                  <a:pt x="2491041" y="155836"/>
                  <a:pt x="2481135" y="155646"/>
                </a:cubicBezTo>
                <a:cubicBezTo>
                  <a:pt x="2477325" y="155551"/>
                  <a:pt x="2472467" y="156408"/>
                  <a:pt x="2468562" y="156694"/>
                </a:cubicBezTo>
                <a:cubicBezTo>
                  <a:pt x="2453036" y="157741"/>
                  <a:pt x="2452083" y="160694"/>
                  <a:pt x="2447607" y="158503"/>
                </a:cubicBezTo>
                <a:cubicBezTo>
                  <a:pt x="2446845" y="158122"/>
                  <a:pt x="2440558" y="159170"/>
                  <a:pt x="2439225" y="159170"/>
                </a:cubicBezTo>
                <a:cubicBezTo>
                  <a:pt x="2407506" y="159551"/>
                  <a:pt x="2361215" y="164409"/>
                  <a:pt x="2334735" y="168028"/>
                </a:cubicBezTo>
                <a:cubicBezTo>
                  <a:pt x="2320829" y="169933"/>
                  <a:pt x="2322543" y="170124"/>
                  <a:pt x="2313780" y="169838"/>
                </a:cubicBezTo>
                <a:cubicBezTo>
                  <a:pt x="2301017" y="169362"/>
                  <a:pt x="2287587" y="172124"/>
                  <a:pt x="2276157" y="172981"/>
                </a:cubicBezTo>
                <a:cubicBezTo>
                  <a:pt x="2267489" y="173648"/>
                  <a:pt x="2253868" y="176791"/>
                  <a:pt x="2246724" y="173362"/>
                </a:cubicBezTo>
                <a:cubicBezTo>
                  <a:pt x="2255106" y="172696"/>
                  <a:pt x="2263488" y="171934"/>
                  <a:pt x="2271775" y="171267"/>
                </a:cubicBezTo>
                <a:cubicBezTo>
                  <a:pt x="2277300" y="171076"/>
                  <a:pt x="2302065" y="169076"/>
                  <a:pt x="2288349" y="167743"/>
                </a:cubicBezTo>
                <a:cubicBezTo>
                  <a:pt x="2269775" y="170029"/>
                  <a:pt x="2248915" y="169267"/>
                  <a:pt x="2229675" y="170600"/>
                </a:cubicBezTo>
                <a:cubicBezTo>
                  <a:pt x="2222055" y="171076"/>
                  <a:pt x="2217102" y="173743"/>
                  <a:pt x="2213101" y="174124"/>
                </a:cubicBezTo>
                <a:cubicBezTo>
                  <a:pt x="2208910" y="174505"/>
                  <a:pt x="2207958" y="172791"/>
                  <a:pt x="2204529" y="172696"/>
                </a:cubicBezTo>
                <a:cubicBezTo>
                  <a:pt x="2189003" y="172315"/>
                  <a:pt x="2184812" y="176601"/>
                  <a:pt x="2175477" y="177268"/>
                </a:cubicBezTo>
                <a:cubicBezTo>
                  <a:pt x="2167572" y="177839"/>
                  <a:pt x="2161761" y="176220"/>
                  <a:pt x="2154427" y="176982"/>
                </a:cubicBezTo>
                <a:cubicBezTo>
                  <a:pt x="2148903" y="177458"/>
                  <a:pt x="2146426" y="179554"/>
                  <a:pt x="2137854" y="180506"/>
                </a:cubicBezTo>
                <a:cubicBezTo>
                  <a:pt x="2135472" y="180792"/>
                  <a:pt x="2131853" y="181268"/>
                  <a:pt x="2129472" y="181173"/>
                </a:cubicBezTo>
                <a:cubicBezTo>
                  <a:pt x="2128138" y="181078"/>
                  <a:pt x="2123757" y="179458"/>
                  <a:pt x="2125090" y="179458"/>
                </a:cubicBezTo>
                <a:cubicBezTo>
                  <a:pt x="2117184" y="179839"/>
                  <a:pt x="2116041" y="182602"/>
                  <a:pt x="2108517" y="182983"/>
                </a:cubicBezTo>
                <a:cubicBezTo>
                  <a:pt x="2104230" y="183173"/>
                  <a:pt x="2103468" y="181744"/>
                  <a:pt x="2099944" y="181554"/>
                </a:cubicBezTo>
                <a:cubicBezTo>
                  <a:pt x="2083752" y="180982"/>
                  <a:pt x="2075465" y="185269"/>
                  <a:pt x="2066702" y="186507"/>
                </a:cubicBezTo>
                <a:cubicBezTo>
                  <a:pt x="1982406" y="197937"/>
                  <a:pt x="1886965" y="196794"/>
                  <a:pt x="1795144" y="211558"/>
                </a:cubicBezTo>
                <a:cubicBezTo>
                  <a:pt x="1794192" y="206986"/>
                  <a:pt x="1777332" y="212129"/>
                  <a:pt x="1769903" y="211558"/>
                </a:cubicBezTo>
                <a:cubicBezTo>
                  <a:pt x="1769236" y="208319"/>
                  <a:pt x="1769808" y="204223"/>
                  <a:pt x="1761045" y="205938"/>
                </a:cubicBezTo>
                <a:cubicBezTo>
                  <a:pt x="1754091" y="206509"/>
                  <a:pt x="1759235" y="211939"/>
                  <a:pt x="1753234" y="212891"/>
                </a:cubicBezTo>
                <a:cubicBezTo>
                  <a:pt x="1731898" y="216225"/>
                  <a:pt x="1707324" y="215653"/>
                  <a:pt x="1686178" y="216415"/>
                </a:cubicBezTo>
                <a:cubicBezTo>
                  <a:pt x="1669509" y="217082"/>
                  <a:pt x="1645030" y="223654"/>
                  <a:pt x="1643982" y="215749"/>
                </a:cubicBezTo>
                <a:cubicBezTo>
                  <a:pt x="1651888" y="211558"/>
                  <a:pt x="1659889" y="216606"/>
                  <a:pt x="1669224" y="215749"/>
                </a:cubicBezTo>
                <a:cubicBezTo>
                  <a:pt x="1666652" y="216034"/>
                  <a:pt x="1677034" y="213082"/>
                  <a:pt x="1677415" y="212986"/>
                </a:cubicBezTo>
                <a:cubicBezTo>
                  <a:pt x="1680844" y="211843"/>
                  <a:pt x="1678558" y="210510"/>
                  <a:pt x="1685607" y="210224"/>
                </a:cubicBezTo>
                <a:cubicBezTo>
                  <a:pt x="1691036" y="209938"/>
                  <a:pt x="1691512" y="211843"/>
                  <a:pt x="1698275" y="211272"/>
                </a:cubicBezTo>
                <a:cubicBezTo>
                  <a:pt x="1699132" y="211177"/>
                  <a:pt x="1701513" y="207176"/>
                  <a:pt x="1706466" y="208414"/>
                </a:cubicBezTo>
                <a:cubicBezTo>
                  <a:pt x="1707228" y="206700"/>
                  <a:pt x="1709800" y="205652"/>
                  <a:pt x="1714658" y="205652"/>
                </a:cubicBezTo>
                <a:cubicBezTo>
                  <a:pt x="1727421" y="202985"/>
                  <a:pt x="1723230" y="210700"/>
                  <a:pt x="1735899" y="208129"/>
                </a:cubicBezTo>
                <a:cubicBezTo>
                  <a:pt x="1740090" y="203557"/>
                  <a:pt x="1753329" y="204985"/>
                  <a:pt x="1760854" y="203938"/>
                </a:cubicBezTo>
                <a:cubicBezTo>
                  <a:pt x="1766950" y="203080"/>
                  <a:pt x="1774761" y="200794"/>
                  <a:pt x="1781619" y="200032"/>
                </a:cubicBezTo>
                <a:cubicBezTo>
                  <a:pt x="1794477" y="198699"/>
                  <a:pt x="1808860" y="196794"/>
                  <a:pt x="1823433" y="196508"/>
                </a:cubicBezTo>
                <a:cubicBezTo>
                  <a:pt x="1837721" y="196222"/>
                  <a:pt x="1839435" y="196127"/>
                  <a:pt x="1848484" y="194413"/>
                </a:cubicBezTo>
                <a:cubicBezTo>
                  <a:pt x="1872963" y="189650"/>
                  <a:pt x="1889346" y="188698"/>
                  <a:pt x="1898871" y="192317"/>
                </a:cubicBezTo>
                <a:cubicBezTo>
                  <a:pt x="1906301" y="184792"/>
                  <a:pt x="1933733" y="186983"/>
                  <a:pt x="1944687" y="186316"/>
                </a:cubicBezTo>
                <a:cubicBezTo>
                  <a:pt x="1952878" y="185840"/>
                  <a:pt x="1960117" y="183078"/>
                  <a:pt x="1969547" y="182125"/>
                </a:cubicBezTo>
                <a:cubicBezTo>
                  <a:pt x="1975071" y="181554"/>
                  <a:pt x="1977738" y="183649"/>
                  <a:pt x="1986406" y="182792"/>
                </a:cubicBezTo>
                <a:cubicBezTo>
                  <a:pt x="1992407" y="182221"/>
                  <a:pt x="1993836" y="179839"/>
                  <a:pt x="2002980" y="179268"/>
                </a:cubicBezTo>
                <a:cubicBezTo>
                  <a:pt x="2006218" y="179077"/>
                  <a:pt x="2007075" y="180982"/>
                  <a:pt x="2007361" y="180982"/>
                </a:cubicBezTo>
                <a:cubicBezTo>
                  <a:pt x="2015267" y="180887"/>
                  <a:pt x="2023554" y="177268"/>
                  <a:pt x="2028125" y="177077"/>
                </a:cubicBezTo>
                <a:cubicBezTo>
                  <a:pt x="2034317" y="176887"/>
                  <a:pt x="2035841" y="178601"/>
                  <a:pt x="2044985" y="177744"/>
                </a:cubicBezTo>
                <a:cubicBezTo>
                  <a:pt x="2050509" y="177268"/>
                  <a:pt x="2053081" y="175172"/>
                  <a:pt x="2061558" y="174220"/>
                </a:cubicBezTo>
                <a:cubicBezTo>
                  <a:pt x="2075941" y="172696"/>
                  <a:pt x="2093467" y="172410"/>
                  <a:pt x="2107564" y="170314"/>
                </a:cubicBezTo>
                <a:cubicBezTo>
                  <a:pt x="2119947" y="168505"/>
                  <a:pt x="2118994" y="166219"/>
                  <a:pt x="2124233" y="168886"/>
                </a:cubicBezTo>
                <a:cubicBezTo>
                  <a:pt x="2125090" y="169267"/>
                  <a:pt x="2131281" y="168124"/>
                  <a:pt x="2132615" y="168219"/>
                </a:cubicBezTo>
                <a:cubicBezTo>
                  <a:pt x="2150331" y="168505"/>
                  <a:pt x="2151189" y="167266"/>
                  <a:pt x="2166048" y="165361"/>
                </a:cubicBezTo>
                <a:cubicBezTo>
                  <a:pt x="2193575" y="161837"/>
                  <a:pt x="2227103" y="160218"/>
                  <a:pt x="2258059" y="157551"/>
                </a:cubicBezTo>
                <a:cubicBezTo>
                  <a:pt x="2292540" y="154598"/>
                  <a:pt x="2326258" y="150598"/>
                  <a:pt x="2350071" y="149740"/>
                </a:cubicBezTo>
                <a:cubicBezTo>
                  <a:pt x="2357310" y="149455"/>
                  <a:pt x="2365215" y="150788"/>
                  <a:pt x="2371121" y="150026"/>
                </a:cubicBezTo>
                <a:cubicBezTo>
                  <a:pt x="2375312" y="149550"/>
                  <a:pt x="2375883" y="147931"/>
                  <a:pt x="2379312" y="147264"/>
                </a:cubicBezTo>
                <a:cubicBezTo>
                  <a:pt x="2397505" y="143549"/>
                  <a:pt x="2411602" y="144025"/>
                  <a:pt x="2416555" y="139930"/>
                </a:cubicBezTo>
                <a:cubicBezTo>
                  <a:pt x="2413983" y="142025"/>
                  <a:pt x="2399791" y="140311"/>
                  <a:pt x="2399696" y="139263"/>
                </a:cubicBezTo>
                <a:cubicBezTo>
                  <a:pt x="2399696" y="139168"/>
                  <a:pt x="2413412" y="137358"/>
                  <a:pt x="2407697" y="134405"/>
                </a:cubicBezTo>
                <a:cubicBezTo>
                  <a:pt x="2397791" y="136882"/>
                  <a:pt x="2384456" y="134691"/>
                  <a:pt x="2374074" y="135167"/>
                </a:cubicBezTo>
                <a:cubicBezTo>
                  <a:pt x="2355786" y="135929"/>
                  <a:pt x="2336831" y="140692"/>
                  <a:pt x="2327877" y="136977"/>
                </a:cubicBezTo>
                <a:cubicBezTo>
                  <a:pt x="2371788" y="131167"/>
                  <a:pt x="2417031" y="129738"/>
                  <a:pt x="2465704" y="123261"/>
                </a:cubicBezTo>
                <a:cubicBezTo>
                  <a:pt x="2481039" y="121261"/>
                  <a:pt x="2477706" y="121356"/>
                  <a:pt x="2490755" y="121165"/>
                </a:cubicBezTo>
                <a:cubicBezTo>
                  <a:pt x="2507805" y="120880"/>
                  <a:pt x="2514377" y="117070"/>
                  <a:pt x="2523997" y="116212"/>
                </a:cubicBezTo>
                <a:cubicBezTo>
                  <a:pt x="2529902" y="115641"/>
                  <a:pt x="2538856" y="116879"/>
                  <a:pt x="2545047" y="116593"/>
                </a:cubicBezTo>
                <a:cubicBezTo>
                  <a:pt x="2549334" y="116403"/>
                  <a:pt x="2547810" y="114403"/>
                  <a:pt x="2549048" y="114117"/>
                </a:cubicBezTo>
                <a:cubicBezTo>
                  <a:pt x="2553048" y="113260"/>
                  <a:pt x="2554382" y="115927"/>
                  <a:pt x="2557620" y="115546"/>
                </a:cubicBezTo>
                <a:cubicBezTo>
                  <a:pt x="2565145" y="114593"/>
                  <a:pt x="2566955" y="112593"/>
                  <a:pt x="2574194" y="112021"/>
                </a:cubicBezTo>
                <a:cubicBezTo>
                  <a:pt x="2579623" y="111640"/>
                  <a:pt x="2582766" y="113069"/>
                  <a:pt x="2591053" y="112688"/>
                </a:cubicBezTo>
                <a:cubicBezTo>
                  <a:pt x="2615627" y="111545"/>
                  <a:pt x="2657252" y="107449"/>
                  <a:pt x="2670301" y="103925"/>
                </a:cubicBezTo>
                <a:cubicBezTo>
                  <a:pt x="2674492" y="103544"/>
                  <a:pt x="2678683" y="103258"/>
                  <a:pt x="2682874" y="102877"/>
                </a:cubicBezTo>
                <a:cubicBezTo>
                  <a:pt x="2687065" y="102496"/>
                  <a:pt x="2691256" y="102211"/>
                  <a:pt x="2695447" y="101830"/>
                </a:cubicBezTo>
                <a:cubicBezTo>
                  <a:pt x="2713354" y="100782"/>
                  <a:pt x="2715831" y="98020"/>
                  <a:pt x="2699448" y="99353"/>
                </a:cubicBezTo>
                <a:cubicBezTo>
                  <a:pt x="2675921" y="101353"/>
                  <a:pt x="2590196" y="111259"/>
                  <a:pt x="2582195" y="107164"/>
                </a:cubicBezTo>
                <a:cubicBezTo>
                  <a:pt x="2580099" y="106116"/>
                  <a:pt x="2576861" y="109640"/>
                  <a:pt x="2578194" y="109640"/>
                </a:cubicBezTo>
                <a:cubicBezTo>
                  <a:pt x="2562383" y="110212"/>
                  <a:pt x="2560668" y="110116"/>
                  <a:pt x="2553144" y="111736"/>
                </a:cubicBezTo>
                <a:cubicBezTo>
                  <a:pt x="2550667" y="112307"/>
                  <a:pt x="2547333" y="112117"/>
                  <a:pt x="2544762" y="112402"/>
                </a:cubicBezTo>
                <a:cubicBezTo>
                  <a:pt x="2507138" y="116498"/>
                  <a:pt x="2447416" y="118213"/>
                  <a:pt x="2431890" y="121927"/>
                </a:cubicBezTo>
                <a:cubicBezTo>
                  <a:pt x="2422651" y="124118"/>
                  <a:pt x="2405030" y="124975"/>
                  <a:pt x="2398458" y="124785"/>
                </a:cubicBezTo>
                <a:cubicBezTo>
                  <a:pt x="2397505" y="124785"/>
                  <a:pt x="2392171" y="123166"/>
                  <a:pt x="2394076" y="123070"/>
                </a:cubicBezTo>
                <a:cubicBezTo>
                  <a:pt x="2385885" y="123737"/>
                  <a:pt x="2381503" y="126404"/>
                  <a:pt x="2373312" y="126976"/>
                </a:cubicBezTo>
                <a:cubicBezTo>
                  <a:pt x="2367692" y="127357"/>
                  <a:pt x="2365025" y="125833"/>
                  <a:pt x="2356452" y="126309"/>
                </a:cubicBezTo>
                <a:cubicBezTo>
                  <a:pt x="2347785" y="126785"/>
                  <a:pt x="2329687" y="132119"/>
                  <a:pt x="2327020" y="126690"/>
                </a:cubicBezTo>
                <a:cubicBezTo>
                  <a:pt x="2331878" y="125928"/>
                  <a:pt x="2338926" y="126023"/>
                  <a:pt x="2339403" y="123547"/>
                </a:cubicBezTo>
                <a:cubicBezTo>
                  <a:pt x="2332545" y="124404"/>
                  <a:pt x="2325401" y="124404"/>
                  <a:pt x="2318543" y="125356"/>
                </a:cubicBezTo>
                <a:cubicBezTo>
                  <a:pt x="2301493" y="127547"/>
                  <a:pt x="2302827" y="127833"/>
                  <a:pt x="2293492" y="127452"/>
                </a:cubicBezTo>
                <a:cubicBezTo>
                  <a:pt x="2277204" y="126880"/>
                  <a:pt x="2269203" y="131262"/>
                  <a:pt x="2260250" y="132405"/>
                </a:cubicBezTo>
                <a:cubicBezTo>
                  <a:pt x="2252344" y="133357"/>
                  <a:pt x="2250820" y="131071"/>
                  <a:pt x="2243391" y="131738"/>
                </a:cubicBezTo>
                <a:cubicBezTo>
                  <a:pt x="2244534" y="131643"/>
                  <a:pt x="2241105" y="133834"/>
                  <a:pt x="2239390" y="134215"/>
                </a:cubicBezTo>
                <a:cubicBezTo>
                  <a:pt x="2216054" y="139168"/>
                  <a:pt x="2198242" y="133834"/>
                  <a:pt x="2181002" y="141263"/>
                </a:cubicBezTo>
                <a:cubicBezTo>
                  <a:pt x="2172334" y="136310"/>
                  <a:pt x="2162523" y="139930"/>
                  <a:pt x="2155761" y="141263"/>
                </a:cubicBezTo>
                <a:cubicBezTo>
                  <a:pt x="2137282" y="144883"/>
                  <a:pt x="2121756" y="141739"/>
                  <a:pt x="2113755" y="142692"/>
                </a:cubicBezTo>
                <a:cubicBezTo>
                  <a:pt x="2114422" y="142597"/>
                  <a:pt x="2111755" y="144692"/>
                  <a:pt x="2109755" y="145168"/>
                </a:cubicBezTo>
                <a:cubicBezTo>
                  <a:pt x="2098801" y="147454"/>
                  <a:pt x="2093181" y="145549"/>
                  <a:pt x="2088990" y="149074"/>
                </a:cubicBezTo>
                <a:cubicBezTo>
                  <a:pt x="2088324" y="146026"/>
                  <a:pt x="2081942" y="148216"/>
                  <a:pt x="2076227" y="148026"/>
                </a:cubicBezTo>
                <a:cubicBezTo>
                  <a:pt x="2068893" y="147835"/>
                  <a:pt x="2066416" y="147073"/>
                  <a:pt x="2059368" y="147359"/>
                </a:cubicBezTo>
                <a:cubicBezTo>
                  <a:pt x="2055081" y="147550"/>
                  <a:pt x="2054605" y="149836"/>
                  <a:pt x="2051176" y="150121"/>
                </a:cubicBezTo>
                <a:cubicBezTo>
                  <a:pt x="2052414" y="150026"/>
                  <a:pt x="2048509" y="148407"/>
                  <a:pt x="2046795" y="148407"/>
                </a:cubicBezTo>
                <a:cubicBezTo>
                  <a:pt x="2033650" y="147835"/>
                  <a:pt x="2030412" y="151455"/>
                  <a:pt x="2021934" y="152598"/>
                </a:cubicBezTo>
                <a:cubicBezTo>
                  <a:pt x="2017743" y="153169"/>
                  <a:pt x="2016791" y="150883"/>
                  <a:pt x="2013362" y="151169"/>
                </a:cubicBezTo>
                <a:cubicBezTo>
                  <a:pt x="2014600" y="151074"/>
                  <a:pt x="2010981" y="153265"/>
                  <a:pt x="2009361" y="153646"/>
                </a:cubicBezTo>
                <a:cubicBezTo>
                  <a:pt x="1991359" y="157456"/>
                  <a:pt x="1969547" y="155551"/>
                  <a:pt x="1963165" y="155455"/>
                </a:cubicBezTo>
                <a:cubicBezTo>
                  <a:pt x="1959450" y="155360"/>
                  <a:pt x="1954402" y="156217"/>
                  <a:pt x="1950592" y="156503"/>
                </a:cubicBezTo>
                <a:cubicBezTo>
                  <a:pt x="1940972" y="157360"/>
                  <a:pt x="1931066" y="161932"/>
                  <a:pt x="1921636" y="163171"/>
                </a:cubicBezTo>
                <a:cubicBezTo>
                  <a:pt x="1917636" y="163647"/>
                  <a:pt x="1916302" y="161932"/>
                  <a:pt x="1913064" y="161742"/>
                </a:cubicBezTo>
                <a:cubicBezTo>
                  <a:pt x="1908206" y="161551"/>
                  <a:pt x="1901253" y="162694"/>
                  <a:pt x="1896395" y="163171"/>
                </a:cubicBezTo>
                <a:cubicBezTo>
                  <a:pt x="1878869" y="164980"/>
                  <a:pt x="1836102" y="175363"/>
                  <a:pt x="1829339" y="166695"/>
                </a:cubicBezTo>
                <a:cubicBezTo>
                  <a:pt x="1836673" y="161551"/>
                  <a:pt x="1867344" y="165647"/>
                  <a:pt x="1866391" y="157265"/>
                </a:cubicBezTo>
                <a:cubicBezTo>
                  <a:pt x="1862200" y="157741"/>
                  <a:pt x="1858009" y="157837"/>
                  <a:pt x="1853818" y="158313"/>
                </a:cubicBezTo>
                <a:cubicBezTo>
                  <a:pt x="1851342" y="158599"/>
                  <a:pt x="1849056" y="160885"/>
                  <a:pt x="1849818" y="160789"/>
                </a:cubicBezTo>
                <a:cubicBezTo>
                  <a:pt x="1841912" y="161551"/>
                  <a:pt x="1840293" y="159170"/>
                  <a:pt x="1832958" y="160123"/>
                </a:cubicBezTo>
                <a:cubicBezTo>
                  <a:pt x="1827529" y="160789"/>
                  <a:pt x="1827434" y="162694"/>
                  <a:pt x="1820576" y="163266"/>
                </a:cubicBezTo>
                <a:cubicBezTo>
                  <a:pt x="1816861" y="163552"/>
                  <a:pt x="1816956" y="161551"/>
                  <a:pt x="1816194" y="161551"/>
                </a:cubicBezTo>
                <a:cubicBezTo>
                  <a:pt x="1813623" y="161551"/>
                  <a:pt x="1810860" y="164028"/>
                  <a:pt x="1812194" y="164028"/>
                </a:cubicBezTo>
                <a:cubicBezTo>
                  <a:pt x="1806765" y="164028"/>
                  <a:pt x="1806193" y="162599"/>
                  <a:pt x="1799430" y="162980"/>
                </a:cubicBezTo>
                <a:cubicBezTo>
                  <a:pt x="1763997" y="164790"/>
                  <a:pt x="1714753" y="167362"/>
                  <a:pt x="1682368" y="172886"/>
                </a:cubicBezTo>
                <a:cubicBezTo>
                  <a:pt x="1676082" y="173934"/>
                  <a:pt x="1675129" y="175839"/>
                  <a:pt x="1665795" y="176410"/>
                </a:cubicBezTo>
                <a:cubicBezTo>
                  <a:pt x="1661223" y="176696"/>
                  <a:pt x="1658651" y="175553"/>
                  <a:pt x="1653126" y="175363"/>
                </a:cubicBezTo>
                <a:cubicBezTo>
                  <a:pt x="1648269" y="175267"/>
                  <a:pt x="1641220" y="176887"/>
                  <a:pt x="1640363" y="174315"/>
                </a:cubicBezTo>
                <a:cubicBezTo>
                  <a:pt x="1645316" y="172886"/>
                  <a:pt x="1649507" y="171172"/>
                  <a:pt x="1652555" y="169076"/>
                </a:cubicBezTo>
                <a:cubicBezTo>
                  <a:pt x="1655412" y="167076"/>
                  <a:pt x="1657508" y="164123"/>
                  <a:pt x="1660365" y="162123"/>
                </a:cubicBezTo>
                <a:cubicBezTo>
                  <a:pt x="1667700" y="160980"/>
                  <a:pt x="1681511" y="162504"/>
                  <a:pt x="1676748" y="156503"/>
                </a:cubicBezTo>
                <a:cubicBezTo>
                  <a:pt x="1658651" y="157360"/>
                  <a:pt x="1638934" y="162885"/>
                  <a:pt x="1622551" y="163171"/>
                </a:cubicBezTo>
                <a:cubicBezTo>
                  <a:pt x="1614550" y="163361"/>
                  <a:pt x="1612836" y="162123"/>
                  <a:pt x="1609978" y="164218"/>
                </a:cubicBezTo>
                <a:cubicBezTo>
                  <a:pt x="1609311" y="164695"/>
                  <a:pt x="1602834" y="164695"/>
                  <a:pt x="1601596" y="164885"/>
                </a:cubicBezTo>
                <a:cubicBezTo>
                  <a:pt x="1573593" y="169267"/>
                  <a:pt x="1542160" y="170124"/>
                  <a:pt x="1517967" y="171934"/>
                </a:cubicBezTo>
                <a:cubicBezTo>
                  <a:pt x="1507489" y="172696"/>
                  <a:pt x="1497678" y="175553"/>
                  <a:pt x="1488534" y="172315"/>
                </a:cubicBezTo>
                <a:cubicBezTo>
                  <a:pt x="1509966" y="171172"/>
                  <a:pt x="1543970" y="164599"/>
                  <a:pt x="1555114" y="162504"/>
                </a:cubicBezTo>
                <a:cubicBezTo>
                  <a:pt x="1578546" y="157932"/>
                  <a:pt x="1597215" y="154693"/>
                  <a:pt x="1609597" y="160027"/>
                </a:cubicBezTo>
                <a:cubicBezTo>
                  <a:pt x="1614169" y="153741"/>
                  <a:pt x="1634934" y="153931"/>
                  <a:pt x="1651031" y="152312"/>
                </a:cubicBezTo>
                <a:cubicBezTo>
                  <a:pt x="1651126" y="148978"/>
                  <a:pt x="1649888" y="145073"/>
                  <a:pt x="1658841" y="145264"/>
                </a:cubicBezTo>
                <a:cubicBezTo>
                  <a:pt x="1666080" y="145549"/>
                  <a:pt x="1658175" y="148026"/>
                  <a:pt x="1659413" y="151550"/>
                </a:cubicBezTo>
                <a:cubicBezTo>
                  <a:pt x="1678939" y="146121"/>
                  <a:pt x="1679987" y="151931"/>
                  <a:pt x="1697418" y="152598"/>
                </a:cubicBezTo>
                <a:cubicBezTo>
                  <a:pt x="1702275" y="149169"/>
                  <a:pt x="1711419" y="147359"/>
                  <a:pt x="1722183" y="146311"/>
                </a:cubicBezTo>
                <a:cubicBezTo>
                  <a:pt x="1728183" y="137453"/>
                  <a:pt x="1704085" y="147073"/>
                  <a:pt x="1704942" y="141454"/>
                </a:cubicBezTo>
                <a:cubicBezTo>
                  <a:pt x="1721706" y="143454"/>
                  <a:pt x="1705609" y="132310"/>
                  <a:pt x="1716753" y="132024"/>
                </a:cubicBezTo>
                <a:cubicBezTo>
                  <a:pt x="1738185" y="128690"/>
                  <a:pt x="1752758" y="130500"/>
                  <a:pt x="1758187" y="124309"/>
                </a:cubicBezTo>
                <a:cubicBezTo>
                  <a:pt x="1743900" y="126404"/>
                  <a:pt x="1734660" y="125452"/>
                  <a:pt x="1724564" y="125071"/>
                </a:cubicBezTo>
                <a:cubicBezTo>
                  <a:pt x="1718754" y="128785"/>
                  <a:pt x="1708657" y="130881"/>
                  <a:pt x="1695703" y="131738"/>
                </a:cubicBezTo>
                <a:cubicBezTo>
                  <a:pt x="1693703" y="127833"/>
                  <a:pt x="1679320" y="131452"/>
                  <a:pt x="1682463" y="124404"/>
                </a:cubicBezTo>
                <a:cubicBezTo>
                  <a:pt x="1684368" y="116689"/>
                  <a:pt x="1710276" y="118498"/>
                  <a:pt x="1719897" y="119165"/>
                </a:cubicBezTo>
                <a:cubicBezTo>
                  <a:pt x="1729422" y="116689"/>
                  <a:pt x="1743042" y="110402"/>
                  <a:pt x="1753139" y="114212"/>
                </a:cubicBezTo>
                <a:cubicBezTo>
                  <a:pt x="1753329" y="106878"/>
                  <a:pt x="1738756" y="111259"/>
                  <a:pt x="1731898" y="111736"/>
                </a:cubicBezTo>
                <a:cubicBezTo>
                  <a:pt x="1727898" y="112021"/>
                  <a:pt x="1723325" y="112212"/>
                  <a:pt x="1719325" y="112783"/>
                </a:cubicBezTo>
                <a:cubicBezTo>
                  <a:pt x="1704942" y="114784"/>
                  <a:pt x="1708276" y="114784"/>
                  <a:pt x="1698465" y="114593"/>
                </a:cubicBezTo>
                <a:cubicBezTo>
                  <a:pt x="1683416" y="114212"/>
                  <a:pt x="1675415" y="118498"/>
                  <a:pt x="1665223" y="119546"/>
                </a:cubicBezTo>
                <a:cubicBezTo>
                  <a:pt x="1655222" y="120499"/>
                  <a:pt x="1645887" y="119070"/>
                  <a:pt x="1635791" y="119927"/>
                </a:cubicBezTo>
                <a:cubicBezTo>
                  <a:pt x="1637029" y="119832"/>
                  <a:pt x="1633410" y="122023"/>
                  <a:pt x="1631790" y="122404"/>
                </a:cubicBezTo>
                <a:cubicBezTo>
                  <a:pt x="1602930" y="128500"/>
                  <a:pt x="1563115" y="126499"/>
                  <a:pt x="1535683" y="130500"/>
                </a:cubicBezTo>
                <a:cubicBezTo>
                  <a:pt x="1530254" y="131262"/>
                  <a:pt x="1530063" y="132976"/>
                  <a:pt x="1523300" y="133643"/>
                </a:cubicBezTo>
                <a:cubicBezTo>
                  <a:pt x="1495488" y="136691"/>
                  <a:pt x="1468341" y="136977"/>
                  <a:pt x="1439671" y="140692"/>
                </a:cubicBezTo>
                <a:cubicBezTo>
                  <a:pt x="1434242" y="141358"/>
                  <a:pt x="1430527" y="143549"/>
                  <a:pt x="1427289" y="143835"/>
                </a:cubicBezTo>
                <a:cubicBezTo>
                  <a:pt x="1422431" y="144311"/>
                  <a:pt x="1420812" y="142501"/>
                  <a:pt x="1414620" y="142787"/>
                </a:cubicBezTo>
                <a:cubicBezTo>
                  <a:pt x="1410525" y="142978"/>
                  <a:pt x="1411572" y="145073"/>
                  <a:pt x="1410620" y="145264"/>
                </a:cubicBezTo>
                <a:cubicBezTo>
                  <a:pt x="1408143" y="145740"/>
                  <a:pt x="1405000" y="143740"/>
                  <a:pt x="1406238" y="143549"/>
                </a:cubicBezTo>
                <a:cubicBezTo>
                  <a:pt x="1400809" y="144502"/>
                  <a:pt x="1400619" y="146026"/>
                  <a:pt x="1393856" y="146692"/>
                </a:cubicBezTo>
                <a:cubicBezTo>
                  <a:pt x="1339087" y="152312"/>
                  <a:pt x="1279746" y="153646"/>
                  <a:pt x="1226597" y="160789"/>
                </a:cubicBezTo>
                <a:cubicBezTo>
                  <a:pt x="1218977" y="161837"/>
                  <a:pt x="1217358" y="163552"/>
                  <a:pt x="1210023" y="164314"/>
                </a:cubicBezTo>
                <a:cubicBezTo>
                  <a:pt x="1204689" y="164885"/>
                  <a:pt x="1204118" y="162409"/>
                  <a:pt x="1197355" y="163266"/>
                </a:cubicBezTo>
                <a:cubicBezTo>
                  <a:pt x="1198022" y="163171"/>
                  <a:pt x="1195355" y="165266"/>
                  <a:pt x="1193355" y="165742"/>
                </a:cubicBezTo>
                <a:cubicBezTo>
                  <a:pt x="1187830" y="166885"/>
                  <a:pt x="1183544" y="164123"/>
                  <a:pt x="1180686" y="164695"/>
                </a:cubicBezTo>
                <a:cubicBezTo>
                  <a:pt x="1179448" y="164885"/>
                  <a:pt x="1180686" y="166600"/>
                  <a:pt x="1176686" y="167171"/>
                </a:cubicBezTo>
                <a:cubicBezTo>
                  <a:pt x="1147730" y="171172"/>
                  <a:pt x="1120679" y="171267"/>
                  <a:pt x="1093056" y="174220"/>
                </a:cubicBezTo>
                <a:cubicBezTo>
                  <a:pt x="1087913" y="174791"/>
                  <a:pt x="1087151" y="176506"/>
                  <a:pt x="1080674" y="177363"/>
                </a:cubicBezTo>
                <a:cubicBezTo>
                  <a:pt x="1050861" y="181268"/>
                  <a:pt x="1018952" y="180697"/>
                  <a:pt x="988662" y="185173"/>
                </a:cubicBezTo>
                <a:cubicBezTo>
                  <a:pt x="983233" y="185935"/>
                  <a:pt x="983043" y="187650"/>
                  <a:pt x="976280" y="188317"/>
                </a:cubicBezTo>
                <a:cubicBezTo>
                  <a:pt x="915987" y="194794"/>
                  <a:pt x="851502" y="195841"/>
                  <a:pt x="792352" y="203842"/>
                </a:cubicBezTo>
                <a:cubicBezTo>
                  <a:pt x="776922" y="205938"/>
                  <a:pt x="769397" y="207557"/>
                  <a:pt x="754728" y="206986"/>
                </a:cubicBezTo>
                <a:cubicBezTo>
                  <a:pt x="746346" y="209748"/>
                  <a:pt x="738536" y="212701"/>
                  <a:pt x="730154" y="215368"/>
                </a:cubicBezTo>
                <a:cubicBezTo>
                  <a:pt x="680910" y="219940"/>
                  <a:pt x="646905" y="230703"/>
                  <a:pt x="597090" y="235084"/>
                </a:cubicBezTo>
                <a:cubicBezTo>
                  <a:pt x="582802" y="242895"/>
                  <a:pt x="561180" y="247753"/>
                  <a:pt x="539654" y="252610"/>
                </a:cubicBezTo>
                <a:cubicBezTo>
                  <a:pt x="536415" y="262707"/>
                  <a:pt x="564895" y="253372"/>
                  <a:pt x="561657" y="263469"/>
                </a:cubicBezTo>
                <a:cubicBezTo>
                  <a:pt x="551179" y="268041"/>
                  <a:pt x="531748" y="269089"/>
                  <a:pt x="524700" y="275089"/>
                </a:cubicBezTo>
                <a:cubicBezTo>
                  <a:pt x="530986" y="276137"/>
                  <a:pt x="530129" y="280138"/>
                  <a:pt x="533748" y="282805"/>
                </a:cubicBezTo>
                <a:cubicBezTo>
                  <a:pt x="534129" y="283090"/>
                  <a:pt x="537368" y="282233"/>
                  <a:pt x="537939" y="282424"/>
                </a:cubicBezTo>
                <a:cubicBezTo>
                  <a:pt x="539368" y="282900"/>
                  <a:pt x="537177" y="285948"/>
                  <a:pt x="538320" y="286615"/>
                </a:cubicBezTo>
                <a:cubicBezTo>
                  <a:pt x="540416" y="287853"/>
                  <a:pt x="547083" y="287472"/>
                  <a:pt x="547083" y="290139"/>
                </a:cubicBezTo>
                <a:cubicBezTo>
                  <a:pt x="539749" y="291282"/>
                  <a:pt x="525938" y="289758"/>
                  <a:pt x="530700" y="295759"/>
                </a:cubicBezTo>
                <a:cubicBezTo>
                  <a:pt x="548893" y="291377"/>
                  <a:pt x="564324" y="292139"/>
                  <a:pt x="576706" y="291853"/>
                </a:cubicBezTo>
                <a:cubicBezTo>
                  <a:pt x="600042" y="291282"/>
                  <a:pt x="621188" y="289186"/>
                  <a:pt x="631570" y="293568"/>
                </a:cubicBezTo>
                <a:cubicBezTo>
                  <a:pt x="624331" y="292806"/>
                  <a:pt x="618807" y="295759"/>
                  <a:pt x="610806" y="297473"/>
                </a:cubicBezTo>
                <a:cubicBezTo>
                  <a:pt x="606329" y="298426"/>
                  <a:pt x="589279" y="297187"/>
                  <a:pt x="594423" y="303093"/>
                </a:cubicBezTo>
                <a:cubicBezTo>
                  <a:pt x="614044" y="305188"/>
                  <a:pt x="645477" y="295282"/>
                  <a:pt x="665098" y="292901"/>
                </a:cubicBezTo>
                <a:cubicBezTo>
                  <a:pt x="673004" y="291949"/>
                  <a:pt x="684720" y="289567"/>
                  <a:pt x="690339" y="292901"/>
                </a:cubicBezTo>
                <a:cubicBezTo>
                  <a:pt x="673194" y="299473"/>
                  <a:pt x="646715" y="300616"/>
                  <a:pt x="623950" y="304807"/>
                </a:cubicBezTo>
                <a:cubicBezTo>
                  <a:pt x="608996" y="307570"/>
                  <a:pt x="595947" y="312142"/>
                  <a:pt x="582707" y="314618"/>
                </a:cubicBezTo>
                <a:cubicBezTo>
                  <a:pt x="576325" y="315761"/>
                  <a:pt x="567943" y="314809"/>
                  <a:pt x="561847" y="316428"/>
                </a:cubicBezTo>
                <a:cubicBezTo>
                  <a:pt x="560228" y="316809"/>
                  <a:pt x="555846" y="320619"/>
                  <a:pt x="553846" y="321381"/>
                </a:cubicBezTo>
                <a:cubicBezTo>
                  <a:pt x="548607" y="323191"/>
                  <a:pt x="538320" y="321476"/>
                  <a:pt x="541654" y="326620"/>
                </a:cubicBezTo>
                <a:cubicBezTo>
                  <a:pt x="559942" y="327572"/>
                  <a:pt x="564514" y="317761"/>
                  <a:pt x="574896" y="321667"/>
                </a:cubicBezTo>
                <a:cubicBezTo>
                  <a:pt x="572229" y="326715"/>
                  <a:pt x="562895" y="329001"/>
                  <a:pt x="554703" y="331858"/>
                </a:cubicBezTo>
                <a:cubicBezTo>
                  <a:pt x="555275" y="342241"/>
                  <a:pt x="540892" y="355195"/>
                  <a:pt x="553179" y="363672"/>
                </a:cubicBezTo>
                <a:cubicBezTo>
                  <a:pt x="546798" y="367196"/>
                  <a:pt x="543083" y="371768"/>
                  <a:pt x="541654" y="377293"/>
                </a:cubicBezTo>
                <a:cubicBezTo>
                  <a:pt x="540702" y="385198"/>
                  <a:pt x="559085" y="381388"/>
                  <a:pt x="555465" y="390913"/>
                </a:cubicBezTo>
                <a:cubicBezTo>
                  <a:pt x="551465" y="394057"/>
                  <a:pt x="552036" y="399010"/>
                  <a:pt x="547941" y="402153"/>
                </a:cubicBezTo>
                <a:cubicBezTo>
                  <a:pt x="541940" y="405201"/>
                  <a:pt x="529462" y="405582"/>
                  <a:pt x="531939" y="411964"/>
                </a:cubicBezTo>
                <a:cubicBezTo>
                  <a:pt x="530510" y="421679"/>
                  <a:pt x="554703" y="415678"/>
                  <a:pt x="554037" y="424918"/>
                </a:cubicBezTo>
                <a:cubicBezTo>
                  <a:pt x="547941" y="426537"/>
                  <a:pt x="543750" y="428918"/>
                  <a:pt x="537654" y="430537"/>
                </a:cubicBezTo>
                <a:cubicBezTo>
                  <a:pt x="541940" y="436729"/>
                  <a:pt x="532796" y="443968"/>
                  <a:pt x="530891" y="450159"/>
                </a:cubicBezTo>
                <a:cubicBezTo>
                  <a:pt x="530034" y="452921"/>
                  <a:pt x="532320" y="455779"/>
                  <a:pt x="531558" y="458541"/>
                </a:cubicBezTo>
                <a:cubicBezTo>
                  <a:pt x="530891" y="461208"/>
                  <a:pt x="526700" y="461970"/>
                  <a:pt x="527938" y="465208"/>
                </a:cubicBezTo>
                <a:cubicBezTo>
                  <a:pt x="529272" y="468923"/>
                  <a:pt x="539082" y="467780"/>
                  <a:pt x="536987" y="472924"/>
                </a:cubicBezTo>
                <a:cubicBezTo>
                  <a:pt x="529748" y="473400"/>
                  <a:pt x="526414" y="475400"/>
                  <a:pt x="524795" y="478162"/>
                </a:cubicBezTo>
                <a:cubicBezTo>
                  <a:pt x="539940" y="481306"/>
                  <a:pt x="528319" y="486449"/>
                  <a:pt x="526033" y="492831"/>
                </a:cubicBezTo>
                <a:cubicBezTo>
                  <a:pt x="539940" y="488449"/>
                  <a:pt x="535368" y="498641"/>
                  <a:pt x="539273" y="500165"/>
                </a:cubicBezTo>
                <a:cubicBezTo>
                  <a:pt x="546226" y="502832"/>
                  <a:pt x="552894" y="497974"/>
                  <a:pt x="556323" y="502927"/>
                </a:cubicBezTo>
                <a:cubicBezTo>
                  <a:pt x="545559" y="504356"/>
                  <a:pt x="562419" y="506071"/>
                  <a:pt x="556989" y="511309"/>
                </a:cubicBezTo>
                <a:cubicBezTo>
                  <a:pt x="567372" y="510643"/>
                  <a:pt x="588327" y="510071"/>
                  <a:pt x="590803" y="512643"/>
                </a:cubicBezTo>
                <a:cubicBezTo>
                  <a:pt x="590041" y="517024"/>
                  <a:pt x="572325" y="514738"/>
                  <a:pt x="574611" y="520358"/>
                </a:cubicBezTo>
                <a:cubicBezTo>
                  <a:pt x="580802" y="521025"/>
                  <a:pt x="596042" y="516072"/>
                  <a:pt x="595661" y="520739"/>
                </a:cubicBezTo>
                <a:cubicBezTo>
                  <a:pt x="580992" y="520263"/>
                  <a:pt x="579849" y="525216"/>
                  <a:pt x="566610" y="525311"/>
                </a:cubicBezTo>
                <a:cubicBezTo>
                  <a:pt x="574134" y="535122"/>
                  <a:pt x="545274" y="530264"/>
                  <a:pt x="550989" y="539313"/>
                </a:cubicBezTo>
                <a:cubicBezTo>
                  <a:pt x="558418" y="539884"/>
                  <a:pt x="575373" y="534741"/>
                  <a:pt x="576230" y="539313"/>
                </a:cubicBezTo>
                <a:cubicBezTo>
                  <a:pt x="576325" y="542170"/>
                  <a:pt x="578611" y="543790"/>
                  <a:pt x="580992" y="545218"/>
                </a:cubicBezTo>
                <a:cubicBezTo>
                  <a:pt x="576801" y="552743"/>
                  <a:pt x="559275" y="555029"/>
                  <a:pt x="544226" y="558934"/>
                </a:cubicBezTo>
                <a:cubicBezTo>
                  <a:pt x="530129" y="562554"/>
                  <a:pt x="511460" y="567031"/>
                  <a:pt x="494601" y="569507"/>
                </a:cubicBezTo>
                <a:cubicBezTo>
                  <a:pt x="472407" y="572746"/>
                  <a:pt x="447452" y="569698"/>
                  <a:pt x="432212" y="579032"/>
                </a:cubicBezTo>
                <a:cubicBezTo>
                  <a:pt x="441451" y="578270"/>
                  <a:pt x="455262" y="577032"/>
                  <a:pt x="465645" y="576175"/>
                </a:cubicBezTo>
                <a:cubicBezTo>
                  <a:pt x="479170" y="575127"/>
                  <a:pt x="492981" y="571984"/>
                  <a:pt x="499268" y="575413"/>
                </a:cubicBezTo>
                <a:cubicBezTo>
                  <a:pt x="482790" y="579127"/>
                  <a:pt x="462692" y="579508"/>
                  <a:pt x="445071" y="582080"/>
                </a:cubicBezTo>
                <a:cubicBezTo>
                  <a:pt x="435069" y="583604"/>
                  <a:pt x="424306" y="589414"/>
                  <a:pt x="416019" y="586652"/>
                </a:cubicBezTo>
                <a:cubicBezTo>
                  <a:pt x="412495" y="589795"/>
                  <a:pt x="401541" y="591129"/>
                  <a:pt x="399636" y="592272"/>
                </a:cubicBezTo>
                <a:cubicBezTo>
                  <a:pt x="390111" y="597892"/>
                  <a:pt x="384206" y="592939"/>
                  <a:pt x="374586" y="594367"/>
                </a:cubicBezTo>
                <a:cubicBezTo>
                  <a:pt x="371061" y="594939"/>
                  <a:pt x="368871" y="596082"/>
                  <a:pt x="366394" y="597130"/>
                </a:cubicBezTo>
                <a:cubicBezTo>
                  <a:pt x="362584" y="598749"/>
                  <a:pt x="364870" y="598654"/>
                  <a:pt x="358203" y="599892"/>
                </a:cubicBezTo>
                <a:cubicBezTo>
                  <a:pt x="351726" y="601130"/>
                  <a:pt x="354297" y="597320"/>
                  <a:pt x="349821" y="600559"/>
                </a:cubicBezTo>
                <a:cubicBezTo>
                  <a:pt x="344010" y="604845"/>
                  <a:pt x="321150" y="600273"/>
                  <a:pt x="312197" y="603702"/>
                </a:cubicBezTo>
                <a:cubicBezTo>
                  <a:pt x="302481" y="603892"/>
                  <a:pt x="308101" y="610179"/>
                  <a:pt x="300195" y="611036"/>
                </a:cubicBezTo>
                <a:cubicBezTo>
                  <a:pt x="300386" y="608845"/>
                  <a:pt x="292099" y="607702"/>
                  <a:pt x="283146" y="608274"/>
                </a:cubicBezTo>
                <a:cubicBezTo>
                  <a:pt x="283050" y="608274"/>
                  <a:pt x="283431" y="610274"/>
                  <a:pt x="283336" y="610369"/>
                </a:cubicBezTo>
                <a:cubicBezTo>
                  <a:pt x="282669" y="610846"/>
                  <a:pt x="276192" y="610846"/>
                  <a:pt x="274954" y="611036"/>
                </a:cubicBezTo>
                <a:cubicBezTo>
                  <a:pt x="255809" y="613798"/>
                  <a:pt x="242569" y="612560"/>
                  <a:pt x="237521" y="616275"/>
                </a:cubicBezTo>
                <a:cubicBezTo>
                  <a:pt x="233425" y="619323"/>
                  <a:pt x="212375" y="614751"/>
                  <a:pt x="221138" y="621895"/>
                </a:cubicBezTo>
                <a:cubicBezTo>
                  <a:pt x="237045" y="620180"/>
                  <a:pt x="251618" y="619418"/>
                  <a:pt x="259143" y="622942"/>
                </a:cubicBezTo>
                <a:cubicBezTo>
                  <a:pt x="252189" y="621609"/>
                  <a:pt x="246855" y="625609"/>
                  <a:pt x="238378" y="626848"/>
                </a:cubicBezTo>
                <a:cubicBezTo>
                  <a:pt x="219233" y="629515"/>
                  <a:pt x="197230" y="627705"/>
                  <a:pt x="188372" y="633230"/>
                </a:cubicBezTo>
                <a:cubicBezTo>
                  <a:pt x="195897" y="632277"/>
                  <a:pt x="201135" y="632944"/>
                  <a:pt x="205231" y="633896"/>
                </a:cubicBezTo>
                <a:cubicBezTo>
                  <a:pt x="216185" y="636563"/>
                  <a:pt x="214947" y="632848"/>
                  <a:pt x="226186" y="632086"/>
                </a:cubicBezTo>
                <a:cubicBezTo>
                  <a:pt x="225329" y="632182"/>
                  <a:pt x="228567" y="633801"/>
                  <a:pt x="230568" y="633801"/>
                </a:cubicBezTo>
                <a:cubicBezTo>
                  <a:pt x="243522" y="634372"/>
                  <a:pt x="243807" y="634468"/>
                  <a:pt x="255809" y="633801"/>
                </a:cubicBezTo>
                <a:cubicBezTo>
                  <a:pt x="263334" y="633325"/>
                  <a:pt x="272001" y="630658"/>
                  <a:pt x="280669" y="629610"/>
                </a:cubicBezTo>
                <a:cubicBezTo>
                  <a:pt x="287146" y="628848"/>
                  <a:pt x="284955" y="631896"/>
                  <a:pt x="289051" y="628943"/>
                </a:cubicBezTo>
                <a:cubicBezTo>
                  <a:pt x="292099" y="626657"/>
                  <a:pt x="310101" y="629229"/>
                  <a:pt x="314292" y="628943"/>
                </a:cubicBezTo>
                <a:cubicBezTo>
                  <a:pt x="323722" y="628181"/>
                  <a:pt x="334771" y="627514"/>
                  <a:pt x="343534" y="626467"/>
                </a:cubicBezTo>
                <a:cubicBezTo>
                  <a:pt x="355250" y="625133"/>
                  <a:pt x="370585" y="619704"/>
                  <a:pt x="377157" y="625705"/>
                </a:cubicBezTo>
                <a:cubicBezTo>
                  <a:pt x="374776" y="638373"/>
                  <a:pt x="349440" y="632086"/>
                  <a:pt x="331533" y="633801"/>
                </a:cubicBezTo>
                <a:cubicBezTo>
                  <a:pt x="324389" y="634468"/>
                  <a:pt x="311816" y="639897"/>
                  <a:pt x="302481" y="638373"/>
                </a:cubicBezTo>
                <a:cubicBezTo>
                  <a:pt x="296481" y="641230"/>
                  <a:pt x="294957" y="644088"/>
                  <a:pt x="290480" y="645707"/>
                </a:cubicBezTo>
                <a:cubicBezTo>
                  <a:pt x="286765" y="647041"/>
                  <a:pt x="289242" y="647612"/>
                  <a:pt x="282288" y="648469"/>
                </a:cubicBezTo>
                <a:cubicBezTo>
                  <a:pt x="277526" y="649136"/>
                  <a:pt x="270287" y="649422"/>
                  <a:pt x="269525" y="647422"/>
                </a:cubicBezTo>
                <a:cubicBezTo>
                  <a:pt x="269715" y="643897"/>
                  <a:pt x="287527" y="648279"/>
                  <a:pt x="285717" y="639707"/>
                </a:cubicBezTo>
                <a:cubicBezTo>
                  <a:pt x="270477" y="644755"/>
                  <a:pt x="256761" y="639802"/>
                  <a:pt x="252666" y="646755"/>
                </a:cubicBezTo>
                <a:cubicBezTo>
                  <a:pt x="263429" y="644564"/>
                  <a:pt x="267810" y="646374"/>
                  <a:pt x="265715" y="651994"/>
                </a:cubicBezTo>
                <a:cubicBezTo>
                  <a:pt x="284384" y="651898"/>
                  <a:pt x="301338" y="646850"/>
                  <a:pt x="315721" y="645612"/>
                </a:cubicBezTo>
                <a:cubicBezTo>
                  <a:pt x="332485" y="644278"/>
                  <a:pt x="349630" y="647993"/>
                  <a:pt x="366108" y="643516"/>
                </a:cubicBezTo>
                <a:cubicBezTo>
                  <a:pt x="366489" y="646945"/>
                  <a:pt x="377824" y="643707"/>
                  <a:pt x="378967" y="646660"/>
                </a:cubicBezTo>
                <a:cubicBezTo>
                  <a:pt x="370871" y="646945"/>
                  <a:pt x="364870" y="651136"/>
                  <a:pt x="358393" y="652660"/>
                </a:cubicBezTo>
                <a:cubicBezTo>
                  <a:pt x="353345" y="653803"/>
                  <a:pt x="346868" y="653137"/>
                  <a:pt x="341629" y="654089"/>
                </a:cubicBezTo>
                <a:cubicBezTo>
                  <a:pt x="334390" y="655423"/>
                  <a:pt x="331247" y="658852"/>
                  <a:pt x="325246" y="659709"/>
                </a:cubicBezTo>
                <a:cubicBezTo>
                  <a:pt x="324675" y="659804"/>
                  <a:pt x="321531" y="657709"/>
                  <a:pt x="316674" y="658280"/>
                </a:cubicBezTo>
                <a:cubicBezTo>
                  <a:pt x="312959" y="658757"/>
                  <a:pt x="311435" y="660947"/>
                  <a:pt x="308482" y="661042"/>
                </a:cubicBezTo>
                <a:cubicBezTo>
                  <a:pt x="302481" y="661423"/>
                  <a:pt x="300576" y="659518"/>
                  <a:pt x="291623" y="660376"/>
                </a:cubicBezTo>
                <a:cubicBezTo>
                  <a:pt x="286194" y="660852"/>
                  <a:pt x="286098" y="662947"/>
                  <a:pt x="279240" y="663519"/>
                </a:cubicBezTo>
                <a:cubicBezTo>
                  <a:pt x="271335" y="664186"/>
                  <a:pt x="269811" y="662090"/>
                  <a:pt x="262286" y="662852"/>
                </a:cubicBezTo>
                <a:cubicBezTo>
                  <a:pt x="257047" y="663328"/>
                  <a:pt x="253904" y="665329"/>
                  <a:pt x="245712" y="666376"/>
                </a:cubicBezTo>
                <a:cubicBezTo>
                  <a:pt x="230472" y="668377"/>
                  <a:pt x="212375" y="670377"/>
                  <a:pt x="195516" y="670567"/>
                </a:cubicBezTo>
                <a:cubicBezTo>
                  <a:pt x="189991" y="670663"/>
                  <a:pt x="189610" y="669139"/>
                  <a:pt x="182752" y="669520"/>
                </a:cubicBezTo>
                <a:cubicBezTo>
                  <a:pt x="176847" y="669901"/>
                  <a:pt x="173799" y="672472"/>
                  <a:pt x="170370" y="672663"/>
                </a:cubicBezTo>
                <a:cubicBezTo>
                  <a:pt x="171417" y="672568"/>
                  <a:pt x="167798" y="670948"/>
                  <a:pt x="165988" y="670948"/>
                </a:cubicBezTo>
                <a:cubicBezTo>
                  <a:pt x="152082" y="670377"/>
                  <a:pt x="132746" y="673139"/>
                  <a:pt x="119982" y="674854"/>
                </a:cubicBezTo>
                <a:cubicBezTo>
                  <a:pt x="112362" y="675901"/>
                  <a:pt x="110743" y="677711"/>
                  <a:pt x="103409" y="678378"/>
                </a:cubicBezTo>
                <a:cubicBezTo>
                  <a:pt x="98361" y="678759"/>
                  <a:pt x="94455" y="677426"/>
                  <a:pt x="86550" y="677711"/>
                </a:cubicBezTo>
                <a:cubicBezTo>
                  <a:pt x="75215" y="678092"/>
                  <a:pt x="51498" y="679330"/>
                  <a:pt x="40544" y="681616"/>
                </a:cubicBezTo>
                <a:cubicBezTo>
                  <a:pt x="40258" y="681712"/>
                  <a:pt x="41020" y="683521"/>
                  <a:pt x="40734" y="683712"/>
                </a:cubicBezTo>
                <a:cubicBezTo>
                  <a:pt x="36829" y="686665"/>
                  <a:pt x="19494" y="683903"/>
                  <a:pt x="24351" y="689332"/>
                </a:cubicBezTo>
                <a:cubicBezTo>
                  <a:pt x="62261" y="687712"/>
                  <a:pt x="114934" y="683807"/>
                  <a:pt x="145986" y="683331"/>
                </a:cubicBezTo>
                <a:cubicBezTo>
                  <a:pt x="151415" y="683236"/>
                  <a:pt x="157225" y="682283"/>
                  <a:pt x="162750" y="681902"/>
                </a:cubicBezTo>
                <a:cubicBezTo>
                  <a:pt x="165607" y="681712"/>
                  <a:pt x="167322" y="683617"/>
                  <a:pt x="167131" y="683617"/>
                </a:cubicBezTo>
                <a:cubicBezTo>
                  <a:pt x="171417" y="683426"/>
                  <a:pt x="171894" y="681235"/>
                  <a:pt x="175323" y="680855"/>
                </a:cubicBezTo>
                <a:cubicBezTo>
                  <a:pt x="180180" y="680283"/>
                  <a:pt x="181704" y="682283"/>
                  <a:pt x="187991" y="681902"/>
                </a:cubicBezTo>
                <a:cubicBezTo>
                  <a:pt x="228663" y="679521"/>
                  <a:pt x="272287" y="672853"/>
                  <a:pt x="313435" y="671330"/>
                </a:cubicBezTo>
                <a:cubicBezTo>
                  <a:pt x="320388" y="671044"/>
                  <a:pt x="327437" y="673806"/>
                  <a:pt x="334676" y="673806"/>
                </a:cubicBezTo>
                <a:cubicBezTo>
                  <a:pt x="353345" y="673711"/>
                  <a:pt x="380205" y="670853"/>
                  <a:pt x="397350" y="668472"/>
                </a:cubicBezTo>
                <a:cubicBezTo>
                  <a:pt x="404589" y="667519"/>
                  <a:pt x="406971" y="665233"/>
                  <a:pt x="413924" y="664948"/>
                </a:cubicBezTo>
                <a:cubicBezTo>
                  <a:pt x="421639" y="664662"/>
                  <a:pt x="431069" y="667615"/>
                  <a:pt x="439356" y="667043"/>
                </a:cubicBezTo>
                <a:cubicBezTo>
                  <a:pt x="465930" y="665329"/>
                  <a:pt x="489743" y="659423"/>
                  <a:pt x="514603" y="660661"/>
                </a:cubicBezTo>
                <a:cubicBezTo>
                  <a:pt x="508698" y="668662"/>
                  <a:pt x="528891" y="660757"/>
                  <a:pt x="527652" y="665900"/>
                </a:cubicBezTo>
                <a:cubicBezTo>
                  <a:pt x="549846" y="666091"/>
                  <a:pt x="572039" y="662566"/>
                  <a:pt x="594708" y="662376"/>
                </a:cubicBezTo>
                <a:cubicBezTo>
                  <a:pt x="601757" y="662281"/>
                  <a:pt x="605662" y="662566"/>
                  <a:pt x="607567" y="665519"/>
                </a:cubicBezTo>
                <a:cubicBezTo>
                  <a:pt x="615187" y="664281"/>
                  <a:pt x="620902" y="660661"/>
                  <a:pt x="632332" y="659233"/>
                </a:cubicBezTo>
                <a:cubicBezTo>
                  <a:pt x="639762" y="658280"/>
                  <a:pt x="649191" y="659518"/>
                  <a:pt x="657573" y="659233"/>
                </a:cubicBezTo>
                <a:cubicBezTo>
                  <a:pt x="682719" y="658185"/>
                  <a:pt x="701960" y="656470"/>
                  <a:pt x="716247" y="656375"/>
                </a:cubicBezTo>
                <a:cubicBezTo>
                  <a:pt x="716343" y="656375"/>
                  <a:pt x="715962" y="654375"/>
                  <a:pt x="716057" y="654280"/>
                </a:cubicBezTo>
                <a:cubicBezTo>
                  <a:pt x="717867" y="653137"/>
                  <a:pt x="725010" y="656947"/>
                  <a:pt x="724820" y="657804"/>
                </a:cubicBezTo>
                <a:cubicBezTo>
                  <a:pt x="686053" y="665329"/>
                  <a:pt x="639857" y="666091"/>
                  <a:pt x="603757" y="670091"/>
                </a:cubicBezTo>
                <a:cubicBezTo>
                  <a:pt x="597852" y="670758"/>
                  <a:pt x="595185" y="672758"/>
                  <a:pt x="591375" y="673234"/>
                </a:cubicBezTo>
                <a:cubicBezTo>
                  <a:pt x="592613" y="673044"/>
                  <a:pt x="589089" y="671425"/>
                  <a:pt x="586993" y="671520"/>
                </a:cubicBezTo>
                <a:cubicBezTo>
                  <a:pt x="582707" y="671615"/>
                  <a:pt x="582231" y="673996"/>
                  <a:pt x="578802" y="674282"/>
                </a:cubicBezTo>
                <a:cubicBezTo>
                  <a:pt x="574515" y="674663"/>
                  <a:pt x="573753" y="672853"/>
                  <a:pt x="570229" y="672853"/>
                </a:cubicBezTo>
                <a:cubicBezTo>
                  <a:pt x="561276" y="673044"/>
                  <a:pt x="562038" y="676092"/>
                  <a:pt x="557656" y="673901"/>
                </a:cubicBezTo>
                <a:cubicBezTo>
                  <a:pt x="555084" y="672568"/>
                  <a:pt x="531272" y="675711"/>
                  <a:pt x="536892" y="677807"/>
                </a:cubicBezTo>
                <a:cubicBezTo>
                  <a:pt x="547845" y="677711"/>
                  <a:pt x="550036" y="683045"/>
                  <a:pt x="562514" y="681997"/>
                </a:cubicBezTo>
                <a:cubicBezTo>
                  <a:pt x="569086" y="681235"/>
                  <a:pt x="565371" y="676378"/>
                  <a:pt x="574706" y="676759"/>
                </a:cubicBezTo>
                <a:cubicBezTo>
                  <a:pt x="582993" y="679997"/>
                  <a:pt x="582135" y="674854"/>
                  <a:pt x="595566" y="674949"/>
                </a:cubicBezTo>
                <a:cubicBezTo>
                  <a:pt x="604233" y="676282"/>
                  <a:pt x="612520" y="677807"/>
                  <a:pt x="621188" y="679140"/>
                </a:cubicBezTo>
                <a:cubicBezTo>
                  <a:pt x="624236" y="674187"/>
                  <a:pt x="636618" y="677807"/>
                  <a:pt x="646239" y="677044"/>
                </a:cubicBezTo>
                <a:cubicBezTo>
                  <a:pt x="655954" y="676187"/>
                  <a:pt x="667479" y="670567"/>
                  <a:pt x="671289" y="674949"/>
                </a:cubicBezTo>
                <a:cubicBezTo>
                  <a:pt x="673004" y="679711"/>
                  <a:pt x="659383" y="678283"/>
                  <a:pt x="659288" y="682283"/>
                </a:cubicBezTo>
                <a:cubicBezTo>
                  <a:pt x="706056" y="677711"/>
                  <a:pt x="736345" y="677330"/>
                  <a:pt x="776350" y="672377"/>
                </a:cubicBezTo>
                <a:cubicBezTo>
                  <a:pt x="780541" y="671425"/>
                  <a:pt x="779208" y="673330"/>
                  <a:pt x="780732" y="674092"/>
                </a:cubicBezTo>
                <a:cubicBezTo>
                  <a:pt x="788733" y="678187"/>
                  <a:pt x="812736" y="674568"/>
                  <a:pt x="827023" y="674378"/>
                </a:cubicBezTo>
                <a:cubicBezTo>
                  <a:pt x="828071" y="682283"/>
                  <a:pt x="847311" y="677521"/>
                  <a:pt x="848835" y="683140"/>
                </a:cubicBezTo>
                <a:cubicBezTo>
                  <a:pt x="861789" y="683617"/>
                  <a:pt x="856360" y="676663"/>
                  <a:pt x="869409" y="677140"/>
                </a:cubicBezTo>
                <a:cubicBezTo>
                  <a:pt x="870267" y="681712"/>
                  <a:pt x="887221" y="676568"/>
                  <a:pt x="894651" y="677140"/>
                </a:cubicBezTo>
                <a:cubicBezTo>
                  <a:pt x="900461" y="666948"/>
                  <a:pt x="876934" y="674758"/>
                  <a:pt x="877029" y="668091"/>
                </a:cubicBezTo>
                <a:cubicBezTo>
                  <a:pt x="886745" y="667234"/>
                  <a:pt x="896556" y="666472"/>
                  <a:pt x="906271" y="665614"/>
                </a:cubicBezTo>
                <a:cubicBezTo>
                  <a:pt x="909605" y="667138"/>
                  <a:pt x="908081" y="669615"/>
                  <a:pt x="910938" y="671520"/>
                </a:cubicBezTo>
                <a:cubicBezTo>
                  <a:pt x="913605" y="673330"/>
                  <a:pt x="916653" y="673520"/>
                  <a:pt x="919701" y="675044"/>
                </a:cubicBezTo>
                <a:cubicBezTo>
                  <a:pt x="931703" y="676282"/>
                  <a:pt x="937323" y="675806"/>
                  <a:pt x="948943" y="672568"/>
                </a:cubicBezTo>
                <a:cubicBezTo>
                  <a:pt x="950467" y="678283"/>
                  <a:pt x="964850" y="676092"/>
                  <a:pt x="970565" y="679235"/>
                </a:cubicBezTo>
                <a:cubicBezTo>
                  <a:pt x="983138" y="678092"/>
                  <a:pt x="1005903" y="670567"/>
                  <a:pt x="1016571" y="675330"/>
                </a:cubicBezTo>
                <a:cubicBezTo>
                  <a:pt x="1004093" y="674854"/>
                  <a:pt x="997140" y="680092"/>
                  <a:pt x="987710" y="681997"/>
                </a:cubicBezTo>
                <a:cubicBezTo>
                  <a:pt x="963802" y="686951"/>
                  <a:pt x="936942" y="685807"/>
                  <a:pt x="912653" y="690475"/>
                </a:cubicBezTo>
                <a:cubicBezTo>
                  <a:pt x="905223" y="691903"/>
                  <a:pt x="904842" y="696857"/>
                  <a:pt x="896270" y="696094"/>
                </a:cubicBezTo>
                <a:cubicBezTo>
                  <a:pt x="886078" y="692761"/>
                  <a:pt x="869219" y="693523"/>
                  <a:pt x="849883" y="695809"/>
                </a:cubicBezTo>
                <a:cubicBezTo>
                  <a:pt x="841977" y="697333"/>
                  <a:pt x="842835" y="702476"/>
                  <a:pt x="829309" y="701809"/>
                </a:cubicBezTo>
                <a:cubicBezTo>
                  <a:pt x="816641" y="704381"/>
                  <a:pt x="816736" y="699238"/>
                  <a:pt x="804068" y="701809"/>
                </a:cubicBezTo>
                <a:cubicBezTo>
                  <a:pt x="803973" y="700666"/>
                  <a:pt x="800448" y="699714"/>
                  <a:pt x="799877" y="702190"/>
                </a:cubicBezTo>
                <a:cubicBezTo>
                  <a:pt x="807306" y="701809"/>
                  <a:pt x="801877" y="706286"/>
                  <a:pt x="797115" y="706858"/>
                </a:cubicBezTo>
                <a:close/>
                <a:moveTo>
                  <a:pt x="1653031" y="122880"/>
                </a:moveTo>
                <a:cubicBezTo>
                  <a:pt x="1651412" y="125642"/>
                  <a:pt x="1648078" y="127642"/>
                  <a:pt x="1640839" y="128119"/>
                </a:cubicBezTo>
                <a:cubicBezTo>
                  <a:pt x="1640458" y="132786"/>
                  <a:pt x="1644840" y="134500"/>
                  <a:pt x="1653888" y="133357"/>
                </a:cubicBezTo>
                <a:cubicBezTo>
                  <a:pt x="1649031" y="137834"/>
                  <a:pt x="1637220" y="136786"/>
                  <a:pt x="1629028" y="137548"/>
                </a:cubicBezTo>
                <a:cubicBezTo>
                  <a:pt x="1622456" y="138215"/>
                  <a:pt x="1612074" y="138691"/>
                  <a:pt x="1603977" y="139644"/>
                </a:cubicBezTo>
                <a:cubicBezTo>
                  <a:pt x="1597215" y="140406"/>
                  <a:pt x="1597024" y="142025"/>
                  <a:pt x="1591595" y="142787"/>
                </a:cubicBezTo>
                <a:cubicBezTo>
                  <a:pt x="1563687" y="146883"/>
                  <a:pt x="1531302" y="146883"/>
                  <a:pt x="1503774" y="150217"/>
                </a:cubicBezTo>
                <a:cubicBezTo>
                  <a:pt x="1495392" y="151264"/>
                  <a:pt x="1492725" y="153169"/>
                  <a:pt x="1487201" y="153741"/>
                </a:cubicBezTo>
                <a:cubicBezTo>
                  <a:pt x="1477962" y="154693"/>
                  <a:pt x="1466627" y="151169"/>
                  <a:pt x="1453768" y="156598"/>
                </a:cubicBezTo>
                <a:cubicBezTo>
                  <a:pt x="1449387" y="154122"/>
                  <a:pt x="1442243" y="153360"/>
                  <a:pt x="1436528" y="151741"/>
                </a:cubicBezTo>
                <a:cubicBezTo>
                  <a:pt x="1435671" y="154122"/>
                  <a:pt x="1428336" y="153836"/>
                  <a:pt x="1428527" y="156598"/>
                </a:cubicBezTo>
                <a:cubicBezTo>
                  <a:pt x="1433289" y="156598"/>
                  <a:pt x="1431003" y="158503"/>
                  <a:pt x="1428717" y="158694"/>
                </a:cubicBezTo>
                <a:cubicBezTo>
                  <a:pt x="1391094" y="162123"/>
                  <a:pt x="1361185" y="164028"/>
                  <a:pt x="1332610" y="166790"/>
                </a:cubicBezTo>
                <a:cubicBezTo>
                  <a:pt x="1323561" y="167647"/>
                  <a:pt x="1322228" y="169362"/>
                  <a:pt x="1316037" y="170314"/>
                </a:cubicBezTo>
                <a:cubicBezTo>
                  <a:pt x="1315084" y="170410"/>
                  <a:pt x="1308226" y="171267"/>
                  <a:pt x="1307655" y="170981"/>
                </a:cubicBezTo>
                <a:cubicBezTo>
                  <a:pt x="1302987" y="168695"/>
                  <a:pt x="1305845" y="171457"/>
                  <a:pt x="1299273" y="171648"/>
                </a:cubicBezTo>
                <a:cubicBezTo>
                  <a:pt x="1291938" y="171838"/>
                  <a:pt x="1290129" y="170219"/>
                  <a:pt x="1282413" y="170981"/>
                </a:cubicBezTo>
                <a:cubicBezTo>
                  <a:pt x="1265078" y="172600"/>
                  <a:pt x="1246885" y="179744"/>
                  <a:pt x="1228025" y="175553"/>
                </a:cubicBezTo>
                <a:cubicBezTo>
                  <a:pt x="1232026" y="170410"/>
                  <a:pt x="1254219" y="172505"/>
                  <a:pt x="1265459" y="170314"/>
                </a:cubicBezTo>
                <a:cubicBezTo>
                  <a:pt x="1279080" y="171076"/>
                  <a:pt x="1270602" y="162885"/>
                  <a:pt x="1281651" y="162599"/>
                </a:cubicBezTo>
                <a:cubicBezTo>
                  <a:pt x="1292034" y="162028"/>
                  <a:pt x="1298130" y="160789"/>
                  <a:pt x="1306702" y="160504"/>
                </a:cubicBezTo>
                <a:cubicBezTo>
                  <a:pt x="1313941" y="160218"/>
                  <a:pt x="1321752" y="161456"/>
                  <a:pt x="1327752" y="160789"/>
                </a:cubicBezTo>
                <a:cubicBezTo>
                  <a:pt x="1342040" y="159265"/>
                  <a:pt x="1353089" y="151741"/>
                  <a:pt x="1373377" y="152693"/>
                </a:cubicBezTo>
                <a:cubicBezTo>
                  <a:pt x="1389855" y="150979"/>
                  <a:pt x="1372329" y="156027"/>
                  <a:pt x="1382331" y="158313"/>
                </a:cubicBezTo>
                <a:cubicBezTo>
                  <a:pt x="1391951" y="156789"/>
                  <a:pt x="1398428" y="157265"/>
                  <a:pt x="1403381" y="158599"/>
                </a:cubicBezTo>
                <a:cubicBezTo>
                  <a:pt x="1418049" y="157741"/>
                  <a:pt x="1416525" y="150312"/>
                  <a:pt x="1427765" y="148121"/>
                </a:cubicBezTo>
                <a:cubicBezTo>
                  <a:pt x="1434147" y="149645"/>
                  <a:pt x="1439100" y="145073"/>
                  <a:pt x="1440147" y="144978"/>
                </a:cubicBezTo>
                <a:cubicBezTo>
                  <a:pt x="1447577" y="144025"/>
                  <a:pt x="1449101" y="146597"/>
                  <a:pt x="1457007" y="145645"/>
                </a:cubicBezTo>
                <a:cubicBezTo>
                  <a:pt x="1464436" y="144787"/>
                  <a:pt x="1465674" y="142882"/>
                  <a:pt x="1473580" y="142120"/>
                </a:cubicBezTo>
                <a:cubicBezTo>
                  <a:pt x="1485010" y="140977"/>
                  <a:pt x="1498250" y="141739"/>
                  <a:pt x="1507013" y="139263"/>
                </a:cubicBezTo>
                <a:cubicBezTo>
                  <a:pt x="1521205" y="136501"/>
                  <a:pt x="1513014" y="147359"/>
                  <a:pt x="1528444" y="143835"/>
                </a:cubicBezTo>
                <a:cubicBezTo>
                  <a:pt x="1539779" y="144311"/>
                  <a:pt x="1536159" y="138787"/>
                  <a:pt x="1540446" y="136501"/>
                </a:cubicBezTo>
                <a:cubicBezTo>
                  <a:pt x="1575307" y="130976"/>
                  <a:pt x="1616741" y="127928"/>
                  <a:pt x="1653031" y="122880"/>
                </a:cubicBezTo>
                <a:close/>
                <a:moveTo>
                  <a:pt x="1207261" y="179554"/>
                </a:moveTo>
                <a:cubicBezTo>
                  <a:pt x="1192974" y="181649"/>
                  <a:pt x="1183734" y="180697"/>
                  <a:pt x="1173638" y="180316"/>
                </a:cubicBezTo>
                <a:cubicBezTo>
                  <a:pt x="1173257" y="170219"/>
                  <a:pt x="1208118" y="170410"/>
                  <a:pt x="1207261" y="179554"/>
                </a:cubicBezTo>
                <a:close/>
                <a:moveTo>
                  <a:pt x="1612645" y="143168"/>
                </a:moveTo>
                <a:cubicBezTo>
                  <a:pt x="1625694" y="141073"/>
                  <a:pt x="1629219" y="144787"/>
                  <a:pt x="1638077" y="145264"/>
                </a:cubicBezTo>
                <a:cubicBezTo>
                  <a:pt x="1641506" y="150693"/>
                  <a:pt x="1618265" y="145454"/>
                  <a:pt x="1621694" y="150883"/>
                </a:cubicBezTo>
                <a:cubicBezTo>
                  <a:pt x="1615979" y="150026"/>
                  <a:pt x="1613502" y="147073"/>
                  <a:pt x="1612645" y="143168"/>
                </a:cubicBezTo>
                <a:close/>
                <a:moveTo>
                  <a:pt x="1316132" y="172505"/>
                </a:moveTo>
                <a:cubicBezTo>
                  <a:pt x="1312798" y="175267"/>
                  <a:pt x="1311084" y="178601"/>
                  <a:pt x="1312798" y="183364"/>
                </a:cubicBezTo>
                <a:cubicBezTo>
                  <a:pt x="1305845" y="183840"/>
                  <a:pt x="1247457" y="189745"/>
                  <a:pt x="1274984" y="184411"/>
                </a:cubicBezTo>
                <a:cubicBezTo>
                  <a:pt x="1276222" y="179268"/>
                  <a:pt x="1256029" y="187174"/>
                  <a:pt x="1261935" y="179173"/>
                </a:cubicBezTo>
                <a:cubicBezTo>
                  <a:pt x="1284795" y="178887"/>
                  <a:pt x="1295653" y="173743"/>
                  <a:pt x="1316132" y="172505"/>
                </a:cubicBezTo>
                <a:close/>
                <a:moveTo>
                  <a:pt x="1420621" y="163647"/>
                </a:moveTo>
                <a:cubicBezTo>
                  <a:pt x="1433289" y="163171"/>
                  <a:pt x="1436147" y="168886"/>
                  <a:pt x="1454435" y="164980"/>
                </a:cubicBezTo>
                <a:cubicBezTo>
                  <a:pt x="1451673" y="174791"/>
                  <a:pt x="1422145" y="172886"/>
                  <a:pt x="1420621" y="163647"/>
                </a:cubicBezTo>
                <a:close/>
                <a:moveTo>
                  <a:pt x="1199260" y="184411"/>
                </a:moveTo>
                <a:cubicBezTo>
                  <a:pt x="1202880" y="190603"/>
                  <a:pt x="1188116" y="189460"/>
                  <a:pt x="1191831" y="195651"/>
                </a:cubicBezTo>
                <a:cubicBezTo>
                  <a:pt x="1170971" y="196794"/>
                  <a:pt x="1153540" y="199175"/>
                  <a:pt x="1137633" y="202318"/>
                </a:cubicBezTo>
                <a:cubicBezTo>
                  <a:pt x="1133538" y="197556"/>
                  <a:pt x="1168113" y="195079"/>
                  <a:pt x="1145444" y="195270"/>
                </a:cubicBezTo>
                <a:cubicBezTo>
                  <a:pt x="1153921" y="187936"/>
                  <a:pt x="1177924" y="186697"/>
                  <a:pt x="1199260" y="184411"/>
                </a:cubicBezTo>
                <a:close/>
                <a:moveTo>
                  <a:pt x="1082769" y="200604"/>
                </a:moveTo>
                <a:cubicBezTo>
                  <a:pt x="1082674" y="205271"/>
                  <a:pt x="1065148" y="202985"/>
                  <a:pt x="1057909" y="204795"/>
                </a:cubicBezTo>
                <a:cubicBezTo>
                  <a:pt x="1059814" y="196889"/>
                  <a:pt x="1076483" y="197270"/>
                  <a:pt x="1082769" y="200604"/>
                </a:cubicBezTo>
                <a:close/>
                <a:moveTo>
                  <a:pt x="1391951" y="172410"/>
                </a:moveTo>
                <a:cubicBezTo>
                  <a:pt x="1391951" y="177839"/>
                  <a:pt x="1378330" y="177744"/>
                  <a:pt x="1367186" y="178696"/>
                </a:cubicBezTo>
                <a:cubicBezTo>
                  <a:pt x="1361757" y="180601"/>
                  <a:pt x="1369758" y="184126"/>
                  <a:pt x="1363852" y="189555"/>
                </a:cubicBezTo>
                <a:cubicBezTo>
                  <a:pt x="1322323" y="187745"/>
                  <a:pt x="1293843" y="197461"/>
                  <a:pt x="1259172" y="196318"/>
                </a:cubicBezTo>
                <a:cubicBezTo>
                  <a:pt x="1267078" y="190984"/>
                  <a:pt x="1284033" y="193079"/>
                  <a:pt x="1300797" y="190698"/>
                </a:cubicBezTo>
                <a:cubicBezTo>
                  <a:pt x="1320799" y="187840"/>
                  <a:pt x="1340802" y="180316"/>
                  <a:pt x="1354803" y="181935"/>
                </a:cubicBezTo>
                <a:cubicBezTo>
                  <a:pt x="1363757" y="177363"/>
                  <a:pt x="1371091" y="172219"/>
                  <a:pt x="1391951" y="172410"/>
                </a:cubicBezTo>
                <a:close/>
                <a:moveTo>
                  <a:pt x="1446815" y="174124"/>
                </a:moveTo>
                <a:cubicBezTo>
                  <a:pt x="1451482" y="182316"/>
                  <a:pt x="1424812" y="183268"/>
                  <a:pt x="1417954" y="180792"/>
                </a:cubicBezTo>
                <a:cubicBezTo>
                  <a:pt x="1423669" y="177077"/>
                  <a:pt x="1433861" y="174982"/>
                  <a:pt x="1446815" y="174124"/>
                </a:cubicBezTo>
                <a:close/>
                <a:moveTo>
                  <a:pt x="1143253" y="218797"/>
                </a:moveTo>
                <a:cubicBezTo>
                  <a:pt x="1141539" y="213367"/>
                  <a:pt x="1151540" y="212605"/>
                  <a:pt x="1159446" y="211081"/>
                </a:cubicBezTo>
                <a:cubicBezTo>
                  <a:pt x="1164018" y="203842"/>
                  <a:pt x="1145825" y="210605"/>
                  <a:pt x="1150397" y="203366"/>
                </a:cubicBezTo>
                <a:cubicBezTo>
                  <a:pt x="1171638" y="202985"/>
                  <a:pt x="1180591" y="196508"/>
                  <a:pt x="1196403" y="199461"/>
                </a:cubicBezTo>
                <a:cubicBezTo>
                  <a:pt x="1196879" y="205747"/>
                  <a:pt x="1176876" y="203842"/>
                  <a:pt x="1171828" y="207843"/>
                </a:cubicBezTo>
                <a:cubicBezTo>
                  <a:pt x="1174686" y="214225"/>
                  <a:pt x="1196403" y="208986"/>
                  <a:pt x="1205832" y="211367"/>
                </a:cubicBezTo>
                <a:cubicBezTo>
                  <a:pt x="1208880" y="215749"/>
                  <a:pt x="1194498" y="219082"/>
                  <a:pt x="1210595" y="217273"/>
                </a:cubicBezTo>
                <a:cubicBezTo>
                  <a:pt x="1208118" y="224893"/>
                  <a:pt x="1200117" y="216415"/>
                  <a:pt x="1197831" y="216225"/>
                </a:cubicBezTo>
                <a:cubicBezTo>
                  <a:pt x="1194117" y="215939"/>
                  <a:pt x="1189068" y="217177"/>
                  <a:pt x="1185258" y="217273"/>
                </a:cubicBezTo>
                <a:cubicBezTo>
                  <a:pt x="1178686" y="217463"/>
                  <a:pt x="1177924" y="216034"/>
                  <a:pt x="1172495" y="216225"/>
                </a:cubicBezTo>
                <a:cubicBezTo>
                  <a:pt x="1165065" y="216415"/>
                  <a:pt x="1163827" y="219368"/>
                  <a:pt x="1155921" y="219749"/>
                </a:cubicBezTo>
                <a:cubicBezTo>
                  <a:pt x="1152397" y="220035"/>
                  <a:pt x="1148968" y="217463"/>
                  <a:pt x="1143253" y="218797"/>
                </a:cubicBezTo>
                <a:close/>
                <a:moveTo>
                  <a:pt x="1000188" y="220321"/>
                </a:moveTo>
                <a:cubicBezTo>
                  <a:pt x="1001902" y="225083"/>
                  <a:pt x="1009141" y="228322"/>
                  <a:pt x="1001235" y="232894"/>
                </a:cubicBezTo>
                <a:cubicBezTo>
                  <a:pt x="1000283" y="236894"/>
                  <a:pt x="1015142" y="232036"/>
                  <a:pt x="1018095" y="233560"/>
                </a:cubicBezTo>
                <a:cubicBezTo>
                  <a:pt x="1022476" y="235751"/>
                  <a:pt x="1025334" y="234037"/>
                  <a:pt x="1039145" y="233846"/>
                </a:cubicBezTo>
                <a:cubicBezTo>
                  <a:pt x="1045146" y="233751"/>
                  <a:pt x="1047146" y="235275"/>
                  <a:pt x="1051813" y="234894"/>
                </a:cubicBezTo>
                <a:cubicBezTo>
                  <a:pt x="1061338" y="234037"/>
                  <a:pt x="1078197" y="227369"/>
                  <a:pt x="1089437" y="231751"/>
                </a:cubicBezTo>
                <a:cubicBezTo>
                  <a:pt x="1094961" y="230989"/>
                  <a:pt x="1119631" y="228893"/>
                  <a:pt x="1106296" y="232417"/>
                </a:cubicBezTo>
                <a:cubicBezTo>
                  <a:pt x="1077340" y="233465"/>
                  <a:pt x="1055242" y="238609"/>
                  <a:pt x="1031049" y="238799"/>
                </a:cubicBezTo>
                <a:cubicBezTo>
                  <a:pt x="1024572" y="238799"/>
                  <a:pt x="1016761" y="236227"/>
                  <a:pt x="1009808" y="236323"/>
                </a:cubicBezTo>
                <a:cubicBezTo>
                  <a:pt x="995330" y="236704"/>
                  <a:pt x="980280" y="239466"/>
                  <a:pt x="963802" y="240228"/>
                </a:cubicBezTo>
                <a:cubicBezTo>
                  <a:pt x="962849" y="237942"/>
                  <a:pt x="959516" y="239371"/>
                  <a:pt x="959611" y="240609"/>
                </a:cubicBezTo>
                <a:cubicBezTo>
                  <a:pt x="949991" y="242038"/>
                  <a:pt x="954468" y="234894"/>
                  <a:pt x="946562" y="235370"/>
                </a:cubicBezTo>
                <a:cubicBezTo>
                  <a:pt x="928179" y="235275"/>
                  <a:pt x="924559" y="247848"/>
                  <a:pt x="909319" y="242704"/>
                </a:cubicBezTo>
                <a:cubicBezTo>
                  <a:pt x="910557" y="235180"/>
                  <a:pt x="919035" y="231179"/>
                  <a:pt x="937894" y="231846"/>
                </a:cubicBezTo>
                <a:cubicBezTo>
                  <a:pt x="947324" y="232132"/>
                  <a:pt x="945895" y="231941"/>
                  <a:pt x="962945" y="229750"/>
                </a:cubicBezTo>
                <a:cubicBezTo>
                  <a:pt x="969803" y="228893"/>
                  <a:pt x="976947" y="228798"/>
                  <a:pt x="983805" y="227941"/>
                </a:cubicBezTo>
                <a:cubicBezTo>
                  <a:pt x="987138" y="220035"/>
                  <a:pt x="967136" y="226417"/>
                  <a:pt x="958373" y="225845"/>
                </a:cubicBezTo>
                <a:cubicBezTo>
                  <a:pt x="954944" y="220416"/>
                  <a:pt x="978185" y="225655"/>
                  <a:pt x="974756" y="220225"/>
                </a:cubicBezTo>
                <a:cubicBezTo>
                  <a:pt x="987615" y="217749"/>
                  <a:pt x="990377" y="221178"/>
                  <a:pt x="1000188" y="220321"/>
                </a:cubicBezTo>
                <a:close/>
                <a:moveTo>
                  <a:pt x="1087818" y="210796"/>
                </a:moveTo>
                <a:cubicBezTo>
                  <a:pt x="1092390" y="218035"/>
                  <a:pt x="1071625" y="215082"/>
                  <a:pt x="1063053" y="217082"/>
                </a:cubicBezTo>
                <a:cubicBezTo>
                  <a:pt x="1063053" y="211653"/>
                  <a:pt x="1076673" y="211748"/>
                  <a:pt x="1087818" y="210796"/>
                </a:cubicBezTo>
                <a:close/>
                <a:moveTo>
                  <a:pt x="1518729" y="178601"/>
                </a:moveTo>
                <a:cubicBezTo>
                  <a:pt x="1521015" y="183745"/>
                  <a:pt x="1483105" y="189269"/>
                  <a:pt x="1485296" y="181459"/>
                </a:cubicBezTo>
                <a:cubicBezTo>
                  <a:pt x="1498250" y="177553"/>
                  <a:pt x="1502822" y="178506"/>
                  <a:pt x="1518729" y="178601"/>
                </a:cubicBezTo>
                <a:close/>
                <a:moveTo>
                  <a:pt x="1564544" y="172600"/>
                </a:moveTo>
                <a:cubicBezTo>
                  <a:pt x="1578450" y="171457"/>
                  <a:pt x="1592452" y="170219"/>
                  <a:pt x="1606359" y="169076"/>
                </a:cubicBezTo>
                <a:cubicBezTo>
                  <a:pt x="1601215" y="175172"/>
                  <a:pt x="1566830" y="182792"/>
                  <a:pt x="1564544" y="172600"/>
                </a:cubicBezTo>
                <a:close/>
                <a:moveTo>
                  <a:pt x="1648364" y="167647"/>
                </a:moveTo>
                <a:cubicBezTo>
                  <a:pt x="1646935" y="171362"/>
                  <a:pt x="1624456" y="176696"/>
                  <a:pt x="1619313" y="172219"/>
                </a:cubicBezTo>
                <a:cubicBezTo>
                  <a:pt x="1615217" y="164695"/>
                  <a:pt x="1644744" y="166219"/>
                  <a:pt x="1648364" y="167647"/>
                </a:cubicBezTo>
                <a:close/>
                <a:moveTo>
                  <a:pt x="1268602" y="208224"/>
                </a:moveTo>
                <a:cubicBezTo>
                  <a:pt x="1255648" y="211558"/>
                  <a:pt x="1246599" y="211558"/>
                  <a:pt x="1230978" y="211367"/>
                </a:cubicBezTo>
                <a:cubicBezTo>
                  <a:pt x="1226311" y="204128"/>
                  <a:pt x="1249647" y="208033"/>
                  <a:pt x="1246980" y="201556"/>
                </a:cubicBezTo>
                <a:cubicBezTo>
                  <a:pt x="1257267" y="201842"/>
                  <a:pt x="1268697" y="201556"/>
                  <a:pt x="1268602" y="208224"/>
                </a:cubicBezTo>
                <a:close/>
                <a:moveTo>
                  <a:pt x="1431289" y="190222"/>
                </a:moveTo>
                <a:cubicBezTo>
                  <a:pt x="1426622" y="193365"/>
                  <a:pt x="1400523" y="197365"/>
                  <a:pt x="1393856" y="195460"/>
                </a:cubicBezTo>
                <a:cubicBezTo>
                  <a:pt x="1397094" y="192031"/>
                  <a:pt x="1407096" y="191269"/>
                  <a:pt x="1414430" y="189460"/>
                </a:cubicBezTo>
                <a:cubicBezTo>
                  <a:pt x="1417954" y="182792"/>
                  <a:pt x="1425765" y="190984"/>
                  <a:pt x="1431289" y="190222"/>
                </a:cubicBezTo>
                <a:close/>
                <a:moveTo>
                  <a:pt x="1326990" y="201175"/>
                </a:moveTo>
                <a:cubicBezTo>
                  <a:pt x="1325943" y="196699"/>
                  <a:pt x="1341754" y="198985"/>
                  <a:pt x="1347755" y="197270"/>
                </a:cubicBezTo>
                <a:cubicBezTo>
                  <a:pt x="1347755" y="202699"/>
                  <a:pt x="1332515" y="203557"/>
                  <a:pt x="1326990" y="201175"/>
                </a:cubicBezTo>
                <a:close/>
                <a:moveTo>
                  <a:pt x="1494535" y="191269"/>
                </a:moveTo>
                <a:cubicBezTo>
                  <a:pt x="1494345" y="188031"/>
                  <a:pt x="1525110" y="184030"/>
                  <a:pt x="1519776" y="191269"/>
                </a:cubicBezTo>
                <a:cubicBezTo>
                  <a:pt x="1509966" y="192127"/>
                  <a:pt x="1507203" y="188602"/>
                  <a:pt x="1494535" y="191269"/>
                </a:cubicBezTo>
                <a:close/>
                <a:moveTo>
                  <a:pt x="1586547" y="183459"/>
                </a:moveTo>
                <a:cubicBezTo>
                  <a:pt x="1587594" y="180506"/>
                  <a:pt x="1596834" y="180792"/>
                  <a:pt x="1603120" y="179935"/>
                </a:cubicBezTo>
                <a:cubicBezTo>
                  <a:pt x="1602358" y="184888"/>
                  <a:pt x="1592357" y="185745"/>
                  <a:pt x="1586547" y="183459"/>
                </a:cubicBezTo>
                <a:close/>
                <a:moveTo>
                  <a:pt x="1607406" y="181744"/>
                </a:moveTo>
                <a:cubicBezTo>
                  <a:pt x="1607311" y="179649"/>
                  <a:pt x="1612359" y="179649"/>
                  <a:pt x="1615598" y="178982"/>
                </a:cubicBezTo>
                <a:cubicBezTo>
                  <a:pt x="1618360" y="178792"/>
                  <a:pt x="1621218" y="178506"/>
                  <a:pt x="1623980" y="178315"/>
                </a:cubicBezTo>
                <a:cubicBezTo>
                  <a:pt x="1622932" y="181173"/>
                  <a:pt x="1613693" y="180792"/>
                  <a:pt x="1607406" y="181744"/>
                </a:cubicBezTo>
                <a:close/>
                <a:moveTo>
                  <a:pt x="1440243" y="195841"/>
                </a:moveTo>
                <a:cubicBezTo>
                  <a:pt x="1443005" y="195651"/>
                  <a:pt x="1445862" y="195365"/>
                  <a:pt x="1448625" y="195175"/>
                </a:cubicBezTo>
                <a:cubicBezTo>
                  <a:pt x="1449958" y="200985"/>
                  <a:pt x="1417287" y="197175"/>
                  <a:pt x="1440243" y="195841"/>
                </a:cubicBezTo>
                <a:close/>
                <a:moveTo>
                  <a:pt x="1737423" y="174982"/>
                </a:moveTo>
                <a:cubicBezTo>
                  <a:pt x="1736756" y="178792"/>
                  <a:pt x="1730660" y="180411"/>
                  <a:pt x="1721040" y="180601"/>
                </a:cubicBezTo>
                <a:cubicBezTo>
                  <a:pt x="1716277" y="174601"/>
                  <a:pt x="1729993" y="176029"/>
                  <a:pt x="1737423" y="174982"/>
                </a:cubicBezTo>
                <a:close/>
                <a:moveTo>
                  <a:pt x="1390713" y="208414"/>
                </a:moveTo>
                <a:cubicBezTo>
                  <a:pt x="1390617" y="206319"/>
                  <a:pt x="1395666" y="206319"/>
                  <a:pt x="1398904" y="205652"/>
                </a:cubicBezTo>
                <a:cubicBezTo>
                  <a:pt x="1401666" y="205462"/>
                  <a:pt x="1404524" y="205176"/>
                  <a:pt x="1407286" y="204985"/>
                </a:cubicBezTo>
                <a:cubicBezTo>
                  <a:pt x="1428241" y="203176"/>
                  <a:pt x="1449101" y="201461"/>
                  <a:pt x="1469961" y="199651"/>
                </a:cubicBezTo>
                <a:cubicBezTo>
                  <a:pt x="1461960" y="204319"/>
                  <a:pt x="1447767" y="203557"/>
                  <a:pt x="1432527" y="204890"/>
                </a:cubicBezTo>
                <a:cubicBezTo>
                  <a:pt x="1419097" y="206128"/>
                  <a:pt x="1403286" y="207367"/>
                  <a:pt x="1390713" y="208414"/>
                </a:cubicBezTo>
                <a:close/>
                <a:moveTo>
                  <a:pt x="1662270" y="183459"/>
                </a:moveTo>
                <a:cubicBezTo>
                  <a:pt x="1671986" y="182602"/>
                  <a:pt x="1681797" y="181840"/>
                  <a:pt x="1691512" y="180982"/>
                </a:cubicBezTo>
                <a:cubicBezTo>
                  <a:pt x="1691607" y="182411"/>
                  <a:pt x="1691703" y="183745"/>
                  <a:pt x="1691893" y="185173"/>
                </a:cubicBezTo>
                <a:cubicBezTo>
                  <a:pt x="1682178" y="186031"/>
                  <a:pt x="1672367" y="186793"/>
                  <a:pt x="1662651" y="187650"/>
                </a:cubicBezTo>
                <a:cubicBezTo>
                  <a:pt x="1662556" y="186221"/>
                  <a:pt x="1662461" y="184792"/>
                  <a:pt x="1662270" y="183459"/>
                </a:cubicBezTo>
                <a:close/>
                <a:moveTo>
                  <a:pt x="2185764" y="149740"/>
                </a:moveTo>
                <a:cubicBezTo>
                  <a:pt x="2182145" y="154312"/>
                  <a:pt x="2170048" y="155646"/>
                  <a:pt x="2156808" y="156408"/>
                </a:cubicBezTo>
                <a:cubicBezTo>
                  <a:pt x="2152808" y="148788"/>
                  <a:pt x="2176430" y="152122"/>
                  <a:pt x="2185764" y="149740"/>
                </a:cubicBezTo>
                <a:close/>
                <a:moveTo>
                  <a:pt x="2194146" y="149074"/>
                </a:moveTo>
                <a:cubicBezTo>
                  <a:pt x="2205576" y="146597"/>
                  <a:pt x="2215387" y="148597"/>
                  <a:pt x="2223579" y="148693"/>
                </a:cubicBezTo>
                <a:cubicBezTo>
                  <a:pt x="2230056" y="148788"/>
                  <a:pt x="2239581" y="146026"/>
                  <a:pt x="2240438" y="149359"/>
                </a:cubicBezTo>
                <a:cubicBezTo>
                  <a:pt x="2234247" y="148693"/>
                  <a:pt x="2219007" y="153646"/>
                  <a:pt x="2219388" y="149074"/>
                </a:cubicBezTo>
                <a:cubicBezTo>
                  <a:pt x="2212434" y="149359"/>
                  <a:pt x="2193384" y="158122"/>
                  <a:pt x="2194146" y="149074"/>
                </a:cubicBezTo>
                <a:close/>
                <a:moveTo>
                  <a:pt x="2269584" y="144787"/>
                </a:moveTo>
                <a:cubicBezTo>
                  <a:pt x="2257488" y="153646"/>
                  <a:pt x="2254916" y="139644"/>
                  <a:pt x="2269584" y="144787"/>
                </a:cubicBezTo>
                <a:lnTo>
                  <a:pt x="2269584" y="144787"/>
                </a:lnTo>
                <a:close/>
                <a:moveTo>
                  <a:pt x="2290254" y="140977"/>
                </a:moveTo>
                <a:cubicBezTo>
                  <a:pt x="2298636" y="140311"/>
                  <a:pt x="2307018" y="139549"/>
                  <a:pt x="2315304" y="138882"/>
                </a:cubicBezTo>
                <a:cubicBezTo>
                  <a:pt x="2310161" y="142978"/>
                  <a:pt x="2291206" y="152026"/>
                  <a:pt x="2290254" y="140977"/>
                </a:cubicBezTo>
                <a:close/>
                <a:moveTo>
                  <a:pt x="1872392" y="178411"/>
                </a:moveTo>
                <a:cubicBezTo>
                  <a:pt x="1878012" y="177934"/>
                  <a:pt x="1883536" y="177458"/>
                  <a:pt x="1889156" y="176982"/>
                </a:cubicBezTo>
                <a:cubicBezTo>
                  <a:pt x="1889251" y="178411"/>
                  <a:pt x="1889346" y="179744"/>
                  <a:pt x="1889537" y="181173"/>
                </a:cubicBezTo>
                <a:cubicBezTo>
                  <a:pt x="1883917" y="181649"/>
                  <a:pt x="1878393" y="182125"/>
                  <a:pt x="1872773" y="182602"/>
                </a:cubicBezTo>
                <a:cubicBezTo>
                  <a:pt x="1872582" y="181173"/>
                  <a:pt x="1872487" y="179744"/>
                  <a:pt x="1872392" y="178411"/>
                </a:cubicBezTo>
                <a:close/>
                <a:moveTo>
                  <a:pt x="2064892" y="164218"/>
                </a:moveTo>
                <a:cubicBezTo>
                  <a:pt x="2063844" y="159742"/>
                  <a:pt x="2079656" y="162028"/>
                  <a:pt x="2085657" y="160313"/>
                </a:cubicBezTo>
                <a:cubicBezTo>
                  <a:pt x="2082132" y="164314"/>
                  <a:pt x="2071369" y="166981"/>
                  <a:pt x="2064892" y="164218"/>
                </a:cubicBezTo>
                <a:close/>
                <a:moveTo>
                  <a:pt x="2382932" y="141549"/>
                </a:moveTo>
                <a:cubicBezTo>
                  <a:pt x="2385694" y="141358"/>
                  <a:pt x="2388552" y="141073"/>
                  <a:pt x="2391314" y="140882"/>
                </a:cubicBezTo>
                <a:cubicBezTo>
                  <a:pt x="2392647" y="146692"/>
                  <a:pt x="2359977" y="142978"/>
                  <a:pt x="2382932" y="141549"/>
                </a:cubicBezTo>
                <a:close/>
                <a:moveTo>
                  <a:pt x="1314322" y="250896"/>
                </a:moveTo>
                <a:cubicBezTo>
                  <a:pt x="1324895" y="251753"/>
                  <a:pt x="1336992" y="251753"/>
                  <a:pt x="1352136" y="249848"/>
                </a:cubicBezTo>
                <a:cubicBezTo>
                  <a:pt x="1351946" y="254515"/>
                  <a:pt x="1341945" y="255277"/>
                  <a:pt x="1331562" y="255849"/>
                </a:cubicBezTo>
                <a:cubicBezTo>
                  <a:pt x="1328229" y="252610"/>
                  <a:pt x="1311179" y="257944"/>
                  <a:pt x="1314322" y="250896"/>
                </a:cubicBezTo>
                <a:close/>
                <a:moveTo>
                  <a:pt x="2197290" y="186888"/>
                </a:moveTo>
                <a:cubicBezTo>
                  <a:pt x="2198337" y="191365"/>
                  <a:pt x="2182526" y="189079"/>
                  <a:pt x="2176525" y="190793"/>
                </a:cubicBezTo>
                <a:cubicBezTo>
                  <a:pt x="2176525" y="185364"/>
                  <a:pt x="2191765" y="184507"/>
                  <a:pt x="2197290" y="186888"/>
                </a:cubicBezTo>
                <a:close/>
                <a:moveTo>
                  <a:pt x="2519235" y="159646"/>
                </a:moveTo>
                <a:cubicBezTo>
                  <a:pt x="2513806" y="164885"/>
                  <a:pt x="2490183" y="162885"/>
                  <a:pt x="2477610" y="165266"/>
                </a:cubicBezTo>
                <a:cubicBezTo>
                  <a:pt x="2459132" y="162694"/>
                  <a:pt x="2490945" y="163742"/>
                  <a:pt x="2494184" y="161742"/>
                </a:cubicBezTo>
                <a:cubicBezTo>
                  <a:pt x="2494374" y="161647"/>
                  <a:pt x="2493803" y="159646"/>
                  <a:pt x="2493993" y="159646"/>
                </a:cubicBezTo>
                <a:cubicBezTo>
                  <a:pt x="2504281" y="158313"/>
                  <a:pt x="2514472" y="158027"/>
                  <a:pt x="2519235" y="159646"/>
                </a:cubicBezTo>
                <a:close/>
                <a:moveTo>
                  <a:pt x="2554763" y="182030"/>
                </a:moveTo>
                <a:cubicBezTo>
                  <a:pt x="2512281" y="182411"/>
                  <a:pt x="2489326" y="186793"/>
                  <a:pt x="2441892" y="191555"/>
                </a:cubicBezTo>
                <a:cubicBezTo>
                  <a:pt x="2442463" y="189745"/>
                  <a:pt x="2440082" y="189745"/>
                  <a:pt x="2437510" y="189841"/>
                </a:cubicBezTo>
                <a:cubicBezTo>
                  <a:pt x="2430081" y="191079"/>
                  <a:pt x="2428747" y="188602"/>
                  <a:pt x="2433129" y="188126"/>
                </a:cubicBezTo>
                <a:cubicBezTo>
                  <a:pt x="2451417" y="183173"/>
                  <a:pt x="2481135" y="181554"/>
                  <a:pt x="2503995" y="180030"/>
                </a:cubicBezTo>
                <a:cubicBezTo>
                  <a:pt x="2507614" y="179744"/>
                  <a:pt x="2513043" y="178696"/>
                  <a:pt x="2516568" y="178982"/>
                </a:cubicBezTo>
                <a:cubicBezTo>
                  <a:pt x="2517806" y="179077"/>
                  <a:pt x="2522473" y="180601"/>
                  <a:pt x="2520949" y="180697"/>
                </a:cubicBezTo>
                <a:cubicBezTo>
                  <a:pt x="2524378" y="180411"/>
                  <a:pt x="2554763" y="171553"/>
                  <a:pt x="2554763" y="182030"/>
                </a:cubicBezTo>
                <a:close/>
                <a:moveTo>
                  <a:pt x="1922874" y="277661"/>
                </a:moveTo>
                <a:cubicBezTo>
                  <a:pt x="1922779" y="275566"/>
                  <a:pt x="1927827" y="275566"/>
                  <a:pt x="1931066" y="274899"/>
                </a:cubicBezTo>
                <a:cubicBezTo>
                  <a:pt x="1958974" y="272518"/>
                  <a:pt x="1986787" y="270232"/>
                  <a:pt x="2014695" y="267850"/>
                </a:cubicBezTo>
                <a:cubicBezTo>
                  <a:pt x="2019077" y="273280"/>
                  <a:pt x="1998217" y="268612"/>
                  <a:pt x="1993931" y="271756"/>
                </a:cubicBezTo>
                <a:cubicBezTo>
                  <a:pt x="1989930" y="274708"/>
                  <a:pt x="1990216" y="271375"/>
                  <a:pt x="1981358" y="272803"/>
                </a:cubicBezTo>
                <a:cubicBezTo>
                  <a:pt x="1981072" y="272899"/>
                  <a:pt x="1980596" y="274899"/>
                  <a:pt x="1977357" y="275280"/>
                </a:cubicBezTo>
                <a:cubicBezTo>
                  <a:pt x="1965927" y="276518"/>
                  <a:pt x="1939734" y="279757"/>
                  <a:pt x="1922874" y="277661"/>
                </a:cubicBezTo>
                <a:close/>
                <a:moveTo>
                  <a:pt x="2098325" y="260802"/>
                </a:moveTo>
                <a:cubicBezTo>
                  <a:pt x="2101087" y="260611"/>
                  <a:pt x="2103849" y="260326"/>
                  <a:pt x="2106707" y="260135"/>
                </a:cubicBezTo>
                <a:cubicBezTo>
                  <a:pt x="2108040" y="265945"/>
                  <a:pt x="2075370" y="262135"/>
                  <a:pt x="2098325" y="260802"/>
                </a:cubicBezTo>
                <a:close/>
                <a:moveTo>
                  <a:pt x="2749835" y="248038"/>
                </a:moveTo>
                <a:cubicBezTo>
                  <a:pt x="2742882" y="248610"/>
                  <a:pt x="2735928" y="249181"/>
                  <a:pt x="2728975" y="249848"/>
                </a:cubicBezTo>
                <a:cubicBezTo>
                  <a:pt x="2730023" y="244038"/>
                  <a:pt x="2750311" y="238132"/>
                  <a:pt x="2749835" y="248038"/>
                </a:cubicBezTo>
                <a:close/>
                <a:moveTo>
                  <a:pt x="3564984" y="179268"/>
                </a:moveTo>
                <a:cubicBezTo>
                  <a:pt x="3569556" y="185650"/>
                  <a:pt x="3558126" y="182887"/>
                  <a:pt x="3548601" y="184888"/>
                </a:cubicBezTo>
                <a:cubicBezTo>
                  <a:pt x="3545934" y="185459"/>
                  <a:pt x="3544791" y="187364"/>
                  <a:pt x="3544601" y="187364"/>
                </a:cubicBezTo>
                <a:cubicBezTo>
                  <a:pt x="3504120" y="194317"/>
                  <a:pt x="3441731" y="194317"/>
                  <a:pt x="3394106" y="200032"/>
                </a:cubicBezTo>
                <a:cubicBezTo>
                  <a:pt x="3393725" y="200032"/>
                  <a:pt x="3393915" y="202509"/>
                  <a:pt x="3390106" y="202509"/>
                </a:cubicBezTo>
                <a:cubicBezTo>
                  <a:pt x="3389343" y="202509"/>
                  <a:pt x="3389439" y="200413"/>
                  <a:pt x="3385724" y="200794"/>
                </a:cubicBezTo>
                <a:cubicBezTo>
                  <a:pt x="3335337" y="204985"/>
                  <a:pt x="3278282" y="211748"/>
                  <a:pt x="3222656" y="214606"/>
                </a:cubicBezTo>
                <a:cubicBezTo>
                  <a:pt x="3213512" y="215082"/>
                  <a:pt x="3213893" y="211653"/>
                  <a:pt x="3201606" y="214225"/>
                </a:cubicBezTo>
                <a:cubicBezTo>
                  <a:pt x="3191985" y="216320"/>
                  <a:pt x="3199606" y="214796"/>
                  <a:pt x="3184842" y="215653"/>
                </a:cubicBezTo>
                <a:cubicBezTo>
                  <a:pt x="3180079" y="215939"/>
                  <a:pt x="3182556" y="217749"/>
                  <a:pt x="3180841" y="218130"/>
                </a:cubicBezTo>
                <a:cubicBezTo>
                  <a:pt x="3176269" y="218987"/>
                  <a:pt x="3177698" y="216320"/>
                  <a:pt x="3176460" y="216415"/>
                </a:cubicBezTo>
                <a:cubicBezTo>
                  <a:pt x="3125310" y="219273"/>
                  <a:pt x="3062922" y="224797"/>
                  <a:pt x="3009106" y="228417"/>
                </a:cubicBezTo>
                <a:cubicBezTo>
                  <a:pt x="3002152" y="228893"/>
                  <a:pt x="2993294" y="231846"/>
                  <a:pt x="2988055" y="228036"/>
                </a:cubicBezTo>
                <a:cubicBezTo>
                  <a:pt x="2985293" y="226417"/>
                  <a:pt x="2982721" y="224702"/>
                  <a:pt x="2987674" y="223845"/>
                </a:cubicBezTo>
                <a:cubicBezTo>
                  <a:pt x="2991294" y="222226"/>
                  <a:pt x="2994913" y="220702"/>
                  <a:pt x="2996056" y="223178"/>
                </a:cubicBezTo>
                <a:cubicBezTo>
                  <a:pt x="3024726" y="221464"/>
                  <a:pt x="3053397" y="217368"/>
                  <a:pt x="3079686" y="216130"/>
                </a:cubicBezTo>
                <a:cubicBezTo>
                  <a:pt x="3099593" y="215177"/>
                  <a:pt x="3119024" y="215749"/>
                  <a:pt x="3146742" y="212605"/>
                </a:cubicBezTo>
                <a:cubicBezTo>
                  <a:pt x="3155790" y="211558"/>
                  <a:pt x="3166935" y="208795"/>
                  <a:pt x="3175793" y="208033"/>
                </a:cubicBezTo>
                <a:cubicBezTo>
                  <a:pt x="3173697" y="208224"/>
                  <a:pt x="3179317" y="209748"/>
                  <a:pt x="3180174" y="209748"/>
                </a:cubicBezTo>
                <a:cubicBezTo>
                  <a:pt x="3184365" y="209938"/>
                  <a:pt x="3195795" y="208510"/>
                  <a:pt x="3205225" y="207652"/>
                </a:cubicBezTo>
                <a:cubicBezTo>
                  <a:pt x="3211893" y="207081"/>
                  <a:pt x="3212274" y="204985"/>
                  <a:pt x="3217608" y="204509"/>
                </a:cubicBezTo>
                <a:cubicBezTo>
                  <a:pt x="3220846" y="204223"/>
                  <a:pt x="3224656" y="205938"/>
                  <a:pt x="3230276" y="205557"/>
                </a:cubicBezTo>
                <a:cubicBezTo>
                  <a:pt x="3241801" y="204700"/>
                  <a:pt x="3252945" y="203461"/>
                  <a:pt x="3263709" y="202699"/>
                </a:cubicBezTo>
                <a:cubicBezTo>
                  <a:pt x="3270376" y="202223"/>
                  <a:pt x="3271138" y="204223"/>
                  <a:pt x="3276472" y="203747"/>
                </a:cubicBezTo>
                <a:cubicBezTo>
                  <a:pt x="3279806" y="203461"/>
                  <a:pt x="3283044" y="201080"/>
                  <a:pt x="3288855" y="200604"/>
                </a:cubicBezTo>
                <a:cubicBezTo>
                  <a:pt x="3288093" y="200699"/>
                  <a:pt x="3290664" y="202604"/>
                  <a:pt x="3293236" y="202318"/>
                </a:cubicBezTo>
                <a:cubicBezTo>
                  <a:pt x="3296379" y="202033"/>
                  <a:pt x="3302094" y="199747"/>
                  <a:pt x="3314001" y="198413"/>
                </a:cubicBezTo>
                <a:cubicBezTo>
                  <a:pt x="3313524" y="198508"/>
                  <a:pt x="3315239" y="200699"/>
                  <a:pt x="3318382" y="200128"/>
                </a:cubicBezTo>
                <a:cubicBezTo>
                  <a:pt x="3318763" y="200032"/>
                  <a:pt x="3319239" y="198127"/>
                  <a:pt x="3322383" y="197651"/>
                </a:cubicBezTo>
                <a:cubicBezTo>
                  <a:pt x="3337527" y="195556"/>
                  <a:pt x="3354101" y="196699"/>
                  <a:pt x="3372675" y="195556"/>
                </a:cubicBezTo>
                <a:cubicBezTo>
                  <a:pt x="3370389" y="195746"/>
                  <a:pt x="3375913" y="193270"/>
                  <a:pt x="3376675" y="193079"/>
                </a:cubicBezTo>
                <a:cubicBezTo>
                  <a:pt x="3385248" y="191269"/>
                  <a:pt x="3385248" y="194317"/>
                  <a:pt x="3397725" y="193365"/>
                </a:cubicBezTo>
                <a:cubicBezTo>
                  <a:pt x="3414585" y="192222"/>
                  <a:pt x="3436397" y="187650"/>
                  <a:pt x="3456209" y="188412"/>
                </a:cubicBezTo>
                <a:cubicBezTo>
                  <a:pt x="3457923" y="188507"/>
                  <a:pt x="3461638" y="190126"/>
                  <a:pt x="3460590" y="190126"/>
                </a:cubicBezTo>
                <a:cubicBezTo>
                  <a:pt x="3469544" y="189460"/>
                  <a:pt x="3473830" y="187078"/>
                  <a:pt x="3489642" y="185554"/>
                </a:cubicBezTo>
                <a:cubicBezTo>
                  <a:pt x="3496500" y="184888"/>
                  <a:pt x="3496976" y="187078"/>
                  <a:pt x="3502310" y="186602"/>
                </a:cubicBezTo>
                <a:cubicBezTo>
                  <a:pt x="3507263" y="186221"/>
                  <a:pt x="3512311" y="180887"/>
                  <a:pt x="3518693" y="180982"/>
                </a:cubicBezTo>
                <a:cubicBezTo>
                  <a:pt x="3519455" y="180982"/>
                  <a:pt x="3519360" y="182983"/>
                  <a:pt x="3523074" y="182697"/>
                </a:cubicBezTo>
                <a:cubicBezTo>
                  <a:pt x="3525551" y="182506"/>
                  <a:pt x="3529075" y="182506"/>
                  <a:pt x="3531456" y="182030"/>
                </a:cubicBezTo>
                <a:cubicBezTo>
                  <a:pt x="3532885" y="181744"/>
                  <a:pt x="3536886" y="179458"/>
                  <a:pt x="3535457" y="179554"/>
                </a:cubicBezTo>
                <a:cubicBezTo>
                  <a:pt x="3546696" y="178792"/>
                  <a:pt x="3554126" y="181935"/>
                  <a:pt x="3564984" y="179268"/>
                </a:cubicBezTo>
                <a:close/>
                <a:moveTo>
                  <a:pt x="2716878" y="257182"/>
                </a:moveTo>
                <a:cubicBezTo>
                  <a:pt x="2701543" y="266993"/>
                  <a:pt x="2676873" y="260707"/>
                  <a:pt x="2650203" y="264898"/>
                </a:cubicBezTo>
                <a:cubicBezTo>
                  <a:pt x="2643631" y="264326"/>
                  <a:pt x="2649727" y="262707"/>
                  <a:pt x="2654204" y="262421"/>
                </a:cubicBezTo>
                <a:cubicBezTo>
                  <a:pt x="2678969" y="260516"/>
                  <a:pt x="2694876" y="254896"/>
                  <a:pt x="2716878" y="257182"/>
                </a:cubicBezTo>
                <a:close/>
                <a:moveTo>
                  <a:pt x="2742215" y="257182"/>
                </a:moveTo>
                <a:cubicBezTo>
                  <a:pt x="2748597" y="253277"/>
                  <a:pt x="2759550" y="251944"/>
                  <a:pt x="2762979" y="253277"/>
                </a:cubicBezTo>
                <a:cubicBezTo>
                  <a:pt x="2763646" y="253563"/>
                  <a:pt x="2747644" y="260802"/>
                  <a:pt x="2742215" y="257182"/>
                </a:cubicBezTo>
                <a:close/>
                <a:moveTo>
                  <a:pt x="2808890" y="249372"/>
                </a:moveTo>
                <a:cubicBezTo>
                  <a:pt x="2813081" y="248991"/>
                  <a:pt x="2817272" y="248705"/>
                  <a:pt x="2821463" y="248324"/>
                </a:cubicBezTo>
                <a:cubicBezTo>
                  <a:pt x="2821558" y="249753"/>
                  <a:pt x="2821653" y="251086"/>
                  <a:pt x="2821844" y="252515"/>
                </a:cubicBezTo>
                <a:cubicBezTo>
                  <a:pt x="2817653" y="252896"/>
                  <a:pt x="2813462" y="253182"/>
                  <a:pt x="2809271" y="253563"/>
                </a:cubicBezTo>
                <a:cubicBezTo>
                  <a:pt x="2809081" y="252229"/>
                  <a:pt x="2808985" y="250801"/>
                  <a:pt x="2808890" y="249372"/>
                </a:cubicBezTo>
                <a:close/>
                <a:moveTo>
                  <a:pt x="2913570" y="242704"/>
                </a:moveTo>
                <a:cubicBezTo>
                  <a:pt x="2913379" y="247372"/>
                  <a:pt x="2895948" y="245086"/>
                  <a:pt x="2888709" y="246895"/>
                </a:cubicBezTo>
                <a:cubicBezTo>
                  <a:pt x="2891852" y="242609"/>
                  <a:pt x="2906521" y="239656"/>
                  <a:pt x="2913570" y="242704"/>
                </a:cubicBezTo>
                <a:close/>
                <a:moveTo>
                  <a:pt x="2968052" y="240228"/>
                </a:moveTo>
                <a:cubicBezTo>
                  <a:pt x="2969481" y="235370"/>
                  <a:pt x="2988627" y="237656"/>
                  <a:pt x="2997104" y="235656"/>
                </a:cubicBezTo>
                <a:cubicBezTo>
                  <a:pt x="2990532" y="242514"/>
                  <a:pt x="2982150" y="239275"/>
                  <a:pt x="2968052" y="240228"/>
                </a:cubicBezTo>
                <a:close/>
                <a:moveTo>
                  <a:pt x="3039204" y="234227"/>
                </a:moveTo>
                <a:cubicBezTo>
                  <a:pt x="3039014" y="230989"/>
                  <a:pt x="3069780" y="226988"/>
                  <a:pt x="3064446" y="234227"/>
                </a:cubicBezTo>
                <a:cubicBezTo>
                  <a:pt x="3054159" y="235370"/>
                  <a:pt x="3044348" y="236227"/>
                  <a:pt x="3039204" y="234227"/>
                </a:cubicBezTo>
                <a:close/>
                <a:moveTo>
                  <a:pt x="3068446" y="231751"/>
                </a:moveTo>
                <a:cubicBezTo>
                  <a:pt x="3073304" y="227941"/>
                  <a:pt x="3084924" y="226798"/>
                  <a:pt x="3089211" y="227845"/>
                </a:cubicBezTo>
                <a:cubicBezTo>
                  <a:pt x="3091020" y="228322"/>
                  <a:pt x="3083019" y="232513"/>
                  <a:pt x="3081210" y="232798"/>
                </a:cubicBezTo>
                <a:cubicBezTo>
                  <a:pt x="3078066" y="233179"/>
                  <a:pt x="3073875" y="230227"/>
                  <a:pt x="3068446" y="231751"/>
                </a:cubicBezTo>
                <a:close/>
                <a:moveTo>
                  <a:pt x="1868963" y="337192"/>
                </a:moveTo>
                <a:cubicBezTo>
                  <a:pt x="1873630" y="330906"/>
                  <a:pt x="1885155" y="335954"/>
                  <a:pt x="1894014" y="335097"/>
                </a:cubicBezTo>
                <a:cubicBezTo>
                  <a:pt x="1901443" y="334335"/>
                  <a:pt x="1902681" y="332049"/>
                  <a:pt x="1910587" y="331573"/>
                </a:cubicBezTo>
                <a:cubicBezTo>
                  <a:pt x="1909730" y="338526"/>
                  <a:pt x="1876678" y="339288"/>
                  <a:pt x="1868963" y="337192"/>
                </a:cubicBezTo>
                <a:close/>
                <a:moveTo>
                  <a:pt x="1973452" y="328429"/>
                </a:moveTo>
                <a:cubicBezTo>
                  <a:pt x="1968023" y="333668"/>
                  <a:pt x="1944401" y="331668"/>
                  <a:pt x="1931828" y="334049"/>
                </a:cubicBezTo>
                <a:cubicBezTo>
                  <a:pt x="1935543" y="328239"/>
                  <a:pt x="1964118" y="325667"/>
                  <a:pt x="1973452" y="328429"/>
                </a:cubicBezTo>
                <a:close/>
                <a:moveTo>
                  <a:pt x="2450274" y="290234"/>
                </a:moveTo>
                <a:cubicBezTo>
                  <a:pt x="2454179" y="292330"/>
                  <a:pt x="2435224" y="298997"/>
                  <a:pt x="2429700" y="296235"/>
                </a:cubicBezTo>
                <a:cubicBezTo>
                  <a:pt x="2422270" y="292520"/>
                  <a:pt x="2428938" y="298711"/>
                  <a:pt x="2412936" y="297664"/>
                </a:cubicBezTo>
                <a:cubicBezTo>
                  <a:pt x="2411507" y="297568"/>
                  <a:pt x="2407316" y="296044"/>
                  <a:pt x="2408554" y="295949"/>
                </a:cubicBezTo>
                <a:cubicBezTo>
                  <a:pt x="2401029" y="296425"/>
                  <a:pt x="2399982" y="298902"/>
                  <a:pt x="2391981" y="299473"/>
                </a:cubicBezTo>
                <a:cubicBezTo>
                  <a:pt x="2384456" y="299950"/>
                  <a:pt x="2382932" y="298235"/>
                  <a:pt x="2375121" y="298807"/>
                </a:cubicBezTo>
                <a:cubicBezTo>
                  <a:pt x="2366358" y="299378"/>
                  <a:pt x="2364168" y="301950"/>
                  <a:pt x="2358548" y="302331"/>
                </a:cubicBezTo>
                <a:cubicBezTo>
                  <a:pt x="2359215" y="302331"/>
                  <a:pt x="2356643" y="300426"/>
                  <a:pt x="2354166" y="300616"/>
                </a:cubicBezTo>
                <a:cubicBezTo>
                  <a:pt x="2331306" y="301950"/>
                  <a:pt x="2291206" y="308046"/>
                  <a:pt x="2262155" y="308427"/>
                </a:cubicBezTo>
                <a:cubicBezTo>
                  <a:pt x="2249963" y="308522"/>
                  <a:pt x="2251582" y="307093"/>
                  <a:pt x="2237104" y="310522"/>
                </a:cubicBezTo>
                <a:cubicBezTo>
                  <a:pt x="2225484" y="313285"/>
                  <a:pt x="2209577" y="313380"/>
                  <a:pt x="2191098" y="314428"/>
                </a:cubicBezTo>
                <a:cubicBezTo>
                  <a:pt x="2190051" y="323191"/>
                  <a:pt x="2219578" y="313189"/>
                  <a:pt x="2221102" y="320333"/>
                </a:cubicBezTo>
                <a:cubicBezTo>
                  <a:pt x="2233389" y="319857"/>
                  <a:pt x="2233580" y="314523"/>
                  <a:pt x="2245867" y="314047"/>
                </a:cubicBezTo>
                <a:cubicBezTo>
                  <a:pt x="2258631" y="311380"/>
                  <a:pt x="2254344" y="319095"/>
                  <a:pt x="2267108" y="316523"/>
                </a:cubicBezTo>
                <a:cubicBezTo>
                  <a:pt x="2284634" y="317476"/>
                  <a:pt x="2283015" y="310713"/>
                  <a:pt x="2295969" y="309856"/>
                </a:cubicBezTo>
                <a:cubicBezTo>
                  <a:pt x="2315590" y="317476"/>
                  <a:pt x="2348642" y="301664"/>
                  <a:pt x="2375979" y="309475"/>
                </a:cubicBezTo>
                <a:cubicBezTo>
                  <a:pt x="2386075" y="307570"/>
                  <a:pt x="2395124" y="306617"/>
                  <a:pt x="2405030" y="304903"/>
                </a:cubicBezTo>
                <a:cubicBezTo>
                  <a:pt x="2405887" y="304712"/>
                  <a:pt x="2404935" y="302426"/>
                  <a:pt x="2409030" y="302426"/>
                </a:cubicBezTo>
                <a:cubicBezTo>
                  <a:pt x="2410078" y="302426"/>
                  <a:pt x="2409316" y="304807"/>
                  <a:pt x="2413412" y="304141"/>
                </a:cubicBezTo>
                <a:cubicBezTo>
                  <a:pt x="2416936" y="303569"/>
                  <a:pt x="2417317" y="301855"/>
                  <a:pt x="2421603" y="301378"/>
                </a:cubicBezTo>
                <a:cubicBezTo>
                  <a:pt x="2429033" y="300521"/>
                  <a:pt x="2430652" y="302807"/>
                  <a:pt x="2438463" y="302045"/>
                </a:cubicBezTo>
                <a:cubicBezTo>
                  <a:pt x="2453512" y="300616"/>
                  <a:pt x="2474753" y="294139"/>
                  <a:pt x="2484659" y="300235"/>
                </a:cubicBezTo>
                <a:cubicBezTo>
                  <a:pt x="2492660" y="299378"/>
                  <a:pt x="2497613" y="295568"/>
                  <a:pt x="2505233" y="294235"/>
                </a:cubicBezTo>
                <a:cubicBezTo>
                  <a:pt x="2508090" y="293758"/>
                  <a:pt x="2512377" y="296235"/>
                  <a:pt x="2517901" y="295282"/>
                </a:cubicBezTo>
                <a:cubicBezTo>
                  <a:pt x="2518187" y="295187"/>
                  <a:pt x="2518663" y="293187"/>
                  <a:pt x="2521902" y="292806"/>
                </a:cubicBezTo>
                <a:cubicBezTo>
                  <a:pt x="2536380" y="291187"/>
                  <a:pt x="2562383" y="291568"/>
                  <a:pt x="2576289" y="288234"/>
                </a:cubicBezTo>
                <a:cubicBezTo>
                  <a:pt x="2587434" y="287281"/>
                  <a:pt x="2598578" y="286329"/>
                  <a:pt x="2609722" y="285376"/>
                </a:cubicBezTo>
                <a:cubicBezTo>
                  <a:pt x="2616294" y="285948"/>
                  <a:pt x="2610198" y="287567"/>
                  <a:pt x="2605722" y="287853"/>
                </a:cubicBezTo>
                <a:cubicBezTo>
                  <a:pt x="2600102" y="288329"/>
                  <a:pt x="2594577" y="288805"/>
                  <a:pt x="2588958" y="289282"/>
                </a:cubicBezTo>
                <a:cubicBezTo>
                  <a:pt x="2559335" y="294520"/>
                  <a:pt x="2529141" y="296806"/>
                  <a:pt x="2497327" y="301283"/>
                </a:cubicBezTo>
                <a:cubicBezTo>
                  <a:pt x="2494374" y="301664"/>
                  <a:pt x="2492850" y="304236"/>
                  <a:pt x="2489136" y="304045"/>
                </a:cubicBezTo>
                <a:cubicBezTo>
                  <a:pt x="2487802" y="303950"/>
                  <a:pt x="2489040" y="301759"/>
                  <a:pt x="2484754" y="302331"/>
                </a:cubicBezTo>
                <a:cubicBezTo>
                  <a:pt x="2477325" y="303283"/>
                  <a:pt x="2475991" y="304998"/>
                  <a:pt x="2468181" y="305855"/>
                </a:cubicBezTo>
                <a:cubicBezTo>
                  <a:pt x="2409888" y="312046"/>
                  <a:pt x="2346546" y="318142"/>
                  <a:pt x="2284253" y="321381"/>
                </a:cubicBezTo>
                <a:cubicBezTo>
                  <a:pt x="2280252" y="321571"/>
                  <a:pt x="2275585" y="322524"/>
                  <a:pt x="2271680" y="322429"/>
                </a:cubicBezTo>
                <a:cubicBezTo>
                  <a:pt x="2268251" y="322333"/>
                  <a:pt x="2267394" y="320714"/>
                  <a:pt x="2263107" y="321000"/>
                </a:cubicBezTo>
                <a:cubicBezTo>
                  <a:pt x="2257011" y="321476"/>
                  <a:pt x="2248153" y="324143"/>
                  <a:pt x="2242343" y="324905"/>
                </a:cubicBezTo>
                <a:cubicBezTo>
                  <a:pt x="2239962" y="325191"/>
                  <a:pt x="2200147" y="330715"/>
                  <a:pt x="2196337" y="328810"/>
                </a:cubicBezTo>
                <a:cubicBezTo>
                  <a:pt x="2190908" y="326143"/>
                  <a:pt x="2192051" y="328429"/>
                  <a:pt x="2179573" y="330239"/>
                </a:cubicBezTo>
                <a:cubicBezTo>
                  <a:pt x="2174144" y="331001"/>
                  <a:pt x="2168334" y="331096"/>
                  <a:pt x="2162809" y="331668"/>
                </a:cubicBezTo>
                <a:cubicBezTo>
                  <a:pt x="2159380" y="332049"/>
                  <a:pt x="2158523" y="329668"/>
                  <a:pt x="2154237" y="330239"/>
                </a:cubicBezTo>
                <a:cubicBezTo>
                  <a:pt x="2149760" y="330906"/>
                  <a:pt x="2146617" y="333287"/>
                  <a:pt x="2133472" y="334144"/>
                </a:cubicBezTo>
                <a:cubicBezTo>
                  <a:pt x="2127186" y="334525"/>
                  <a:pt x="2118994" y="333573"/>
                  <a:pt x="2112422" y="333859"/>
                </a:cubicBezTo>
                <a:cubicBezTo>
                  <a:pt x="2091086" y="334621"/>
                  <a:pt x="2066797" y="337954"/>
                  <a:pt x="2045556" y="339478"/>
                </a:cubicBezTo>
                <a:cubicBezTo>
                  <a:pt x="2035841" y="340240"/>
                  <a:pt x="2026125" y="339097"/>
                  <a:pt x="2016124" y="339859"/>
                </a:cubicBezTo>
                <a:cubicBezTo>
                  <a:pt x="2017077" y="339764"/>
                  <a:pt x="2014505" y="342145"/>
                  <a:pt x="2012124" y="342336"/>
                </a:cubicBezTo>
                <a:cubicBezTo>
                  <a:pt x="2008980" y="342622"/>
                  <a:pt x="2007456" y="340621"/>
                  <a:pt x="2007742" y="340621"/>
                </a:cubicBezTo>
                <a:cubicBezTo>
                  <a:pt x="2004218" y="341002"/>
                  <a:pt x="2003837" y="343098"/>
                  <a:pt x="1999550" y="343384"/>
                </a:cubicBezTo>
                <a:cubicBezTo>
                  <a:pt x="1987644" y="344146"/>
                  <a:pt x="1980024" y="342241"/>
                  <a:pt x="1961736" y="344431"/>
                </a:cubicBezTo>
                <a:cubicBezTo>
                  <a:pt x="1961355" y="344431"/>
                  <a:pt x="1961546" y="346908"/>
                  <a:pt x="1957736" y="346908"/>
                </a:cubicBezTo>
                <a:cubicBezTo>
                  <a:pt x="1956974" y="346908"/>
                  <a:pt x="1957069" y="344908"/>
                  <a:pt x="1953354" y="345193"/>
                </a:cubicBezTo>
                <a:cubicBezTo>
                  <a:pt x="1907444" y="348622"/>
                  <a:pt x="1851818" y="355290"/>
                  <a:pt x="1798668" y="358243"/>
                </a:cubicBezTo>
                <a:cubicBezTo>
                  <a:pt x="1784571" y="359005"/>
                  <a:pt x="1755901" y="365291"/>
                  <a:pt x="1752186" y="355861"/>
                </a:cubicBezTo>
                <a:cubicBezTo>
                  <a:pt x="1758282" y="356433"/>
                  <a:pt x="1761711" y="346813"/>
                  <a:pt x="1764569" y="352718"/>
                </a:cubicBezTo>
                <a:cubicBezTo>
                  <a:pt x="1768950" y="353766"/>
                  <a:pt x="1769331" y="357195"/>
                  <a:pt x="1777428" y="355861"/>
                </a:cubicBezTo>
                <a:cubicBezTo>
                  <a:pt x="1790667" y="355099"/>
                  <a:pt x="1790953" y="349099"/>
                  <a:pt x="1806288" y="349194"/>
                </a:cubicBezTo>
                <a:cubicBezTo>
                  <a:pt x="1825148" y="345003"/>
                  <a:pt x="1823148" y="353575"/>
                  <a:pt x="1840102" y="350527"/>
                </a:cubicBezTo>
                <a:cubicBezTo>
                  <a:pt x="1850199" y="352718"/>
                  <a:pt x="1857533" y="345670"/>
                  <a:pt x="1864867" y="344241"/>
                </a:cubicBezTo>
                <a:cubicBezTo>
                  <a:pt x="1872582" y="342717"/>
                  <a:pt x="1884298" y="345098"/>
                  <a:pt x="1889727" y="340050"/>
                </a:cubicBezTo>
                <a:cubicBezTo>
                  <a:pt x="1903634" y="338907"/>
                  <a:pt x="1904586" y="345670"/>
                  <a:pt x="1919541" y="343860"/>
                </a:cubicBezTo>
                <a:cubicBezTo>
                  <a:pt x="1937638" y="342145"/>
                  <a:pt x="1951925" y="338526"/>
                  <a:pt x="1969547" y="337573"/>
                </a:cubicBezTo>
                <a:cubicBezTo>
                  <a:pt x="1988978" y="336430"/>
                  <a:pt x="2019363" y="335859"/>
                  <a:pt x="2049176" y="333001"/>
                </a:cubicBezTo>
                <a:cubicBezTo>
                  <a:pt x="2050319" y="332906"/>
                  <a:pt x="2056986" y="332716"/>
                  <a:pt x="2057558" y="332335"/>
                </a:cubicBezTo>
                <a:cubicBezTo>
                  <a:pt x="2062797" y="328429"/>
                  <a:pt x="2062320" y="333763"/>
                  <a:pt x="2078513" y="330525"/>
                </a:cubicBezTo>
                <a:cubicBezTo>
                  <a:pt x="2081847" y="329858"/>
                  <a:pt x="2082513" y="327953"/>
                  <a:pt x="2086704" y="327763"/>
                </a:cubicBezTo>
                <a:cubicBezTo>
                  <a:pt x="2098515" y="327096"/>
                  <a:pt x="2101278" y="332335"/>
                  <a:pt x="2120518" y="329096"/>
                </a:cubicBezTo>
                <a:cubicBezTo>
                  <a:pt x="2119756" y="329191"/>
                  <a:pt x="2122137" y="325381"/>
                  <a:pt x="2124519" y="326620"/>
                </a:cubicBezTo>
                <a:cubicBezTo>
                  <a:pt x="2132520" y="330811"/>
                  <a:pt x="2169477" y="325572"/>
                  <a:pt x="2178525" y="317857"/>
                </a:cubicBezTo>
                <a:cubicBezTo>
                  <a:pt x="2172906" y="314332"/>
                  <a:pt x="2158904" y="317476"/>
                  <a:pt x="2153284" y="317857"/>
                </a:cubicBezTo>
                <a:cubicBezTo>
                  <a:pt x="2143664" y="318523"/>
                  <a:pt x="2135663" y="319476"/>
                  <a:pt x="2128233" y="319952"/>
                </a:cubicBezTo>
                <a:cubicBezTo>
                  <a:pt x="2119185" y="320524"/>
                  <a:pt x="2117565" y="319285"/>
                  <a:pt x="2111279" y="319285"/>
                </a:cubicBezTo>
                <a:cubicBezTo>
                  <a:pt x="2112517" y="319285"/>
                  <a:pt x="2109850" y="321762"/>
                  <a:pt x="2107278" y="321762"/>
                </a:cubicBezTo>
                <a:cubicBezTo>
                  <a:pt x="2106707" y="321762"/>
                  <a:pt x="2106326" y="319857"/>
                  <a:pt x="2102897" y="320047"/>
                </a:cubicBezTo>
                <a:cubicBezTo>
                  <a:pt x="2095372" y="320428"/>
                  <a:pt x="2094324" y="323191"/>
                  <a:pt x="2086323" y="323572"/>
                </a:cubicBezTo>
                <a:cubicBezTo>
                  <a:pt x="2087752" y="323476"/>
                  <a:pt x="2083371" y="321857"/>
                  <a:pt x="2081942" y="321857"/>
                </a:cubicBezTo>
                <a:cubicBezTo>
                  <a:pt x="2079275" y="321762"/>
                  <a:pt x="2076227" y="322619"/>
                  <a:pt x="2073560" y="322524"/>
                </a:cubicBezTo>
                <a:cubicBezTo>
                  <a:pt x="2081370" y="317571"/>
                  <a:pt x="2093848" y="319000"/>
                  <a:pt x="2102611" y="317952"/>
                </a:cubicBezTo>
                <a:cubicBezTo>
                  <a:pt x="2101087" y="318142"/>
                  <a:pt x="2105373" y="315761"/>
                  <a:pt x="2106612" y="315475"/>
                </a:cubicBezTo>
                <a:cubicBezTo>
                  <a:pt x="2115660" y="313570"/>
                  <a:pt x="2116803" y="316714"/>
                  <a:pt x="2127662" y="315856"/>
                </a:cubicBezTo>
                <a:cubicBezTo>
                  <a:pt x="2152236" y="313856"/>
                  <a:pt x="2175668" y="310999"/>
                  <a:pt x="2202909" y="309475"/>
                </a:cubicBezTo>
                <a:cubicBezTo>
                  <a:pt x="2205672" y="309284"/>
                  <a:pt x="2217768" y="307379"/>
                  <a:pt x="2219673" y="308046"/>
                </a:cubicBezTo>
                <a:cubicBezTo>
                  <a:pt x="2219864" y="308141"/>
                  <a:pt x="2219673" y="310141"/>
                  <a:pt x="2219864" y="310141"/>
                </a:cubicBezTo>
                <a:cubicBezTo>
                  <a:pt x="2222436" y="309951"/>
                  <a:pt x="2235009" y="307665"/>
                  <a:pt x="2236437" y="306617"/>
                </a:cubicBezTo>
                <a:cubicBezTo>
                  <a:pt x="2239771" y="304141"/>
                  <a:pt x="2238057" y="305950"/>
                  <a:pt x="2253201" y="305188"/>
                </a:cubicBezTo>
                <a:cubicBezTo>
                  <a:pt x="2265108" y="304617"/>
                  <a:pt x="2288063" y="302236"/>
                  <a:pt x="2303398" y="300997"/>
                </a:cubicBezTo>
                <a:cubicBezTo>
                  <a:pt x="2317686" y="299854"/>
                  <a:pt x="2313876" y="298807"/>
                  <a:pt x="2324258" y="299188"/>
                </a:cubicBezTo>
                <a:cubicBezTo>
                  <a:pt x="2331497" y="299473"/>
                  <a:pt x="2353881" y="296140"/>
                  <a:pt x="2366073" y="295663"/>
                </a:cubicBezTo>
                <a:cubicBezTo>
                  <a:pt x="2372835" y="295378"/>
                  <a:pt x="2379693" y="296425"/>
                  <a:pt x="2387123" y="295949"/>
                </a:cubicBezTo>
                <a:cubicBezTo>
                  <a:pt x="2397219" y="295282"/>
                  <a:pt x="2405982" y="292234"/>
                  <a:pt x="2416174" y="291377"/>
                </a:cubicBezTo>
                <a:cubicBezTo>
                  <a:pt x="2415126" y="291472"/>
                  <a:pt x="2418270" y="293282"/>
                  <a:pt x="2420556" y="293092"/>
                </a:cubicBezTo>
                <a:cubicBezTo>
                  <a:pt x="2428461" y="292330"/>
                  <a:pt x="2438367" y="291091"/>
                  <a:pt x="2450274" y="290234"/>
                </a:cubicBezTo>
                <a:close/>
                <a:moveTo>
                  <a:pt x="1990407" y="329096"/>
                </a:moveTo>
                <a:cubicBezTo>
                  <a:pt x="1997455" y="324524"/>
                  <a:pt x="2009361" y="325477"/>
                  <a:pt x="2023649" y="324143"/>
                </a:cubicBezTo>
                <a:cubicBezTo>
                  <a:pt x="2035269" y="323095"/>
                  <a:pt x="2050605" y="321952"/>
                  <a:pt x="2061273" y="321000"/>
                </a:cubicBezTo>
                <a:cubicBezTo>
                  <a:pt x="2060796" y="323476"/>
                  <a:pt x="2053843" y="323381"/>
                  <a:pt x="2048890" y="324143"/>
                </a:cubicBezTo>
                <a:cubicBezTo>
                  <a:pt x="2029269" y="330525"/>
                  <a:pt x="2011933" y="331192"/>
                  <a:pt x="1990407" y="329096"/>
                </a:cubicBezTo>
                <a:close/>
                <a:moveTo>
                  <a:pt x="2458751" y="291663"/>
                </a:moveTo>
                <a:cubicBezTo>
                  <a:pt x="2457132" y="288043"/>
                  <a:pt x="2481897" y="285948"/>
                  <a:pt x="2475610" y="292330"/>
                </a:cubicBezTo>
                <a:cubicBezTo>
                  <a:pt x="2467038" y="293949"/>
                  <a:pt x="2464466" y="291853"/>
                  <a:pt x="2458751" y="291663"/>
                </a:cubicBezTo>
                <a:close/>
                <a:moveTo>
                  <a:pt x="2743072" y="267660"/>
                </a:moveTo>
                <a:cubicBezTo>
                  <a:pt x="2732023" y="275375"/>
                  <a:pt x="2712878" y="274137"/>
                  <a:pt x="2697447" y="275756"/>
                </a:cubicBezTo>
                <a:cubicBezTo>
                  <a:pt x="2680874" y="277471"/>
                  <a:pt x="2663062" y="279185"/>
                  <a:pt x="2647251" y="279947"/>
                </a:cubicBezTo>
                <a:cubicBezTo>
                  <a:pt x="2632106" y="280709"/>
                  <a:pt x="2614104" y="277947"/>
                  <a:pt x="2592768" y="282424"/>
                </a:cubicBezTo>
                <a:cubicBezTo>
                  <a:pt x="2583528" y="284424"/>
                  <a:pt x="2590672" y="283567"/>
                  <a:pt x="2576004" y="283852"/>
                </a:cubicBezTo>
                <a:cubicBezTo>
                  <a:pt x="2551906" y="284329"/>
                  <a:pt x="2510567" y="290615"/>
                  <a:pt x="2479896" y="291949"/>
                </a:cubicBezTo>
                <a:cubicBezTo>
                  <a:pt x="2478087" y="288520"/>
                  <a:pt x="2482849" y="287758"/>
                  <a:pt x="2487897" y="286996"/>
                </a:cubicBezTo>
                <a:cubicBezTo>
                  <a:pt x="2495327" y="290329"/>
                  <a:pt x="2533713" y="278137"/>
                  <a:pt x="2542190" y="282424"/>
                </a:cubicBezTo>
                <a:cubicBezTo>
                  <a:pt x="2548952" y="285853"/>
                  <a:pt x="2553239" y="281281"/>
                  <a:pt x="2567241" y="280328"/>
                </a:cubicBezTo>
                <a:cubicBezTo>
                  <a:pt x="2570479" y="280138"/>
                  <a:pt x="2593434" y="281662"/>
                  <a:pt x="2609246" y="278899"/>
                </a:cubicBezTo>
                <a:cubicBezTo>
                  <a:pt x="2613246" y="278137"/>
                  <a:pt x="2615247" y="276232"/>
                  <a:pt x="2621628" y="275756"/>
                </a:cubicBezTo>
                <a:cubicBezTo>
                  <a:pt x="2630296" y="275089"/>
                  <a:pt x="2648108" y="276994"/>
                  <a:pt x="2667825" y="273946"/>
                </a:cubicBezTo>
                <a:cubicBezTo>
                  <a:pt x="2673921" y="272994"/>
                  <a:pt x="2675349" y="271279"/>
                  <a:pt x="2680207" y="270803"/>
                </a:cubicBezTo>
                <a:cubicBezTo>
                  <a:pt x="2688970" y="270041"/>
                  <a:pt x="2694018" y="271279"/>
                  <a:pt x="2709639" y="270422"/>
                </a:cubicBezTo>
                <a:cubicBezTo>
                  <a:pt x="2720784" y="269851"/>
                  <a:pt x="2730975" y="268422"/>
                  <a:pt x="2743072" y="267660"/>
                </a:cubicBezTo>
                <a:close/>
                <a:moveTo>
                  <a:pt x="1736089" y="359005"/>
                </a:moveTo>
                <a:cubicBezTo>
                  <a:pt x="1734756" y="363862"/>
                  <a:pt x="1727326" y="364434"/>
                  <a:pt x="1719516" y="362529"/>
                </a:cubicBezTo>
                <a:cubicBezTo>
                  <a:pt x="1714563" y="361291"/>
                  <a:pt x="1700847" y="362434"/>
                  <a:pt x="1689893" y="360814"/>
                </a:cubicBezTo>
                <a:cubicBezTo>
                  <a:pt x="1702847" y="351861"/>
                  <a:pt x="1718373" y="359005"/>
                  <a:pt x="1736089" y="359005"/>
                </a:cubicBezTo>
                <a:close/>
                <a:moveTo>
                  <a:pt x="3754722" y="182221"/>
                </a:moveTo>
                <a:cubicBezTo>
                  <a:pt x="3757485" y="182030"/>
                  <a:pt x="3760342" y="181744"/>
                  <a:pt x="3763104" y="181554"/>
                </a:cubicBezTo>
                <a:cubicBezTo>
                  <a:pt x="3763200" y="182983"/>
                  <a:pt x="3763295" y="184316"/>
                  <a:pt x="3763485" y="185745"/>
                </a:cubicBezTo>
                <a:cubicBezTo>
                  <a:pt x="3760723" y="185935"/>
                  <a:pt x="3757961" y="186221"/>
                  <a:pt x="3755103" y="186412"/>
                </a:cubicBezTo>
                <a:cubicBezTo>
                  <a:pt x="3755008" y="184983"/>
                  <a:pt x="3754818" y="183649"/>
                  <a:pt x="3754722" y="182221"/>
                </a:cubicBezTo>
                <a:close/>
                <a:moveTo>
                  <a:pt x="1614645" y="367196"/>
                </a:moveTo>
                <a:cubicBezTo>
                  <a:pt x="1614550" y="370530"/>
                  <a:pt x="1601406" y="372530"/>
                  <a:pt x="1589880" y="373483"/>
                </a:cubicBezTo>
                <a:cubicBezTo>
                  <a:pt x="1581784" y="374149"/>
                  <a:pt x="1565496" y="377578"/>
                  <a:pt x="1568640" y="371006"/>
                </a:cubicBezTo>
                <a:cubicBezTo>
                  <a:pt x="1571497" y="367291"/>
                  <a:pt x="1578927" y="370054"/>
                  <a:pt x="1585404" y="369577"/>
                </a:cubicBezTo>
                <a:cubicBezTo>
                  <a:pt x="1596738" y="368815"/>
                  <a:pt x="1609311" y="365672"/>
                  <a:pt x="1614645" y="367196"/>
                </a:cubicBezTo>
                <a:close/>
                <a:moveTo>
                  <a:pt x="1652079" y="361862"/>
                </a:moveTo>
                <a:cubicBezTo>
                  <a:pt x="1654841" y="361672"/>
                  <a:pt x="1657603" y="361386"/>
                  <a:pt x="1660461" y="361195"/>
                </a:cubicBezTo>
                <a:cubicBezTo>
                  <a:pt x="1662747" y="365482"/>
                  <a:pt x="1654841" y="365672"/>
                  <a:pt x="1648269" y="366434"/>
                </a:cubicBezTo>
                <a:cubicBezTo>
                  <a:pt x="1648935" y="364624"/>
                  <a:pt x="1652269" y="363958"/>
                  <a:pt x="1652079" y="361862"/>
                </a:cubicBezTo>
                <a:close/>
                <a:moveTo>
                  <a:pt x="1493487" y="377388"/>
                </a:moveTo>
                <a:cubicBezTo>
                  <a:pt x="1510251" y="376721"/>
                  <a:pt x="1534826" y="371197"/>
                  <a:pt x="1535778" y="380150"/>
                </a:cubicBezTo>
                <a:cubicBezTo>
                  <a:pt x="1519014" y="380912"/>
                  <a:pt x="1494440" y="386341"/>
                  <a:pt x="1493487" y="377388"/>
                </a:cubicBezTo>
                <a:close/>
                <a:moveTo>
                  <a:pt x="2852324" y="264802"/>
                </a:moveTo>
                <a:cubicBezTo>
                  <a:pt x="2852229" y="269470"/>
                  <a:pt x="2834702" y="267184"/>
                  <a:pt x="2827464" y="268993"/>
                </a:cubicBezTo>
                <a:cubicBezTo>
                  <a:pt x="2820415" y="274994"/>
                  <a:pt x="2805842" y="277852"/>
                  <a:pt x="2786220" y="278804"/>
                </a:cubicBezTo>
                <a:cubicBezTo>
                  <a:pt x="2789745" y="270708"/>
                  <a:pt x="2821749" y="274137"/>
                  <a:pt x="2822987" y="265088"/>
                </a:cubicBezTo>
                <a:cubicBezTo>
                  <a:pt x="2837179" y="262231"/>
                  <a:pt x="2839179" y="266898"/>
                  <a:pt x="2852324" y="264802"/>
                </a:cubicBezTo>
                <a:close/>
                <a:moveTo>
                  <a:pt x="2856420" y="264421"/>
                </a:moveTo>
                <a:cubicBezTo>
                  <a:pt x="2854419" y="260516"/>
                  <a:pt x="2875184" y="259754"/>
                  <a:pt x="2869183" y="265469"/>
                </a:cubicBezTo>
                <a:cubicBezTo>
                  <a:pt x="2866421" y="265660"/>
                  <a:pt x="2863564" y="265945"/>
                  <a:pt x="2860801" y="266136"/>
                </a:cubicBezTo>
                <a:cubicBezTo>
                  <a:pt x="2861468" y="264326"/>
                  <a:pt x="2858991" y="264326"/>
                  <a:pt x="2856420" y="264421"/>
                </a:cubicBezTo>
                <a:close/>
                <a:moveTo>
                  <a:pt x="3111975" y="249181"/>
                </a:moveTo>
                <a:cubicBezTo>
                  <a:pt x="3098831" y="249848"/>
                  <a:pt x="3081400" y="253182"/>
                  <a:pt x="3074161" y="250229"/>
                </a:cubicBezTo>
                <a:cubicBezTo>
                  <a:pt x="3074256" y="246324"/>
                  <a:pt x="3089782" y="246991"/>
                  <a:pt x="3094926" y="246324"/>
                </a:cubicBezTo>
                <a:cubicBezTo>
                  <a:pt x="3099974" y="245848"/>
                  <a:pt x="3112071" y="239752"/>
                  <a:pt x="3111975" y="249181"/>
                </a:cubicBezTo>
                <a:close/>
                <a:moveTo>
                  <a:pt x="3354101" y="224512"/>
                </a:moveTo>
                <a:cubicBezTo>
                  <a:pt x="3354291" y="227274"/>
                  <a:pt x="3354577" y="230131"/>
                  <a:pt x="3354768" y="232894"/>
                </a:cubicBezTo>
                <a:cubicBezTo>
                  <a:pt x="3342861" y="234322"/>
                  <a:pt x="3332003" y="235084"/>
                  <a:pt x="3333336" y="228322"/>
                </a:cubicBezTo>
                <a:cubicBezTo>
                  <a:pt x="3343528" y="228417"/>
                  <a:pt x="3342195" y="223750"/>
                  <a:pt x="3354101" y="224512"/>
                </a:cubicBezTo>
                <a:close/>
                <a:moveTo>
                  <a:pt x="3015868" y="257278"/>
                </a:moveTo>
                <a:cubicBezTo>
                  <a:pt x="3020250" y="262707"/>
                  <a:pt x="2999390" y="258040"/>
                  <a:pt x="2995104" y="261183"/>
                </a:cubicBezTo>
                <a:cubicBezTo>
                  <a:pt x="2988722" y="265945"/>
                  <a:pt x="2952527" y="266041"/>
                  <a:pt x="2932620" y="268612"/>
                </a:cubicBezTo>
                <a:cubicBezTo>
                  <a:pt x="2928810" y="269089"/>
                  <a:pt x="2907378" y="275089"/>
                  <a:pt x="2903568" y="273184"/>
                </a:cubicBezTo>
                <a:cubicBezTo>
                  <a:pt x="2898806" y="270803"/>
                  <a:pt x="2900044" y="274613"/>
                  <a:pt x="2890995" y="274232"/>
                </a:cubicBezTo>
                <a:cubicBezTo>
                  <a:pt x="2886519" y="274042"/>
                  <a:pt x="2864992" y="272613"/>
                  <a:pt x="2848990" y="275661"/>
                </a:cubicBezTo>
                <a:cubicBezTo>
                  <a:pt x="2844132" y="276423"/>
                  <a:pt x="2841561" y="275851"/>
                  <a:pt x="2840418" y="274232"/>
                </a:cubicBezTo>
                <a:cubicBezTo>
                  <a:pt x="2840322" y="266326"/>
                  <a:pt x="2853181" y="272137"/>
                  <a:pt x="2869469" y="269660"/>
                </a:cubicBezTo>
                <a:cubicBezTo>
                  <a:pt x="2875470" y="268803"/>
                  <a:pt x="2877089" y="266898"/>
                  <a:pt x="2881851" y="266517"/>
                </a:cubicBezTo>
                <a:cubicBezTo>
                  <a:pt x="2889376" y="265945"/>
                  <a:pt x="2890900" y="268041"/>
                  <a:pt x="2898711" y="267184"/>
                </a:cubicBezTo>
                <a:cubicBezTo>
                  <a:pt x="2912236" y="265660"/>
                  <a:pt x="2922618" y="262993"/>
                  <a:pt x="2936144" y="261945"/>
                </a:cubicBezTo>
                <a:cubicBezTo>
                  <a:pt x="2946621" y="261183"/>
                  <a:pt x="2955003" y="262231"/>
                  <a:pt x="2965576" y="261564"/>
                </a:cubicBezTo>
                <a:cubicBezTo>
                  <a:pt x="2982531" y="260516"/>
                  <a:pt x="3002152" y="254230"/>
                  <a:pt x="3015868" y="257278"/>
                </a:cubicBezTo>
                <a:close/>
                <a:moveTo>
                  <a:pt x="3024250" y="256611"/>
                </a:moveTo>
                <a:cubicBezTo>
                  <a:pt x="3023202" y="252134"/>
                  <a:pt x="3039014" y="254420"/>
                  <a:pt x="3045015" y="252706"/>
                </a:cubicBezTo>
                <a:cubicBezTo>
                  <a:pt x="3041490" y="256706"/>
                  <a:pt x="3030727" y="259373"/>
                  <a:pt x="3024250" y="256611"/>
                </a:cubicBezTo>
                <a:close/>
                <a:moveTo>
                  <a:pt x="3065874" y="250991"/>
                </a:moveTo>
                <a:cubicBezTo>
                  <a:pt x="3070637" y="256992"/>
                  <a:pt x="3056921" y="255468"/>
                  <a:pt x="3049491" y="256611"/>
                </a:cubicBezTo>
                <a:cubicBezTo>
                  <a:pt x="3050158" y="252801"/>
                  <a:pt x="3056254" y="251182"/>
                  <a:pt x="3065874" y="250991"/>
                </a:cubicBezTo>
                <a:close/>
                <a:moveTo>
                  <a:pt x="3174555" y="241752"/>
                </a:moveTo>
                <a:cubicBezTo>
                  <a:pt x="3186651" y="240990"/>
                  <a:pt x="3201796" y="238323"/>
                  <a:pt x="3208178" y="240990"/>
                </a:cubicBezTo>
                <a:cubicBezTo>
                  <a:pt x="3206464" y="241371"/>
                  <a:pt x="3201129" y="245752"/>
                  <a:pt x="3200177" y="245848"/>
                </a:cubicBezTo>
                <a:cubicBezTo>
                  <a:pt x="3193605" y="246991"/>
                  <a:pt x="3194367" y="244419"/>
                  <a:pt x="3191604" y="244419"/>
                </a:cubicBezTo>
                <a:cubicBezTo>
                  <a:pt x="3188556" y="244609"/>
                  <a:pt x="3170173" y="248419"/>
                  <a:pt x="3174555" y="241752"/>
                </a:cubicBezTo>
                <a:close/>
                <a:moveTo>
                  <a:pt x="4558442" y="127071"/>
                </a:moveTo>
                <a:cubicBezTo>
                  <a:pt x="4556632" y="134215"/>
                  <a:pt x="4542916" y="131452"/>
                  <a:pt x="4533486" y="131262"/>
                </a:cubicBezTo>
                <a:cubicBezTo>
                  <a:pt x="4533201" y="125547"/>
                  <a:pt x="4552822" y="124594"/>
                  <a:pt x="4558442" y="127071"/>
                </a:cubicBezTo>
                <a:close/>
                <a:moveTo>
                  <a:pt x="2001075" y="355671"/>
                </a:moveTo>
                <a:cubicBezTo>
                  <a:pt x="1996598" y="358624"/>
                  <a:pt x="1997836" y="360243"/>
                  <a:pt x="2005647" y="359481"/>
                </a:cubicBezTo>
                <a:cubicBezTo>
                  <a:pt x="2008314" y="363958"/>
                  <a:pt x="1997931" y="363100"/>
                  <a:pt x="1997836" y="366529"/>
                </a:cubicBezTo>
                <a:cubicBezTo>
                  <a:pt x="1992597" y="370911"/>
                  <a:pt x="1987930" y="367196"/>
                  <a:pt x="1981072" y="367958"/>
                </a:cubicBezTo>
                <a:cubicBezTo>
                  <a:pt x="1966213" y="369577"/>
                  <a:pt x="1939924" y="373673"/>
                  <a:pt x="1914397" y="375673"/>
                </a:cubicBezTo>
                <a:cubicBezTo>
                  <a:pt x="1903920" y="376531"/>
                  <a:pt x="1889346" y="379674"/>
                  <a:pt x="1876773" y="378817"/>
                </a:cubicBezTo>
                <a:cubicBezTo>
                  <a:pt x="1868677" y="378245"/>
                  <a:pt x="1868010" y="379007"/>
                  <a:pt x="1851723" y="380912"/>
                </a:cubicBezTo>
                <a:cubicBezTo>
                  <a:pt x="1851532" y="380912"/>
                  <a:pt x="1846770" y="378912"/>
                  <a:pt x="1843150" y="379483"/>
                </a:cubicBezTo>
                <a:cubicBezTo>
                  <a:pt x="1842864" y="379483"/>
                  <a:pt x="1842388" y="381579"/>
                  <a:pt x="1839150" y="381960"/>
                </a:cubicBezTo>
                <a:cubicBezTo>
                  <a:pt x="1837721" y="382150"/>
                  <a:pt x="1836387" y="382150"/>
                  <a:pt x="1834959" y="382341"/>
                </a:cubicBezTo>
                <a:cubicBezTo>
                  <a:pt x="1826100" y="383103"/>
                  <a:pt x="1823910" y="381198"/>
                  <a:pt x="1818004" y="381674"/>
                </a:cubicBezTo>
                <a:cubicBezTo>
                  <a:pt x="1810479" y="382246"/>
                  <a:pt x="1809432" y="384722"/>
                  <a:pt x="1801431" y="385198"/>
                </a:cubicBezTo>
                <a:cubicBezTo>
                  <a:pt x="1794573" y="385579"/>
                  <a:pt x="1788096" y="384246"/>
                  <a:pt x="1780380" y="384913"/>
                </a:cubicBezTo>
                <a:cubicBezTo>
                  <a:pt x="1764474" y="386151"/>
                  <a:pt x="1753139" y="390342"/>
                  <a:pt x="1738566" y="388437"/>
                </a:cubicBezTo>
                <a:cubicBezTo>
                  <a:pt x="1736851" y="383674"/>
                  <a:pt x="1750472" y="385103"/>
                  <a:pt x="1750567" y="381103"/>
                </a:cubicBezTo>
                <a:cubicBezTo>
                  <a:pt x="1755044" y="379007"/>
                  <a:pt x="1760854" y="383674"/>
                  <a:pt x="1763235" y="382150"/>
                </a:cubicBezTo>
                <a:cubicBezTo>
                  <a:pt x="1763426" y="382055"/>
                  <a:pt x="1762854" y="380055"/>
                  <a:pt x="1763045" y="380055"/>
                </a:cubicBezTo>
                <a:cubicBezTo>
                  <a:pt x="1804193" y="375959"/>
                  <a:pt x="1858390" y="370054"/>
                  <a:pt x="1905158" y="368053"/>
                </a:cubicBezTo>
                <a:cubicBezTo>
                  <a:pt x="1907825" y="367958"/>
                  <a:pt x="1910968" y="367291"/>
                  <a:pt x="1913540" y="367387"/>
                </a:cubicBezTo>
                <a:cubicBezTo>
                  <a:pt x="1915254" y="367482"/>
                  <a:pt x="1919064" y="369006"/>
                  <a:pt x="1917921" y="369101"/>
                </a:cubicBezTo>
                <a:cubicBezTo>
                  <a:pt x="1925446" y="368530"/>
                  <a:pt x="1926494" y="366148"/>
                  <a:pt x="1934495" y="365577"/>
                </a:cubicBezTo>
                <a:cubicBezTo>
                  <a:pt x="1941067" y="365101"/>
                  <a:pt x="1942020" y="367101"/>
                  <a:pt x="1947163" y="366625"/>
                </a:cubicBezTo>
                <a:cubicBezTo>
                  <a:pt x="1946306" y="366720"/>
                  <a:pt x="1948878" y="364434"/>
                  <a:pt x="1951164" y="364148"/>
                </a:cubicBezTo>
                <a:cubicBezTo>
                  <a:pt x="1958688" y="363291"/>
                  <a:pt x="1970023" y="361862"/>
                  <a:pt x="1976405" y="364148"/>
                </a:cubicBezTo>
                <a:cubicBezTo>
                  <a:pt x="1978691" y="361005"/>
                  <a:pt x="1992502" y="362434"/>
                  <a:pt x="1992788" y="358528"/>
                </a:cubicBezTo>
                <a:cubicBezTo>
                  <a:pt x="1985073" y="357481"/>
                  <a:pt x="1995169" y="356052"/>
                  <a:pt x="2001075" y="355671"/>
                </a:cubicBezTo>
                <a:close/>
                <a:moveTo>
                  <a:pt x="2009552" y="357100"/>
                </a:moveTo>
                <a:cubicBezTo>
                  <a:pt x="2019077" y="351385"/>
                  <a:pt x="2046985" y="353194"/>
                  <a:pt x="2063749" y="350432"/>
                </a:cubicBezTo>
                <a:cubicBezTo>
                  <a:pt x="2063273" y="352909"/>
                  <a:pt x="2056320" y="352813"/>
                  <a:pt x="2051367" y="353575"/>
                </a:cubicBezTo>
                <a:cubicBezTo>
                  <a:pt x="2050128" y="357290"/>
                  <a:pt x="2054986" y="357290"/>
                  <a:pt x="2060034" y="357100"/>
                </a:cubicBezTo>
                <a:cubicBezTo>
                  <a:pt x="2053176" y="361291"/>
                  <a:pt x="2034222" y="364529"/>
                  <a:pt x="2022601" y="362338"/>
                </a:cubicBezTo>
                <a:cubicBezTo>
                  <a:pt x="2017077" y="361291"/>
                  <a:pt x="2019172" y="353099"/>
                  <a:pt x="2009552" y="357100"/>
                </a:cubicBezTo>
                <a:close/>
                <a:moveTo>
                  <a:pt x="2118613" y="352051"/>
                </a:moveTo>
                <a:cubicBezTo>
                  <a:pt x="2131948" y="353385"/>
                  <a:pt x="2128519" y="347860"/>
                  <a:pt x="2134996" y="346432"/>
                </a:cubicBezTo>
                <a:cubicBezTo>
                  <a:pt x="2170810" y="346432"/>
                  <a:pt x="2206719" y="336240"/>
                  <a:pt x="2239485" y="337573"/>
                </a:cubicBezTo>
                <a:cubicBezTo>
                  <a:pt x="2239295" y="337573"/>
                  <a:pt x="2251868" y="338431"/>
                  <a:pt x="2252154" y="338621"/>
                </a:cubicBezTo>
                <a:cubicBezTo>
                  <a:pt x="2256154" y="340621"/>
                  <a:pt x="2254344" y="338716"/>
                  <a:pt x="2260536" y="337954"/>
                </a:cubicBezTo>
                <a:cubicBezTo>
                  <a:pt x="2265774" y="337288"/>
                  <a:pt x="2268060" y="339478"/>
                  <a:pt x="2269108" y="339383"/>
                </a:cubicBezTo>
                <a:cubicBezTo>
                  <a:pt x="2278252" y="338335"/>
                  <a:pt x="2282919" y="334430"/>
                  <a:pt x="2298159" y="334811"/>
                </a:cubicBezTo>
                <a:cubicBezTo>
                  <a:pt x="2307684" y="335002"/>
                  <a:pt x="2312923" y="335954"/>
                  <a:pt x="2331592" y="331954"/>
                </a:cubicBezTo>
                <a:cubicBezTo>
                  <a:pt x="2339879" y="330144"/>
                  <a:pt x="2338260" y="330525"/>
                  <a:pt x="2352547" y="330144"/>
                </a:cubicBezTo>
                <a:cubicBezTo>
                  <a:pt x="2384646" y="329382"/>
                  <a:pt x="2438653" y="323857"/>
                  <a:pt x="2477991" y="319571"/>
                </a:cubicBezTo>
                <a:cubicBezTo>
                  <a:pt x="2480658" y="319285"/>
                  <a:pt x="2493041" y="319190"/>
                  <a:pt x="2494756" y="318142"/>
                </a:cubicBezTo>
                <a:cubicBezTo>
                  <a:pt x="2500851" y="314428"/>
                  <a:pt x="2502756" y="318142"/>
                  <a:pt x="2515806" y="318523"/>
                </a:cubicBezTo>
                <a:cubicBezTo>
                  <a:pt x="2518568" y="318619"/>
                  <a:pt x="2537808" y="314904"/>
                  <a:pt x="2540856" y="316428"/>
                </a:cubicBezTo>
                <a:cubicBezTo>
                  <a:pt x="2543904" y="317952"/>
                  <a:pt x="2547524" y="316714"/>
                  <a:pt x="2561716" y="314618"/>
                </a:cubicBezTo>
                <a:cubicBezTo>
                  <a:pt x="2564574" y="314237"/>
                  <a:pt x="2576670" y="314332"/>
                  <a:pt x="2578480" y="313189"/>
                </a:cubicBezTo>
                <a:cubicBezTo>
                  <a:pt x="2578671" y="313094"/>
                  <a:pt x="2578099" y="311094"/>
                  <a:pt x="2578290" y="311094"/>
                </a:cubicBezTo>
                <a:cubicBezTo>
                  <a:pt x="2591148" y="309951"/>
                  <a:pt x="2607722" y="312713"/>
                  <a:pt x="2628582" y="308998"/>
                </a:cubicBezTo>
                <a:cubicBezTo>
                  <a:pt x="2628201" y="311665"/>
                  <a:pt x="2620962" y="311189"/>
                  <a:pt x="2616199" y="312142"/>
                </a:cubicBezTo>
                <a:cubicBezTo>
                  <a:pt x="2596864" y="315952"/>
                  <a:pt x="2556001" y="318523"/>
                  <a:pt x="2524378" y="322048"/>
                </a:cubicBezTo>
                <a:cubicBezTo>
                  <a:pt x="2516663" y="322905"/>
                  <a:pt x="2511234" y="324810"/>
                  <a:pt x="2503614" y="325953"/>
                </a:cubicBezTo>
                <a:cubicBezTo>
                  <a:pt x="2496565" y="327001"/>
                  <a:pt x="2469609" y="326524"/>
                  <a:pt x="2465990" y="329096"/>
                </a:cubicBezTo>
                <a:cubicBezTo>
                  <a:pt x="2465609" y="329382"/>
                  <a:pt x="2466657" y="331001"/>
                  <a:pt x="2466181" y="331192"/>
                </a:cubicBezTo>
                <a:cubicBezTo>
                  <a:pt x="2464656" y="331668"/>
                  <a:pt x="2458751" y="331192"/>
                  <a:pt x="2457798" y="331858"/>
                </a:cubicBezTo>
                <a:cubicBezTo>
                  <a:pt x="2452655" y="335668"/>
                  <a:pt x="2457036" y="331001"/>
                  <a:pt x="2441034" y="333287"/>
                </a:cubicBezTo>
                <a:cubicBezTo>
                  <a:pt x="2435415" y="334049"/>
                  <a:pt x="2430081" y="337383"/>
                  <a:pt x="2416174" y="337478"/>
                </a:cubicBezTo>
                <a:cubicBezTo>
                  <a:pt x="2416936" y="337478"/>
                  <a:pt x="2413983" y="334144"/>
                  <a:pt x="2411793" y="335764"/>
                </a:cubicBezTo>
                <a:cubicBezTo>
                  <a:pt x="2406173" y="340050"/>
                  <a:pt x="2402744" y="336430"/>
                  <a:pt x="2390933" y="337573"/>
                </a:cubicBezTo>
                <a:cubicBezTo>
                  <a:pt x="2383027" y="338335"/>
                  <a:pt x="2377884" y="340431"/>
                  <a:pt x="2370168" y="341479"/>
                </a:cubicBezTo>
                <a:cubicBezTo>
                  <a:pt x="2351785" y="343860"/>
                  <a:pt x="2332449" y="342717"/>
                  <a:pt x="2311685" y="346432"/>
                </a:cubicBezTo>
                <a:cubicBezTo>
                  <a:pt x="2302065" y="348146"/>
                  <a:pt x="2306446" y="348337"/>
                  <a:pt x="2294921" y="347860"/>
                </a:cubicBezTo>
                <a:cubicBezTo>
                  <a:pt x="2287015" y="347575"/>
                  <a:pt x="2268060" y="349956"/>
                  <a:pt x="2253106" y="351385"/>
                </a:cubicBezTo>
                <a:cubicBezTo>
                  <a:pt x="2240343" y="352623"/>
                  <a:pt x="2247867" y="353290"/>
                  <a:pt x="2236437" y="352813"/>
                </a:cubicBezTo>
                <a:cubicBezTo>
                  <a:pt x="2220912" y="352147"/>
                  <a:pt x="2187765" y="357862"/>
                  <a:pt x="2165381" y="358814"/>
                </a:cubicBezTo>
                <a:cubicBezTo>
                  <a:pt x="2149093" y="359481"/>
                  <a:pt x="2117184" y="359290"/>
                  <a:pt x="2089943" y="363100"/>
                </a:cubicBezTo>
                <a:cubicBezTo>
                  <a:pt x="2090991" y="357385"/>
                  <a:pt x="2111088" y="359386"/>
                  <a:pt x="2114517" y="354718"/>
                </a:cubicBezTo>
                <a:cubicBezTo>
                  <a:pt x="2103849" y="349956"/>
                  <a:pt x="2087466" y="360052"/>
                  <a:pt x="2068512" y="358624"/>
                </a:cubicBezTo>
                <a:cubicBezTo>
                  <a:pt x="2069559" y="355671"/>
                  <a:pt x="2078799" y="355957"/>
                  <a:pt x="2085085" y="355099"/>
                </a:cubicBezTo>
                <a:cubicBezTo>
                  <a:pt x="2088038" y="355480"/>
                  <a:pt x="2094705" y="348813"/>
                  <a:pt x="2097277" y="349861"/>
                </a:cubicBezTo>
                <a:cubicBezTo>
                  <a:pt x="2097468" y="349956"/>
                  <a:pt x="2097372" y="351956"/>
                  <a:pt x="2097468" y="351956"/>
                </a:cubicBezTo>
                <a:cubicBezTo>
                  <a:pt x="2108040" y="349956"/>
                  <a:pt x="2121852" y="346717"/>
                  <a:pt x="2126519" y="347384"/>
                </a:cubicBezTo>
                <a:cubicBezTo>
                  <a:pt x="2127471" y="347289"/>
                  <a:pt x="2117184" y="351004"/>
                  <a:pt x="2118613" y="352051"/>
                </a:cubicBezTo>
                <a:close/>
                <a:moveTo>
                  <a:pt x="1637886" y="392723"/>
                </a:moveTo>
                <a:cubicBezTo>
                  <a:pt x="1642649" y="398724"/>
                  <a:pt x="1628933" y="397200"/>
                  <a:pt x="1621503" y="398343"/>
                </a:cubicBezTo>
                <a:cubicBezTo>
                  <a:pt x="1623980" y="395200"/>
                  <a:pt x="1630076" y="393676"/>
                  <a:pt x="1637886" y="392723"/>
                </a:cubicBezTo>
                <a:close/>
                <a:moveTo>
                  <a:pt x="1679892" y="391294"/>
                </a:moveTo>
                <a:cubicBezTo>
                  <a:pt x="1678463" y="397105"/>
                  <a:pt x="1625313" y="395962"/>
                  <a:pt x="1658937" y="393104"/>
                </a:cubicBezTo>
                <a:cubicBezTo>
                  <a:pt x="1664175" y="389866"/>
                  <a:pt x="1674177" y="389008"/>
                  <a:pt x="1679892" y="391294"/>
                </a:cubicBezTo>
                <a:close/>
                <a:moveTo>
                  <a:pt x="1683892" y="388818"/>
                </a:moveTo>
                <a:cubicBezTo>
                  <a:pt x="1690845" y="388246"/>
                  <a:pt x="1697799" y="387675"/>
                  <a:pt x="1704752" y="387008"/>
                </a:cubicBezTo>
                <a:cubicBezTo>
                  <a:pt x="1711705" y="392914"/>
                  <a:pt x="1677987" y="395771"/>
                  <a:pt x="1683892" y="388818"/>
                </a:cubicBezTo>
                <a:close/>
                <a:moveTo>
                  <a:pt x="2350356" y="353671"/>
                </a:moveTo>
                <a:cubicBezTo>
                  <a:pt x="2350261" y="351575"/>
                  <a:pt x="2355309" y="351575"/>
                  <a:pt x="2358548" y="350908"/>
                </a:cubicBezTo>
                <a:cubicBezTo>
                  <a:pt x="2362739" y="350527"/>
                  <a:pt x="2366930" y="350242"/>
                  <a:pt x="2371121" y="349861"/>
                </a:cubicBezTo>
                <a:cubicBezTo>
                  <a:pt x="2372169" y="354337"/>
                  <a:pt x="2356357" y="352051"/>
                  <a:pt x="2350356" y="353671"/>
                </a:cubicBezTo>
                <a:close/>
                <a:moveTo>
                  <a:pt x="2459037" y="344527"/>
                </a:moveTo>
                <a:cubicBezTo>
                  <a:pt x="2461799" y="344336"/>
                  <a:pt x="2464656" y="344050"/>
                  <a:pt x="2467419" y="343860"/>
                </a:cubicBezTo>
                <a:cubicBezTo>
                  <a:pt x="2468752" y="349670"/>
                  <a:pt x="2436081" y="345860"/>
                  <a:pt x="2459037" y="344527"/>
                </a:cubicBezTo>
                <a:close/>
                <a:moveTo>
                  <a:pt x="2196051" y="370911"/>
                </a:moveTo>
                <a:cubicBezTo>
                  <a:pt x="2200909" y="377578"/>
                  <a:pt x="2183288" y="375292"/>
                  <a:pt x="2175477" y="376912"/>
                </a:cubicBezTo>
                <a:cubicBezTo>
                  <a:pt x="2178716" y="373483"/>
                  <a:pt x="2188717" y="372721"/>
                  <a:pt x="2196051" y="370911"/>
                </a:cubicBezTo>
                <a:close/>
                <a:moveTo>
                  <a:pt x="2401029" y="355766"/>
                </a:moveTo>
                <a:cubicBezTo>
                  <a:pt x="2392457" y="361195"/>
                  <a:pt x="2376550" y="358909"/>
                  <a:pt x="2359405" y="361386"/>
                </a:cubicBezTo>
                <a:cubicBezTo>
                  <a:pt x="2356452" y="361767"/>
                  <a:pt x="2354928" y="364339"/>
                  <a:pt x="2351214" y="364148"/>
                </a:cubicBezTo>
                <a:cubicBezTo>
                  <a:pt x="2350071" y="364053"/>
                  <a:pt x="2351118" y="361386"/>
                  <a:pt x="2346832" y="362434"/>
                </a:cubicBezTo>
                <a:cubicBezTo>
                  <a:pt x="2345499" y="362719"/>
                  <a:pt x="2346832" y="364434"/>
                  <a:pt x="2342832" y="364910"/>
                </a:cubicBezTo>
                <a:cubicBezTo>
                  <a:pt x="2339784" y="365291"/>
                  <a:pt x="2338355" y="367101"/>
                  <a:pt x="2334640" y="367672"/>
                </a:cubicBezTo>
                <a:cubicBezTo>
                  <a:pt x="2304255" y="372911"/>
                  <a:pt x="2269203" y="371387"/>
                  <a:pt x="2221769" y="377197"/>
                </a:cubicBezTo>
                <a:cubicBezTo>
                  <a:pt x="2214339" y="378436"/>
                  <a:pt x="2213006" y="375959"/>
                  <a:pt x="2217387" y="375483"/>
                </a:cubicBezTo>
                <a:cubicBezTo>
                  <a:pt x="2223007" y="375007"/>
                  <a:pt x="2228532" y="374530"/>
                  <a:pt x="2234151" y="374054"/>
                </a:cubicBezTo>
                <a:cubicBezTo>
                  <a:pt x="2236342" y="369482"/>
                  <a:pt x="2260345" y="373483"/>
                  <a:pt x="2267394" y="369101"/>
                </a:cubicBezTo>
                <a:cubicBezTo>
                  <a:pt x="2272918" y="365672"/>
                  <a:pt x="2268346" y="370435"/>
                  <a:pt x="2275966" y="370530"/>
                </a:cubicBezTo>
                <a:cubicBezTo>
                  <a:pt x="2283110" y="370720"/>
                  <a:pt x="2283681" y="368244"/>
                  <a:pt x="2283967" y="365672"/>
                </a:cubicBezTo>
                <a:cubicBezTo>
                  <a:pt x="2291778" y="365291"/>
                  <a:pt x="2298064" y="365863"/>
                  <a:pt x="2301017" y="368434"/>
                </a:cubicBezTo>
                <a:cubicBezTo>
                  <a:pt x="2308732" y="367958"/>
                  <a:pt x="2312828" y="363958"/>
                  <a:pt x="2321591" y="362434"/>
                </a:cubicBezTo>
                <a:cubicBezTo>
                  <a:pt x="2346642" y="358147"/>
                  <a:pt x="2381503" y="356623"/>
                  <a:pt x="2401029" y="355766"/>
                </a:cubicBezTo>
                <a:close/>
                <a:moveTo>
                  <a:pt x="2413602" y="354718"/>
                </a:moveTo>
                <a:cubicBezTo>
                  <a:pt x="2416365" y="354528"/>
                  <a:pt x="2419222" y="354242"/>
                  <a:pt x="2421984" y="354052"/>
                </a:cubicBezTo>
                <a:cubicBezTo>
                  <a:pt x="2423318" y="359767"/>
                  <a:pt x="2390647" y="356052"/>
                  <a:pt x="2413602" y="354718"/>
                </a:cubicBezTo>
                <a:close/>
                <a:moveTo>
                  <a:pt x="1741614" y="424060"/>
                </a:moveTo>
                <a:cubicBezTo>
                  <a:pt x="1729041" y="425108"/>
                  <a:pt x="1716563" y="426156"/>
                  <a:pt x="1703990" y="427204"/>
                </a:cubicBezTo>
                <a:cubicBezTo>
                  <a:pt x="1688274" y="423965"/>
                  <a:pt x="1727421" y="426061"/>
                  <a:pt x="1724564" y="421203"/>
                </a:cubicBezTo>
                <a:cubicBezTo>
                  <a:pt x="1731993" y="421203"/>
                  <a:pt x="1745233" y="417393"/>
                  <a:pt x="1741614" y="424060"/>
                </a:cubicBezTo>
                <a:close/>
                <a:moveTo>
                  <a:pt x="2076417" y="400057"/>
                </a:moveTo>
                <a:cubicBezTo>
                  <a:pt x="2065273" y="401010"/>
                  <a:pt x="2054129" y="401962"/>
                  <a:pt x="2042985" y="402915"/>
                </a:cubicBezTo>
                <a:cubicBezTo>
                  <a:pt x="2037841" y="397105"/>
                  <a:pt x="2057653" y="397581"/>
                  <a:pt x="2063559" y="396914"/>
                </a:cubicBezTo>
                <a:cubicBezTo>
                  <a:pt x="2063082" y="397009"/>
                  <a:pt x="2064797" y="394723"/>
                  <a:pt x="2067559" y="394438"/>
                </a:cubicBezTo>
                <a:cubicBezTo>
                  <a:pt x="2072607" y="394057"/>
                  <a:pt x="2076322" y="397105"/>
                  <a:pt x="2076417" y="400057"/>
                </a:cubicBezTo>
                <a:close/>
                <a:moveTo>
                  <a:pt x="2364644" y="373578"/>
                </a:moveTo>
                <a:cubicBezTo>
                  <a:pt x="2362072" y="380341"/>
                  <a:pt x="2335116" y="384627"/>
                  <a:pt x="2323210" y="381293"/>
                </a:cubicBezTo>
                <a:cubicBezTo>
                  <a:pt x="2324734" y="373864"/>
                  <a:pt x="2350261" y="375959"/>
                  <a:pt x="2364644" y="373578"/>
                </a:cubicBezTo>
                <a:close/>
                <a:moveTo>
                  <a:pt x="1926018" y="414916"/>
                </a:moveTo>
                <a:cubicBezTo>
                  <a:pt x="1924398" y="417679"/>
                  <a:pt x="1921065" y="419679"/>
                  <a:pt x="1913825" y="420155"/>
                </a:cubicBezTo>
                <a:cubicBezTo>
                  <a:pt x="1911540" y="415774"/>
                  <a:pt x="1919541" y="415583"/>
                  <a:pt x="1926018" y="414916"/>
                </a:cubicBezTo>
                <a:close/>
                <a:moveTo>
                  <a:pt x="1972023" y="411011"/>
                </a:moveTo>
                <a:cubicBezTo>
                  <a:pt x="1970404" y="413773"/>
                  <a:pt x="1967070" y="415774"/>
                  <a:pt x="1959831" y="416250"/>
                </a:cubicBezTo>
                <a:cubicBezTo>
                  <a:pt x="1957545" y="411964"/>
                  <a:pt x="1965451" y="411773"/>
                  <a:pt x="1972023" y="411011"/>
                </a:cubicBezTo>
                <a:close/>
                <a:moveTo>
                  <a:pt x="4995068" y="162123"/>
                </a:moveTo>
                <a:cubicBezTo>
                  <a:pt x="4994401" y="166600"/>
                  <a:pt x="4976780" y="164218"/>
                  <a:pt x="4974494" y="168124"/>
                </a:cubicBezTo>
                <a:cubicBezTo>
                  <a:pt x="4961064" y="169743"/>
                  <a:pt x="4956492" y="165933"/>
                  <a:pt x="4940871" y="168886"/>
                </a:cubicBezTo>
                <a:cubicBezTo>
                  <a:pt x="4934298" y="168314"/>
                  <a:pt x="4940394" y="166695"/>
                  <a:pt x="4944871" y="166409"/>
                </a:cubicBezTo>
                <a:cubicBezTo>
                  <a:pt x="4954777" y="164314"/>
                  <a:pt x="4975446" y="166504"/>
                  <a:pt x="4978114" y="161456"/>
                </a:cubicBezTo>
                <a:cubicBezTo>
                  <a:pt x="4985638" y="160504"/>
                  <a:pt x="4987257" y="163171"/>
                  <a:pt x="4995068" y="162123"/>
                </a:cubicBezTo>
                <a:close/>
                <a:moveTo>
                  <a:pt x="5088794" y="175267"/>
                </a:moveTo>
                <a:cubicBezTo>
                  <a:pt x="5097843" y="169362"/>
                  <a:pt x="5133562" y="172696"/>
                  <a:pt x="5151659" y="172029"/>
                </a:cubicBezTo>
                <a:cubicBezTo>
                  <a:pt x="5152135" y="174886"/>
                  <a:pt x="5135371" y="176601"/>
                  <a:pt x="5126799" y="176220"/>
                </a:cubicBezTo>
                <a:cubicBezTo>
                  <a:pt x="5122417" y="176125"/>
                  <a:pt x="5100129" y="175363"/>
                  <a:pt x="5088794" y="175267"/>
                </a:cubicBezTo>
                <a:close/>
                <a:moveTo>
                  <a:pt x="1896490" y="463875"/>
                </a:moveTo>
                <a:cubicBezTo>
                  <a:pt x="1900776" y="471781"/>
                  <a:pt x="1884774" y="468733"/>
                  <a:pt x="1875916" y="469876"/>
                </a:cubicBezTo>
                <a:cubicBezTo>
                  <a:pt x="1865439" y="471209"/>
                  <a:pt x="1853437" y="474257"/>
                  <a:pt x="1846674" y="472352"/>
                </a:cubicBezTo>
                <a:cubicBezTo>
                  <a:pt x="1851913" y="467399"/>
                  <a:pt x="1868391" y="469209"/>
                  <a:pt x="1879917" y="467399"/>
                </a:cubicBezTo>
                <a:cubicBezTo>
                  <a:pt x="1884012" y="466732"/>
                  <a:pt x="1888870" y="463303"/>
                  <a:pt x="1896490" y="463875"/>
                </a:cubicBezTo>
                <a:close/>
                <a:moveTo>
                  <a:pt x="758634" y="650851"/>
                </a:moveTo>
                <a:cubicBezTo>
                  <a:pt x="763491" y="657518"/>
                  <a:pt x="745870" y="655232"/>
                  <a:pt x="738060" y="656851"/>
                </a:cubicBezTo>
                <a:cubicBezTo>
                  <a:pt x="738345" y="652184"/>
                  <a:pt x="748251" y="651422"/>
                  <a:pt x="758634" y="650851"/>
                </a:cubicBezTo>
                <a:close/>
                <a:moveTo>
                  <a:pt x="870171" y="675330"/>
                </a:moveTo>
                <a:cubicBezTo>
                  <a:pt x="861789" y="675997"/>
                  <a:pt x="853407" y="676759"/>
                  <a:pt x="845121" y="677426"/>
                </a:cubicBezTo>
                <a:cubicBezTo>
                  <a:pt x="847216" y="671996"/>
                  <a:pt x="871029" y="664948"/>
                  <a:pt x="870171" y="675330"/>
                </a:cubicBezTo>
                <a:close/>
                <a:moveTo>
                  <a:pt x="1192307" y="650184"/>
                </a:moveTo>
                <a:cubicBezTo>
                  <a:pt x="1185735" y="649612"/>
                  <a:pt x="1191831" y="647993"/>
                  <a:pt x="1196307" y="647707"/>
                </a:cubicBezTo>
                <a:cubicBezTo>
                  <a:pt x="1202213" y="647041"/>
                  <a:pt x="1208118" y="646374"/>
                  <a:pt x="1208976" y="648755"/>
                </a:cubicBezTo>
                <a:cubicBezTo>
                  <a:pt x="1216977" y="647231"/>
                  <a:pt x="1211643" y="640373"/>
                  <a:pt x="1225168" y="641040"/>
                </a:cubicBezTo>
                <a:cubicBezTo>
                  <a:pt x="1227549" y="642564"/>
                  <a:pt x="1229835" y="644088"/>
                  <a:pt x="1229931" y="646945"/>
                </a:cubicBezTo>
                <a:cubicBezTo>
                  <a:pt x="1241075" y="645993"/>
                  <a:pt x="1253743" y="644088"/>
                  <a:pt x="1259363" y="646564"/>
                </a:cubicBezTo>
                <a:cubicBezTo>
                  <a:pt x="1251267" y="652089"/>
                  <a:pt x="1224692" y="650279"/>
                  <a:pt x="1209357" y="652946"/>
                </a:cubicBezTo>
                <a:cubicBezTo>
                  <a:pt x="1212976" y="646279"/>
                  <a:pt x="1199736" y="650089"/>
                  <a:pt x="1192307" y="650184"/>
                </a:cubicBezTo>
                <a:close/>
                <a:moveTo>
                  <a:pt x="1133538" y="653041"/>
                </a:moveTo>
                <a:cubicBezTo>
                  <a:pt x="1140205" y="651898"/>
                  <a:pt x="1140872" y="654375"/>
                  <a:pt x="1146206" y="654089"/>
                </a:cubicBezTo>
                <a:cubicBezTo>
                  <a:pt x="1148301" y="657994"/>
                  <a:pt x="1127537" y="658757"/>
                  <a:pt x="1133538" y="653041"/>
                </a:cubicBezTo>
                <a:close/>
                <a:moveTo>
                  <a:pt x="1163351" y="656851"/>
                </a:moveTo>
                <a:cubicBezTo>
                  <a:pt x="1168971" y="656375"/>
                  <a:pt x="1174495" y="655899"/>
                  <a:pt x="1180115" y="655423"/>
                </a:cubicBezTo>
                <a:cubicBezTo>
                  <a:pt x="1178019" y="657328"/>
                  <a:pt x="1176019" y="659233"/>
                  <a:pt x="1176495" y="662090"/>
                </a:cubicBezTo>
                <a:cubicBezTo>
                  <a:pt x="1167351" y="663233"/>
                  <a:pt x="1162970" y="661519"/>
                  <a:pt x="1163351" y="656851"/>
                </a:cubicBezTo>
                <a:close/>
                <a:moveTo>
                  <a:pt x="1142682" y="660757"/>
                </a:moveTo>
                <a:cubicBezTo>
                  <a:pt x="1149349" y="659614"/>
                  <a:pt x="1150016" y="662090"/>
                  <a:pt x="1155350" y="661805"/>
                </a:cubicBezTo>
                <a:cubicBezTo>
                  <a:pt x="1157350" y="665710"/>
                  <a:pt x="1136586" y="666472"/>
                  <a:pt x="1142682" y="660757"/>
                </a:cubicBezTo>
                <a:close/>
                <a:moveTo>
                  <a:pt x="5068315" y="331382"/>
                </a:moveTo>
                <a:cubicBezTo>
                  <a:pt x="5072506" y="326715"/>
                  <a:pt x="5093461" y="327572"/>
                  <a:pt x="5105939" y="328239"/>
                </a:cubicBezTo>
                <a:cubicBezTo>
                  <a:pt x="5113464" y="328620"/>
                  <a:pt x="5119655" y="326143"/>
                  <a:pt x="5118797" y="331382"/>
                </a:cubicBezTo>
                <a:cubicBezTo>
                  <a:pt x="5102700" y="330906"/>
                  <a:pt x="5086604" y="330525"/>
                  <a:pt x="5068315" y="331382"/>
                </a:cubicBezTo>
                <a:close/>
                <a:moveTo>
                  <a:pt x="1042479" y="671330"/>
                </a:moveTo>
                <a:cubicBezTo>
                  <a:pt x="1047051" y="671425"/>
                  <a:pt x="1045717" y="675235"/>
                  <a:pt x="1051242" y="674854"/>
                </a:cubicBezTo>
                <a:cubicBezTo>
                  <a:pt x="1049908" y="679711"/>
                  <a:pt x="1029239" y="678378"/>
                  <a:pt x="1026191" y="676949"/>
                </a:cubicBezTo>
                <a:cubicBezTo>
                  <a:pt x="1025905" y="669043"/>
                  <a:pt x="1042479" y="675425"/>
                  <a:pt x="1042479" y="671330"/>
                </a:cubicBezTo>
                <a:close/>
                <a:moveTo>
                  <a:pt x="1067529" y="669234"/>
                </a:moveTo>
                <a:cubicBezTo>
                  <a:pt x="1079436" y="665138"/>
                  <a:pt x="1080483" y="677616"/>
                  <a:pt x="1068101" y="675520"/>
                </a:cubicBezTo>
                <a:cubicBezTo>
                  <a:pt x="1067910" y="673425"/>
                  <a:pt x="1067720" y="671330"/>
                  <a:pt x="1067529" y="669234"/>
                </a:cubicBezTo>
                <a:close/>
                <a:moveTo>
                  <a:pt x="5190235" y="329572"/>
                </a:moveTo>
                <a:cubicBezTo>
                  <a:pt x="5190521" y="326239"/>
                  <a:pt x="5194712" y="329191"/>
                  <a:pt x="5194426" y="329191"/>
                </a:cubicBezTo>
                <a:cubicBezTo>
                  <a:pt x="5198332" y="328620"/>
                  <a:pt x="5200522" y="326239"/>
                  <a:pt x="5206809" y="326048"/>
                </a:cubicBezTo>
                <a:cubicBezTo>
                  <a:pt x="5215000" y="325762"/>
                  <a:pt x="5223954" y="327001"/>
                  <a:pt x="5232241" y="328144"/>
                </a:cubicBezTo>
                <a:cubicBezTo>
                  <a:pt x="5238527" y="329001"/>
                  <a:pt x="5253291" y="328239"/>
                  <a:pt x="5249481" y="333001"/>
                </a:cubicBezTo>
                <a:cubicBezTo>
                  <a:pt x="5225764" y="334335"/>
                  <a:pt x="5204904" y="333859"/>
                  <a:pt x="5190235" y="329572"/>
                </a:cubicBezTo>
                <a:close/>
                <a:moveTo>
                  <a:pt x="597471" y="736385"/>
                </a:moveTo>
                <a:cubicBezTo>
                  <a:pt x="600233" y="736195"/>
                  <a:pt x="602995" y="735909"/>
                  <a:pt x="605853" y="735718"/>
                </a:cubicBezTo>
                <a:cubicBezTo>
                  <a:pt x="608139" y="740005"/>
                  <a:pt x="600233" y="740195"/>
                  <a:pt x="593661" y="740957"/>
                </a:cubicBezTo>
                <a:cubicBezTo>
                  <a:pt x="594327" y="739147"/>
                  <a:pt x="597661" y="738481"/>
                  <a:pt x="597471" y="736385"/>
                </a:cubicBezTo>
                <a:close/>
                <a:moveTo>
                  <a:pt x="921702" y="736480"/>
                </a:moveTo>
                <a:cubicBezTo>
                  <a:pt x="921797" y="731813"/>
                  <a:pt x="939323" y="734099"/>
                  <a:pt x="946562" y="732289"/>
                </a:cubicBezTo>
                <a:cubicBezTo>
                  <a:pt x="941037" y="735623"/>
                  <a:pt x="926369" y="738576"/>
                  <a:pt x="921702" y="736480"/>
                </a:cubicBezTo>
                <a:close/>
                <a:moveTo>
                  <a:pt x="5166518" y="397105"/>
                </a:moveTo>
                <a:cubicBezTo>
                  <a:pt x="5180139" y="389675"/>
                  <a:pt x="5199570" y="397390"/>
                  <a:pt x="5216905" y="395009"/>
                </a:cubicBezTo>
                <a:cubicBezTo>
                  <a:pt x="5207190" y="401391"/>
                  <a:pt x="5182615" y="396247"/>
                  <a:pt x="5166518" y="397105"/>
                </a:cubicBezTo>
                <a:close/>
                <a:moveTo>
                  <a:pt x="983995" y="925742"/>
                </a:moveTo>
                <a:cubicBezTo>
                  <a:pt x="987424" y="931171"/>
                  <a:pt x="964183" y="925933"/>
                  <a:pt x="967612" y="931362"/>
                </a:cubicBezTo>
                <a:cubicBezTo>
                  <a:pt x="956468" y="932314"/>
                  <a:pt x="945324" y="933267"/>
                  <a:pt x="934179" y="934219"/>
                </a:cubicBezTo>
                <a:cubicBezTo>
                  <a:pt x="934846" y="931076"/>
                  <a:pt x="946562" y="932410"/>
                  <a:pt x="946371" y="928981"/>
                </a:cubicBezTo>
                <a:cubicBezTo>
                  <a:pt x="963612" y="929552"/>
                  <a:pt x="972660" y="921456"/>
                  <a:pt x="983995" y="925742"/>
                </a:cubicBezTo>
                <a:close/>
                <a:moveTo>
                  <a:pt x="1134490" y="913074"/>
                </a:moveTo>
                <a:cubicBezTo>
                  <a:pt x="1125156" y="920599"/>
                  <a:pt x="1116964" y="907073"/>
                  <a:pt x="1134490" y="913074"/>
                </a:cubicBezTo>
                <a:lnTo>
                  <a:pt x="1134490" y="913074"/>
                </a:lnTo>
                <a:close/>
                <a:moveTo>
                  <a:pt x="921225" y="931076"/>
                </a:moveTo>
                <a:cubicBezTo>
                  <a:pt x="923988" y="930886"/>
                  <a:pt x="926750" y="930600"/>
                  <a:pt x="929607" y="930409"/>
                </a:cubicBezTo>
                <a:cubicBezTo>
                  <a:pt x="931893" y="934696"/>
                  <a:pt x="923988" y="934886"/>
                  <a:pt x="917415" y="935648"/>
                </a:cubicBezTo>
                <a:cubicBezTo>
                  <a:pt x="918082" y="933838"/>
                  <a:pt x="921416" y="933172"/>
                  <a:pt x="921225" y="931076"/>
                </a:cubicBezTo>
                <a:close/>
                <a:moveTo>
                  <a:pt x="1094580" y="939649"/>
                </a:moveTo>
                <a:cubicBezTo>
                  <a:pt x="1097343" y="939458"/>
                  <a:pt x="1100105" y="939172"/>
                  <a:pt x="1102962" y="938982"/>
                </a:cubicBezTo>
                <a:cubicBezTo>
                  <a:pt x="1103058" y="940411"/>
                  <a:pt x="1103153" y="941744"/>
                  <a:pt x="1103343" y="943173"/>
                </a:cubicBezTo>
                <a:cubicBezTo>
                  <a:pt x="1100581" y="943363"/>
                  <a:pt x="1097724" y="943649"/>
                  <a:pt x="1094961" y="943840"/>
                </a:cubicBezTo>
                <a:cubicBezTo>
                  <a:pt x="1094866" y="942506"/>
                  <a:pt x="1094771" y="941078"/>
                  <a:pt x="1094580" y="939649"/>
                </a:cubicBezTo>
                <a:close/>
                <a:moveTo>
                  <a:pt x="1186782" y="934029"/>
                </a:moveTo>
                <a:cubicBezTo>
                  <a:pt x="1187354" y="933362"/>
                  <a:pt x="1195450" y="929362"/>
                  <a:pt x="1199165" y="930886"/>
                </a:cubicBezTo>
                <a:cubicBezTo>
                  <a:pt x="1202308" y="932124"/>
                  <a:pt x="1182687" y="938506"/>
                  <a:pt x="1186782" y="934029"/>
                </a:cubicBezTo>
                <a:close/>
                <a:moveTo>
                  <a:pt x="1203261" y="930505"/>
                </a:moveTo>
                <a:cubicBezTo>
                  <a:pt x="1209928" y="929362"/>
                  <a:pt x="1210595" y="931838"/>
                  <a:pt x="1216024" y="931553"/>
                </a:cubicBezTo>
                <a:cubicBezTo>
                  <a:pt x="1218024" y="935458"/>
                  <a:pt x="1197260" y="936220"/>
                  <a:pt x="1203261" y="930505"/>
                </a:cubicBezTo>
                <a:close/>
                <a:moveTo>
                  <a:pt x="911034" y="959365"/>
                </a:moveTo>
                <a:cubicBezTo>
                  <a:pt x="904461" y="964128"/>
                  <a:pt x="911605" y="962032"/>
                  <a:pt x="911700" y="967747"/>
                </a:cubicBezTo>
                <a:cubicBezTo>
                  <a:pt x="899604" y="968509"/>
                  <a:pt x="884459" y="971176"/>
                  <a:pt x="878077" y="968509"/>
                </a:cubicBezTo>
                <a:cubicBezTo>
                  <a:pt x="880458" y="962032"/>
                  <a:pt x="894174" y="960032"/>
                  <a:pt x="911034" y="959365"/>
                </a:cubicBezTo>
                <a:close/>
                <a:moveTo>
                  <a:pt x="932084" y="959746"/>
                </a:moveTo>
                <a:cubicBezTo>
                  <a:pt x="937894" y="955651"/>
                  <a:pt x="943228" y="959556"/>
                  <a:pt x="961326" y="957270"/>
                </a:cubicBezTo>
                <a:cubicBezTo>
                  <a:pt x="958468" y="965557"/>
                  <a:pt x="939799" y="961270"/>
                  <a:pt x="932084" y="959746"/>
                </a:cubicBezTo>
                <a:close/>
                <a:moveTo>
                  <a:pt x="836167" y="969938"/>
                </a:moveTo>
                <a:cubicBezTo>
                  <a:pt x="838739" y="977177"/>
                  <a:pt x="817784" y="976510"/>
                  <a:pt x="811402" y="976225"/>
                </a:cubicBezTo>
                <a:cubicBezTo>
                  <a:pt x="805306" y="975939"/>
                  <a:pt x="801496" y="978987"/>
                  <a:pt x="794829" y="979749"/>
                </a:cubicBezTo>
                <a:cubicBezTo>
                  <a:pt x="773207" y="982321"/>
                  <a:pt x="750061" y="982797"/>
                  <a:pt x="727963" y="985369"/>
                </a:cubicBezTo>
                <a:cubicBezTo>
                  <a:pt x="715676" y="986797"/>
                  <a:pt x="708818" y="988321"/>
                  <a:pt x="690530" y="990607"/>
                </a:cubicBezTo>
                <a:cubicBezTo>
                  <a:pt x="687958" y="990893"/>
                  <a:pt x="684720" y="990798"/>
                  <a:pt x="682148" y="991274"/>
                </a:cubicBezTo>
                <a:cubicBezTo>
                  <a:pt x="680529" y="991655"/>
                  <a:pt x="676909" y="993846"/>
                  <a:pt x="678147" y="993751"/>
                </a:cubicBezTo>
                <a:cubicBezTo>
                  <a:pt x="671099" y="994322"/>
                  <a:pt x="664146" y="992703"/>
                  <a:pt x="657097" y="993465"/>
                </a:cubicBezTo>
                <a:cubicBezTo>
                  <a:pt x="646620" y="994417"/>
                  <a:pt x="635856" y="999180"/>
                  <a:pt x="627855" y="995941"/>
                </a:cubicBezTo>
                <a:cubicBezTo>
                  <a:pt x="634047" y="991274"/>
                  <a:pt x="643953" y="993179"/>
                  <a:pt x="652811" y="991751"/>
                </a:cubicBezTo>
                <a:cubicBezTo>
                  <a:pt x="661860" y="990226"/>
                  <a:pt x="669670" y="986702"/>
                  <a:pt x="677576" y="985464"/>
                </a:cubicBezTo>
                <a:cubicBezTo>
                  <a:pt x="697007" y="982416"/>
                  <a:pt x="717295" y="981368"/>
                  <a:pt x="740060" y="978034"/>
                </a:cubicBezTo>
                <a:cubicBezTo>
                  <a:pt x="741298" y="977844"/>
                  <a:pt x="747775" y="977844"/>
                  <a:pt x="748442" y="977368"/>
                </a:cubicBezTo>
                <a:cubicBezTo>
                  <a:pt x="753490" y="973653"/>
                  <a:pt x="755776" y="975939"/>
                  <a:pt x="769302" y="975558"/>
                </a:cubicBezTo>
                <a:cubicBezTo>
                  <a:pt x="779017" y="975272"/>
                  <a:pt x="799972" y="970795"/>
                  <a:pt x="807116" y="974510"/>
                </a:cubicBezTo>
                <a:cubicBezTo>
                  <a:pt x="816260" y="972319"/>
                  <a:pt x="827499" y="966414"/>
                  <a:pt x="836167" y="969938"/>
                </a:cubicBezTo>
                <a:close/>
                <a:moveTo>
                  <a:pt x="861027" y="965747"/>
                </a:moveTo>
                <a:cubicBezTo>
                  <a:pt x="865885" y="972415"/>
                  <a:pt x="848264" y="970129"/>
                  <a:pt x="840453" y="971748"/>
                </a:cubicBezTo>
                <a:cubicBezTo>
                  <a:pt x="840739" y="967081"/>
                  <a:pt x="850645" y="966319"/>
                  <a:pt x="861027" y="965747"/>
                </a:cubicBezTo>
                <a:close/>
                <a:moveTo>
                  <a:pt x="994854" y="954412"/>
                </a:moveTo>
                <a:cubicBezTo>
                  <a:pt x="994663" y="959080"/>
                  <a:pt x="984662" y="959842"/>
                  <a:pt x="974280" y="960413"/>
                </a:cubicBezTo>
                <a:cubicBezTo>
                  <a:pt x="969422" y="953746"/>
                  <a:pt x="986948" y="956032"/>
                  <a:pt x="994854" y="954412"/>
                </a:cubicBezTo>
                <a:close/>
                <a:moveTo>
                  <a:pt x="573277" y="998513"/>
                </a:moveTo>
                <a:cubicBezTo>
                  <a:pt x="580230" y="997942"/>
                  <a:pt x="587184" y="997370"/>
                  <a:pt x="594137" y="996703"/>
                </a:cubicBezTo>
                <a:cubicBezTo>
                  <a:pt x="601090" y="1002609"/>
                  <a:pt x="567467" y="1005466"/>
                  <a:pt x="573277" y="998513"/>
                </a:cubicBezTo>
                <a:close/>
                <a:moveTo>
                  <a:pt x="606900" y="997751"/>
                </a:moveTo>
                <a:cubicBezTo>
                  <a:pt x="605281" y="994132"/>
                  <a:pt x="629951" y="992036"/>
                  <a:pt x="623760" y="998418"/>
                </a:cubicBezTo>
                <a:cubicBezTo>
                  <a:pt x="615187" y="1000037"/>
                  <a:pt x="612615" y="997942"/>
                  <a:pt x="606900" y="997751"/>
                </a:cubicBezTo>
                <a:close/>
                <a:moveTo>
                  <a:pt x="526700" y="1044709"/>
                </a:moveTo>
                <a:cubicBezTo>
                  <a:pt x="530891" y="1044328"/>
                  <a:pt x="535082" y="1044043"/>
                  <a:pt x="539273" y="1043662"/>
                </a:cubicBezTo>
                <a:cubicBezTo>
                  <a:pt x="539368" y="1045090"/>
                  <a:pt x="539463" y="1046424"/>
                  <a:pt x="539654" y="1047853"/>
                </a:cubicBezTo>
                <a:cubicBezTo>
                  <a:pt x="535463" y="1048234"/>
                  <a:pt x="531272" y="1048519"/>
                  <a:pt x="527081" y="1048901"/>
                </a:cubicBezTo>
                <a:cubicBezTo>
                  <a:pt x="526890" y="1047472"/>
                  <a:pt x="526795" y="1046138"/>
                  <a:pt x="526700" y="1044709"/>
                </a:cubicBezTo>
                <a:close/>
                <a:moveTo>
                  <a:pt x="769302" y="1026326"/>
                </a:moveTo>
                <a:cubicBezTo>
                  <a:pt x="769111" y="1023088"/>
                  <a:pt x="799877" y="1019087"/>
                  <a:pt x="794543" y="1026326"/>
                </a:cubicBezTo>
                <a:cubicBezTo>
                  <a:pt x="781970" y="1028898"/>
                  <a:pt x="781970" y="1023755"/>
                  <a:pt x="769302" y="1026326"/>
                </a:cubicBezTo>
                <a:close/>
                <a:moveTo>
                  <a:pt x="514317" y="1047853"/>
                </a:moveTo>
                <a:cubicBezTo>
                  <a:pt x="518032" y="1056330"/>
                  <a:pt x="501840" y="1053758"/>
                  <a:pt x="489743" y="1056235"/>
                </a:cubicBezTo>
                <a:cubicBezTo>
                  <a:pt x="488124" y="1056616"/>
                  <a:pt x="484504" y="1058807"/>
                  <a:pt x="485742" y="1058711"/>
                </a:cubicBezTo>
                <a:cubicBezTo>
                  <a:pt x="482409" y="1058997"/>
                  <a:pt x="481361" y="1056997"/>
                  <a:pt x="477170" y="1057283"/>
                </a:cubicBezTo>
                <a:cubicBezTo>
                  <a:pt x="467454" y="1058045"/>
                  <a:pt x="449166" y="1064998"/>
                  <a:pt x="451738" y="1055187"/>
                </a:cubicBezTo>
                <a:cubicBezTo>
                  <a:pt x="475455" y="1053949"/>
                  <a:pt x="488600" y="1048424"/>
                  <a:pt x="514317" y="1047853"/>
                </a:cubicBezTo>
                <a:close/>
                <a:moveTo>
                  <a:pt x="891603" y="1028707"/>
                </a:moveTo>
                <a:cubicBezTo>
                  <a:pt x="889698" y="1021849"/>
                  <a:pt x="872267" y="1036708"/>
                  <a:pt x="874553" y="1025945"/>
                </a:cubicBezTo>
                <a:cubicBezTo>
                  <a:pt x="881125" y="1025183"/>
                  <a:pt x="890555" y="1025564"/>
                  <a:pt x="891126" y="1022421"/>
                </a:cubicBezTo>
                <a:cubicBezTo>
                  <a:pt x="899794" y="1024516"/>
                  <a:pt x="905890" y="1028136"/>
                  <a:pt x="908938" y="1033565"/>
                </a:cubicBezTo>
                <a:cubicBezTo>
                  <a:pt x="895889" y="1031660"/>
                  <a:pt x="890079" y="1034232"/>
                  <a:pt x="879887" y="1038137"/>
                </a:cubicBezTo>
                <a:cubicBezTo>
                  <a:pt x="882554" y="1038709"/>
                  <a:pt x="886269" y="1043566"/>
                  <a:pt x="888745" y="1043757"/>
                </a:cubicBezTo>
                <a:cubicBezTo>
                  <a:pt x="890936" y="1043852"/>
                  <a:pt x="898746" y="1040233"/>
                  <a:pt x="905319" y="1040233"/>
                </a:cubicBezTo>
                <a:cubicBezTo>
                  <a:pt x="910176" y="1040233"/>
                  <a:pt x="915129" y="1040137"/>
                  <a:pt x="918082" y="1041280"/>
                </a:cubicBezTo>
                <a:cubicBezTo>
                  <a:pt x="924559" y="1043852"/>
                  <a:pt x="920844" y="1041471"/>
                  <a:pt x="934751" y="1039852"/>
                </a:cubicBezTo>
                <a:cubicBezTo>
                  <a:pt x="941418" y="1039090"/>
                  <a:pt x="942276" y="1041566"/>
                  <a:pt x="947514" y="1040899"/>
                </a:cubicBezTo>
                <a:cubicBezTo>
                  <a:pt x="947229" y="1040899"/>
                  <a:pt x="948753" y="1038804"/>
                  <a:pt x="951515" y="1038423"/>
                </a:cubicBezTo>
                <a:cubicBezTo>
                  <a:pt x="953896" y="1038137"/>
                  <a:pt x="972279" y="1039757"/>
                  <a:pt x="985138" y="1037661"/>
                </a:cubicBezTo>
                <a:cubicBezTo>
                  <a:pt x="995139" y="1036042"/>
                  <a:pt x="991996" y="1033946"/>
                  <a:pt x="1001521" y="1032041"/>
                </a:cubicBezTo>
                <a:cubicBezTo>
                  <a:pt x="1008570" y="1030612"/>
                  <a:pt x="1009617" y="1033089"/>
                  <a:pt x="1010284" y="1035565"/>
                </a:cubicBezTo>
                <a:cubicBezTo>
                  <a:pt x="1015332" y="1035946"/>
                  <a:pt x="1012094" y="1031755"/>
                  <a:pt x="1014094" y="1030993"/>
                </a:cubicBezTo>
                <a:cubicBezTo>
                  <a:pt x="1022762" y="1027850"/>
                  <a:pt x="1040955" y="1030517"/>
                  <a:pt x="1051718" y="1027850"/>
                </a:cubicBezTo>
                <a:cubicBezTo>
                  <a:pt x="1053718" y="1030232"/>
                  <a:pt x="1057433" y="1031755"/>
                  <a:pt x="1064577" y="1030993"/>
                </a:cubicBezTo>
                <a:cubicBezTo>
                  <a:pt x="1060100" y="1033946"/>
                  <a:pt x="1061338" y="1035565"/>
                  <a:pt x="1069149" y="1034803"/>
                </a:cubicBezTo>
                <a:cubicBezTo>
                  <a:pt x="1069053" y="1042900"/>
                  <a:pt x="1038383" y="1038709"/>
                  <a:pt x="1032096" y="1044233"/>
                </a:cubicBezTo>
                <a:cubicBezTo>
                  <a:pt x="1031239" y="1049948"/>
                  <a:pt x="1055337" y="1040328"/>
                  <a:pt x="1049337" y="1049091"/>
                </a:cubicBezTo>
                <a:cubicBezTo>
                  <a:pt x="1031811" y="1048138"/>
                  <a:pt x="1033430" y="1054901"/>
                  <a:pt x="1020476" y="1055758"/>
                </a:cubicBezTo>
                <a:cubicBezTo>
                  <a:pt x="1020571" y="1052710"/>
                  <a:pt x="1020666" y="1049758"/>
                  <a:pt x="1015713" y="1049853"/>
                </a:cubicBezTo>
                <a:cubicBezTo>
                  <a:pt x="1009141" y="1049758"/>
                  <a:pt x="1014761" y="1055092"/>
                  <a:pt x="1012094" y="1056520"/>
                </a:cubicBezTo>
                <a:cubicBezTo>
                  <a:pt x="1004664" y="1060331"/>
                  <a:pt x="982471" y="1057568"/>
                  <a:pt x="979042" y="1063569"/>
                </a:cubicBezTo>
                <a:cubicBezTo>
                  <a:pt x="966088" y="1062045"/>
                  <a:pt x="982947" y="1055949"/>
                  <a:pt x="977994" y="1050996"/>
                </a:cubicBezTo>
                <a:cubicBezTo>
                  <a:pt x="983043" y="1047662"/>
                  <a:pt x="998378" y="1048329"/>
                  <a:pt x="998378" y="1042900"/>
                </a:cubicBezTo>
                <a:cubicBezTo>
                  <a:pt x="998664" y="1038328"/>
                  <a:pt x="985995" y="1042900"/>
                  <a:pt x="977328" y="1042614"/>
                </a:cubicBezTo>
                <a:cubicBezTo>
                  <a:pt x="971708" y="1042423"/>
                  <a:pt x="965707" y="1042042"/>
                  <a:pt x="948086" y="1045090"/>
                </a:cubicBezTo>
                <a:cubicBezTo>
                  <a:pt x="936275" y="1047091"/>
                  <a:pt x="928560" y="1052615"/>
                  <a:pt x="915034" y="1052139"/>
                </a:cubicBezTo>
                <a:cubicBezTo>
                  <a:pt x="917034" y="1053854"/>
                  <a:pt x="919035" y="1055568"/>
                  <a:pt x="923797" y="1055663"/>
                </a:cubicBezTo>
                <a:cubicBezTo>
                  <a:pt x="927226" y="1061093"/>
                  <a:pt x="903985" y="1055854"/>
                  <a:pt x="907414" y="1061283"/>
                </a:cubicBezTo>
                <a:cubicBezTo>
                  <a:pt x="896174" y="1063760"/>
                  <a:pt x="898651" y="1057854"/>
                  <a:pt x="890364" y="1058521"/>
                </a:cubicBezTo>
                <a:cubicBezTo>
                  <a:pt x="879982" y="1062235"/>
                  <a:pt x="864933" y="1061093"/>
                  <a:pt x="857313" y="1065569"/>
                </a:cubicBezTo>
                <a:cubicBezTo>
                  <a:pt x="857789" y="1065283"/>
                  <a:pt x="851788" y="1068427"/>
                  <a:pt x="853312" y="1068046"/>
                </a:cubicBezTo>
                <a:cubicBezTo>
                  <a:pt x="846835" y="1069856"/>
                  <a:pt x="835786" y="1066712"/>
                  <a:pt x="832548" y="1071951"/>
                </a:cubicBezTo>
                <a:cubicBezTo>
                  <a:pt x="834643" y="1074904"/>
                  <a:pt x="836262" y="1071284"/>
                  <a:pt x="840930" y="1071284"/>
                </a:cubicBezTo>
                <a:cubicBezTo>
                  <a:pt x="845787" y="1071189"/>
                  <a:pt x="855693" y="1072713"/>
                  <a:pt x="870362" y="1070903"/>
                </a:cubicBezTo>
                <a:cubicBezTo>
                  <a:pt x="880363" y="1069665"/>
                  <a:pt x="892555" y="1066712"/>
                  <a:pt x="907986" y="1067760"/>
                </a:cubicBezTo>
                <a:cubicBezTo>
                  <a:pt x="908367" y="1070999"/>
                  <a:pt x="905509" y="1073856"/>
                  <a:pt x="900175" y="1074808"/>
                </a:cubicBezTo>
                <a:cubicBezTo>
                  <a:pt x="893317" y="1075951"/>
                  <a:pt x="892841" y="1073189"/>
                  <a:pt x="887507" y="1073761"/>
                </a:cubicBezTo>
                <a:cubicBezTo>
                  <a:pt x="865695" y="1076142"/>
                  <a:pt x="827690" y="1078428"/>
                  <a:pt x="803877" y="1080809"/>
                </a:cubicBezTo>
                <a:cubicBezTo>
                  <a:pt x="803687" y="1078047"/>
                  <a:pt x="803401" y="1075189"/>
                  <a:pt x="803211" y="1072427"/>
                </a:cubicBezTo>
                <a:cubicBezTo>
                  <a:pt x="796448" y="1072046"/>
                  <a:pt x="796067" y="1075475"/>
                  <a:pt x="790828" y="1075570"/>
                </a:cubicBezTo>
                <a:cubicBezTo>
                  <a:pt x="789685" y="1075570"/>
                  <a:pt x="782351" y="1072046"/>
                  <a:pt x="782065" y="1072046"/>
                </a:cubicBezTo>
                <a:cubicBezTo>
                  <a:pt x="779398" y="1072237"/>
                  <a:pt x="777112" y="1074237"/>
                  <a:pt x="773874" y="1074808"/>
                </a:cubicBezTo>
                <a:cubicBezTo>
                  <a:pt x="766158" y="1076333"/>
                  <a:pt x="747204" y="1074332"/>
                  <a:pt x="744918" y="1081476"/>
                </a:cubicBezTo>
                <a:cubicBezTo>
                  <a:pt x="744060" y="1087191"/>
                  <a:pt x="768159" y="1077571"/>
                  <a:pt x="762158" y="1086334"/>
                </a:cubicBezTo>
                <a:cubicBezTo>
                  <a:pt x="751014" y="1087286"/>
                  <a:pt x="739869" y="1088239"/>
                  <a:pt x="728725" y="1089191"/>
                </a:cubicBezTo>
                <a:cubicBezTo>
                  <a:pt x="724153" y="1085191"/>
                  <a:pt x="735202" y="1085762"/>
                  <a:pt x="736726" y="1084333"/>
                </a:cubicBezTo>
                <a:cubicBezTo>
                  <a:pt x="740060" y="1081190"/>
                  <a:pt x="737012" y="1078237"/>
                  <a:pt x="740155" y="1075570"/>
                </a:cubicBezTo>
                <a:cubicBezTo>
                  <a:pt x="742155" y="1073856"/>
                  <a:pt x="748728" y="1073380"/>
                  <a:pt x="748156" y="1070713"/>
                </a:cubicBezTo>
                <a:cubicBezTo>
                  <a:pt x="737869" y="1065379"/>
                  <a:pt x="737012" y="1073475"/>
                  <a:pt x="727392" y="1074618"/>
                </a:cubicBezTo>
                <a:cubicBezTo>
                  <a:pt x="726249" y="1074713"/>
                  <a:pt x="724248" y="1074713"/>
                  <a:pt x="723201" y="1074999"/>
                </a:cubicBezTo>
                <a:cubicBezTo>
                  <a:pt x="719105" y="1076142"/>
                  <a:pt x="706627" y="1079571"/>
                  <a:pt x="694340" y="1081666"/>
                </a:cubicBezTo>
                <a:cubicBezTo>
                  <a:pt x="681862" y="1081952"/>
                  <a:pt x="672813" y="1080143"/>
                  <a:pt x="664527" y="1077857"/>
                </a:cubicBezTo>
                <a:cubicBezTo>
                  <a:pt x="663860" y="1079666"/>
                  <a:pt x="660526" y="1080333"/>
                  <a:pt x="660717" y="1082429"/>
                </a:cubicBezTo>
                <a:cubicBezTo>
                  <a:pt x="663479" y="1082238"/>
                  <a:pt x="666241" y="1081952"/>
                  <a:pt x="669099" y="1081762"/>
                </a:cubicBezTo>
                <a:cubicBezTo>
                  <a:pt x="665574" y="1085762"/>
                  <a:pt x="656430" y="1087477"/>
                  <a:pt x="644334" y="1088048"/>
                </a:cubicBezTo>
                <a:cubicBezTo>
                  <a:pt x="651858" y="1083381"/>
                  <a:pt x="644334" y="1082714"/>
                  <a:pt x="643476" y="1077571"/>
                </a:cubicBezTo>
                <a:cubicBezTo>
                  <a:pt x="629570" y="1078714"/>
                  <a:pt x="615568" y="1079952"/>
                  <a:pt x="601662" y="1081095"/>
                </a:cubicBezTo>
                <a:cubicBezTo>
                  <a:pt x="597566" y="1074713"/>
                  <a:pt x="607662" y="1074047"/>
                  <a:pt x="609091" y="1069856"/>
                </a:cubicBezTo>
                <a:cubicBezTo>
                  <a:pt x="615759" y="1068712"/>
                  <a:pt x="616425" y="1071189"/>
                  <a:pt x="621855" y="1070903"/>
                </a:cubicBezTo>
                <a:cubicBezTo>
                  <a:pt x="624045" y="1074618"/>
                  <a:pt x="653097" y="1066522"/>
                  <a:pt x="659669" y="1069856"/>
                </a:cubicBezTo>
                <a:cubicBezTo>
                  <a:pt x="665670" y="1072904"/>
                  <a:pt x="671861" y="1063855"/>
                  <a:pt x="684720" y="1067760"/>
                </a:cubicBezTo>
                <a:cubicBezTo>
                  <a:pt x="694530" y="1066236"/>
                  <a:pt x="686339" y="1057568"/>
                  <a:pt x="700722" y="1057949"/>
                </a:cubicBezTo>
                <a:cubicBezTo>
                  <a:pt x="698340" y="1066522"/>
                  <a:pt x="698340" y="1066617"/>
                  <a:pt x="702150" y="1074713"/>
                </a:cubicBezTo>
                <a:cubicBezTo>
                  <a:pt x="713961" y="1074047"/>
                  <a:pt x="713771" y="1068522"/>
                  <a:pt x="713771" y="1063188"/>
                </a:cubicBezTo>
                <a:cubicBezTo>
                  <a:pt x="737964" y="1060997"/>
                  <a:pt x="744060" y="1059378"/>
                  <a:pt x="759586" y="1057187"/>
                </a:cubicBezTo>
                <a:cubicBezTo>
                  <a:pt x="772826" y="1057092"/>
                  <a:pt x="768540" y="1049948"/>
                  <a:pt x="784351" y="1050901"/>
                </a:cubicBezTo>
                <a:cubicBezTo>
                  <a:pt x="785208" y="1056616"/>
                  <a:pt x="777779" y="1055758"/>
                  <a:pt x="785018" y="1059283"/>
                </a:cubicBezTo>
                <a:cubicBezTo>
                  <a:pt x="795591" y="1058140"/>
                  <a:pt x="800924" y="1054901"/>
                  <a:pt x="801020" y="1049472"/>
                </a:cubicBezTo>
                <a:cubicBezTo>
                  <a:pt x="831690" y="1044805"/>
                  <a:pt x="849216" y="1045376"/>
                  <a:pt x="871886" y="1041376"/>
                </a:cubicBezTo>
                <a:cubicBezTo>
                  <a:pt x="866361" y="1031660"/>
                  <a:pt x="840263" y="1039661"/>
                  <a:pt x="825690" y="1043185"/>
                </a:cubicBezTo>
                <a:cubicBezTo>
                  <a:pt x="816546" y="1045090"/>
                  <a:pt x="819403" y="1039661"/>
                  <a:pt x="812831" y="1040042"/>
                </a:cubicBezTo>
                <a:cubicBezTo>
                  <a:pt x="803496" y="1037089"/>
                  <a:pt x="799877" y="1044995"/>
                  <a:pt x="796448" y="1045662"/>
                </a:cubicBezTo>
                <a:cubicBezTo>
                  <a:pt x="789780" y="1046900"/>
                  <a:pt x="786923" y="1044328"/>
                  <a:pt x="779589" y="1044995"/>
                </a:cubicBezTo>
                <a:cubicBezTo>
                  <a:pt x="772064" y="1045662"/>
                  <a:pt x="770921" y="1048138"/>
                  <a:pt x="763015" y="1048519"/>
                </a:cubicBezTo>
                <a:cubicBezTo>
                  <a:pt x="758729" y="1042042"/>
                  <a:pt x="776541" y="1044519"/>
                  <a:pt x="774826" y="1039090"/>
                </a:cubicBezTo>
                <a:cubicBezTo>
                  <a:pt x="781494" y="1037661"/>
                  <a:pt x="782256" y="1040804"/>
                  <a:pt x="787590" y="1040137"/>
                </a:cubicBezTo>
                <a:cubicBezTo>
                  <a:pt x="793019" y="1039471"/>
                  <a:pt x="793971" y="1035851"/>
                  <a:pt x="799782" y="1034899"/>
                </a:cubicBezTo>
                <a:cubicBezTo>
                  <a:pt x="821308" y="1031470"/>
                  <a:pt x="843597" y="1030612"/>
                  <a:pt x="870648" y="1026803"/>
                </a:cubicBezTo>
                <a:cubicBezTo>
                  <a:pt x="865885" y="1032898"/>
                  <a:pt x="888745" y="1033756"/>
                  <a:pt x="891603" y="1028707"/>
                </a:cubicBezTo>
                <a:close/>
                <a:moveTo>
                  <a:pt x="724439" y="1042805"/>
                </a:moveTo>
                <a:cubicBezTo>
                  <a:pt x="726820" y="1046805"/>
                  <a:pt x="720819" y="1046329"/>
                  <a:pt x="716438" y="1047757"/>
                </a:cubicBezTo>
                <a:cubicBezTo>
                  <a:pt x="708627" y="1050139"/>
                  <a:pt x="699483" y="1051758"/>
                  <a:pt x="683196" y="1052710"/>
                </a:cubicBezTo>
                <a:cubicBezTo>
                  <a:pt x="678338" y="1053472"/>
                  <a:pt x="675671" y="1052901"/>
                  <a:pt x="674623" y="1051282"/>
                </a:cubicBezTo>
                <a:cubicBezTo>
                  <a:pt x="673766" y="1048901"/>
                  <a:pt x="675195" y="1047472"/>
                  <a:pt x="678433" y="1046710"/>
                </a:cubicBezTo>
                <a:cubicBezTo>
                  <a:pt x="693768" y="1045376"/>
                  <a:pt x="709104" y="1044138"/>
                  <a:pt x="724439" y="1042805"/>
                </a:cubicBezTo>
                <a:close/>
                <a:moveTo>
                  <a:pt x="5231860" y="672758"/>
                </a:moveTo>
                <a:cubicBezTo>
                  <a:pt x="5231383" y="675235"/>
                  <a:pt x="5233097" y="676378"/>
                  <a:pt x="5236432" y="676568"/>
                </a:cubicBezTo>
                <a:cubicBezTo>
                  <a:pt x="5231860" y="683426"/>
                  <a:pt x="5221858" y="675520"/>
                  <a:pt x="5211381" y="678664"/>
                </a:cubicBezTo>
                <a:cubicBezTo>
                  <a:pt x="5211571" y="674092"/>
                  <a:pt x="5221477" y="673330"/>
                  <a:pt x="5231860" y="672758"/>
                </a:cubicBezTo>
                <a:close/>
                <a:moveTo>
                  <a:pt x="1098200" y="1032422"/>
                </a:moveTo>
                <a:cubicBezTo>
                  <a:pt x="1087056" y="1033375"/>
                  <a:pt x="1074387" y="1035184"/>
                  <a:pt x="1068768" y="1032803"/>
                </a:cubicBezTo>
                <a:cubicBezTo>
                  <a:pt x="1071530" y="1027660"/>
                  <a:pt x="1100676" y="1022707"/>
                  <a:pt x="1098200" y="1032422"/>
                </a:cubicBezTo>
                <a:close/>
                <a:moveTo>
                  <a:pt x="5132228" y="689617"/>
                </a:moveTo>
                <a:cubicBezTo>
                  <a:pt x="5150135" y="688189"/>
                  <a:pt x="5163089" y="689808"/>
                  <a:pt x="5178519" y="689903"/>
                </a:cubicBezTo>
                <a:cubicBezTo>
                  <a:pt x="5176519" y="695618"/>
                  <a:pt x="5161279" y="692094"/>
                  <a:pt x="5153469" y="691999"/>
                </a:cubicBezTo>
                <a:cubicBezTo>
                  <a:pt x="5145658" y="691999"/>
                  <a:pt x="5128609" y="696666"/>
                  <a:pt x="5132228" y="689617"/>
                </a:cubicBezTo>
                <a:close/>
                <a:moveTo>
                  <a:pt x="538606" y="1085953"/>
                </a:moveTo>
                <a:cubicBezTo>
                  <a:pt x="526509" y="1094811"/>
                  <a:pt x="523938" y="1080809"/>
                  <a:pt x="538606" y="1085953"/>
                </a:cubicBezTo>
                <a:lnTo>
                  <a:pt x="538606" y="1085953"/>
                </a:lnTo>
                <a:close/>
                <a:moveTo>
                  <a:pt x="580230" y="1080333"/>
                </a:moveTo>
                <a:cubicBezTo>
                  <a:pt x="582993" y="1080143"/>
                  <a:pt x="585755" y="1079857"/>
                  <a:pt x="588612" y="1079666"/>
                </a:cubicBezTo>
                <a:cubicBezTo>
                  <a:pt x="588708" y="1081095"/>
                  <a:pt x="588803" y="1082429"/>
                  <a:pt x="588993" y="1083857"/>
                </a:cubicBezTo>
                <a:cubicBezTo>
                  <a:pt x="586231" y="1084048"/>
                  <a:pt x="583374" y="1084333"/>
                  <a:pt x="580611" y="1084524"/>
                </a:cubicBezTo>
                <a:cubicBezTo>
                  <a:pt x="580421" y="1083191"/>
                  <a:pt x="580326" y="1081762"/>
                  <a:pt x="580230" y="1080333"/>
                </a:cubicBezTo>
                <a:close/>
                <a:moveTo>
                  <a:pt x="1069530" y="1041185"/>
                </a:moveTo>
                <a:cubicBezTo>
                  <a:pt x="1077245" y="1038613"/>
                  <a:pt x="1079721" y="1044233"/>
                  <a:pt x="1082388" y="1044328"/>
                </a:cubicBezTo>
                <a:cubicBezTo>
                  <a:pt x="1092009" y="1044519"/>
                  <a:pt x="1093818" y="1037089"/>
                  <a:pt x="1103153" y="1040423"/>
                </a:cubicBezTo>
                <a:cubicBezTo>
                  <a:pt x="1097438" y="1046900"/>
                  <a:pt x="1079055" y="1048329"/>
                  <a:pt x="1061910" y="1050234"/>
                </a:cubicBezTo>
                <a:cubicBezTo>
                  <a:pt x="1063719" y="1046995"/>
                  <a:pt x="1067625" y="1044424"/>
                  <a:pt x="1069530" y="1041185"/>
                </a:cubicBezTo>
                <a:close/>
                <a:moveTo>
                  <a:pt x="626903" y="1084905"/>
                </a:moveTo>
                <a:cubicBezTo>
                  <a:pt x="633380" y="1091096"/>
                  <a:pt x="602328" y="1092335"/>
                  <a:pt x="601947" y="1089096"/>
                </a:cubicBezTo>
                <a:cubicBezTo>
                  <a:pt x="593661" y="1089858"/>
                  <a:pt x="597090" y="1095287"/>
                  <a:pt x="585564" y="1094716"/>
                </a:cubicBezTo>
                <a:cubicBezTo>
                  <a:pt x="578706" y="1087286"/>
                  <a:pt x="604233" y="1092716"/>
                  <a:pt x="597375" y="1085286"/>
                </a:cubicBezTo>
                <a:cubicBezTo>
                  <a:pt x="607377" y="1082810"/>
                  <a:pt x="617568" y="1081857"/>
                  <a:pt x="626903" y="1084905"/>
                </a:cubicBezTo>
                <a:close/>
                <a:moveTo>
                  <a:pt x="1249838" y="1032327"/>
                </a:moveTo>
                <a:cubicBezTo>
                  <a:pt x="1254696" y="1040137"/>
                  <a:pt x="1239265" y="1035184"/>
                  <a:pt x="1233264" y="1035851"/>
                </a:cubicBezTo>
                <a:cubicBezTo>
                  <a:pt x="1229645" y="1036232"/>
                  <a:pt x="1226883" y="1038518"/>
                  <a:pt x="1220882" y="1038994"/>
                </a:cubicBezTo>
                <a:cubicBezTo>
                  <a:pt x="1211643" y="1039661"/>
                  <a:pt x="1190307" y="1037470"/>
                  <a:pt x="1170495" y="1041090"/>
                </a:cubicBezTo>
                <a:cubicBezTo>
                  <a:pt x="1169828" y="1035280"/>
                  <a:pt x="1185354" y="1036518"/>
                  <a:pt x="1195260" y="1034803"/>
                </a:cubicBezTo>
                <a:cubicBezTo>
                  <a:pt x="1199260" y="1034137"/>
                  <a:pt x="1201451" y="1032327"/>
                  <a:pt x="1207642" y="1031660"/>
                </a:cubicBezTo>
                <a:cubicBezTo>
                  <a:pt x="1216215" y="1030803"/>
                  <a:pt x="1220310" y="1032041"/>
                  <a:pt x="1228692" y="1031946"/>
                </a:cubicBezTo>
                <a:cubicBezTo>
                  <a:pt x="1234979" y="1031946"/>
                  <a:pt x="1247647" y="1028231"/>
                  <a:pt x="1249838" y="1032327"/>
                </a:cubicBezTo>
                <a:close/>
                <a:moveTo>
                  <a:pt x="1266507" y="1030898"/>
                </a:moveTo>
                <a:cubicBezTo>
                  <a:pt x="1270221" y="1024612"/>
                  <a:pt x="1284318" y="1029946"/>
                  <a:pt x="1291557" y="1028803"/>
                </a:cubicBezTo>
                <a:cubicBezTo>
                  <a:pt x="1290224" y="1033565"/>
                  <a:pt x="1269555" y="1032232"/>
                  <a:pt x="1266507" y="1030898"/>
                </a:cubicBezTo>
                <a:close/>
                <a:moveTo>
                  <a:pt x="940466" y="1058426"/>
                </a:moveTo>
                <a:cubicBezTo>
                  <a:pt x="946752" y="1059759"/>
                  <a:pt x="953991" y="1060426"/>
                  <a:pt x="953706" y="1065760"/>
                </a:cubicBezTo>
                <a:cubicBezTo>
                  <a:pt x="936180" y="1062140"/>
                  <a:pt x="930369" y="1069856"/>
                  <a:pt x="912081" y="1071380"/>
                </a:cubicBezTo>
                <a:cubicBezTo>
                  <a:pt x="910557" y="1060331"/>
                  <a:pt x="936370" y="1069379"/>
                  <a:pt x="940466" y="1058426"/>
                </a:cubicBezTo>
                <a:close/>
                <a:moveTo>
                  <a:pt x="1337754" y="1026993"/>
                </a:moveTo>
                <a:cubicBezTo>
                  <a:pt x="1340516" y="1026803"/>
                  <a:pt x="1343278" y="1026517"/>
                  <a:pt x="1346136" y="1026326"/>
                </a:cubicBezTo>
                <a:cubicBezTo>
                  <a:pt x="1348517" y="1030612"/>
                  <a:pt x="1340516" y="1030803"/>
                  <a:pt x="1333944" y="1031565"/>
                </a:cubicBezTo>
                <a:cubicBezTo>
                  <a:pt x="1334610" y="1029755"/>
                  <a:pt x="1337944" y="1029088"/>
                  <a:pt x="1337754" y="1026993"/>
                </a:cubicBezTo>
                <a:close/>
                <a:moveTo>
                  <a:pt x="1400523" y="1021659"/>
                </a:moveTo>
                <a:cubicBezTo>
                  <a:pt x="1412430" y="1017563"/>
                  <a:pt x="1413477" y="1030041"/>
                  <a:pt x="1401095" y="1027945"/>
                </a:cubicBezTo>
                <a:cubicBezTo>
                  <a:pt x="1400809" y="1025850"/>
                  <a:pt x="1400619" y="1023755"/>
                  <a:pt x="1400523" y="1021659"/>
                </a:cubicBezTo>
                <a:close/>
                <a:moveTo>
                  <a:pt x="1417192" y="1020230"/>
                </a:moveTo>
                <a:cubicBezTo>
                  <a:pt x="1419954" y="1020040"/>
                  <a:pt x="1422717" y="1019754"/>
                  <a:pt x="1425574" y="1019563"/>
                </a:cubicBezTo>
                <a:cubicBezTo>
                  <a:pt x="1425669" y="1020992"/>
                  <a:pt x="1425765" y="1022326"/>
                  <a:pt x="1425955" y="1023755"/>
                </a:cubicBezTo>
                <a:cubicBezTo>
                  <a:pt x="1423193" y="1023945"/>
                  <a:pt x="1420335" y="1024231"/>
                  <a:pt x="1417573" y="1024421"/>
                </a:cubicBezTo>
                <a:cubicBezTo>
                  <a:pt x="1417478" y="1023088"/>
                  <a:pt x="1417287" y="1021659"/>
                  <a:pt x="1417192" y="1020230"/>
                </a:cubicBezTo>
                <a:close/>
                <a:moveTo>
                  <a:pt x="1538445" y="1010038"/>
                </a:moveTo>
                <a:cubicBezTo>
                  <a:pt x="1543970" y="1010324"/>
                  <a:pt x="1545303" y="1013182"/>
                  <a:pt x="1551304" y="1013182"/>
                </a:cubicBezTo>
                <a:cubicBezTo>
                  <a:pt x="1552161" y="1016896"/>
                  <a:pt x="1546542" y="1018039"/>
                  <a:pt x="1547875" y="1021945"/>
                </a:cubicBezTo>
                <a:cubicBezTo>
                  <a:pt x="1543779" y="1022230"/>
                  <a:pt x="1544446" y="1019659"/>
                  <a:pt x="1543303" y="1018135"/>
                </a:cubicBezTo>
                <a:cubicBezTo>
                  <a:pt x="1540065" y="1016420"/>
                  <a:pt x="1535397" y="1015563"/>
                  <a:pt x="1530444" y="1014991"/>
                </a:cubicBezTo>
                <a:cubicBezTo>
                  <a:pt x="1531302" y="1012515"/>
                  <a:pt x="1538636" y="1012801"/>
                  <a:pt x="1538445" y="1010038"/>
                </a:cubicBezTo>
                <a:close/>
                <a:moveTo>
                  <a:pt x="1580736" y="1012801"/>
                </a:moveTo>
                <a:cubicBezTo>
                  <a:pt x="1577117" y="1012705"/>
                  <a:pt x="1576831" y="1013944"/>
                  <a:pt x="1576736" y="1015277"/>
                </a:cubicBezTo>
                <a:cubicBezTo>
                  <a:pt x="1563591" y="1013753"/>
                  <a:pt x="1580832" y="1008610"/>
                  <a:pt x="1584927" y="1012515"/>
                </a:cubicBezTo>
                <a:cubicBezTo>
                  <a:pt x="1584356" y="1014896"/>
                  <a:pt x="1580832" y="1013944"/>
                  <a:pt x="1580736" y="1012801"/>
                </a:cubicBezTo>
                <a:close/>
                <a:moveTo>
                  <a:pt x="715581" y="1087953"/>
                </a:moveTo>
                <a:cubicBezTo>
                  <a:pt x="713866" y="1089668"/>
                  <a:pt x="712247" y="1092430"/>
                  <a:pt x="707580" y="1092906"/>
                </a:cubicBezTo>
                <a:cubicBezTo>
                  <a:pt x="704246" y="1093192"/>
                  <a:pt x="703198" y="1090810"/>
                  <a:pt x="699007" y="1091477"/>
                </a:cubicBezTo>
                <a:cubicBezTo>
                  <a:pt x="695769" y="1092049"/>
                  <a:pt x="691673" y="1093668"/>
                  <a:pt x="686624" y="1094620"/>
                </a:cubicBezTo>
                <a:cubicBezTo>
                  <a:pt x="683958" y="1095097"/>
                  <a:pt x="680814" y="1094811"/>
                  <a:pt x="678243" y="1095287"/>
                </a:cubicBezTo>
                <a:cubicBezTo>
                  <a:pt x="676338" y="1095668"/>
                  <a:pt x="673290" y="1097859"/>
                  <a:pt x="674242" y="1097764"/>
                </a:cubicBezTo>
                <a:cubicBezTo>
                  <a:pt x="666717" y="1098526"/>
                  <a:pt x="665289" y="1096240"/>
                  <a:pt x="657383" y="1097097"/>
                </a:cubicBezTo>
                <a:cubicBezTo>
                  <a:pt x="646429" y="1098240"/>
                  <a:pt x="633094" y="1103479"/>
                  <a:pt x="623950" y="1099955"/>
                </a:cubicBezTo>
                <a:cubicBezTo>
                  <a:pt x="632332" y="1093858"/>
                  <a:pt x="654430" y="1093287"/>
                  <a:pt x="673766" y="1091477"/>
                </a:cubicBezTo>
                <a:cubicBezTo>
                  <a:pt x="685482" y="1084905"/>
                  <a:pt x="698055" y="1091287"/>
                  <a:pt x="715581" y="1087953"/>
                </a:cubicBezTo>
                <a:close/>
                <a:moveTo>
                  <a:pt x="1426241" y="1027945"/>
                </a:moveTo>
                <a:cubicBezTo>
                  <a:pt x="1428717" y="1037089"/>
                  <a:pt x="1410525" y="1037851"/>
                  <a:pt x="1397856" y="1040899"/>
                </a:cubicBezTo>
                <a:cubicBezTo>
                  <a:pt x="1394808" y="1036708"/>
                  <a:pt x="1402333" y="1037566"/>
                  <a:pt x="1405857" y="1036042"/>
                </a:cubicBezTo>
                <a:cubicBezTo>
                  <a:pt x="1411096" y="1033660"/>
                  <a:pt x="1417859" y="1028422"/>
                  <a:pt x="1426241" y="1027945"/>
                </a:cubicBezTo>
                <a:close/>
                <a:moveTo>
                  <a:pt x="1522443" y="1019849"/>
                </a:moveTo>
                <a:cubicBezTo>
                  <a:pt x="1529873" y="1018992"/>
                  <a:pt x="1531492" y="1021659"/>
                  <a:pt x="1539303" y="1020516"/>
                </a:cubicBezTo>
                <a:cubicBezTo>
                  <a:pt x="1540922" y="1024135"/>
                  <a:pt x="1516252" y="1026231"/>
                  <a:pt x="1522443" y="1019849"/>
                </a:cubicBezTo>
                <a:close/>
                <a:moveTo>
                  <a:pt x="1597881" y="1015563"/>
                </a:moveTo>
                <a:cubicBezTo>
                  <a:pt x="1600644" y="1015372"/>
                  <a:pt x="1603501" y="1015087"/>
                  <a:pt x="1606263" y="1014896"/>
                </a:cubicBezTo>
                <a:cubicBezTo>
                  <a:pt x="1606359" y="1016325"/>
                  <a:pt x="1606454" y="1017658"/>
                  <a:pt x="1606644" y="1019087"/>
                </a:cubicBezTo>
                <a:cubicBezTo>
                  <a:pt x="1603882" y="1019278"/>
                  <a:pt x="1601120" y="1019563"/>
                  <a:pt x="1598262" y="1019754"/>
                </a:cubicBezTo>
                <a:cubicBezTo>
                  <a:pt x="1598072" y="1018420"/>
                  <a:pt x="1597977" y="1016992"/>
                  <a:pt x="1597881" y="1015563"/>
                </a:cubicBezTo>
                <a:close/>
                <a:moveTo>
                  <a:pt x="1088199" y="1062807"/>
                </a:moveTo>
                <a:cubicBezTo>
                  <a:pt x="1088389" y="1064903"/>
                  <a:pt x="1088580" y="1066998"/>
                  <a:pt x="1088770" y="1069093"/>
                </a:cubicBezTo>
                <a:cubicBezTo>
                  <a:pt x="1110582" y="1069093"/>
                  <a:pt x="1126299" y="1065093"/>
                  <a:pt x="1155636" y="1063474"/>
                </a:cubicBezTo>
                <a:cubicBezTo>
                  <a:pt x="1160493" y="1062712"/>
                  <a:pt x="1158874" y="1059378"/>
                  <a:pt x="1159255" y="1056806"/>
                </a:cubicBezTo>
                <a:cubicBezTo>
                  <a:pt x="1182972" y="1054806"/>
                  <a:pt x="1206594" y="1052806"/>
                  <a:pt x="1230312" y="1050806"/>
                </a:cubicBezTo>
                <a:cubicBezTo>
                  <a:pt x="1234884" y="1058045"/>
                  <a:pt x="1214119" y="1055092"/>
                  <a:pt x="1205547" y="1057092"/>
                </a:cubicBezTo>
                <a:cubicBezTo>
                  <a:pt x="1211357" y="1061283"/>
                  <a:pt x="1212024" y="1063188"/>
                  <a:pt x="1222787" y="1061950"/>
                </a:cubicBezTo>
                <a:cubicBezTo>
                  <a:pt x="1222215" y="1062045"/>
                  <a:pt x="1224216" y="1059759"/>
                  <a:pt x="1226787" y="1059473"/>
                </a:cubicBezTo>
                <a:cubicBezTo>
                  <a:pt x="1230597" y="1059092"/>
                  <a:pt x="1232979" y="1056616"/>
                  <a:pt x="1239170" y="1056330"/>
                </a:cubicBezTo>
                <a:cubicBezTo>
                  <a:pt x="1238884" y="1056330"/>
                  <a:pt x="1240789" y="1058235"/>
                  <a:pt x="1243551" y="1058045"/>
                </a:cubicBezTo>
                <a:cubicBezTo>
                  <a:pt x="1248219" y="1057759"/>
                  <a:pt x="1266030" y="1053949"/>
                  <a:pt x="1272793" y="1055568"/>
                </a:cubicBezTo>
                <a:cubicBezTo>
                  <a:pt x="1274603" y="1055949"/>
                  <a:pt x="1272222" y="1060902"/>
                  <a:pt x="1277365" y="1059378"/>
                </a:cubicBezTo>
                <a:cubicBezTo>
                  <a:pt x="1278889" y="1066141"/>
                  <a:pt x="1247266" y="1060140"/>
                  <a:pt x="1239932" y="1064617"/>
                </a:cubicBezTo>
                <a:cubicBezTo>
                  <a:pt x="1236979" y="1066426"/>
                  <a:pt x="1237741" y="1065855"/>
                  <a:pt x="1223168" y="1066045"/>
                </a:cubicBezTo>
                <a:cubicBezTo>
                  <a:pt x="1220215" y="1066045"/>
                  <a:pt x="1208499" y="1068236"/>
                  <a:pt x="1206404" y="1067474"/>
                </a:cubicBezTo>
                <a:cubicBezTo>
                  <a:pt x="1202689" y="1066045"/>
                  <a:pt x="1202213" y="1067379"/>
                  <a:pt x="1193831" y="1068522"/>
                </a:cubicBezTo>
                <a:cubicBezTo>
                  <a:pt x="1184687" y="1069760"/>
                  <a:pt x="1176495" y="1068332"/>
                  <a:pt x="1168590" y="1068522"/>
                </a:cubicBezTo>
                <a:cubicBezTo>
                  <a:pt x="1145253" y="1069093"/>
                  <a:pt x="1117536" y="1075856"/>
                  <a:pt x="1093342" y="1074904"/>
                </a:cubicBezTo>
                <a:cubicBezTo>
                  <a:pt x="1091723" y="1074808"/>
                  <a:pt x="1087722" y="1073285"/>
                  <a:pt x="1088961" y="1073189"/>
                </a:cubicBezTo>
                <a:cubicBezTo>
                  <a:pt x="1075149" y="1074332"/>
                  <a:pt x="1064958" y="1079476"/>
                  <a:pt x="1051527" y="1078428"/>
                </a:cubicBezTo>
                <a:cubicBezTo>
                  <a:pt x="1048003" y="1072999"/>
                  <a:pt x="1059528" y="1073475"/>
                  <a:pt x="1059147" y="1069284"/>
                </a:cubicBezTo>
                <a:cubicBezTo>
                  <a:pt x="1054004" y="1065855"/>
                  <a:pt x="1046384" y="1070618"/>
                  <a:pt x="1038288" y="1071094"/>
                </a:cubicBezTo>
                <a:cubicBezTo>
                  <a:pt x="1028191" y="1071665"/>
                  <a:pt x="1019619" y="1069760"/>
                  <a:pt x="1004855" y="1073951"/>
                </a:cubicBezTo>
                <a:cubicBezTo>
                  <a:pt x="1001426" y="1073856"/>
                  <a:pt x="1000473" y="1072237"/>
                  <a:pt x="996282" y="1072522"/>
                </a:cubicBezTo>
                <a:cubicBezTo>
                  <a:pt x="995330" y="1070808"/>
                  <a:pt x="997711" y="1070427"/>
                  <a:pt x="1000283" y="1070046"/>
                </a:cubicBezTo>
                <a:cubicBezTo>
                  <a:pt x="1003902" y="1068427"/>
                  <a:pt x="1007522" y="1066903"/>
                  <a:pt x="1008665" y="1069379"/>
                </a:cubicBezTo>
                <a:cubicBezTo>
                  <a:pt x="1035240" y="1067284"/>
                  <a:pt x="1061719" y="1065093"/>
                  <a:pt x="1088199" y="1062807"/>
                </a:cubicBezTo>
                <a:close/>
                <a:moveTo>
                  <a:pt x="4955349" y="738385"/>
                </a:moveTo>
                <a:cubicBezTo>
                  <a:pt x="4953920" y="736957"/>
                  <a:pt x="4968969" y="733718"/>
                  <a:pt x="4971922" y="734861"/>
                </a:cubicBezTo>
                <a:cubicBezTo>
                  <a:pt x="4973732" y="735623"/>
                  <a:pt x="4961350" y="741910"/>
                  <a:pt x="4955349" y="738385"/>
                </a:cubicBezTo>
                <a:close/>
                <a:moveTo>
                  <a:pt x="4980209" y="734194"/>
                </a:moveTo>
                <a:cubicBezTo>
                  <a:pt x="4981447" y="738100"/>
                  <a:pt x="5018214" y="731242"/>
                  <a:pt x="5005641" y="736290"/>
                </a:cubicBezTo>
                <a:cubicBezTo>
                  <a:pt x="4996973" y="735718"/>
                  <a:pt x="4976875" y="742100"/>
                  <a:pt x="4980209" y="734194"/>
                </a:cubicBezTo>
                <a:close/>
                <a:moveTo>
                  <a:pt x="5227764" y="723907"/>
                </a:moveTo>
                <a:cubicBezTo>
                  <a:pt x="5221191" y="728194"/>
                  <a:pt x="5209190" y="728003"/>
                  <a:pt x="5198712" y="728480"/>
                </a:cubicBezTo>
                <a:cubicBezTo>
                  <a:pt x="5183853" y="729241"/>
                  <a:pt x="5165089" y="727622"/>
                  <a:pt x="5156421" y="725717"/>
                </a:cubicBezTo>
                <a:cubicBezTo>
                  <a:pt x="5150802" y="726193"/>
                  <a:pt x="5145277" y="726670"/>
                  <a:pt x="5139657" y="727146"/>
                </a:cubicBezTo>
                <a:cubicBezTo>
                  <a:pt x="5134895" y="727146"/>
                  <a:pt x="5137181" y="725241"/>
                  <a:pt x="5139467" y="725051"/>
                </a:cubicBezTo>
                <a:cubicBezTo>
                  <a:pt x="5143658" y="724669"/>
                  <a:pt x="5147849" y="724384"/>
                  <a:pt x="5152040" y="724003"/>
                </a:cubicBezTo>
                <a:cubicBezTo>
                  <a:pt x="5158993" y="723431"/>
                  <a:pt x="5165946" y="722860"/>
                  <a:pt x="5172900" y="722193"/>
                </a:cubicBezTo>
                <a:cubicBezTo>
                  <a:pt x="5192902" y="721717"/>
                  <a:pt x="5205475" y="725812"/>
                  <a:pt x="5227764" y="723907"/>
                </a:cubicBezTo>
                <a:close/>
                <a:moveTo>
                  <a:pt x="1435861" y="1041947"/>
                </a:moveTo>
                <a:cubicBezTo>
                  <a:pt x="1435861" y="1047376"/>
                  <a:pt x="1422240" y="1047281"/>
                  <a:pt x="1411096" y="1048234"/>
                </a:cubicBezTo>
                <a:cubicBezTo>
                  <a:pt x="1406619" y="1049091"/>
                  <a:pt x="1408620" y="1052615"/>
                  <a:pt x="1403095" y="1053091"/>
                </a:cubicBezTo>
                <a:cubicBezTo>
                  <a:pt x="1393475" y="1051091"/>
                  <a:pt x="1380997" y="1055473"/>
                  <a:pt x="1369662" y="1055949"/>
                </a:cubicBezTo>
                <a:cubicBezTo>
                  <a:pt x="1355184" y="1056520"/>
                  <a:pt x="1340421" y="1053854"/>
                  <a:pt x="1327467" y="1055282"/>
                </a:cubicBezTo>
                <a:cubicBezTo>
                  <a:pt x="1316322" y="1056520"/>
                  <a:pt x="1309274" y="1059854"/>
                  <a:pt x="1298606" y="1061950"/>
                </a:cubicBezTo>
                <a:cubicBezTo>
                  <a:pt x="1300606" y="1060045"/>
                  <a:pt x="1295272" y="1055187"/>
                  <a:pt x="1297939" y="1053568"/>
                </a:cubicBezTo>
                <a:cubicBezTo>
                  <a:pt x="1302416" y="1050806"/>
                  <a:pt x="1310798" y="1054616"/>
                  <a:pt x="1310607" y="1054616"/>
                </a:cubicBezTo>
                <a:cubicBezTo>
                  <a:pt x="1309560" y="1054616"/>
                  <a:pt x="1322704" y="1051663"/>
                  <a:pt x="1322990" y="1051472"/>
                </a:cubicBezTo>
                <a:cubicBezTo>
                  <a:pt x="1325371" y="1050043"/>
                  <a:pt x="1326038" y="1049091"/>
                  <a:pt x="1331181" y="1048710"/>
                </a:cubicBezTo>
                <a:cubicBezTo>
                  <a:pt x="1339659" y="1048043"/>
                  <a:pt x="1342802" y="1049948"/>
                  <a:pt x="1348041" y="1049377"/>
                </a:cubicBezTo>
                <a:cubicBezTo>
                  <a:pt x="1352803" y="1048805"/>
                  <a:pt x="1376806" y="1040042"/>
                  <a:pt x="1381664" y="1048615"/>
                </a:cubicBezTo>
                <a:cubicBezTo>
                  <a:pt x="1391475" y="1048996"/>
                  <a:pt x="1390617" y="1044233"/>
                  <a:pt x="1398047" y="1042995"/>
                </a:cubicBezTo>
                <a:cubicBezTo>
                  <a:pt x="1407667" y="1041376"/>
                  <a:pt x="1419288" y="1045757"/>
                  <a:pt x="1435861" y="1041947"/>
                </a:cubicBezTo>
                <a:close/>
                <a:moveTo>
                  <a:pt x="1511680" y="1041852"/>
                </a:moveTo>
                <a:cubicBezTo>
                  <a:pt x="1484534" y="1042423"/>
                  <a:pt x="1477581" y="1046900"/>
                  <a:pt x="1461674" y="1048138"/>
                </a:cubicBezTo>
                <a:cubicBezTo>
                  <a:pt x="1461579" y="1048138"/>
                  <a:pt x="1466722" y="1043757"/>
                  <a:pt x="1465484" y="1043566"/>
                </a:cubicBezTo>
                <a:cubicBezTo>
                  <a:pt x="1455959" y="1042328"/>
                  <a:pt x="1447482" y="1051187"/>
                  <a:pt x="1440624" y="1047757"/>
                </a:cubicBezTo>
                <a:cubicBezTo>
                  <a:pt x="1439004" y="1044995"/>
                  <a:pt x="1442052" y="1044424"/>
                  <a:pt x="1444434" y="1043185"/>
                </a:cubicBezTo>
                <a:cubicBezTo>
                  <a:pt x="1444338" y="1043185"/>
                  <a:pt x="1449768" y="1040423"/>
                  <a:pt x="1448434" y="1040709"/>
                </a:cubicBezTo>
                <a:cubicBezTo>
                  <a:pt x="1455483" y="1038899"/>
                  <a:pt x="1464055" y="1041471"/>
                  <a:pt x="1469484" y="1041090"/>
                </a:cubicBezTo>
                <a:cubicBezTo>
                  <a:pt x="1477104" y="1040518"/>
                  <a:pt x="1485772" y="1039280"/>
                  <a:pt x="1494535" y="1038994"/>
                </a:cubicBezTo>
                <a:cubicBezTo>
                  <a:pt x="1501107" y="1038899"/>
                  <a:pt x="1515300" y="1035565"/>
                  <a:pt x="1511680" y="1041852"/>
                </a:cubicBezTo>
                <a:close/>
                <a:moveTo>
                  <a:pt x="1519681" y="1036994"/>
                </a:moveTo>
                <a:cubicBezTo>
                  <a:pt x="1539112" y="1036994"/>
                  <a:pt x="1563401" y="1033375"/>
                  <a:pt x="1586928" y="1035565"/>
                </a:cubicBezTo>
                <a:cubicBezTo>
                  <a:pt x="1584642" y="1040233"/>
                  <a:pt x="1561400" y="1039661"/>
                  <a:pt x="1557686" y="1038042"/>
                </a:cubicBezTo>
                <a:cubicBezTo>
                  <a:pt x="1546732" y="1038232"/>
                  <a:pt x="1538636" y="1043566"/>
                  <a:pt x="1524253" y="1040899"/>
                </a:cubicBezTo>
                <a:cubicBezTo>
                  <a:pt x="1520919" y="1040233"/>
                  <a:pt x="1520062" y="1039280"/>
                  <a:pt x="1519681" y="1036994"/>
                </a:cubicBezTo>
                <a:close/>
                <a:moveTo>
                  <a:pt x="1616360" y="1035184"/>
                </a:moveTo>
                <a:cubicBezTo>
                  <a:pt x="1616265" y="1033089"/>
                  <a:pt x="1621313" y="1033089"/>
                  <a:pt x="1624551" y="1032422"/>
                </a:cubicBezTo>
                <a:cubicBezTo>
                  <a:pt x="1628742" y="1032041"/>
                  <a:pt x="1632933" y="1031755"/>
                  <a:pt x="1637124" y="1031374"/>
                </a:cubicBezTo>
                <a:cubicBezTo>
                  <a:pt x="1638172" y="1035756"/>
                  <a:pt x="1622361" y="1033470"/>
                  <a:pt x="1616360" y="1035184"/>
                </a:cubicBezTo>
                <a:close/>
                <a:moveTo>
                  <a:pt x="1662366" y="1031279"/>
                </a:moveTo>
                <a:cubicBezTo>
                  <a:pt x="1662270" y="1029184"/>
                  <a:pt x="1667319" y="1029184"/>
                  <a:pt x="1670557" y="1028517"/>
                </a:cubicBezTo>
                <a:cubicBezTo>
                  <a:pt x="1674748" y="1028136"/>
                  <a:pt x="1678939" y="1027850"/>
                  <a:pt x="1683130" y="1027469"/>
                </a:cubicBezTo>
                <a:cubicBezTo>
                  <a:pt x="1684178" y="1031946"/>
                  <a:pt x="1668271" y="1029660"/>
                  <a:pt x="1662366" y="1031279"/>
                </a:cubicBezTo>
                <a:close/>
                <a:moveTo>
                  <a:pt x="1687416" y="1029184"/>
                </a:moveTo>
                <a:cubicBezTo>
                  <a:pt x="1687512" y="1024516"/>
                  <a:pt x="1705038" y="1026803"/>
                  <a:pt x="1712277" y="1024993"/>
                </a:cubicBezTo>
                <a:cubicBezTo>
                  <a:pt x="1709133" y="1029279"/>
                  <a:pt x="1694465" y="1032136"/>
                  <a:pt x="1687416" y="1029184"/>
                </a:cubicBezTo>
                <a:close/>
                <a:moveTo>
                  <a:pt x="1775427" y="1023850"/>
                </a:moveTo>
                <a:cubicBezTo>
                  <a:pt x="1774380" y="1015658"/>
                  <a:pt x="1789429" y="1019087"/>
                  <a:pt x="1792001" y="1020326"/>
                </a:cubicBezTo>
                <a:cubicBezTo>
                  <a:pt x="1794668" y="1021659"/>
                  <a:pt x="1783428" y="1021564"/>
                  <a:pt x="1775427" y="1023850"/>
                </a:cubicBezTo>
                <a:close/>
                <a:moveTo>
                  <a:pt x="1202975" y="1076428"/>
                </a:moveTo>
                <a:cubicBezTo>
                  <a:pt x="1207166" y="1076047"/>
                  <a:pt x="1211357" y="1075761"/>
                  <a:pt x="1215548" y="1075380"/>
                </a:cubicBezTo>
                <a:cubicBezTo>
                  <a:pt x="1215643" y="1076809"/>
                  <a:pt x="1215738" y="1078142"/>
                  <a:pt x="1215929" y="1079571"/>
                </a:cubicBezTo>
                <a:cubicBezTo>
                  <a:pt x="1211738" y="1079952"/>
                  <a:pt x="1207547" y="1080238"/>
                  <a:pt x="1203356" y="1080619"/>
                </a:cubicBezTo>
                <a:cubicBezTo>
                  <a:pt x="1203261" y="1079190"/>
                  <a:pt x="1203165" y="1077761"/>
                  <a:pt x="1202975" y="1076428"/>
                </a:cubicBezTo>
                <a:close/>
                <a:moveTo>
                  <a:pt x="312673" y="1153676"/>
                </a:moveTo>
                <a:cubicBezTo>
                  <a:pt x="311530" y="1156152"/>
                  <a:pt x="308577" y="1157200"/>
                  <a:pt x="304672" y="1158533"/>
                </a:cubicBezTo>
                <a:cubicBezTo>
                  <a:pt x="304005" y="1158819"/>
                  <a:pt x="299433" y="1161200"/>
                  <a:pt x="300672" y="1161010"/>
                </a:cubicBezTo>
                <a:cubicBezTo>
                  <a:pt x="297814" y="1161581"/>
                  <a:pt x="295242" y="1159581"/>
                  <a:pt x="296290" y="1159295"/>
                </a:cubicBezTo>
                <a:cubicBezTo>
                  <a:pt x="284955" y="1162248"/>
                  <a:pt x="280383" y="1166534"/>
                  <a:pt x="259047" y="1166630"/>
                </a:cubicBezTo>
                <a:cubicBezTo>
                  <a:pt x="260190" y="1156819"/>
                  <a:pt x="295909" y="1158057"/>
                  <a:pt x="312673" y="1153676"/>
                </a:cubicBezTo>
                <a:close/>
                <a:moveTo>
                  <a:pt x="1395475" y="1062235"/>
                </a:moveTo>
                <a:cubicBezTo>
                  <a:pt x="1396523" y="1070427"/>
                  <a:pt x="1381473" y="1066998"/>
                  <a:pt x="1378902" y="1065760"/>
                </a:cubicBezTo>
                <a:cubicBezTo>
                  <a:pt x="1376235" y="1064522"/>
                  <a:pt x="1387474" y="1064617"/>
                  <a:pt x="1395475" y="1062235"/>
                </a:cubicBezTo>
                <a:close/>
                <a:moveTo>
                  <a:pt x="1512537" y="1052425"/>
                </a:moveTo>
                <a:cubicBezTo>
                  <a:pt x="1510918" y="1055187"/>
                  <a:pt x="1507584" y="1057187"/>
                  <a:pt x="1500345" y="1057664"/>
                </a:cubicBezTo>
                <a:cubicBezTo>
                  <a:pt x="1497964" y="1053282"/>
                  <a:pt x="1505965" y="1053187"/>
                  <a:pt x="1512537" y="1052425"/>
                </a:cubicBezTo>
                <a:close/>
                <a:moveTo>
                  <a:pt x="1049051" y="1097859"/>
                </a:moveTo>
                <a:cubicBezTo>
                  <a:pt x="1051813" y="1097668"/>
                  <a:pt x="1054575" y="1097383"/>
                  <a:pt x="1057433" y="1097192"/>
                </a:cubicBezTo>
                <a:cubicBezTo>
                  <a:pt x="1057528" y="1098621"/>
                  <a:pt x="1057623" y="1099955"/>
                  <a:pt x="1057814" y="1101383"/>
                </a:cubicBezTo>
                <a:cubicBezTo>
                  <a:pt x="1055052" y="1101574"/>
                  <a:pt x="1052194" y="1101860"/>
                  <a:pt x="1049432" y="1102050"/>
                </a:cubicBezTo>
                <a:cubicBezTo>
                  <a:pt x="1049241" y="1100621"/>
                  <a:pt x="1049146" y="1099288"/>
                  <a:pt x="1049051" y="1097859"/>
                </a:cubicBezTo>
                <a:close/>
                <a:moveTo>
                  <a:pt x="4581778" y="801727"/>
                </a:moveTo>
                <a:cubicBezTo>
                  <a:pt x="4583493" y="808489"/>
                  <a:pt x="4565967" y="807728"/>
                  <a:pt x="4557013" y="808013"/>
                </a:cubicBezTo>
                <a:cubicBezTo>
                  <a:pt x="4543297" y="808585"/>
                  <a:pt x="4519961" y="807537"/>
                  <a:pt x="4498339" y="810871"/>
                </a:cubicBezTo>
                <a:cubicBezTo>
                  <a:pt x="4512341" y="803251"/>
                  <a:pt x="4550632" y="806584"/>
                  <a:pt x="4581778" y="801727"/>
                </a:cubicBezTo>
                <a:close/>
                <a:moveTo>
                  <a:pt x="4974685" y="768484"/>
                </a:moveTo>
                <a:cubicBezTo>
                  <a:pt x="4975732" y="765817"/>
                  <a:pt x="4984971" y="765436"/>
                  <a:pt x="4991258" y="764960"/>
                </a:cubicBezTo>
                <a:cubicBezTo>
                  <a:pt x="5010118" y="763532"/>
                  <a:pt x="5033168" y="764484"/>
                  <a:pt x="5054314" y="763817"/>
                </a:cubicBezTo>
                <a:cubicBezTo>
                  <a:pt x="5076316" y="763151"/>
                  <a:pt x="5096890" y="760769"/>
                  <a:pt x="5117178" y="760579"/>
                </a:cubicBezTo>
                <a:cubicBezTo>
                  <a:pt x="5125180" y="760483"/>
                  <a:pt x="5134419" y="762388"/>
                  <a:pt x="5142610" y="762674"/>
                </a:cubicBezTo>
                <a:cubicBezTo>
                  <a:pt x="5147944" y="762865"/>
                  <a:pt x="5153945" y="761055"/>
                  <a:pt x="5159374" y="761245"/>
                </a:cubicBezTo>
                <a:cubicBezTo>
                  <a:pt x="5165375" y="761436"/>
                  <a:pt x="5183853" y="762103"/>
                  <a:pt x="5197379" y="762293"/>
                </a:cubicBezTo>
                <a:cubicBezTo>
                  <a:pt x="5208142" y="762388"/>
                  <a:pt x="5219954" y="762293"/>
                  <a:pt x="5227002" y="764008"/>
                </a:cubicBezTo>
                <a:cubicBezTo>
                  <a:pt x="5234717" y="765913"/>
                  <a:pt x="5255862" y="767722"/>
                  <a:pt x="5265483" y="771342"/>
                </a:cubicBezTo>
                <a:cubicBezTo>
                  <a:pt x="5263673" y="775533"/>
                  <a:pt x="5258625" y="772199"/>
                  <a:pt x="5257101" y="772009"/>
                </a:cubicBezTo>
                <a:cubicBezTo>
                  <a:pt x="5251671" y="771342"/>
                  <a:pt x="5240241" y="770866"/>
                  <a:pt x="5231669" y="769913"/>
                </a:cubicBezTo>
                <a:cubicBezTo>
                  <a:pt x="5230145" y="769723"/>
                  <a:pt x="5224239" y="771151"/>
                  <a:pt x="5223287" y="770580"/>
                </a:cubicBezTo>
                <a:cubicBezTo>
                  <a:pt x="5223001" y="770485"/>
                  <a:pt x="5223478" y="768484"/>
                  <a:pt x="5223096" y="768484"/>
                </a:cubicBezTo>
                <a:cubicBezTo>
                  <a:pt x="5210238" y="768008"/>
                  <a:pt x="5194426" y="769723"/>
                  <a:pt x="5181091" y="769913"/>
                </a:cubicBezTo>
                <a:cubicBezTo>
                  <a:pt x="5158613" y="770294"/>
                  <a:pt x="5136800" y="770770"/>
                  <a:pt x="5117845" y="768865"/>
                </a:cubicBezTo>
                <a:cubicBezTo>
                  <a:pt x="5117941" y="768865"/>
                  <a:pt x="5101367" y="768389"/>
                  <a:pt x="5100891" y="768199"/>
                </a:cubicBezTo>
                <a:cubicBezTo>
                  <a:pt x="5100605" y="768008"/>
                  <a:pt x="5101081" y="766103"/>
                  <a:pt x="5100700" y="766103"/>
                </a:cubicBezTo>
                <a:cubicBezTo>
                  <a:pt x="5091271" y="765722"/>
                  <a:pt x="5077269" y="766865"/>
                  <a:pt x="5067077" y="766865"/>
                </a:cubicBezTo>
                <a:cubicBezTo>
                  <a:pt x="5039264" y="766865"/>
                  <a:pt x="5007641" y="767056"/>
                  <a:pt x="4974685" y="768484"/>
                </a:cubicBezTo>
                <a:close/>
                <a:moveTo>
                  <a:pt x="5196236" y="749815"/>
                </a:moveTo>
                <a:cubicBezTo>
                  <a:pt x="5186139" y="745148"/>
                  <a:pt x="5205285" y="748672"/>
                  <a:pt x="5213000" y="748387"/>
                </a:cubicBezTo>
                <a:cubicBezTo>
                  <a:pt x="5219954" y="748196"/>
                  <a:pt x="5227002" y="746958"/>
                  <a:pt x="5233955" y="746577"/>
                </a:cubicBezTo>
                <a:cubicBezTo>
                  <a:pt x="5234907" y="750387"/>
                  <a:pt x="5248243" y="746672"/>
                  <a:pt x="5251005" y="749339"/>
                </a:cubicBezTo>
                <a:cubicBezTo>
                  <a:pt x="5249290" y="754197"/>
                  <a:pt x="5237098" y="751339"/>
                  <a:pt x="5230145" y="751149"/>
                </a:cubicBezTo>
                <a:cubicBezTo>
                  <a:pt x="5223954" y="750958"/>
                  <a:pt x="5210809" y="751339"/>
                  <a:pt x="5208904" y="748672"/>
                </a:cubicBezTo>
                <a:cubicBezTo>
                  <a:pt x="5204618" y="749053"/>
                  <a:pt x="5200427" y="749434"/>
                  <a:pt x="5196236" y="749815"/>
                </a:cubicBezTo>
                <a:close/>
                <a:moveTo>
                  <a:pt x="4598447" y="800298"/>
                </a:moveTo>
                <a:cubicBezTo>
                  <a:pt x="4601209" y="800107"/>
                  <a:pt x="4603971" y="799822"/>
                  <a:pt x="4606829" y="799631"/>
                </a:cubicBezTo>
                <a:cubicBezTo>
                  <a:pt x="4606924" y="801060"/>
                  <a:pt x="4607019" y="802393"/>
                  <a:pt x="4607210" y="803822"/>
                </a:cubicBezTo>
                <a:cubicBezTo>
                  <a:pt x="4604448" y="804013"/>
                  <a:pt x="4601685" y="804298"/>
                  <a:pt x="4598828" y="804489"/>
                </a:cubicBezTo>
                <a:cubicBezTo>
                  <a:pt x="4598733" y="803060"/>
                  <a:pt x="4598542" y="801632"/>
                  <a:pt x="4598447" y="800298"/>
                </a:cubicBezTo>
                <a:close/>
                <a:moveTo>
                  <a:pt x="1371472" y="1076999"/>
                </a:moveTo>
                <a:cubicBezTo>
                  <a:pt x="1375187" y="1070713"/>
                  <a:pt x="1389284" y="1076047"/>
                  <a:pt x="1396523" y="1074904"/>
                </a:cubicBezTo>
                <a:cubicBezTo>
                  <a:pt x="1395189" y="1079666"/>
                  <a:pt x="1374520" y="1078333"/>
                  <a:pt x="1371472" y="1076999"/>
                </a:cubicBezTo>
                <a:close/>
                <a:moveTo>
                  <a:pt x="1501107" y="1066045"/>
                </a:moveTo>
                <a:cubicBezTo>
                  <a:pt x="1503870" y="1065855"/>
                  <a:pt x="1506632" y="1065569"/>
                  <a:pt x="1509489" y="1065379"/>
                </a:cubicBezTo>
                <a:cubicBezTo>
                  <a:pt x="1509585" y="1066808"/>
                  <a:pt x="1509680" y="1068141"/>
                  <a:pt x="1509870" y="1069570"/>
                </a:cubicBezTo>
                <a:cubicBezTo>
                  <a:pt x="1507108" y="1069760"/>
                  <a:pt x="1504250" y="1070046"/>
                  <a:pt x="1501488" y="1070237"/>
                </a:cubicBezTo>
                <a:cubicBezTo>
                  <a:pt x="1501298" y="1068808"/>
                  <a:pt x="1501203" y="1067474"/>
                  <a:pt x="1501107" y="1066045"/>
                </a:cubicBezTo>
                <a:close/>
                <a:moveTo>
                  <a:pt x="1768760" y="1045567"/>
                </a:moveTo>
                <a:cubicBezTo>
                  <a:pt x="1767141" y="1048329"/>
                  <a:pt x="1763807" y="1050329"/>
                  <a:pt x="1756568" y="1050806"/>
                </a:cubicBezTo>
                <a:cubicBezTo>
                  <a:pt x="1754282" y="1046519"/>
                  <a:pt x="1762283" y="1046329"/>
                  <a:pt x="1768760" y="1045567"/>
                </a:cubicBezTo>
                <a:close/>
                <a:moveTo>
                  <a:pt x="1744281" y="1053949"/>
                </a:moveTo>
                <a:cubicBezTo>
                  <a:pt x="1747805" y="1054711"/>
                  <a:pt x="1758092" y="1051377"/>
                  <a:pt x="1760949" y="1052520"/>
                </a:cubicBezTo>
                <a:cubicBezTo>
                  <a:pt x="1761235" y="1052615"/>
                  <a:pt x="1760854" y="1054616"/>
                  <a:pt x="1761140" y="1054616"/>
                </a:cubicBezTo>
                <a:cubicBezTo>
                  <a:pt x="1769141" y="1054425"/>
                  <a:pt x="1781619" y="1048329"/>
                  <a:pt x="1782381" y="1056997"/>
                </a:cubicBezTo>
                <a:cubicBezTo>
                  <a:pt x="1775713" y="1056901"/>
                  <a:pt x="1768093" y="1059092"/>
                  <a:pt x="1761425" y="1058807"/>
                </a:cubicBezTo>
                <a:cubicBezTo>
                  <a:pt x="1760664" y="1058807"/>
                  <a:pt x="1761902" y="1054711"/>
                  <a:pt x="1761045" y="1054616"/>
                </a:cubicBezTo>
                <a:cubicBezTo>
                  <a:pt x="1756473" y="1054139"/>
                  <a:pt x="1739232" y="1060712"/>
                  <a:pt x="1744281" y="1053949"/>
                </a:cubicBezTo>
                <a:close/>
                <a:moveTo>
                  <a:pt x="4511960" y="822396"/>
                </a:moveTo>
                <a:cubicBezTo>
                  <a:pt x="4514722" y="822205"/>
                  <a:pt x="4517580" y="821920"/>
                  <a:pt x="4520342" y="821729"/>
                </a:cubicBezTo>
                <a:cubicBezTo>
                  <a:pt x="4526057" y="819348"/>
                  <a:pt x="4532915" y="822205"/>
                  <a:pt x="4541392" y="822015"/>
                </a:cubicBezTo>
                <a:cubicBezTo>
                  <a:pt x="4550060" y="821920"/>
                  <a:pt x="4572253" y="816109"/>
                  <a:pt x="4571015" y="823730"/>
                </a:cubicBezTo>
                <a:cubicBezTo>
                  <a:pt x="4549203" y="825444"/>
                  <a:pt x="4539773" y="822967"/>
                  <a:pt x="4520818" y="827920"/>
                </a:cubicBezTo>
                <a:cubicBezTo>
                  <a:pt x="4517961" y="826111"/>
                  <a:pt x="4511008" y="826587"/>
                  <a:pt x="4511960" y="822396"/>
                </a:cubicBezTo>
                <a:close/>
                <a:moveTo>
                  <a:pt x="289813" y="1181012"/>
                </a:moveTo>
                <a:cubicBezTo>
                  <a:pt x="295338" y="1180536"/>
                  <a:pt x="300957" y="1180060"/>
                  <a:pt x="306482" y="1179583"/>
                </a:cubicBezTo>
                <a:cubicBezTo>
                  <a:pt x="304386" y="1187680"/>
                  <a:pt x="319150" y="1190918"/>
                  <a:pt x="299243" y="1192918"/>
                </a:cubicBezTo>
                <a:cubicBezTo>
                  <a:pt x="294004" y="1190537"/>
                  <a:pt x="297338" y="1189775"/>
                  <a:pt x="298671" y="1186632"/>
                </a:cubicBezTo>
                <a:cubicBezTo>
                  <a:pt x="295719" y="1184727"/>
                  <a:pt x="288861" y="1185203"/>
                  <a:pt x="289813" y="1181012"/>
                </a:cubicBezTo>
                <a:close/>
                <a:moveTo>
                  <a:pt x="4629308" y="816681"/>
                </a:moveTo>
                <a:cubicBezTo>
                  <a:pt x="4615020" y="824301"/>
                  <a:pt x="4602352" y="820301"/>
                  <a:pt x="4579302" y="823063"/>
                </a:cubicBezTo>
                <a:cubicBezTo>
                  <a:pt x="4581207" y="822682"/>
                  <a:pt x="4581778" y="818872"/>
                  <a:pt x="4583112" y="818491"/>
                </a:cubicBezTo>
                <a:cubicBezTo>
                  <a:pt x="4588541" y="816967"/>
                  <a:pt x="4590636" y="820015"/>
                  <a:pt x="4591684" y="819919"/>
                </a:cubicBezTo>
                <a:cubicBezTo>
                  <a:pt x="4603591" y="817919"/>
                  <a:pt x="4617973" y="813061"/>
                  <a:pt x="4629308" y="816681"/>
                </a:cubicBezTo>
                <a:close/>
                <a:moveTo>
                  <a:pt x="4671123" y="813157"/>
                </a:moveTo>
                <a:cubicBezTo>
                  <a:pt x="4679791" y="811537"/>
                  <a:pt x="4682267" y="813633"/>
                  <a:pt x="4687982" y="813823"/>
                </a:cubicBezTo>
                <a:cubicBezTo>
                  <a:pt x="4689696" y="817443"/>
                  <a:pt x="4664932" y="819538"/>
                  <a:pt x="4671123" y="813157"/>
                </a:cubicBezTo>
                <a:close/>
                <a:moveTo>
                  <a:pt x="315531" y="1187299"/>
                </a:moveTo>
                <a:cubicBezTo>
                  <a:pt x="316959" y="1182441"/>
                  <a:pt x="336105" y="1184727"/>
                  <a:pt x="344582" y="1182727"/>
                </a:cubicBezTo>
                <a:cubicBezTo>
                  <a:pt x="337533" y="1185965"/>
                  <a:pt x="334200" y="1190728"/>
                  <a:pt x="320007" y="1191109"/>
                </a:cubicBezTo>
                <a:cubicBezTo>
                  <a:pt x="320579" y="1188632"/>
                  <a:pt x="318864" y="1187489"/>
                  <a:pt x="315531" y="1187299"/>
                </a:cubicBezTo>
                <a:close/>
                <a:moveTo>
                  <a:pt x="5048122" y="789820"/>
                </a:moveTo>
                <a:cubicBezTo>
                  <a:pt x="5054123" y="785820"/>
                  <a:pt x="5066696" y="785344"/>
                  <a:pt x="5077173" y="785248"/>
                </a:cubicBezTo>
                <a:cubicBezTo>
                  <a:pt x="5088985" y="785153"/>
                  <a:pt x="5117941" y="784201"/>
                  <a:pt x="5136038" y="784486"/>
                </a:cubicBezTo>
                <a:cubicBezTo>
                  <a:pt x="5138419" y="790201"/>
                  <a:pt x="5113083" y="784772"/>
                  <a:pt x="5115464" y="790487"/>
                </a:cubicBezTo>
                <a:cubicBezTo>
                  <a:pt x="5111749" y="789439"/>
                  <a:pt x="5101367" y="791249"/>
                  <a:pt x="5098605" y="789820"/>
                </a:cubicBezTo>
                <a:cubicBezTo>
                  <a:pt x="5094223" y="787630"/>
                  <a:pt x="5094985" y="790773"/>
                  <a:pt x="5086031" y="790868"/>
                </a:cubicBezTo>
                <a:cubicBezTo>
                  <a:pt x="5074316" y="790963"/>
                  <a:pt x="5061171" y="790963"/>
                  <a:pt x="5048122" y="789820"/>
                </a:cubicBezTo>
                <a:close/>
                <a:moveTo>
                  <a:pt x="1382331" y="1105670"/>
                </a:moveTo>
                <a:cubicBezTo>
                  <a:pt x="1389474" y="1105003"/>
                  <a:pt x="1393284" y="1106336"/>
                  <a:pt x="1395189" y="1108813"/>
                </a:cubicBezTo>
                <a:cubicBezTo>
                  <a:pt x="1403571" y="1107384"/>
                  <a:pt x="1408334" y="1108146"/>
                  <a:pt x="1408048" y="1111956"/>
                </a:cubicBezTo>
                <a:cubicBezTo>
                  <a:pt x="1396904" y="1112908"/>
                  <a:pt x="1385760" y="1113861"/>
                  <a:pt x="1374615" y="1114814"/>
                </a:cubicBezTo>
                <a:cubicBezTo>
                  <a:pt x="1374330" y="1110622"/>
                  <a:pt x="1385855" y="1111099"/>
                  <a:pt x="1382331" y="1105670"/>
                </a:cubicBezTo>
                <a:close/>
                <a:moveTo>
                  <a:pt x="1524444" y="1093668"/>
                </a:moveTo>
                <a:cubicBezTo>
                  <a:pt x="1524729" y="1097192"/>
                  <a:pt x="1525015" y="1100621"/>
                  <a:pt x="1525301" y="1104145"/>
                </a:cubicBezTo>
                <a:cubicBezTo>
                  <a:pt x="1499679" y="1100526"/>
                  <a:pt x="1467389" y="1113575"/>
                  <a:pt x="1441481" y="1109099"/>
                </a:cubicBezTo>
                <a:cubicBezTo>
                  <a:pt x="1455673" y="1094239"/>
                  <a:pt x="1491868" y="1100812"/>
                  <a:pt x="1524444" y="1093668"/>
                </a:cubicBezTo>
                <a:close/>
                <a:moveTo>
                  <a:pt x="1746567" y="1081285"/>
                </a:moveTo>
                <a:cubicBezTo>
                  <a:pt x="1751329" y="1077952"/>
                  <a:pt x="1748186" y="1081000"/>
                  <a:pt x="1746757" y="1083381"/>
                </a:cubicBezTo>
                <a:cubicBezTo>
                  <a:pt x="1738375" y="1084048"/>
                  <a:pt x="1729993" y="1084810"/>
                  <a:pt x="1721706" y="1085476"/>
                </a:cubicBezTo>
                <a:cubicBezTo>
                  <a:pt x="1722564" y="1087858"/>
                  <a:pt x="1721135" y="1089287"/>
                  <a:pt x="1717896" y="1090049"/>
                </a:cubicBezTo>
                <a:cubicBezTo>
                  <a:pt x="1715515" y="1095954"/>
                  <a:pt x="1726850" y="1093382"/>
                  <a:pt x="1730946" y="1095287"/>
                </a:cubicBezTo>
                <a:cubicBezTo>
                  <a:pt x="1724564" y="1104812"/>
                  <a:pt x="1698561" y="1096811"/>
                  <a:pt x="1676748" y="1101955"/>
                </a:cubicBezTo>
                <a:cubicBezTo>
                  <a:pt x="1676653" y="1099859"/>
                  <a:pt x="1681701" y="1099859"/>
                  <a:pt x="1684940" y="1099193"/>
                </a:cubicBezTo>
                <a:cubicBezTo>
                  <a:pt x="1700751" y="1094430"/>
                  <a:pt x="1683416" y="1086905"/>
                  <a:pt x="1691893" y="1081666"/>
                </a:cubicBezTo>
                <a:cubicBezTo>
                  <a:pt x="1715801" y="1078047"/>
                  <a:pt x="1719992" y="1086524"/>
                  <a:pt x="1746567" y="1081285"/>
                </a:cubicBezTo>
                <a:close/>
                <a:moveTo>
                  <a:pt x="1901253" y="1068236"/>
                </a:moveTo>
                <a:cubicBezTo>
                  <a:pt x="1896776" y="1072713"/>
                  <a:pt x="1883536" y="1071760"/>
                  <a:pt x="1876392" y="1072427"/>
                </a:cubicBezTo>
                <a:cubicBezTo>
                  <a:pt x="1856580" y="1074332"/>
                  <a:pt x="1825815" y="1076523"/>
                  <a:pt x="1801145" y="1078809"/>
                </a:cubicBezTo>
                <a:cubicBezTo>
                  <a:pt x="1797430" y="1072713"/>
                  <a:pt x="1812861" y="1076237"/>
                  <a:pt x="1817718" y="1075285"/>
                </a:cubicBezTo>
                <a:cubicBezTo>
                  <a:pt x="1825910" y="1073666"/>
                  <a:pt x="1830101" y="1070427"/>
                  <a:pt x="1838292" y="1069284"/>
                </a:cubicBezTo>
                <a:cubicBezTo>
                  <a:pt x="1847150" y="1068141"/>
                  <a:pt x="1852294" y="1070046"/>
                  <a:pt x="1863534" y="1069284"/>
                </a:cubicBezTo>
                <a:cubicBezTo>
                  <a:pt x="1878774" y="1068236"/>
                  <a:pt x="1891537" y="1062997"/>
                  <a:pt x="1901253" y="1068236"/>
                </a:cubicBezTo>
                <a:close/>
                <a:moveTo>
                  <a:pt x="2557430" y="1010705"/>
                </a:moveTo>
                <a:cubicBezTo>
                  <a:pt x="2556382" y="1006228"/>
                  <a:pt x="2572194" y="1008514"/>
                  <a:pt x="2578194" y="1006800"/>
                </a:cubicBezTo>
                <a:cubicBezTo>
                  <a:pt x="2578099" y="1012229"/>
                  <a:pt x="2562954" y="1013086"/>
                  <a:pt x="2557430" y="1010705"/>
                </a:cubicBezTo>
                <a:close/>
                <a:moveTo>
                  <a:pt x="4563871" y="839160"/>
                </a:moveTo>
                <a:cubicBezTo>
                  <a:pt x="4568634" y="845161"/>
                  <a:pt x="4554918" y="843637"/>
                  <a:pt x="4547488" y="844780"/>
                </a:cubicBezTo>
                <a:cubicBezTo>
                  <a:pt x="4548155" y="840970"/>
                  <a:pt x="4554251" y="839351"/>
                  <a:pt x="4563871" y="839160"/>
                </a:cubicBezTo>
                <a:close/>
                <a:moveTo>
                  <a:pt x="4610068" y="837350"/>
                </a:moveTo>
                <a:cubicBezTo>
                  <a:pt x="4611115" y="841827"/>
                  <a:pt x="4595304" y="839541"/>
                  <a:pt x="4589303" y="841255"/>
                </a:cubicBezTo>
                <a:cubicBezTo>
                  <a:pt x="4592827" y="837255"/>
                  <a:pt x="4603495" y="834588"/>
                  <a:pt x="4610068" y="837350"/>
                </a:cubicBezTo>
                <a:close/>
                <a:moveTo>
                  <a:pt x="4860670" y="814109"/>
                </a:moveTo>
                <a:cubicBezTo>
                  <a:pt x="4864576" y="815443"/>
                  <a:pt x="4870291" y="815538"/>
                  <a:pt x="4877530" y="814776"/>
                </a:cubicBezTo>
                <a:cubicBezTo>
                  <a:pt x="4879244" y="818395"/>
                  <a:pt x="4854479" y="820491"/>
                  <a:pt x="4860670" y="814109"/>
                </a:cubicBezTo>
                <a:close/>
                <a:moveTo>
                  <a:pt x="1796859" y="1079095"/>
                </a:moveTo>
                <a:cubicBezTo>
                  <a:pt x="1784286" y="1080143"/>
                  <a:pt x="1771808" y="1081190"/>
                  <a:pt x="1759235" y="1082238"/>
                </a:cubicBezTo>
                <a:cubicBezTo>
                  <a:pt x="1763045" y="1079095"/>
                  <a:pt x="1795430" y="1070237"/>
                  <a:pt x="1796859" y="1079095"/>
                </a:cubicBezTo>
                <a:close/>
                <a:moveTo>
                  <a:pt x="2536475" y="1012420"/>
                </a:moveTo>
                <a:cubicBezTo>
                  <a:pt x="2540666" y="1012039"/>
                  <a:pt x="2544857" y="1011753"/>
                  <a:pt x="2549048" y="1011372"/>
                </a:cubicBezTo>
                <a:cubicBezTo>
                  <a:pt x="2550667" y="1016896"/>
                  <a:pt x="2512186" y="1014515"/>
                  <a:pt x="2536475" y="1012420"/>
                </a:cubicBezTo>
                <a:close/>
                <a:moveTo>
                  <a:pt x="4820094" y="832302"/>
                </a:moveTo>
                <a:cubicBezTo>
                  <a:pt x="4801520" y="830492"/>
                  <a:pt x="4759801" y="839255"/>
                  <a:pt x="4740179" y="832683"/>
                </a:cubicBezTo>
                <a:cubicBezTo>
                  <a:pt x="4700841" y="842589"/>
                  <a:pt x="4665693" y="833350"/>
                  <a:pt x="4618735" y="840779"/>
                </a:cubicBezTo>
                <a:cubicBezTo>
                  <a:pt x="4615783" y="833826"/>
                  <a:pt x="4641595" y="834683"/>
                  <a:pt x="4655978" y="833445"/>
                </a:cubicBezTo>
                <a:cubicBezTo>
                  <a:pt x="4671694" y="832016"/>
                  <a:pt x="4686363" y="833445"/>
                  <a:pt x="4693602" y="830302"/>
                </a:cubicBezTo>
                <a:cubicBezTo>
                  <a:pt x="4710651" y="831921"/>
                  <a:pt x="4731892" y="828206"/>
                  <a:pt x="4752276" y="827444"/>
                </a:cubicBezTo>
                <a:cubicBezTo>
                  <a:pt x="4765801" y="826968"/>
                  <a:pt x="4783423" y="825634"/>
                  <a:pt x="4794281" y="826015"/>
                </a:cubicBezTo>
                <a:cubicBezTo>
                  <a:pt x="4803901" y="826396"/>
                  <a:pt x="4819903" y="826778"/>
                  <a:pt x="4820094" y="832302"/>
                </a:cubicBezTo>
                <a:close/>
                <a:moveTo>
                  <a:pt x="1671795" y="1093954"/>
                </a:moveTo>
                <a:cubicBezTo>
                  <a:pt x="1658651" y="1095478"/>
                  <a:pt x="1646935" y="1097573"/>
                  <a:pt x="1647411" y="1104431"/>
                </a:cubicBezTo>
                <a:cubicBezTo>
                  <a:pt x="1636267" y="1105384"/>
                  <a:pt x="1625123" y="1106336"/>
                  <a:pt x="1613979" y="1107289"/>
                </a:cubicBezTo>
                <a:cubicBezTo>
                  <a:pt x="1613121" y="1100907"/>
                  <a:pt x="1629695" y="1093954"/>
                  <a:pt x="1630171" y="1099574"/>
                </a:cubicBezTo>
                <a:cubicBezTo>
                  <a:pt x="1630647" y="1104717"/>
                  <a:pt x="1634934" y="1098049"/>
                  <a:pt x="1637982" y="1092525"/>
                </a:cubicBezTo>
                <a:cubicBezTo>
                  <a:pt x="1651031" y="1099288"/>
                  <a:pt x="1668557" y="1079666"/>
                  <a:pt x="1671795" y="1093954"/>
                </a:cubicBezTo>
                <a:close/>
                <a:moveTo>
                  <a:pt x="2478277" y="1021564"/>
                </a:moveTo>
                <a:cubicBezTo>
                  <a:pt x="2481039" y="1021373"/>
                  <a:pt x="2483802" y="1021087"/>
                  <a:pt x="2486659" y="1020897"/>
                </a:cubicBezTo>
                <a:cubicBezTo>
                  <a:pt x="2486754" y="1022326"/>
                  <a:pt x="2486850" y="1023659"/>
                  <a:pt x="2487040" y="1025088"/>
                </a:cubicBezTo>
                <a:cubicBezTo>
                  <a:pt x="2484278" y="1025278"/>
                  <a:pt x="2481420" y="1025564"/>
                  <a:pt x="2478658" y="1025755"/>
                </a:cubicBezTo>
                <a:cubicBezTo>
                  <a:pt x="2478563" y="1024421"/>
                  <a:pt x="2478468" y="1022992"/>
                  <a:pt x="2478277" y="1021564"/>
                </a:cubicBezTo>
                <a:close/>
                <a:moveTo>
                  <a:pt x="1090580" y="1140912"/>
                </a:moveTo>
                <a:cubicBezTo>
                  <a:pt x="1089913" y="1144722"/>
                  <a:pt x="1083817" y="1146341"/>
                  <a:pt x="1074197" y="1146532"/>
                </a:cubicBezTo>
                <a:cubicBezTo>
                  <a:pt x="1069434" y="1140531"/>
                  <a:pt x="1083150" y="1141960"/>
                  <a:pt x="1090580" y="1140912"/>
                </a:cubicBezTo>
                <a:close/>
                <a:moveTo>
                  <a:pt x="1178305" y="1133483"/>
                </a:moveTo>
                <a:cubicBezTo>
                  <a:pt x="1174876" y="1138150"/>
                  <a:pt x="1166494" y="1140912"/>
                  <a:pt x="1153731" y="1141864"/>
                </a:cubicBezTo>
                <a:cubicBezTo>
                  <a:pt x="1150683" y="1134530"/>
                  <a:pt x="1165637" y="1134435"/>
                  <a:pt x="1178305" y="1133483"/>
                </a:cubicBezTo>
                <a:close/>
                <a:moveTo>
                  <a:pt x="1801240" y="1080905"/>
                </a:moveTo>
                <a:cubicBezTo>
                  <a:pt x="1801431" y="1089763"/>
                  <a:pt x="1782857" y="1091096"/>
                  <a:pt x="1764283" y="1092525"/>
                </a:cubicBezTo>
                <a:cubicBezTo>
                  <a:pt x="1765331" y="1087858"/>
                  <a:pt x="1778380" y="1088524"/>
                  <a:pt x="1784857" y="1086524"/>
                </a:cubicBezTo>
                <a:cubicBezTo>
                  <a:pt x="1790858" y="1084714"/>
                  <a:pt x="1794096" y="1080333"/>
                  <a:pt x="1801240" y="1080905"/>
                </a:cubicBezTo>
                <a:close/>
                <a:moveTo>
                  <a:pt x="1459102" y="1118243"/>
                </a:moveTo>
                <a:cubicBezTo>
                  <a:pt x="1447958" y="1119195"/>
                  <a:pt x="1436814" y="1120147"/>
                  <a:pt x="1425669" y="1121100"/>
                </a:cubicBezTo>
                <a:cubicBezTo>
                  <a:pt x="1422526" y="1113289"/>
                  <a:pt x="1462055" y="1108146"/>
                  <a:pt x="1459102" y="1118243"/>
                </a:cubicBezTo>
                <a:close/>
                <a:moveTo>
                  <a:pt x="2616580" y="1014134"/>
                </a:moveTo>
                <a:cubicBezTo>
                  <a:pt x="2623248" y="1012991"/>
                  <a:pt x="2623914" y="1015468"/>
                  <a:pt x="2629344" y="1015182"/>
                </a:cubicBezTo>
                <a:cubicBezTo>
                  <a:pt x="2631344" y="1019087"/>
                  <a:pt x="2610579" y="1019849"/>
                  <a:pt x="2616580" y="1014134"/>
                </a:cubicBezTo>
                <a:close/>
                <a:moveTo>
                  <a:pt x="1509108" y="1111861"/>
                </a:moveTo>
                <a:cubicBezTo>
                  <a:pt x="1518919" y="1102526"/>
                  <a:pt x="1537683" y="1117576"/>
                  <a:pt x="1513871" y="1117766"/>
                </a:cubicBezTo>
                <a:cubicBezTo>
                  <a:pt x="1513966" y="1114814"/>
                  <a:pt x="1514061" y="1111861"/>
                  <a:pt x="1509108" y="1111861"/>
                </a:cubicBezTo>
                <a:close/>
                <a:moveTo>
                  <a:pt x="4828476" y="831635"/>
                </a:moveTo>
                <a:cubicBezTo>
                  <a:pt x="4838001" y="826015"/>
                  <a:pt x="4865909" y="827730"/>
                  <a:pt x="4882673" y="824968"/>
                </a:cubicBezTo>
                <a:cubicBezTo>
                  <a:pt x="4884197" y="834397"/>
                  <a:pt x="4847716" y="829730"/>
                  <a:pt x="4836858" y="830968"/>
                </a:cubicBezTo>
                <a:cubicBezTo>
                  <a:pt x="4834000" y="831159"/>
                  <a:pt x="4831238" y="831349"/>
                  <a:pt x="4828476" y="831635"/>
                </a:cubicBezTo>
                <a:close/>
                <a:moveTo>
                  <a:pt x="4928774" y="823158"/>
                </a:moveTo>
                <a:cubicBezTo>
                  <a:pt x="4929155" y="828016"/>
                  <a:pt x="4869814" y="828873"/>
                  <a:pt x="4912010" y="824587"/>
                </a:cubicBezTo>
                <a:cubicBezTo>
                  <a:pt x="4917630" y="824015"/>
                  <a:pt x="4923250" y="823634"/>
                  <a:pt x="4928774" y="823158"/>
                </a:cubicBezTo>
                <a:close/>
                <a:moveTo>
                  <a:pt x="4950110" y="825539"/>
                </a:moveTo>
                <a:cubicBezTo>
                  <a:pt x="4950586" y="823063"/>
                  <a:pt x="4957539" y="823158"/>
                  <a:pt x="4962493" y="822396"/>
                </a:cubicBezTo>
                <a:cubicBezTo>
                  <a:pt x="4966684" y="822015"/>
                  <a:pt x="4970875" y="821729"/>
                  <a:pt x="4975066" y="821348"/>
                </a:cubicBezTo>
                <a:cubicBezTo>
                  <a:pt x="4974875" y="826015"/>
                  <a:pt x="4957349" y="823730"/>
                  <a:pt x="4950110" y="825539"/>
                </a:cubicBezTo>
                <a:close/>
                <a:moveTo>
                  <a:pt x="1539969" y="1128339"/>
                </a:moveTo>
                <a:cubicBezTo>
                  <a:pt x="1535016" y="1132339"/>
                  <a:pt x="1492344" y="1135578"/>
                  <a:pt x="1481486" y="1133292"/>
                </a:cubicBezTo>
                <a:cubicBezTo>
                  <a:pt x="1475580" y="1133578"/>
                  <a:pt x="1469580" y="1133959"/>
                  <a:pt x="1469103" y="1136435"/>
                </a:cubicBezTo>
                <a:cubicBezTo>
                  <a:pt x="1463388" y="1136245"/>
                  <a:pt x="1465198" y="1131482"/>
                  <a:pt x="1464246" y="1128434"/>
                </a:cubicBezTo>
                <a:cubicBezTo>
                  <a:pt x="1446910" y="1131006"/>
                  <a:pt x="1435861" y="1129672"/>
                  <a:pt x="1426241" y="1127387"/>
                </a:cubicBezTo>
                <a:cubicBezTo>
                  <a:pt x="1439766" y="1120243"/>
                  <a:pt x="1449672" y="1124243"/>
                  <a:pt x="1472056" y="1121386"/>
                </a:cubicBezTo>
                <a:cubicBezTo>
                  <a:pt x="1479009" y="1123767"/>
                  <a:pt x="1485772" y="1126243"/>
                  <a:pt x="1493678" y="1128053"/>
                </a:cubicBezTo>
                <a:cubicBezTo>
                  <a:pt x="1508156" y="1123576"/>
                  <a:pt x="1512442" y="1127577"/>
                  <a:pt x="1526920" y="1123100"/>
                </a:cubicBezTo>
                <a:cubicBezTo>
                  <a:pt x="1529492" y="1125862"/>
                  <a:pt x="1533873" y="1127672"/>
                  <a:pt x="1539969" y="1128339"/>
                </a:cubicBezTo>
                <a:close/>
                <a:moveTo>
                  <a:pt x="2671730" y="1017944"/>
                </a:moveTo>
                <a:cubicBezTo>
                  <a:pt x="2695542" y="1018516"/>
                  <a:pt x="2655252" y="1038137"/>
                  <a:pt x="2655347" y="1023564"/>
                </a:cubicBezTo>
                <a:cubicBezTo>
                  <a:pt x="2664872" y="1023373"/>
                  <a:pt x="2670968" y="1021754"/>
                  <a:pt x="2671730" y="1017944"/>
                </a:cubicBezTo>
                <a:close/>
                <a:moveTo>
                  <a:pt x="3194271" y="973843"/>
                </a:moveTo>
                <a:cubicBezTo>
                  <a:pt x="3196939" y="984416"/>
                  <a:pt x="3151123" y="983940"/>
                  <a:pt x="3140265" y="982607"/>
                </a:cubicBezTo>
                <a:cubicBezTo>
                  <a:pt x="3146932" y="977558"/>
                  <a:pt x="3161315" y="979558"/>
                  <a:pt x="3173507" y="977653"/>
                </a:cubicBezTo>
                <a:cubicBezTo>
                  <a:pt x="3180079" y="976701"/>
                  <a:pt x="3187509" y="972605"/>
                  <a:pt x="3194271" y="973843"/>
                </a:cubicBezTo>
                <a:close/>
                <a:moveTo>
                  <a:pt x="2057272" y="1071951"/>
                </a:moveTo>
                <a:cubicBezTo>
                  <a:pt x="2066035" y="1071856"/>
                  <a:pt x="2051557" y="1078142"/>
                  <a:pt x="2066130" y="1077571"/>
                </a:cubicBezTo>
                <a:cubicBezTo>
                  <a:pt x="2075465" y="1077952"/>
                  <a:pt x="2071750" y="1073094"/>
                  <a:pt x="2078322" y="1072332"/>
                </a:cubicBezTo>
                <a:cubicBezTo>
                  <a:pt x="2084323" y="1069189"/>
                  <a:pt x="2110517" y="1073189"/>
                  <a:pt x="2115946" y="1069189"/>
                </a:cubicBezTo>
                <a:cubicBezTo>
                  <a:pt x="2121661" y="1064998"/>
                  <a:pt x="2121471" y="1069093"/>
                  <a:pt x="2128519" y="1068141"/>
                </a:cubicBezTo>
                <a:cubicBezTo>
                  <a:pt x="2132329" y="1067570"/>
                  <a:pt x="2134806" y="1065569"/>
                  <a:pt x="2140902" y="1064998"/>
                </a:cubicBezTo>
                <a:cubicBezTo>
                  <a:pt x="2149855" y="1064141"/>
                  <a:pt x="2159856" y="1066331"/>
                  <a:pt x="2170143" y="1062521"/>
                </a:cubicBezTo>
                <a:cubicBezTo>
                  <a:pt x="2164143" y="1071380"/>
                  <a:pt x="2188241" y="1061759"/>
                  <a:pt x="2187384" y="1067379"/>
                </a:cubicBezTo>
                <a:cubicBezTo>
                  <a:pt x="2200338" y="1067855"/>
                  <a:pt x="2194908" y="1060902"/>
                  <a:pt x="2207958" y="1061378"/>
                </a:cubicBezTo>
                <a:cubicBezTo>
                  <a:pt x="2224912" y="1062045"/>
                  <a:pt x="2244819" y="1060902"/>
                  <a:pt x="2266632" y="1058521"/>
                </a:cubicBezTo>
                <a:cubicBezTo>
                  <a:pt x="2266727" y="1060616"/>
                  <a:pt x="2261679" y="1060616"/>
                  <a:pt x="2258440" y="1061283"/>
                </a:cubicBezTo>
                <a:cubicBezTo>
                  <a:pt x="2249868" y="1062616"/>
                  <a:pt x="2250534" y="1067570"/>
                  <a:pt x="2246629" y="1070713"/>
                </a:cubicBezTo>
                <a:cubicBezTo>
                  <a:pt x="2242724" y="1069379"/>
                  <a:pt x="2237009" y="1069284"/>
                  <a:pt x="2229770" y="1070046"/>
                </a:cubicBezTo>
                <a:cubicBezTo>
                  <a:pt x="2226055" y="1076714"/>
                  <a:pt x="2239390" y="1072999"/>
                  <a:pt x="2246820" y="1072808"/>
                </a:cubicBezTo>
                <a:cubicBezTo>
                  <a:pt x="2248915" y="1078618"/>
                  <a:pt x="2228532" y="1083381"/>
                  <a:pt x="2251677" y="1080809"/>
                </a:cubicBezTo>
                <a:cubicBezTo>
                  <a:pt x="2247105" y="1087096"/>
                  <a:pt x="2226341" y="1086905"/>
                  <a:pt x="2210244" y="1088524"/>
                </a:cubicBezTo>
                <a:cubicBezTo>
                  <a:pt x="2211101" y="1090906"/>
                  <a:pt x="2209672" y="1092335"/>
                  <a:pt x="2206434" y="1093097"/>
                </a:cubicBezTo>
                <a:cubicBezTo>
                  <a:pt x="2207196" y="1096716"/>
                  <a:pt x="2218054" y="1092811"/>
                  <a:pt x="2223293" y="1093763"/>
                </a:cubicBezTo>
                <a:cubicBezTo>
                  <a:pt x="2224912" y="1094049"/>
                  <a:pt x="2226150" y="1099097"/>
                  <a:pt x="2227960" y="1099669"/>
                </a:cubicBezTo>
                <a:cubicBezTo>
                  <a:pt x="2232246" y="1101097"/>
                  <a:pt x="2244153" y="1096811"/>
                  <a:pt x="2240819" y="1102812"/>
                </a:cubicBezTo>
                <a:cubicBezTo>
                  <a:pt x="2222436" y="1102907"/>
                  <a:pt x="2217578" y="1108337"/>
                  <a:pt x="2199195" y="1108432"/>
                </a:cubicBezTo>
                <a:cubicBezTo>
                  <a:pt x="2192051" y="1101479"/>
                  <a:pt x="2213292" y="1105955"/>
                  <a:pt x="2211196" y="1101097"/>
                </a:cubicBezTo>
                <a:cubicBezTo>
                  <a:pt x="2201004" y="1094430"/>
                  <a:pt x="2188241" y="1105003"/>
                  <a:pt x="2177954" y="1106051"/>
                </a:cubicBezTo>
                <a:cubicBezTo>
                  <a:pt x="2171382" y="1106717"/>
                  <a:pt x="2170334" y="1104336"/>
                  <a:pt x="2165286" y="1105003"/>
                </a:cubicBezTo>
                <a:cubicBezTo>
                  <a:pt x="2164524" y="1105098"/>
                  <a:pt x="2161095" y="1108527"/>
                  <a:pt x="2157094" y="1107765"/>
                </a:cubicBezTo>
                <a:cubicBezTo>
                  <a:pt x="2154522" y="1107289"/>
                  <a:pt x="2148617" y="1104241"/>
                  <a:pt x="2148045" y="1100050"/>
                </a:cubicBezTo>
                <a:cubicBezTo>
                  <a:pt x="2155189" y="1094525"/>
                  <a:pt x="2189384" y="1102526"/>
                  <a:pt x="2193670" y="1091954"/>
                </a:cubicBezTo>
                <a:cubicBezTo>
                  <a:pt x="2188336" y="1088429"/>
                  <a:pt x="2179764" y="1091668"/>
                  <a:pt x="2172620" y="1091668"/>
                </a:cubicBezTo>
                <a:cubicBezTo>
                  <a:pt x="2170620" y="1091668"/>
                  <a:pt x="2154141" y="1092620"/>
                  <a:pt x="2151570" y="1091287"/>
                </a:cubicBezTo>
                <a:cubicBezTo>
                  <a:pt x="2146140" y="1088524"/>
                  <a:pt x="2142711" y="1094525"/>
                  <a:pt x="2126519" y="1093382"/>
                </a:cubicBezTo>
                <a:cubicBezTo>
                  <a:pt x="2125662" y="1093287"/>
                  <a:pt x="2119947" y="1091954"/>
                  <a:pt x="2122137" y="1091668"/>
                </a:cubicBezTo>
                <a:cubicBezTo>
                  <a:pt x="2112517" y="1093097"/>
                  <a:pt x="2110326" y="1097954"/>
                  <a:pt x="2101563" y="1097668"/>
                </a:cubicBezTo>
                <a:cubicBezTo>
                  <a:pt x="2098134" y="1088429"/>
                  <a:pt x="2119661" y="1091477"/>
                  <a:pt x="2130329" y="1088906"/>
                </a:cubicBezTo>
                <a:cubicBezTo>
                  <a:pt x="2142997" y="1085762"/>
                  <a:pt x="2147855" y="1083857"/>
                  <a:pt x="2154903" y="1080524"/>
                </a:cubicBezTo>
                <a:cubicBezTo>
                  <a:pt x="2178621" y="1078523"/>
                  <a:pt x="2202243" y="1076523"/>
                  <a:pt x="2225960" y="1074523"/>
                </a:cubicBezTo>
                <a:cubicBezTo>
                  <a:pt x="2216244" y="1070618"/>
                  <a:pt x="2198147" y="1073666"/>
                  <a:pt x="2183764" y="1073856"/>
                </a:cubicBezTo>
                <a:cubicBezTo>
                  <a:pt x="2168810" y="1074142"/>
                  <a:pt x="2143854" y="1074904"/>
                  <a:pt x="2125376" y="1080905"/>
                </a:cubicBezTo>
                <a:cubicBezTo>
                  <a:pt x="2112231" y="1083095"/>
                  <a:pt x="2110326" y="1078333"/>
                  <a:pt x="2095944" y="1081285"/>
                </a:cubicBezTo>
                <a:cubicBezTo>
                  <a:pt x="2089562" y="1084810"/>
                  <a:pt x="2085847" y="1089382"/>
                  <a:pt x="2084514" y="1094906"/>
                </a:cubicBezTo>
                <a:cubicBezTo>
                  <a:pt x="2071179" y="1093573"/>
                  <a:pt x="2074608" y="1099097"/>
                  <a:pt x="2068131" y="1100526"/>
                </a:cubicBezTo>
                <a:cubicBezTo>
                  <a:pt x="2067273" y="1102907"/>
                  <a:pt x="2059939" y="1102622"/>
                  <a:pt x="2060130" y="1105479"/>
                </a:cubicBezTo>
                <a:cubicBezTo>
                  <a:pt x="2046795" y="1101955"/>
                  <a:pt x="2065083" y="1094144"/>
                  <a:pt x="2075941" y="1093573"/>
                </a:cubicBezTo>
                <a:cubicBezTo>
                  <a:pt x="2071750" y="1087191"/>
                  <a:pt x="2081847" y="1086429"/>
                  <a:pt x="2087752" y="1084143"/>
                </a:cubicBezTo>
                <a:cubicBezTo>
                  <a:pt x="2082990" y="1078618"/>
                  <a:pt x="2070036" y="1086239"/>
                  <a:pt x="2062701" y="1086239"/>
                </a:cubicBezTo>
                <a:cubicBezTo>
                  <a:pt x="2065559" y="1076428"/>
                  <a:pt x="2041461" y="1083095"/>
                  <a:pt x="2040699" y="1075380"/>
                </a:cubicBezTo>
                <a:cubicBezTo>
                  <a:pt x="2026983" y="1076618"/>
                  <a:pt x="2025268" y="1082714"/>
                  <a:pt x="2007647" y="1082429"/>
                </a:cubicBezTo>
                <a:cubicBezTo>
                  <a:pt x="2009457" y="1078428"/>
                  <a:pt x="2019172" y="1075856"/>
                  <a:pt x="2028030" y="1074332"/>
                </a:cubicBezTo>
                <a:cubicBezTo>
                  <a:pt x="2039460" y="1072522"/>
                  <a:pt x="2053653" y="1075666"/>
                  <a:pt x="2057272" y="1071951"/>
                </a:cubicBezTo>
                <a:close/>
                <a:moveTo>
                  <a:pt x="2529712" y="1032041"/>
                </a:moveTo>
                <a:cubicBezTo>
                  <a:pt x="2540856" y="1031089"/>
                  <a:pt x="2552001" y="1030136"/>
                  <a:pt x="2563145" y="1029184"/>
                </a:cubicBezTo>
                <a:cubicBezTo>
                  <a:pt x="2560383" y="1036708"/>
                  <a:pt x="2571717" y="1037375"/>
                  <a:pt x="2564193" y="1041757"/>
                </a:cubicBezTo>
                <a:cubicBezTo>
                  <a:pt x="2539904" y="1040423"/>
                  <a:pt x="2506281" y="1044900"/>
                  <a:pt x="2476182" y="1047091"/>
                </a:cubicBezTo>
                <a:cubicBezTo>
                  <a:pt x="2474562" y="1042423"/>
                  <a:pt x="2476563" y="1039090"/>
                  <a:pt x="2483802" y="1037947"/>
                </a:cubicBezTo>
                <a:cubicBezTo>
                  <a:pt x="2499804" y="1036232"/>
                  <a:pt x="2485421" y="1039566"/>
                  <a:pt x="2488564" y="1043852"/>
                </a:cubicBezTo>
                <a:cubicBezTo>
                  <a:pt x="2510472" y="1042519"/>
                  <a:pt x="2530284" y="1040328"/>
                  <a:pt x="2546952" y="1036804"/>
                </a:cubicBezTo>
                <a:cubicBezTo>
                  <a:pt x="2547810" y="1031279"/>
                  <a:pt x="2523711" y="1040899"/>
                  <a:pt x="2529712" y="1032041"/>
                </a:cubicBezTo>
                <a:close/>
                <a:moveTo>
                  <a:pt x="2575718" y="1028136"/>
                </a:moveTo>
                <a:cubicBezTo>
                  <a:pt x="2588386" y="1027755"/>
                  <a:pt x="2608008" y="1023088"/>
                  <a:pt x="2609532" y="1029469"/>
                </a:cubicBezTo>
                <a:cubicBezTo>
                  <a:pt x="2613056" y="1038994"/>
                  <a:pt x="2587148" y="1036708"/>
                  <a:pt x="2572479" y="1038994"/>
                </a:cubicBezTo>
                <a:cubicBezTo>
                  <a:pt x="2578099" y="1033565"/>
                  <a:pt x="2580861" y="1034327"/>
                  <a:pt x="2575718" y="1028136"/>
                </a:cubicBezTo>
                <a:close/>
                <a:moveTo>
                  <a:pt x="2872707" y="1005181"/>
                </a:moveTo>
                <a:cubicBezTo>
                  <a:pt x="2871374" y="1009372"/>
                  <a:pt x="2856610" y="1008229"/>
                  <a:pt x="2860896" y="1014610"/>
                </a:cubicBezTo>
                <a:cubicBezTo>
                  <a:pt x="2845275" y="1015753"/>
                  <a:pt x="2848800" y="1013277"/>
                  <a:pt x="2835846" y="1016706"/>
                </a:cubicBezTo>
                <a:cubicBezTo>
                  <a:pt x="2835750" y="1013086"/>
                  <a:pt x="2832321" y="1011562"/>
                  <a:pt x="2826987" y="1011086"/>
                </a:cubicBezTo>
                <a:cubicBezTo>
                  <a:pt x="2840418" y="1004038"/>
                  <a:pt x="2851752" y="1007181"/>
                  <a:pt x="2872707" y="1005181"/>
                </a:cubicBezTo>
                <a:close/>
                <a:moveTo>
                  <a:pt x="3036061" y="995656"/>
                </a:moveTo>
                <a:cubicBezTo>
                  <a:pt x="3019297" y="997084"/>
                  <a:pt x="3002628" y="998513"/>
                  <a:pt x="2985864" y="999847"/>
                </a:cubicBezTo>
                <a:cubicBezTo>
                  <a:pt x="2984912" y="994132"/>
                  <a:pt x="3008724" y="993560"/>
                  <a:pt x="3018916" y="992798"/>
                </a:cubicBezTo>
                <a:cubicBezTo>
                  <a:pt x="3023583" y="992512"/>
                  <a:pt x="3036442" y="986035"/>
                  <a:pt x="3036061" y="995656"/>
                </a:cubicBezTo>
                <a:close/>
                <a:moveTo>
                  <a:pt x="3123406" y="981940"/>
                </a:moveTo>
                <a:cubicBezTo>
                  <a:pt x="3118643" y="988798"/>
                  <a:pt x="3109880" y="984130"/>
                  <a:pt x="3094449" y="988607"/>
                </a:cubicBezTo>
                <a:cubicBezTo>
                  <a:pt x="3094545" y="982511"/>
                  <a:pt x="3111594" y="983273"/>
                  <a:pt x="3123406" y="981940"/>
                </a:cubicBezTo>
                <a:close/>
                <a:moveTo>
                  <a:pt x="2320829" y="1051758"/>
                </a:moveTo>
                <a:cubicBezTo>
                  <a:pt x="2330354" y="1050329"/>
                  <a:pt x="2336640" y="1050901"/>
                  <a:pt x="2337879" y="1054520"/>
                </a:cubicBezTo>
                <a:cubicBezTo>
                  <a:pt x="2351118" y="1054425"/>
                  <a:pt x="2346832" y="1047281"/>
                  <a:pt x="2362644" y="1048234"/>
                </a:cubicBezTo>
                <a:cubicBezTo>
                  <a:pt x="2360643" y="1053854"/>
                  <a:pt x="2364930" y="1055663"/>
                  <a:pt x="2375693" y="1053472"/>
                </a:cubicBezTo>
                <a:cubicBezTo>
                  <a:pt x="2369311" y="1057664"/>
                  <a:pt x="2357214" y="1059568"/>
                  <a:pt x="2342641" y="1060521"/>
                </a:cubicBezTo>
                <a:cubicBezTo>
                  <a:pt x="2344927" y="1075856"/>
                  <a:pt x="2374264" y="1061569"/>
                  <a:pt x="2397505" y="1062235"/>
                </a:cubicBezTo>
                <a:cubicBezTo>
                  <a:pt x="2388361" y="1068046"/>
                  <a:pt x="2371121" y="1070618"/>
                  <a:pt x="2352071" y="1072427"/>
                </a:cubicBezTo>
                <a:cubicBezTo>
                  <a:pt x="2351785" y="1070427"/>
                  <a:pt x="2346832" y="1071189"/>
                  <a:pt x="2343498" y="1070999"/>
                </a:cubicBezTo>
                <a:cubicBezTo>
                  <a:pt x="2339403" y="1067665"/>
                  <a:pt x="2333592" y="1065283"/>
                  <a:pt x="2326068" y="1064045"/>
                </a:cubicBezTo>
                <a:cubicBezTo>
                  <a:pt x="2327782" y="1062045"/>
                  <a:pt x="2329401" y="1059949"/>
                  <a:pt x="2334069" y="1059187"/>
                </a:cubicBezTo>
                <a:cubicBezTo>
                  <a:pt x="2334926" y="1053472"/>
                  <a:pt x="2317781" y="1058807"/>
                  <a:pt x="2320829" y="1051758"/>
                </a:cubicBezTo>
                <a:close/>
                <a:moveTo>
                  <a:pt x="2396076" y="1045471"/>
                </a:moveTo>
                <a:cubicBezTo>
                  <a:pt x="2400839" y="1051472"/>
                  <a:pt x="2387123" y="1049948"/>
                  <a:pt x="2379693" y="1051091"/>
                </a:cubicBezTo>
                <a:cubicBezTo>
                  <a:pt x="2380455" y="1047281"/>
                  <a:pt x="2386551" y="1045662"/>
                  <a:pt x="2396076" y="1045471"/>
                </a:cubicBezTo>
                <a:close/>
                <a:moveTo>
                  <a:pt x="2421222" y="1043281"/>
                </a:moveTo>
                <a:cubicBezTo>
                  <a:pt x="2430843" y="1041757"/>
                  <a:pt x="2437320" y="1042233"/>
                  <a:pt x="2442273" y="1043662"/>
                </a:cubicBezTo>
                <a:cubicBezTo>
                  <a:pt x="2443320" y="1046995"/>
                  <a:pt x="2415317" y="1050234"/>
                  <a:pt x="2421222" y="1043281"/>
                </a:cubicBezTo>
                <a:close/>
                <a:moveTo>
                  <a:pt x="2948145" y="1000990"/>
                </a:moveTo>
                <a:cubicBezTo>
                  <a:pt x="2939954" y="1011182"/>
                  <a:pt x="2912808" y="1002609"/>
                  <a:pt x="2889852" y="1008038"/>
                </a:cubicBezTo>
                <a:cubicBezTo>
                  <a:pt x="2887471" y="1001276"/>
                  <a:pt x="2908521" y="1002037"/>
                  <a:pt x="2918713" y="1001371"/>
                </a:cubicBezTo>
                <a:cubicBezTo>
                  <a:pt x="2931096" y="1000513"/>
                  <a:pt x="2941573" y="1001561"/>
                  <a:pt x="2948145" y="1000990"/>
                </a:cubicBezTo>
                <a:close/>
                <a:moveTo>
                  <a:pt x="3742435" y="933838"/>
                </a:moveTo>
                <a:cubicBezTo>
                  <a:pt x="3745197" y="933648"/>
                  <a:pt x="3747960" y="933362"/>
                  <a:pt x="3750817" y="933172"/>
                </a:cubicBezTo>
                <a:cubicBezTo>
                  <a:pt x="3753103" y="937458"/>
                  <a:pt x="3745197" y="937648"/>
                  <a:pt x="3738625" y="938410"/>
                </a:cubicBezTo>
                <a:cubicBezTo>
                  <a:pt x="3739292" y="936696"/>
                  <a:pt x="3742626" y="936029"/>
                  <a:pt x="3742435" y="933838"/>
                </a:cubicBezTo>
                <a:close/>
                <a:moveTo>
                  <a:pt x="3534123" y="959937"/>
                </a:moveTo>
                <a:cubicBezTo>
                  <a:pt x="3527361" y="964699"/>
                  <a:pt x="3515169" y="967176"/>
                  <a:pt x="3501167" y="969081"/>
                </a:cubicBezTo>
                <a:cubicBezTo>
                  <a:pt x="3506310" y="962223"/>
                  <a:pt x="3518026" y="956889"/>
                  <a:pt x="3534123" y="959937"/>
                </a:cubicBezTo>
                <a:close/>
                <a:moveTo>
                  <a:pt x="3550602" y="956413"/>
                </a:moveTo>
                <a:cubicBezTo>
                  <a:pt x="3553364" y="956222"/>
                  <a:pt x="3556221" y="955936"/>
                  <a:pt x="3558984" y="955746"/>
                </a:cubicBezTo>
                <a:cubicBezTo>
                  <a:pt x="3561365" y="960032"/>
                  <a:pt x="3553364" y="960223"/>
                  <a:pt x="3546792" y="960985"/>
                </a:cubicBezTo>
                <a:cubicBezTo>
                  <a:pt x="3547458" y="959175"/>
                  <a:pt x="3550887" y="958508"/>
                  <a:pt x="3550602" y="956413"/>
                </a:cubicBezTo>
                <a:close/>
                <a:moveTo>
                  <a:pt x="3195700" y="990607"/>
                </a:moveTo>
                <a:cubicBezTo>
                  <a:pt x="3192462" y="992893"/>
                  <a:pt x="3193319" y="996132"/>
                  <a:pt x="3187890" y="997656"/>
                </a:cubicBezTo>
                <a:cubicBezTo>
                  <a:pt x="3175793" y="1000894"/>
                  <a:pt x="3152266" y="1001847"/>
                  <a:pt x="3141884" y="1001561"/>
                </a:cubicBezTo>
                <a:cubicBezTo>
                  <a:pt x="3151314" y="990703"/>
                  <a:pt x="3172840" y="996703"/>
                  <a:pt x="3195700" y="990607"/>
                </a:cubicBezTo>
                <a:close/>
                <a:moveTo>
                  <a:pt x="750728" y="1205491"/>
                </a:moveTo>
                <a:cubicBezTo>
                  <a:pt x="756443" y="1205682"/>
                  <a:pt x="754633" y="1210445"/>
                  <a:pt x="755586" y="1213493"/>
                </a:cubicBezTo>
                <a:cubicBezTo>
                  <a:pt x="744727" y="1213683"/>
                  <a:pt x="724439" y="1214921"/>
                  <a:pt x="734154" y="1208920"/>
                </a:cubicBezTo>
                <a:cubicBezTo>
                  <a:pt x="713009" y="1209301"/>
                  <a:pt x="700626" y="1214445"/>
                  <a:pt x="688149" y="1212826"/>
                </a:cubicBezTo>
                <a:cubicBezTo>
                  <a:pt x="692340" y="1206730"/>
                  <a:pt x="701579" y="1203491"/>
                  <a:pt x="712533" y="1202348"/>
                </a:cubicBezTo>
                <a:cubicBezTo>
                  <a:pt x="719295" y="1201586"/>
                  <a:pt x="719867" y="1203396"/>
                  <a:pt x="725201" y="1203396"/>
                </a:cubicBezTo>
                <a:cubicBezTo>
                  <a:pt x="727868" y="1203396"/>
                  <a:pt x="735488" y="1201777"/>
                  <a:pt x="737774" y="1202348"/>
                </a:cubicBezTo>
                <a:cubicBezTo>
                  <a:pt x="739869" y="1202920"/>
                  <a:pt x="736250" y="1208063"/>
                  <a:pt x="738345" y="1208635"/>
                </a:cubicBezTo>
                <a:cubicBezTo>
                  <a:pt x="742536" y="1209873"/>
                  <a:pt x="751680" y="1206920"/>
                  <a:pt x="750728" y="1205491"/>
                </a:cubicBezTo>
                <a:close/>
                <a:moveTo>
                  <a:pt x="2263584" y="1071475"/>
                </a:moveTo>
                <a:cubicBezTo>
                  <a:pt x="2276252" y="1068903"/>
                  <a:pt x="2276157" y="1074047"/>
                  <a:pt x="2288825" y="1071475"/>
                </a:cubicBezTo>
                <a:cubicBezTo>
                  <a:pt x="2288730" y="1078047"/>
                  <a:pt x="2263584" y="1077571"/>
                  <a:pt x="2263584" y="1071475"/>
                </a:cubicBezTo>
                <a:close/>
                <a:moveTo>
                  <a:pt x="2623248" y="1043185"/>
                </a:moveTo>
                <a:cubicBezTo>
                  <a:pt x="2624200" y="1048329"/>
                  <a:pt x="2624676" y="1053282"/>
                  <a:pt x="2620104" y="1056139"/>
                </a:cubicBezTo>
                <a:cubicBezTo>
                  <a:pt x="2603721" y="1055854"/>
                  <a:pt x="2586576" y="1056044"/>
                  <a:pt x="2577623" y="1051282"/>
                </a:cubicBezTo>
                <a:cubicBezTo>
                  <a:pt x="2557716" y="1056330"/>
                  <a:pt x="2538189" y="1060140"/>
                  <a:pt x="2519139" y="1056235"/>
                </a:cubicBezTo>
                <a:cubicBezTo>
                  <a:pt x="2528474" y="1048424"/>
                  <a:pt x="2549810" y="1045948"/>
                  <a:pt x="2568765" y="1045662"/>
                </a:cubicBezTo>
                <a:cubicBezTo>
                  <a:pt x="2574956" y="1045567"/>
                  <a:pt x="2576575" y="1046995"/>
                  <a:pt x="2581433" y="1046710"/>
                </a:cubicBezTo>
                <a:cubicBezTo>
                  <a:pt x="2595054" y="1045757"/>
                  <a:pt x="2606007" y="1041852"/>
                  <a:pt x="2623248" y="1043185"/>
                </a:cubicBezTo>
                <a:close/>
                <a:moveTo>
                  <a:pt x="2936811" y="1016706"/>
                </a:moveTo>
                <a:cubicBezTo>
                  <a:pt x="2931667" y="1022707"/>
                  <a:pt x="2918618" y="1022326"/>
                  <a:pt x="2907759" y="1021278"/>
                </a:cubicBezTo>
                <a:cubicBezTo>
                  <a:pt x="2910807" y="1016515"/>
                  <a:pt x="2929286" y="1013658"/>
                  <a:pt x="2936811" y="1016706"/>
                </a:cubicBezTo>
                <a:close/>
                <a:moveTo>
                  <a:pt x="2995389" y="1011753"/>
                </a:moveTo>
                <a:cubicBezTo>
                  <a:pt x="2993484" y="1017658"/>
                  <a:pt x="2982340" y="1014801"/>
                  <a:pt x="2974625" y="1015658"/>
                </a:cubicBezTo>
                <a:cubicBezTo>
                  <a:pt x="2967005" y="1016515"/>
                  <a:pt x="2959385" y="1020421"/>
                  <a:pt x="2953765" y="1017468"/>
                </a:cubicBezTo>
                <a:cubicBezTo>
                  <a:pt x="2951574" y="1012039"/>
                  <a:pt x="2974053" y="1016039"/>
                  <a:pt x="2978625" y="1013277"/>
                </a:cubicBezTo>
                <a:cubicBezTo>
                  <a:pt x="2980531" y="1012039"/>
                  <a:pt x="2987579" y="1008514"/>
                  <a:pt x="2995389" y="1011753"/>
                </a:cubicBezTo>
                <a:close/>
                <a:moveTo>
                  <a:pt x="3099879" y="1002895"/>
                </a:moveTo>
                <a:cubicBezTo>
                  <a:pt x="3103117" y="1010991"/>
                  <a:pt x="3077114" y="1007276"/>
                  <a:pt x="3066827" y="1009943"/>
                </a:cubicBezTo>
                <a:cubicBezTo>
                  <a:pt x="3067875" y="1004895"/>
                  <a:pt x="3096735" y="1000513"/>
                  <a:pt x="3099879" y="1002895"/>
                </a:cubicBezTo>
                <a:close/>
                <a:moveTo>
                  <a:pt x="5236146" y="822586"/>
                </a:moveTo>
                <a:cubicBezTo>
                  <a:pt x="5226525" y="830302"/>
                  <a:pt x="5215667" y="818395"/>
                  <a:pt x="5236146" y="822586"/>
                </a:cubicBezTo>
                <a:lnTo>
                  <a:pt x="5236146" y="822586"/>
                </a:lnTo>
                <a:close/>
                <a:moveTo>
                  <a:pt x="2472752" y="1055854"/>
                </a:moveTo>
                <a:cubicBezTo>
                  <a:pt x="2472657" y="1061950"/>
                  <a:pt x="2455608" y="1061188"/>
                  <a:pt x="2443892" y="1062521"/>
                </a:cubicBezTo>
                <a:cubicBezTo>
                  <a:pt x="2443987" y="1056520"/>
                  <a:pt x="2460942" y="1057283"/>
                  <a:pt x="2472752" y="1055854"/>
                </a:cubicBezTo>
                <a:close/>
                <a:moveTo>
                  <a:pt x="2715450" y="1037470"/>
                </a:moveTo>
                <a:cubicBezTo>
                  <a:pt x="2716212" y="1034327"/>
                  <a:pt x="2749454" y="1029660"/>
                  <a:pt x="2744882" y="1037089"/>
                </a:cubicBezTo>
                <a:cubicBezTo>
                  <a:pt x="2733738" y="1038042"/>
                  <a:pt x="2721069" y="1039947"/>
                  <a:pt x="2715450" y="1037470"/>
                </a:cubicBezTo>
                <a:close/>
                <a:moveTo>
                  <a:pt x="2832512" y="1027660"/>
                </a:moveTo>
                <a:cubicBezTo>
                  <a:pt x="2833845" y="1022802"/>
                  <a:pt x="2854515" y="1024135"/>
                  <a:pt x="2857563" y="1025564"/>
                </a:cubicBezTo>
                <a:cubicBezTo>
                  <a:pt x="2856229" y="1030327"/>
                  <a:pt x="2835560" y="1028993"/>
                  <a:pt x="2832512" y="1027660"/>
                </a:cubicBezTo>
                <a:close/>
                <a:moveTo>
                  <a:pt x="3058064" y="1006419"/>
                </a:moveTo>
                <a:cubicBezTo>
                  <a:pt x="3062826" y="1012420"/>
                  <a:pt x="3049110" y="1010896"/>
                  <a:pt x="3041681" y="1012039"/>
                </a:cubicBezTo>
                <a:cubicBezTo>
                  <a:pt x="3042348" y="1008324"/>
                  <a:pt x="3048444" y="1006705"/>
                  <a:pt x="3058064" y="1006419"/>
                </a:cubicBezTo>
                <a:close/>
                <a:moveTo>
                  <a:pt x="3225323" y="992322"/>
                </a:moveTo>
                <a:cubicBezTo>
                  <a:pt x="3229514" y="991941"/>
                  <a:pt x="3233705" y="991655"/>
                  <a:pt x="3237896" y="991274"/>
                </a:cubicBezTo>
                <a:cubicBezTo>
                  <a:pt x="3239515" y="996703"/>
                  <a:pt x="3237134" y="1000418"/>
                  <a:pt x="3226085" y="1000704"/>
                </a:cubicBezTo>
                <a:cubicBezTo>
                  <a:pt x="3225799" y="997942"/>
                  <a:pt x="3225514" y="995180"/>
                  <a:pt x="3225323" y="992322"/>
                </a:cubicBezTo>
                <a:close/>
                <a:moveTo>
                  <a:pt x="3535552" y="976701"/>
                </a:moveTo>
                <a:cubicBezTo>
                  <a:pt x="3525170" y="982797"/>
                  <a:pt x="3514883" y="976415"/>
                  <a:pt x="3497928" y="979844"/>
                </a:cubicBezTo>
                <a:cubicBezTo>
                  <a:pt x="3493166" y="971176"/>
                  <a:pt x="3518121" y="974415"/>
                  <a:pt x="3517931" y="967557"/>
                </a:cubicBezTo>
                <a:cubicBezTo>
                  <a:pt x="3531075" y="966223"/>
                  <a:pt x="3532695" y="971843"/>
                  <a:pt x="3535552" y="976701"/>
                </a:cubicBezTo>
                <a:close/>
                <a:moveTo>
                  <a:pt x="3275615" y="990226"/>
                </a:moveTo>
                <a:cubicBezTo>
                  <a:pt x="3277710" y="997846"/>
                  <a:pt x="3250850" y="1000037"/>
                  <a:pt x="3242563" y="997275"/>
                </a:cubicBezTo>
                <a:cubicBezTo>
                  <a:pt x="3242944" y="990607"/>
                  <a:pt x="3263042" y="991941"/>
                  <a:pt x="3275615" y="990226"/>
                </a:cubicBezTo>
                <a:close/>
                <a:moveTo>
                  <a:pt x="3371913" y="984226"/>
                </a:moveTo>
                <a:cubicBezTo>
                  <a:pt x="3372960" y="988703"/>
                  <a:pt x="3357149" y="986416"/>
                  <a:pt x="3351148" y="988131"/>
                </a:cubicBezTo>
                <a:cubicBezTo>
                  <a:pt x="3351243" y="982702"/>
                  <a:pt x="3366388" y="981749"/>
                  <a:pt x="3371913" y="984226"/>
                </a:cubicBezTo>
                <a:close/>
                <a:moveTo>
                  <a:pt x="818546" y="1210349"/>
                </a:moveTo>
                <a:cubicBezTo>
                  <a:pt x="821594" y="1209111"/>
                  <a:pt x="825690" y="1205206"/>
                  <a:pt x="830547" y="1203015"/>
                </a:cubicBezTo>
                <a:cubicBezTo>
                  <a:pt x="831976" y="1202348"/>
                  <a:pt x="837882" y="1203110"/>
                  <a:pt x="838929" y="1202348"/>
                </a:cubicBezTo>
                <a:cubicBezTo>
                  <a:pt x="839215" y="1202158"/>
                  <a:pt x="842739" y="1197776"/>
                  <a:pt x="842739" y="1197776"/>
                </a:cubicBezTo>
                <a:cubicBezTo>
                  <a:pt x="851883" y="1195966"/>
                  <a:pt x="862837" y="1200824"/>
                  <a:pt x="876363" y="1197014"/>
                </a:cubicBezTo>
                <a:cubicBezTo>
                  <a:pt x="884268" y="1202062"/>
                  <a:pt x="858265" y="1202634"/>
                  <a:pt x="872743" y="1203682"/>
                </a:cubicBezTo>
                <a:cubicBezTo>
                  <a:pt x="871886" y="1206063"/>
                  <a:pt x="864552" y="1205777"/>
                  <a:pt x="864742" y="1208635"/>
                </a:cubicBezTo>
                <a:cubicBezTo>
                  <a:pt x="856074" y="1210254"/>
                  <a:pt x="853503" y="1208158"/>
                  <a:pt x="847883" y="1207968"/>
                </a:cubicBezTo>
                <a:cubicBezTo>
                  <a:pt x="838167" y="1208158"/>
                  <a:pt x="843787" y="1214445"/>
                  <a:pt x="835881" y="1215302"/>
                </a:cubicBezTo>
                <a:cubicBezTo>
                  <a:pt x="842930" y="1218350"/>
                  <a:pt x="851979" y="1220160"/>
                  <a:pt x="861694" y="1221589"/>
                </a:cubicBezTo>
                <a:cubicBezTo>
                  <a:pt x="859884" y="1228733"/>
                  <a:pt x="846168" y="1225970"/>
                  <a:pt x="836834" y="1225780"/>
                </a:cubicBezTo>
                <a:cubicBezTo>
                  <a:pt x="841787" y="1218826"/>
                  <a:pt x="823499" y="1215207"/>
                  <a:pt x="835596" y="1211111"/>
                </a:cubicBezTo>
                <a:cubicBezTo>
                  <a:pt x="833881" y="1208349"/>
                  <a:pt x="824832" y="1210159"/>
                  <a:pt x="818546" y="1210349"/>
                </a:cubicBezTo>
                <a:close/>
                <a:moveTo>
                  <a:pt x="2891376" y="1026898"/>
                </a:moveTo>
                <a:cubicBezTo>
                  <a:pt x="2894806" y="1026993"/>
                  <a:pt x="2895758" y="1028612"/>
                  <a:pt x="2899949" y="1028326"/>
                </a:cubicBezTo>
                <a:cubicBezTo>
                  <a:pt x="2899282" y="1030136"/>
                  <a:pt x="2895948" y="1030803"/>
                  <a:pt x="2896139" y="1032898"/>
                </a:cubicBezTo>
                <a:cubicBezTo>
                  <a:pt x="2892710" y="1032803"/>
                  <a:pt x="2891757" y="1031184"/>
                  <a:pt x="2887566" y="1031470"/>
                </a:cubicBezTo>
                <a:cubicBezTo>
                  <a:pt x="2888233" y="1029660"/>
                  <a:pt x="2891567" y="1028993"/>
                  <a:pt x="2891376" y="1026898"/>
                </a:cubicBezTo>
                <a:close/>
                <a:moveTo>
                  <a:pt x="726249" y="1213969"/>
                </a:moveTo>
                <a:cubicBezTo>
                  <a:pt x="727392" y="1218445"/>
                  <a:pt x="723391" y="1220922"/>
                  <a:pt x="714247" y="1221303"/>
                </a:cubicBezTo>
                <a:cubicBezTo>
                  <a:pt x="717676" y="1222922"/>
                  <a:pt x="719105" y="1225684"/>
                  <a:pt x="719105" y="1229304"/>
                </a:cubicBezTo>
                <a:cubicBezTo>
                  <a:pt x="713199" y="1229590"/>
                  <a:pt x="707199" y="1229971"/>
                  <a:pt x="706722" y="1232447"/>
                </a:cubicBezTo>
                <a:cubicBezTo>
                  <a:pt x="694626" y="1228637"/>
                  <a:pt x="711485" y="1220827"/>
                  <a:pt x="701103" y="1215969"/>
                </a:cubicBezTo>
                <a:cubicBezTo>
                  <a:pt x="714057" y="1212540"/>
                  <a:pt x="710628" y="1215016"/>
                  <a:pt x="726249" y="1213969"/>
                </a:cubicBezTo>
                <a:close/>
                <a:moveTo>
                  <a:pt x="1537398" y="1147580"/>
                </a:moveTo>
                <a:cubicBezTo>
                  <a:pt x="1536921" y="1150056"/>
                  <a:pt x="1529873" y="1149961"/>
                  <a:pt x="1525015" y="1150723"/>
                </a:cubicBezTo>
                <a:cubicBezTo>
                  <a:pt x="1524253" y="1156343"/>
                  <a:pt x="1541398" y="1151008"/>
                  <a:pt x="1538255" y="1158057"/>
                </a:cubicBezTo>
                <a:cubicBezTo>
                  <a:pt x="1527873" y="1158629"/>
                  <a:pt x="1531397" y="1161200"/>
                  <a:pt x="1538445" y="1160153"/>
                </a:cubicBezTo>
                <a:cubicBezTo>
                  <a:pt x="1535302" y="1164724"/>
                  <a:pt x="1523396" y="1163105"/>
                  <a:pt x="1517681" y="1164058"/>
                </a:cubicBezTo>
                <a:cubicBezTo>
                  <a:pt x="1512728" y="1164820"/>
                  <a:pt x="1492630" y="1170154"/>
                  <a:pt x="1476057" y="1169678"/>
                </a:cubicBezTo>
                <a:cubicBezTo>
                  <a:pt x="1473961" y="1165868"/>
                  <a:pt x="1466627" y="1165201"/>
                  <a:pt x="1466817" y="1159867"/>
                </a:cubicBezTo>
                <a:cubicBezTo>
                  <a:pt x="1482724" y="1160343"/>
                  <a:pt x="1485867" y="1151199"/>
                  <a:pt x="1495869" y="1155295"/>
                </a:cubicBezTo>
                <a:cubicBezTo>
                  <a:pt x="1509299" y="1149008"/>
                  <a:pt x="1527206" y="1145579"/>
                  <a:pt x="1537398" y="1147580"/>
                </a:cubicBezTo>
                <a:close/>
                <a:moveTo>
                  <a:pt x="3142551" y="1009943"/>
                </a:moveTo>
                <a:cubicBezTo>
                  <a:pt x="3146742" y="1009562"/>
                  <a:pt x="3150933" y="1009276"/>
                  <a:pt x="3155124" y="1008895"/>
                </a:cubicBezTo>
                <a:cubicBezTo>
                  <a:pt x="3155219" y="1010324"/>
                  <a:pt x="3155314" y="1011658"/>
                  <a:pt x="3155505" y="1013086"/>
                </a:cubicBezTo>
                <a:cubicBezTo>
                  <a:pt x="3151314" y="1013467"/>
                  <a:pt x="3147123" y="1013753"/>
                  <a:pt x="3142932" y="1014134"/>
                </a:cubicBezTo>
                <a:cubicBezTo>
                  <a:pt x="3142741" y="1012705"/>
                  <a:pt x="3142646" y="1011277"/>
                  <a:pt x="3142551" y="1009943"/>
                </a:cubicBezTo>
                <a:close/>
                <a:moveTo>
                  <a:pt x="943990" y="1199776"/>
                </a:moveTo>
                <a:cubicBezTo>
                  <a:pt x="944657" y="1194728"/>
                  <a:pt x="962278" y="1197014"/>
                  <a:pt x="964945" y="1197967"/>
                </a:cubicBezTo>
                <a:cubicBezTo>
                  <a:pt x="964183" y="1203015"/>
                  <a:pt x="946562" y="1200729"/>
                  <a:pt x="943990" y="1199776"/>
                </a:cubicBezTo>
                <a:close/>
                <a:moveTo>
                  <a:pt x="2273585" y="1089572"/>
                </a:moveTo>
                <a:cubicBezTo>
                  <a:pt x="2261488" y="1098431"/>
                  <a:pt x="2258916" y="1084429"/>
                  <a:pt x="2273585" y="1089572"/>
                </a:cubicBezTo>
                <a:lnTo>
                  <a:pt x="2273585" y="1089572"/>
                </a:lnTo>
                <a:close/>
                <a:moveTo>
                  <a:pt x="1153159" y="1184251"/>
                </a:moveTo>
                <a:cubicBezTo>
                  <a:pt x="1157255" y="1183965"/>
                  <a:pt x="1156588" y="1186537"/>
                  <a:pt x="1157731" y="1188061"/>
                </a:cubicBezTo>
                <a:cubicBezTo>
                  <a:pt x="1166113" y="1187394"/>
                  <a:pt x="1174400" y="1186632"/>
                  <a:pt x="1182782" y="1185965"/>
                </a:cubicBezTo>
                <a:cubicBezTo>
                  <a:pt x="1182591" y="1189775"/>
                  <a:pt x="1188306" y="1189966"/>
                  <a:pt x="1187640" y="1193966"/>
                </a:cubicBezTo>
                <a:cubicBezTo>
                  <a:pt x="1167256" y="1191299"/>
                  <a:pt x="1149159" y="1195871"/>
                  <a:pt x="1132966" y="1194347"/>
                </a:cubicBezTo>
                <a:cubicBezTo>
                  <a:pt x="1135728" y="1190347"/>
                  <a:pt x="1140586" y="1193395"/>
                  <a:pt x="1145539" y="1193299"/>
                </a:cubicBezTo>
                <a:cubicBezTo>
                  <a:pt x="1152778" y="1192157"/>
                  <a:pt x="1154778" y="1188918"/>
                  <a:pt x="1153159" y="1184251"/>
                </a:cubicBezTo>
                <a:close/>
                <a:moveTo>
                  <a:pt x="2352928" y="1082905"/>
                </a:moveTo>
                <a:cubicBezTo>
                  <a:pt x="2362644" y="1082047"/>
                  <a:pt x="2372454" y="1081285"/>
                  <a:pt x="2382170" y="1080428"/>
                </a:cubicBezTo>
                <a:cubicBezTo>
                  <a:pt x="2380646" y="1086143"/>
                  <a:pt x="2352166" y="1093668"/>
                  <a:pt x="2352928" y="1082905"/>
                </a:cubicBezTo>
                <a:close/>
                <a:moveTo>
                  <a:pt x="4965826" y="862306"/>
                </a:moveTo>
                <a:cubicBezTo>
                  <a:pt x="4971065" y="866306"/>
                  <a:pt x="4912962" y="868116"/>
                  <a:pt x="4949157" y="863734"/>
                </a:cubicBezTo>
                <a:cubicBezTo>
                  <a:pt x="4954587" y="863068"/>
                  <a:pt x="4960207" y="862877"/>
                  <a:pt x="4965826" y="862306"/>
                </a:cubicBezTo>
                <a:close/>
                <a:moveTo>
                  <a:pt x="752157" y="1222351"/>
                </a:moveTo>
                <a:cubicBezTo>
                  <a:pt x="754633" y="1228733"/>
                  <a:pt x="743774" y="1229780"/>
                  <a:pt x="731773" y="1230447"/>
                </a:cubicBezTo>
                <a:cubicBezTo>
                  <a:pt x="731583" y="1228352"/>
                  <a:pt x="731392" y="1226256"/>
                  <a:pt x="731202" y="1224161"/>
                </a:cubicBezTo>
                <a:cubicBezTo>
                  <a:pt x="736536" y="1220922"/>
                  <a:pt x="746442" y="1220065"/>
                  <a:pt x="752157" y="1222351"/>
                </a:cubicBezTo>
                <a:close/>
                <a:moveTo>
                  <a:pt x="1078102" y="1192633"/>
                </a:moveTo>
                <a:cubicBezTo>
                  <a:pt x="1090866" y="1189966"/>
                  <a:pt x="1086675" y="1197681"/>
                  <a:pt x="1099343" y="1195109"/>
                </a:cubicBezTo>
                <a:cubicBezTo>
                  <a:pt x="1099819" y="1201205"/>
                  <a:pt x="1076102" y="1202062"/>
                  <a:pt x="1070292" y="1199681"/>
                </a:cubicBezTo>
                <a:cubicBezTo>
                  <a:pt x="1071530" y="1196824"/>
                  <a:pt x="1077340" y="1195776"/>
                  <a:pt x="1078102" y="1192633"/>
                </a:cubicBezTo>
                <a:close/>
                <a:moveTo>
                  <a:pt x="2002122" y="1116718"/>
                </a:moveTo>
                <a:cubicBezTo>
                  <a:pt x="2005837" y="1110432"/>
                  <a:pt x="2019934" y="1115766"/>
                  <a:pt x="2027173" y="1114623"/>
                </a:cubicBezTo>
                <a:cubicBezTo>
                  <a:pt x="2033936" y="1115576"/>
                  <a:pt x="2027078" y="1125005"/>
                  <a:pt x="2040413" y="1121957"/>
                </a:cubicBezTo>
                <a:cubicBezTo>
                  <a:pt x="2035079" y="1128625"/>
                  <a:pt x="2000122" y="1123386"/>
                  <a:pt x="1994788" y="1130054"/>
                </a:cubicBezTo>
                <a:cubicBezTo>
                  <a:pt x="1981739" y="1127291"/>
                  <a:pt x="2006123" y="1122624"/>
                  <a:pt x="2015172" y="1121957"/>
                </a:cubicBezTo>
                <a:cubicBezTo>
                  <a:pt x="2012600" y="1119195"/>
                  <a:pt x="2008314" y="1117385"/>
                  <a:pt x="2002122" y="1116718"/>
                </a:cubicBezTo>
                <a:close/>
                <a:moveTo>
                  <a:pt x="3757770" y="966414"/>
                </a:moveTo>
                <a:cubicBezTo>
                  <a:pt x="3763390" y="965938"/>
                  <a:pt x="3768915" y="965461"/>
                  <a:pt x="3774534" y="964985"/>
                </a:cubicBezTo>
                <a:cubicBezTo>
                  <a:pt x="3778154" y="973082"/>
                  <a:pt x="3757485" y="973367"/>
                  <a:pt x="3757770" y="966414"/>
                </a:cubicBezTo>
                <a:close/>
                <a:moveTo>
                  <a:pt x="1596834" y="1153104"/>
                </a:moveTo>
                <a:cubicBezTo>
                  <a:pt x="1596929" y="1148437"/>
                  <a:pt x="1614455" y="1150723"/>
                  <a:pt x="1621789" y="1148913"/>
                </a:cubicBezTo>
                <a:cubicBezTo>
                  <a:pt x="1618836" y="1156628"/>
                  <a:pt x="1611407" y="1149961"/>
                  <a:pt x="1596834" y="1153104"/>
                </a:cubicBezTo>
                <a:close/>
                <a:moveTo>
                  <a:pt x="1751329" y="1137959"/>
                </a:moveTo>
                <a:cubicBezTo>
                  <a:pt x="1747995" y="1141293"/>
                  <a:pt x="1745614" y="1145103"/>
                  <a:pt x="1735137" y="1145674"/>
                </a:cubicBezTo>
                <a:cubicBezTo>
                  <a:pt x="1738566" y="1142245"/>
                  <a:pt x="1740852" y="1138435"/>
                  <a:pt x="1751329" y="1137959"/>
                </a:cubicBezTo>
                <a:close/>
                <a:moveTo>
                  <a:pt x="2683922" y="1063379"/>
                </a:moveTo>
                <a:cubicBezTo>
                  <a:pt x="2681826" y="1071380"/>
                  <a:pt x="2659538" y="1071189"/>
                  <a:pt x="2646965" y="1074999"/>
                </a:cubicBezTo>
                <a:cubicBezTo>
                  <a:pt x="2647727" y="1069379"/>
                  <a:pt x="2630582" y="1074713"/>
                  <a:pt x="2633725" y="1067665"/>
                </a:cubicBezTo>
                <a:cubicBezTo>
                  <a:pt x="2652870" y="1063188"/>
                  <a:pt x="2666015" y="1060045"/>
                  <a:pt x="2683922" y="1063379"/>
                </a:cubicBezTo>
                <a:close/>
                <a:moveTo>
                  <a:pt x="3799776" y="964985"/>
                </a:moveTo>
                <a:cubicBezTo>
                  <a:pt x="3798156" y="967747"/>
                  <a:pt x="3794823" y="969748"/>
                  <a:pt x="3787584" y="970224"/>
                </a:cubicBezTo>
                <a:cubicBezTo>
                  <a:pt x="3785298" y="965938"/>
                  <a:pt x="3793203" y="965747"/>
                  <a:pt x="3799776" y="964985"/>
                </a:cubicBezTo>
                <a:close/>
                <a:moveTo>
                  <a:pt x="4502244" y="907740"/>
                </a:moveTo>
                <a:cubicBezTo>
                  <a:pt x="4501197" y="910693"/>
                  <a:pt x="4491958" y="910407"/>
                  <a:pt x="4485671" y="911264"/>
                </a:cubicBezTo>
                <a:cubicBezTo>
                  <a:pt x="4486528" y="906311"/>
                  <a:pt x="4496529" y="905549"/>
                  <a:pt x="4502244" y="907740"/>
                </a:cubicBezTo>
                <a:close/>
                <a:moveTo>
                  <a:pt x="1559210" y="1156247"/>
                </a:moveTo>
                <a:cubicBezTo>
                  <a:pt x="1577498" y="1153104"/>
                  <a:pt x="1576926" y="1161581"/>
                  <a:pt x="1589214" y="1162153"/>
                </a:cubicBezTo>
                <a:cubicBezTo>
                  <a:pt x="1589118" y="1168249"/>
                  <a:pt x="1572069" y="1167487"/>
                  <a:pt x="1560353" y="1168820"/>
                </a:cubicBezTo>
                <a:cubicBezTo>
                  <a:pt x="1552161" y="1165772"/>
                  <a:pt x="1563210" y="1163296"/>
                  <a:pt x="1559210" y="1156247"/>
                </a:cubicBezTo>
                <a:close/>
                <a:moveTo>
                  <a:pt x="2771552" y="1053949"/>
                </a:moveTo>
                <a:cubicBezTo>
                  <a:pt x="2778219" y="1052806"/>
                  <a:pt x="2778886" y="1055282"/>
                  <a:pt x="2784220" y="1054997"/>
                </a:cubicBezTo>
                <a:cubicBezTo>
                  <a:pt x="2783553" y="1056806"/>
                  <a:pt x="2780220" y="1057473"/>
                  <a:pt x="2780410" y="1059568"/>
                </a:cubicBezTo>
                <a:cubicBezTo>
                  <a:pt x="2777648" y="1059759"/>
                  <a:pt x="2774790" y="1060045"/>
                  <a:pt x="2772028" y="1060235"/>
                </a:cubicBezTo>
                <a:cubicBezTo>
                  <a:pt x="2771933" y="1058140"/>
                  <a:pt x="2771742" y="1056044"/>
                  <a:pt x="2771552" y="1053949"/>
                </a:cubicBezTo>
                <a:close/>
                <a:moveTo>
                  <a:pt x="2939287" y="1046043"/>
                </a:moveTo>
                <a:cubicBezTo>
                  <a:pt x="2933001" y="1050424"/>
                  <a:pt x="2896329" y="1052615"/>
                  <a:pt x="2884899" y="1050615"/>
                </a:cubicBezTo>
                <a:cubicBezTo>
                  <a:pt x="2883090" y="1042423"/>
                  <a:pt x="2914332" y="1047567"/>
                  <a:pt x="2917856" y="1041471"/>
                </a:cubicBezTo>
                <a:cubicBezTo>
                  <a:pt x="2930905" y="1039471"/>
                  <a:pt x="2929381" y="1046233"/>
                  <a:pt x="2939287" y="1046043"/>
                </a:cubicBezTo>
                <a:close/>
                <a:moveTo>
                  <a:pt x="2968052" y="1037280"/>
                </a:moveTo>
                <a:cubicBezTo>
                  <a:pt x="2977673" y="1035756"/>
                  <a:pt x="2984150" y="1036232"/>
                  <a:pt x="2989103" y="1037566"/>
                </a:cubicBezTo>
                <a:cubicBezTo>
                  <a:pt x="2987007" y="1039471"/>
                  <a:pt x="2985007" y="1041376"/>
                  <a:pt x="2985483" y="1044233"/>
                </a:cubicBezTo>
                <a:cubicBezTo>
                  <a:pt x="2971577" y="1046900"/>
                  <a:pt x="2969862" y="1042042"/>
                  <a:pt x="2968052" y="1037280"/>
                </a:cubicBezTo>
                <a:close/>
                <a:moveTo>
                  <a:pt x="3373532" y="1003085"/>
                </a:moveTo>
                <a:cubicBezTo>
                  <a:pt x="3368769" y="1006990"/>
                  <a:pt x="3359244" y="1010134"/>
                  <a:pt x="3344671" y="1009753"/>
                </a:cubicBezTo>
                <a:cubicBezTo>
                  <a:pt x="3341528" y="1009657"/>
                  <a:pt x="3340004" y="1007753"/>
                  <a:pt x="3336099" y="1008324"/>
                </a:cubicBezTo>
                <a:cubicBezTo>
                  <a:pt x="3324669" y="1010038"/>
                  <a:pt x="3319430" y="1016420"/>
                  <a:pt x="3298856" y="1015658"/>
                </a:cubicBezTo>
                <a:cubicBezTo>
                  <a:pt x="3295522" y="1015563"/>
                  <a:pt x="3294474" y="1013848"/>
                  <a:pt x="3290283" y="1014230"/>
                </a:cubicBezTo>
                <a:cubicBezTo>
                  <a:pt x="3275615" y="1015658"/>
                  <a:pt x="3264471" y="1024802"/>
                  <a:pt x="3252850" y="1019468"/>
                </a:cubicBezTo>
                <a:cubicBezTo>
                  <a:pt x="3250945" y="1018039"/>
                  <a:pt x="3267138" y="1014801"/>
                  <a:pt x="3269424" y="1015944"/>
                </a:cubicBezTo>
                <a:cubicBezTo>
                  <a:pt x="3272757" y="1017658"/>
                  <a:pt x="3272281" y="1016515"/>
                  <a:pt x="3277806" y="1015277"/>
                </a:cubicBezTo>
                <a:cubicBezTo>
                  <a:pt x="3283140" y="1014039"/>
                  <a:pt x="3297332" y="1012610"/>
                  <a:pt x="3315239" y="1010038"/>
                </a:cubicBezTo>
                <a:cubicBezTo>
                  <a:pt x="3325907" y="1008610"/>
                  <a:pt x="3351339" y="1003371"/>
                  <a:pt x="3373532" y="1003085"/>
                </a:cubicBezTo>
                <a:close/>
                <a:moveTo>
                  <a:pt x="3432111" y="998132"/>
                </a:moveTo>
                <a:cubicBezTo>
                  <a:pt x="3434873" y="997942"/>
                  <a:pt x="3437731" y="997656"/>
                  <a:pt x="3440493" y="997465"/>
                </a:cubicBezTo>
                <a:cubicBezTo>
                  <a:pt x="3441731" y="1003276"/>
                  <a:pt x="3409156" y="999466"/>
                  <a:pt x="3432111" y="998132"/>
                </a:cubicBezTo>
                <a:close/>
                <a:moveTo>
                  <a:pt x="1676463" y="1148532"/>
                </a:moveTo>
                <a:cubicBezTo>
                  <a:pt x="1676653" y="1151294"/>
                  <a:pt x="1676939" y="1154152"/>
                  <a:pt x="1677129" y="1156914"/>
                </a:cubicBezTo>
                <a:cubicBezTo>
                  <a:pt x="1665128" y="1156152"/>
                  <a:pt x="1666557" y="1160819"/>
                  <a:pt x="1656365" y="1160819"/>
                </a:cubicBezTo>
                <a:cubicBezTo>
                  <a:pt x="1657794" y="1154533"/>
                  <a:pt x="1664461" y="1150437"/>
                  <a:pt x="1676463" y="1148532"/>
                </a:cubicBezTo>
                <a:close/>
                <a:moveTo>
                  <a:pt x="2136615" y="1113861"/>
                </a:moveTo>
                <a:cubicBezTo>
                  <a:pt x="2138806" y="1118528"/>
                  <a:pt x="2128805" y="1117290"/>
                  <a:pt x="2120042" y="1117385"/>
                </a:cubicBezTo>
                <a:cubicBezTo>
                  <a:pt x="2115089" y="1117385"/>
                  <a:pt x="2097753" y="1121005"/>
                  <a:pt x="2102992" y="1114623"/>
                </a:cubicBezTo>
                <a:cubicBezTo>
                  <a:pt x="2115089" y="1110718"/>
                  <a:pt x="2128710" y="1109765"/>
                  <a:pt x="2136615" y="1113861"/>
                </a:cubicBezTo>
                <a:close/>
                <a:moveTo>
                  <a:pt x="2562669" y="1073666"/>
                </a:moveTo>
                <a:cubicBezTo>
                  <a:pt x="2578956" y="1076714"/>
                  <a:pt x="2551810" y="1079381"/>
                  <a:pt x="2546476" y="1081381"/>
                </a:cubicBezTo>
                <a:cubicBezTo>
                  <a:pt x="2544285" y="1082143"/>
                  <a:pt x="2547238" y="1083286"/>
                  <a:pt x="2542476" y="1083857"/>
                </a:cubicBezTo>
                <a:cubicBezTo>
                  <a:pt x="2537427" y="1084429"/>
                  <a:pt x="2530474" y="1083857"/>
                  <a:pt x="2525616" y="1083191"/>
                </a:cubicBezTo>
                <a:cubicBezTo>
                  <a:pt x="2520092" y="1082429"/>
                  <a:pt x="2516377" y="1083857"/>
                  <a:pt x="2516853" y="1079666"/>
                </a:cubicBezTo>
                <a:cubicBezTo>
                  <a:pt x="2530855" y="1077095"/>
                  <a:pt x="2555906" y="1079095"/>
                  <a:pt x="2562669" y="1073666"/>
                </a:cubicBezTo>
                <a:close/>
                <a:moveTo>
                  <a:pt x="2349690" y="1093763"/>
                </a:moveTo>
                <a:cubicBezTo>
                  <a:pt x="2353881" y="1093382"/>
                  <a:pt x="2358072" y="1093097"/>
                  <a:pt x="2362263" y="1092716"/>
                </a:cubicBezTo>
                <a:cubicBezTo>
                  <a:pt x="2362358" y="1094144"/>
                  <a:pt x="2362453" y="1095478"/>
                  <a:pt x="2362644" y="1096907"/>
                </a:cubicBezTo>
                <a:cubicBezTo>
                  <a:pt x="2358453" y="1097287"/>
                  <a:pt x="2354262" y="1097573"/>
                  <a:pt x="2350071" y="1097954"/>
                </a:cubicBezTo>
                <a:cubicBezTo>
                  <a:pt x="2349880" y="1096526"/>
                  <a:pt x="2349785" y="1095192"/>
                  <a:pt x="2349690" y="1093763"/>
                </a:cubicBezTo>
                <a:close/>
                <a:moveTo>
                  <a:pt x="2412364" y="1088429"/>
                </a:moveTo>
                <a:cubicBezTo>
                  <a:pt x="2416555" y="1088048"/>
                  <a:pt x="2420746" y="1087762"/>
                  <a:pt x="2424937" y="1087382"/>
                </a:cubicBezTo>
                <a:cubicBezTo>
                  <a:pt x="2425128" y="1089477"/>
                  <a:pt x="2425318" y="1091572"/>
                  <a:pt x="2425509" y="1093668"/>
                </a:cubicBezTo>
                <a:cubicBezTo>
                  <a:pt x="2416365" y="1094811"/>
                  <a:pt x="2411983" y="1093097"/>
                  <a:pt x="2412364" y="1088429"/>
                </a:cubicBezTo>
                <a:close/>
                <a:moveTo>
                  <a:pt x="1601501" y="1159010"/>
                </a:moveTo>
                <a:cubicBezTo>
                  <a:pt x="1611216" y="1158152"/>
                  <a:pt x="1621027" y="1157390"/>
                  <a:pt x="1630743" y="1156533"/>
                </a:cubicBezTo>
                <a:cubicBezTo>
                  <a:pt x="1627314" y="1162629"/>
                  <a:pt x="1610073" y="1163105"/>
                  <a:pt x="1597786" y="1165677"/>
                </a:cubicBezTo>
                <a:cubicBezTo>
                  <a:pt x="1599977" y="1163867"/>
                  <a:pt x="1601977" y="1161962"/>
                  <a:pt x="1601501" y="1159010"/>
                </a:cubicBezTo>
                <a:close/>
                <a:moveTo>
                  <a:pt x="2090610" y="1117766"/>
                </a:moveTo>
                <a:cubicBezTo>
                  <a:pt x="2089943" y="1121576"/>
                  <a:pt x="2083847" y="1123195"/>
                  <a:pt x="2074227" y="1123386"/>
                </a:cubicBezTo>
                <a:cubicBezTo>
                  <a:pt x="2074989" y="1119576"/>
                  <a:pt x="2081085" y="1117957"/>
                  <a:pt x="2090610" y="1117766"/>
                </a:cubicBezTo>
                <a:close/>
                <a:moveTo>
                  <a:pt x="3461829" y="1001942"/>
                </a:moveTo>
                <a:cubicBezTo>
                  <a:pt x="3464591" y="1001752"/>
                  <a:pt x="3467353" y="1001466"/>
                  <a:pt x="3470211" y="1001276"/>
                </a:cubicBezTo>
                <a:cubicBezTo>
                  <a:pt x="3470306" y="1002704"/>
                  <a:pt x="3470401" y="1004038"/>
                  <a:pt x="3470592" y="1005466"/>
                </a:cubicBezTo>
                <a:cubicBezTo>
                  <a:pt x="3467829" y="1005657"/>
                  <a:pt x="3464972" y="1005943"/>
                  <a:pt x="3462210" y="1006133"/>
                </a:cubicBezTo>
                <a:cubicBezTo>
                  <a:pt x="3462114" y="1004800"/>
                  <a:pt x="3462019" y="1003371"/>
                  <a:pt x="3461829" y="1001942"/>
                </a:cubicBezTo>
                <a:close/>
                <a:moveTo>
                  <a:pt x="1865058" y="1138912"/>
                </a:moveTo>
                <a:cubicBezTo>
                  <a:pt x="1876964" y="1137483"/>
                  <a:pt x="1887822" y="1136721"/>
                  <a:pt x="1886489" y="1143484"/>
                </a:cubicBezTo>
                <a:cubicBezTo>
                  <a:pt x="1875821" y="1144055"/>
                  <a:pt x="1864962" y="1144817"/>
                  <a:pt x="1865058" y="1138912"/>
                </a:cubicBezTo>
                <a:close/>
                <a:moveTo>
                  <a:pt x="604138" y="1264451"/>
                </a:moveTo>
                <a:cubicBezTo>
                  <a:pt x="614711" y="1255879"/>
                  <a:pt x="631475" y="1266737"/>
                  <a:pt x="604138" y="1264451"/>
                </a:cubicBezTo>
                <a:lnTo>
                  <a:pt x="604138" y="1264451"/>
                </a:lnTo>
                <a:close/>
                <a:moveTo>
                  <a:pt x="5289867" y="261945"/>
                </a:moveTo>
                <a:cubicBezTo>
                  <a:pt x="5272436" y="263088"/>
                  <a:pt x="5267197" y="267565"/>
                  <a:pt x="5256244" y="262707"/>
                </a:cubicBezTo>
                <a:cubicBezTo>
                  <a:pt x="5250338" y="263088"/>
                  <a:pt x="5240337" y="264517"/>
                  <a:pt x="5248052" y="265469"/>
                </a:cubicBezTo>
                <a:cubicBezTo>
                  <a:pt x="5263959" y="263278"/>
                  <a:pt x="5286533" y="276328"/>
                  <a:pt x="5289867" y="261945"/>
                </a:cubicBezTo>
                <a:close/>
                <a:moveTo>
                  <a:pt x="5327586" y="709144"/>
                </a:moveTo>
                <a:cubicBezTo>
                  <a:pt x="5327871" y="709144"/>
                  <a:pt x="5327491" y="711144"/>
                  <a:pt x="5327776" y="711239"/>
                </a:cubicBezTo>
                <a:cubicBezTo>
                  <a:pt x="5330539" y="712668"/>
                  <a:pt x="5350541" y="709239"/>
                  <a:pt x="5352827" y="709144"/>
                </a:cubicBezTo>
                <a:cubicBezTo>
                  <a:pt x="5360447" y="708858"/>
                  <a:pt x="5382640" y="712573"/>
                  <a:pt x="5386260" y="706286"/>
                </a:cubicBezTo>
                <a:cubicBezTo>
                  <a:pt x="5353018" y="708191"/>
                  <a:pt x="5324156" y="707524"/>
                  <a:pt x="5293772" y="707715"/>
                </a:cubicBezTo>
                <a:cubicBezTo>
                  <a:pt x="5294153" y="715430"/>
                  <a:pt x="5316251" y="709334"/>
                  <a:pt x="5327586" y="709144"/>
                </a:cubicBezTo>
                <a:close/>
                <a:moveTo>
                  <a:pt x="508317" y="1225970"/>
                </a:moveTo>
                <a:cubicBezTo>
                  <a:pt x="455929" y="1233400"/>
                  <a:pt x="401732" y="1240067"/>
                  <a:pt x="350202" y="1247783"/>
                </a:cubicBezTo>
                <a:cubicBezTo>
                  <a:pt x="350392" y="1250545"/>
                  <a:pt x="350678" y="1253402"/>
                  <a:pt x="350868" y="1256165"/>
                </a:cubicBezTo>
                <a:cubicBezTo>
                  <a:pt x="346201" y="1257022"/>
                  <a:pt x="344582" y="1259022"/>
                  <a:pt x="342867" y="1261022"/>
                </a:cubicBezTo>
                <a:cubicBezTo>
                  <a:pt x="336295" y="1261784"/>
                  <a:pt x="328294" y="1261975"/>
                  <a:pt x="330675" y="1266261"/>
                </a:cubicBezTo>
                <a:cubicBezTo>
                  <a:pt x="332104" y="1271119"/>
                  <a:pt x="347820" y="1267690"/>
                  <a:pt x="356107" y="1268357"/>
                </a:cubicBezTo>
                <a:cubicBezTo>
                  <a:pt x="358584" y="1268547"/>
                  <a:pt x="369633" y="1274738"/>
                  <a:pt x="368871" y="1269404"/>
                </a:cubicBezTo>
                <a:cubicBezTo>
                  <a:pt x="362679" y="1269499"/>
                  <a:pt x="364584" y="1264642"/>
                  <a:pt x="364013" y="1261403"/>
                </a:cubicBezTo>
                <a:cubicBezTo>
                  <a:pt x="372776" y="1255403"/>
                  <a:pt x="371633" y="1245496"/>
                  <a:pt x="392016" y="1244258"/>
                </a:cubicBezTo>
                <a:cubicBezTo>
                  <a:pt x="400398" y="1245020"/>
                  <a:pt x="403637" y="1248925"/>
                  <a:pt x="405447" y="1253688"/>
                </a:cubicBezTo>
                <a:cubicBezTo>
                  <a:pt x="392302" y="1253783"/>
                  <a:pt x="386968" y="1257117"/>
                  <a:pt x="389445" y="1263499"/>
                </a:cubicBezTo>
                <a:cubicBezTo>
                  <a:pt x="411257" y="1265499"/>
                  <a:pt x="401637" y="1254831"/>
                  <a:pt x="413829" y="1253021"/>
                </a:cubicBezTo>
                <a:cubicBezTo>
                  <a:pt x="421544" y="1248068"/>
                  <a:pt x="430212" y="1246735"/>
                  <a:pt x="442880" y="1248449"/>
                </a:cubicBezTo>
                <a:cubicBezTo>
                  <a:pt x="449357" y="1245020"/>
                  <a:pt x="447261" y="1238067"/>
                  <a:pt x="463073" y="1238258"/>
                </a:cubicBezTo>
                <a:cubicBezTo>
                  <a:pt x="458977" y="1244258"/>
                  <a:pt x="463168" y="1249116"/>
                  <a:pt x="468693" y="1254736"/>
                </a:cubicBezTo>
                <a:cubicBezTo>
                  <a:pt x="489552" y="1253593"/>
                  <a:pt x="480218" y="1240448"/>
                  <a:pt x="496696" y="1237591"/>
                </a:cubicBezTo>
                <a:cubicBezTo>
                  <a:pt x="508698" y="1237019"/>
                  <a:pt x="519556" y="1235971"/>
                  <a:pt x="517080" y="1229495"/>
                </a:cubicBezTo>
                <a:cubicBezTo>
                  <a:pt x="501649" y="1231876"/>
                  <a:pt x="506793" y="1233971"/>
                  <a:pt x="508317" y="1225970"/>
                </a:cubicBezTo>
                <a:close/>
                <a:moveTo>
                  <a:pt x="4700079" y="956603"/>
                </a:moveTo>
                <a:cubicBezTo>
                  <a:pt x="4685029" y="956984"/>
                  <a:pt x="4677314" y="952888"/>
                  <a:pt x="4657883" y="955936"/>
                </a:cubicBezTo>
                <a:cubicBezTo>
                  <a:pt x="4656264" y="962985"/>
                  <a:pt x="4689411" y="961747"/>
                  <a:pt x="4704365" y="958318"/>
                </a:cubicBezTo>
                <a:cubicBezTo>
                  <a:pt x="4704746" y="958222"/>
                  <a:pt x="4703889" y="956413"/>
                  <a:pt x="4704175" y="956222"/>
                </a:cubicBezTo>
                <a:cubicBezTo>
                  <a:pt x="4706842" y="954222"/>
                  <a:pt x="4721605" y="956222"/>
                  <a:pt x="4716367" y="950983"/>
                </a:cubicBezTo>
                <a:cubicBezTo>
                  <a:pt x="4703127" y="949745"/>
                  <a:pt x="4706556" y="955174"/>
                  <a:pt x="4700079" y="956603"/>
                </a:cubicBezTo>
                <a:close/>
                <a:moveTo>
                  <a:pt x="5028691" y="958508"/>
                </a:moveTo>
                <a:cubicBezTo>
                  <a:pt x="5016690" y="956317"/>
                  <a:pt x="4996306" y="959270"/>
                  <a:pt x="4982400" y="958222"/>
                </a:cubicBezTo>
                <a:cubicBezTo>
                  <a:pt x="4981638" y="959937"/>
                  <a:pt x="4982590" y="962413"/>
                  <a:pt x="4978590" y="962794"/>
                </a:cubicBezTo>
                <a:cubicBezTo>
                  <a:pt x="4969732" y="954984"/>
                  <a:pt x="4926774" y="968033"/>
                  <a:pt x="4919344" y="959365"/>
                </a:cubicBezTo>
                <a:cubicBezTo>
                  <a:pt x="4924869" y="959175"/>
                  <a:pt x="4949634" y="957175"/>
                  <a:pt x="4935918" y="955841"/>
                </a:cubicBezTo>
                <a:cubicBezTo>
                  <a:pt x="4910772" y="954698"/>
                  <a:pt x="4884673" y="959461"/>
                  <a:pt x="4864671" y="959746"/>
                </a:cubicBezTo>
                <a:cubicBezTo>
                  <a:pt x="4861337" y="967652"/>
                  <a:pt x="4883054" y="961937"/>
                  <a:pt x="4885721" y="960128"/>
                </a:cubicBezTo>
                <a:cubicBezTo>
                  <a:pt x="4886102" y="963557"/>
                  <a:pt x="4897437" y="960318"/>
                  <a:pt x="4898580" y="963271"/>
                </a:cubicBezTo>
                <a:cubicBezTo>
                  <a:pt x="4888864" y="964128"/>
                  <a:pt x="4879053" y="964890"/>
                  <a:pt x="4869338" y="965747"/>
                </a:cubicBezTo>
                <a:cubicBezTo>
                  <a:pt x="4858860" y="984321"/>
                  <a:pt x="4823904" y="966414"/>
                  <a:pt x="4798662" y="975939"/>
                </a:cubicBezTo>
                <a:cubicBezTo>
                  <a:pt x="4790566" y="975748"/>
                  <a:pt x="4790566" y="970605"/>
                  <a:pt x="4777422" y="973462"/>
                </a:cubicBezTo>
                <a:cubicBezTo>
                  <a:pt x="4769421" y="974986"/>
                  <a:pt x="4774850" y="981844"/>
                  <a:pt x="4761229" y="981178"/>
                </a:cubicBezTo>
                <a:cubicBezTo>
                  <a:pt x="4756562" y="979558"/>
                  <a:pt x="4759229" y="973558"/>
                  <a:pt x="4748180" y="975939"/>
                </a:cubicBezTo>
                <a:cubicBezTo>
                  <a:pt x="4738941" y="977653"/>
                  <a:pt x="4725892" y="982702"/>
                  <a:pt x="4722939" y="975939"/>
                </a:cubicBezTo>
                <a:cubicBezTo>
                  <a:pt x="4735131" y="972034"/>
                  <a:pt x="4755038" y="971272"/>
                  <a:pt x="4772945" y="969653"/>
                </a:cubicBezTo>
                <a:cubicBezTo>
                  <a:pt x="4792090" y="967843"/>
                  <a:pt x="4813998" y="969367"/>
                  <a:pt x="4818760" y="963652"/>
                </a:cubicBezTo>
                <a:cubicBezTo>
                  <a:pt x="4781232" y="966700"/>
                  <a:pt x="4750276" y="965842"/>
                  <a:pt x="4709890" y="970700"/>
                </a:cubicBezTo>
                <a:cubicBezTo>
                  <a:pt x="4708842" y="976415"/>
                  <a:pt x="4700460" y="979082"/>
                  <a:pt x="4685315" y="979082"/>
                </a:cubicBezTo>
                <a:cubicBezTo>
                  <a:pt x="4683982" y="982797"/>
                  <a:pt x="4691983" y="983940"/>
                  <a:pt x="4685886" y="985369"/>
                </a:cubicBezTo>
                <a:cubicBezTo>
                  <a:pt x="4675409" y="986607"/>
                  <a:pt x="4672551" y="983273"/>
                  <a:pt x="4668646" y="980511"/>
                </a:cubicBezTo>
                <a:cubicBezTo>
                  <a:pt x="4675885" y="980035"/>
                  <a:pt x="4679219" y="978034"/>
                  <a:pt x="4680838" y="975272"/>
                </a:cubicBezTo>
                <a:cubicBezTo>
                  <a:pt x="4664169" y="978034"/>
                  <a:pt x="4636166" y="976320"/>
                  <a:pt x="4626641" y="981940"/>
                </a:cubicBezTo>
                <a:cubicBezTo>
                  <a:pt x="4632642" y="985369"/>
                  <a:pt x="4641881" y="980130"/>
                  <a:pt x="4643691" y="984702"/>
                </a:cubicBezTo>
                <a:cubicBezTo>
                  <a:pt x="4643595" y="984416"/>
                  <a:pt x="4636071" y="988036"/>
                  <a:pt x="4639881" y="989274"/>
                </a:cubicBezTo>
                <a:cubicBezTo>
                  <a:pt x="4641976" y="989941"/>
                  <a:pt x="4650834" y="990036"/>
                  <a:pt x="4652644" y="990322"/>
                </a:cubicBezTo>
                <a:cubicBezTo>
                  <a:pt x="4654454" y="990607"/>
                  <a:pt x="4653120" y="991846"/>
                  <a:pt x="4657026" y="992036"/>
                </a:cubicBezTo>
                <a:cubicBezTo>
                  <a:pt x="4660931" y="992322"/>
                  <a:pt x="4665598" y="990798"/>
                  <a:pt x="4669599" y="990988"/>
                </a:cubicBezTo>
                <a:cubicBezTo>
                  <a:pt x="4669218" y="995656"/>
                  <a:pt x="4673599" y="997370"/>
                  <a:pt x="4682648" y="996227"/>
                </a:cubicBezTo>
                <a:cubicBezTo>
                  <a:pt x="4695888" y="996132"/>
                  <a:pt x="4698745" y="991846"/>
                  <a:pt x="4707413" y="989941"/>
                </a:cubicBezTo>
                <a:cubicBezTo>
                  <a:pt x="4715890" y="996608"/>
                  <a:pt x="4739703" y="984607"/>
                  <a:pt x="4745037" y="986797"/>
                </a:cubicBezTo>
                <a:cubicBezTo>
                  <a:pt x="4753228" y="990131"/>
                  <a:pt x="4750085" y="986035"/>
                  <a:pt x="4761801" y="985369"/>
                </a:cubicBezTo>
                <a:cubicBezTo>
                  <a:pt x="4766849" y="985083"/>
                  <a:pt x="4768183" y="986512"/>
                  <a:pt x="4774564" y="986416"/>
                </a:cubicBezTo>
                <a:cubicBezTo>
                  <a:pt x="4795710" y="986035"/>
                  <a:pt x="4801615" y="980130"/>
                  <a:pt x="4815998" y="978701"/>
                </a:cubicBezTo>
                <a:cubicBezTo>
                  <a:pt x="4820665" y="978225"/>
                  <a:pt x="4822666" y="979844"/>
                  <a:pt x="4828761" y="979749"/>
                </a:cubicBezTo>
                <a:cubicBezTo>
                  <a:pt x="4843049" y="979463"/>
                  <a:pt x="4858765" y="976606"/>
                  <a:pt x="4874767" y="975844"/>
                </a:cubicBezTo>
                <a:cubicBezTo>
                  <a:pt x="4882673" y="974986"/>
                  <a:pt x="4877054" y="968700"/>
                  <a:pt x="4886769" y="968509"/>
                </a:cubicBezTo>
                <a:cubicBezTo>
                  <a:pt x="4887435" y="971748"/>
                  <a:pt x="4886864" y="975844"/>
                  <a:pt x="4895627" y="974129"/>
                </a:cubicBezTo>
                <a:cubicBezTo>
                  <a:pt x="4898294" y="973653"/>
                  <a:pt x="4901438" y="974034"/>
                  <a:pt x="4904009" y="973462"/>
                </a:cubicBezTo>
                <a:cubicBezTo>
                  <a:pt x="4909057" y="972319"/>
                  <a:pt x="4905152" y="969843"/>
                  <a:pt x="4907819" y="968890"/>
                </a:cubicBezTo>
                <a:cubicBezTo>
                  <a:pt x="4913820" y="966795"/>
                  <a:pt x="4921535" y="967462"/>
                  <a:pt x="4928584" y="964985"/>
                </a:cubicBezTo>
                <a:cubicBezTo>
                  <a:pt x="4931632" y="969367"/>
                  <a:pt x="4917249" y="972701"/>
                  <a:pt x="4933346" y="970891"/>
                </a:cubicBezTo>
                <a:cubicBezTo>
                  <a:pt x="4952110" y="972319"/>
                  <a:pt x="4943633" y="962890"/>
                  <a:pt x="4957921" y="962509"/>
                </a:cubicBezTo>
                <a:cubicBezTo>
                  <a:pt x="4958588" y="965747"/>
                  <a:pt x="4958016" y="969843"/>
                  <a:pt x="4966779" y="968128"/>
                </a:cubicBezTo>
                <a:cubicBezTo>
                  <a:pt x="4979066" y="967652"/>
                  <a:pt x="4979257" y="962318"/>
                  <a:pt x="4991544" y="961842"/>
                </a:cubicBezTo>
                <a:cubicBezTo>
                  <a:pt x="4995735" y="960889"/>
                  <a:pt x="4994401" y="962794"/>
                  <a:pt x="4995925" y="963557"/>
                </a:cubicBezTo>
                <a:cubicBezTo>
                  <a:pt x="5001926" y="966700"/>
                  <a:pt x="5020881" y="964033"/>
                  <a:pt x="5033739" y="962509"/>
                </a:cubicBezTo>
                <a:cubicBezTo>
                  <a:pt x="5042788" y="961366"/>
                  <a:pt x="5060219" y="962032"/>
                  <a:pt x="5054314" y="956508"/>
                </a:cubicBezTo>
                <a:cubicBezTo>
                  <a:pt x="5044313" y="949936"/>
                  <a:pt x="5041550" y="956603"/>
                  <a:pt x="5028691" y="958508"/>
                </a:cubicBezTo>
                <a:close/>
                <a:moveTo>
                  <a:pt x="2244057" y="1189394"/>
                </a:moveTo>
                <a:cubicBezTo>
                  <a:pt x="2240819" y="1191395"/>
                  <a:pt x="2252058" y="1190633"/>
                  <a:pt x="2252630" y="1190823"/>
                </a:cubicBezTo>
                <a:cubicBezTo>
                  <a:pt x="2253868" y="1191204"/>
                  <a:pt x="2251677" y="1194728"/>
                  <a:pt x="2253011" y="1195014"/>
                </a:cubicBezTo>
                <a:cubicBezTo>
                  <a:pt x="2255106" y="1195395"/>
                  <a:pt x="2262155" y="1193299"/>
                  <a:pt x="2261202" y="1192252"/>
                </a:cubicBezTo>
                <a:cubicBezTo>
                  <a:pt x="2254344" y="1192823"/>
                  <a:pt x="2250249" y="1185584"/>
                  <a:pt x="2244057" y="1189394"/>
                </a:cubicBezTo>
                <a:close/>
                <a:moveTo>
                  <a:pt x="790828" y="1181012"/>
                </a:moveTo>
                <a:cubicBezTo>
                  <a:pt x="814355" y="1175964"/>
                  <a:pt x="827499" y="1177488"/>
                  <a:pt x="853503" y="1175678"/>
                </a:cubicBezTo>
                <a:cubicBezTo>
                  <a:pt x="851788" y="1170916"/>
                  <a:pt x="846264" y="1168344"/>
                  <a:pt x="848073" y="1161295"/>
                </a:cubicBezTo>
                <a:cubicBezTo>
                  <a:pt x="827118" y="1163105"/>
                  <a:pt x="806259" y="1164820"/>
                  <a:pt x="785399" y="1166630"/>
                </a:cubicBezTo>
                <a:cubicBezTo>
                  <a:pt x="785875" y="1172249"/>
                  <a:pt x="784827" y="1178726"/>
                  <a:pt x="790828" y="1181012"/>
                </a:cubicBezTo>
                <a:close/>
                <a:moveTo>
                  <a:pt x="5172805" y="870211"/>
                </a:moveTo>
                <a:cubicBezTo>
                  <a:pt x="5173185" y="873640"/>
                  <a:pt x="5184520" y="870402"/>
                  <a:pt x="5185663" y="873355"/>
                </a:cubicBezTo>
                <a:cubicBezTo>
                  <a:pt x="5162613" y="878784"/>
                  <a:pt x="5135562" y="870211"/>
                  <a:pt x="5127275" y="880403"/>
                </a:cubicBezTo>
                <a:cubicBezTo>
                  <a:pt x="5137657" y="883642"/>
                  <a:pt x="5154231" y="880213"/>
                  <a:pt x="5165280" y="881451"/>
                </a:cubicBezTo>
                <a:cubicBezTo>
                  <a:pt x="5168614" y="881832"/>
                  <a:pt x="5169947" y="886880"/>
                  <a:pt x="5178139" y="884594"/>
                </a:cubicBezTo>
                <a:cubicBezTo>
                  <a:pt x="5179472" y="880880"/>
                  <a:pt x="5171471" y="879736"/>
                  <a:pt x="5177567" y="878308"/>
                </a:cubicBezTo>
                <a:cubicBezTo>
                  <a:pt x="5187282" y="877451"/>
                  <a:pt x="5197093" y="876688"/>
                  <a:pt x="5206809" y="875831"/>
                </a:cubicBezTo>
                <a:cubicBezTo>
                  <a:pt x="5202713" y="884499"/>
                  <a:pt x="5227192" y="885356"/>
                  <a:pt x="5228050" y="878308"/>
                </a:cubicBezTo>
                <a:cubicBezTo>
                  <a:pt x="5220239" y="878689"/>
                  <a:pt x="5213953" y="878117"/>
                  <a:pt x="5211000" y="875545"/>
                </a:cubicBezTo>
                <a:cubicBezTo>
                  <a:pt x="5218334" y="873926"/>
                  <a:pt x="5209000" y="873450"/>
                  <a:pt x="5206428" y="871735"/>
                </a:cubicBezTo>
                <a:cubicBezTo>
                  <a:pt x="5231764" y="868021"/>
                  <a:pt x="5242242" y="873355"/>
                  <a:pt x="5265292" y="870973"/>
                </a:cubicBezTo>
                <a:cubicBezTo>
                  <a:pt x="5260244" y="876688"/>
                  <a:pt x="5282342" y="876117"/>
                  <a:pt x="5270150" y="878974"/>
                </a:cubicBezTo>
                <a:cubicBezTo>
                  <a:pt x="5252719" y="881546"/>
                  <a:pt x="5246433" y="877260"/>
                  <a:pt x="5232145" y="877927"/>
                </a:cubicBezTo>
                <a:cubicBezTo>
                  <a:pt x="5230145" y="886785"/>
                  <a:pt x="5250148" y="882022"/>
                  <a:pt x="5261959" y="881737"/>
                </a:cubicBezTo>
                <a:cubicBezTo>
                  <a:pt x="5267483" y="881641"/>
                  <a:pt x="5267864" y="883165"/>
                  <a:pt x="5274722" y="882784"/>
                </a:cubicBezTo>
                <a:cubicBezTo>
                  <a:pt x="5307583" y="880689"/>
                  <a:pt x="5326919" y="886404"/>
                  <a:pt x="5350636" y="884785"/>
                </a:cubicBezTo>
                <a:cubicBezTo>
                  <a:pt x="5351684" y="886309"/>
                  <a:pt x="5354351" y="886976"/>
                  <a:pt x="5359209" y="886213"/>
                </a:cubicBezTo>
                <a:cubicBezTo>
                  <a:pt x="5356637" y="892214"/>
                  <a:pt x="5367876" y="889738"/>
                  <a:pt x="5368257" y="893929"/>
                </a:cubicBezTo>
                <a:cubicBezTo>
                  <a:pt x="5381212" y="894310"/>
                  <a:pt x="5376449" y="894691"/>
                  <a:pt x="5389212" y="892119"/>
                </a:cubicBezTo>
                <a:cubicBezTo>
                  <a:pt x="5389212" y="894786"/>
                  <a:pt x="5384069" y="895453"/>
                  <a:pt x="5385593" y="898786"/>
                </a:cubicBezTo>
                <a:cubicBezTo>
                  <a:pt x="5392546" y="898215"/>
                  <a:pt x="5399500" y="897643"/>
                  <a:pt x="5406453" y="896977"/>
                </a:cubicBezTo>
                <a:cubicBezTo>
                  <a:pt x="5417407" y="890309"/>
                  <a:pt x="5395213" y="892690"/>
                  <a:pt x="5397023" y="885070"/>
                </a:cubicBezTo>
                <a:cubicBezTo>
                  <a:pt x="5402548" y="884594"/>
                  <a:pt x="5408167" y="884118"/>
                  <a:pt x="5413692" y="883642"/>
                </a:cubicBezTo>
                <a:cubicBezTo>
                  <a:pt x="5416644" y="877451"/>
                  <a:pt x="5407310" y="878689"/>
                  <a:pt x="5408644" y="873450"/>
                </a:cubicBezTo>
                <a:cubicBezTo>
                  <a:pt x="5402357" y="873640"/>
                  <a:pt x="5393308" y="875545"/>
                  <a:pt x="5391784" y="872783"/>
                </a:cubicBezTo>
                <a:cubicBezTo>
                  <a:pt x="5391880" y="869449"/>
                  <a:pt x="5402357" y="870211"/>
                  <a:pt x="5399595" y="865735"/>
                </a:cubicBezTo>
                <a:cubicBezTo>
                  <a:pt x="5383878" y="864973"/>
                  <a:pt x="5368639" y="864878"/>
                  <a:pt x="5353304" y="865449"/>
                </a:cubicBezTo>
                <a:cubicBezTo>
                  <a:pt x="5342826" y="865830"/>
                  <a:pt x="5314251" y="870116"/>
                  <a:pt x="5311489" y="868973"/>
                </a:cubicBezTo>
                <a:cubicBezTo>
                  <a:pt x="5303297" y="865639"/>
                  <a:pt x="5296630" y="869735"/>
                  <a:pt x="5290247" y="866592"/>
                </a:cubicBezTo>
                <a:cubicBezTo>
                  <a:pt x="5289295" y="866116"/>
                  <a:pt x="5279294" y="867544"/>
                  <a:pt x="5277675" y="867640"/>
                </a:cubicBezTo>
                <a:cubicBezTo>
                  <a:pt x="5274055" y="867830"/>
                  <a:pt x="5274150" y="865925"/>
                  <a:pt x="5273293" y="865925"/>
                </a:cubicBezTo>
                <a:cubicBezTo>
                  <a:pt x="5259958" y="865544"/>
                  <a:pt x="5241385" y="867449"/>
                  <a:pt x="5231288" y="867354"/>
                </a:cubicBezTo>
                <a:cubicBezTo>
                  <a:pt x="5210429" y="867068"/>
                  <a:pt x="5184139" y="865925"/>
                  <a:pt x="5168042" y="866306"/>
                </a:cubicBezTo>
                <a:cubicBezTo>
                  <a:pt x="5158517" y="866497"/>
                  <a:pt x="5147754" y="868402"/>
                  <a:pt x="5138800" y="868783"/>
                </a:cubicBezTo>
                <a:cubicBezTo>
                  <a:pt x="5134229" y="868973"/>
                  <a:pt x="5125370" y="864020"/>
                  <a:pt x="5122036" y="870211"/>
                </a:cubicBezTo>
                <a:cubicBezTo>
                  <a:pt x="5139753" y="870497"/>
                  <a:pt x="5158707" y="874212"/>
                  <a:pt x="5172805" y="870211"/>
                </a:cubicBezTo>
                <a:close/>
                <a:moveTo>
                  <a:pt x="5303773" y="876022"/>
                </a:moveTo>
                <a:cubicBezTo>
                  <a:pt x="5306440" y="871069"/>
                  <a:pt x="5327491" y="872974"/>
                  <a:pt x="5325014" y="878498"/>
                </a:cubicBezTo>
                <a:cubicBezTo>
                  <a:pt x="5314631" y="879641"/>
                  <a:pt x="5311774" y="876307"/>
                  <a:pt x="5303773" y="876022"/>
                </a:cubicBezTo>
                <a:close/>
                <a:moveTo>
                  <a:pt x="3567842" y="1009943"/>
                </a:moveTo>
                <a:cubicBezTo>
                  <a:pt x="3521931" y="1014230"/>
                  <a:pt x="3451827" y="1018230"/>
                  <a:pt x="3421728" y="1024421"/>
                </a:cubicBezTo>
                <a:cubicBezTo>
                  <a:pt x="3414489" y="1025850"/>
                  <a:pt x="3405250" y="1025088"/>
                  <a:pt x="3405345" y="1030041"/>
                </a:cubicBezTo>
                <a:cubicBezTo>
                  <a:pt x="3416014" y="1030898"/>
                  <a:pt x="3440969" y="1022897"/>
                  <a:pt x="3439159" y="1031374"/>
                </a:cubicBezTo>
                <a:cubicBezTo>
                  <a:pt x="3426777" y="1025945"/>
                  <a:pt x="3407917" y="1037566"/>
                  <a:pt x="3397154" y="1032803"/>
                </a:cubicBezTo>
                <a:cubicBezTo>
                  <a:pt x="3398868" y="1038232"/>
                  <a:pt x="3391915" y="1040137"/>
                  <a:pt x="3380961" y="1040518"/>
                </a:cubicBezTo>
                <a:cubicBezTo>
                  <a:pt x="3375723" y="1034327"/>
                  <a:pt x="3380199" y="1035756"/>
                  <a:pt x="3379914" y="1027945"/>
                </a:cubicBezTo>
                <a:cubicBezTo>
                  <a:pt x="3360959" y="1030612"/>
                  <a:pt x="3355911" y="1026326"/>
                  <a:pt x="3342290" y="1031089"/>
                </a:cubicBezTo>
                <a:cubicBezTo>
                  <a:pt x="3336575" y="1040423"/>
                  <a:pt x="3363912" y="1029565"/>
                  <a:pt x="3363721" y="1035661"/>
                </a:cubicBezTo>
                <a:cubicBezTo>
                  <a:pt x="3343719" y="1040423"/>
                  <a:pt x="3311715" y="1042519"/>
                  <a:pt x="3297046" y="1043376"/>
                </a:cubicBezTo>
                <a:cubicBezTo>
                  <a:pt x="3294760" y="1043471"/>
                  <a:pt x="3291712" y="1041757"/>
                  <a:pt x="3292665" y="1041661"/>
                </a:cubicBezTo>
                <a:cubicBezTo>
                  <a:pt x="3285711" y="1042233"/>
                  <a:pt x="3278949" y="1044614"/>
                  <a:pt x="3271900" y="1045567"/>
                </a:cubicBezTo>
                <a:cubicBezTo>
                  <a:pt x="3260184" y="1047091"/>
                  <a:pt x="3250564" y="1047472"/>
                  <a:pt x="3238467" y="1048424"/>
                </a:cubicBezTo>
                <a:cubicBezTo>
                  <a:pt x="3230371" y="1048996"/>
                  <a:pt x="3216179" y="1052139"/>
                  <a:pt x="3209035" y="1048805"/>
                </a:cubicBezTo>
                <a:cubicBezTo>
                  <a:pt x="3208845" y="1046043"/>
                  <a:pt x="3216179" y="1046233"/>
                  <a:pt x="3217036" y="1043947"/>
                </a:cubicBezTo>
                <a:cubicBezTo>
                  <a:pt x="3207416" y="1040328"/>
                  <a:pt x="3197034" y="1047853"/>
                  <a:pt x="3179412" y="1047091"/>
                </a:cubicBezTo>
                <a:cubicBezTo>
                  <a:pt x="3178079" y="1050806"/>
                  <a:pt x="3186080" y="1051949"/>
                  <a:pt x="3179984" y="1053377"/>
                </a:cubicBezTo>
                <a:cubicBezTo>
                  <a:pt x="3169506" y="1051187"/>
                  <a:pt x="3161982" y="1058616"/>
                  <a:pt x="3151123" y="1060045"/>
                </a:cubicBezTo>
                <a:cubicBezTo>
                  <a:pt x="3152076" y="1059949"/>
                  <a:pt x="3145503" y="1058616"/>
                  <a:pt x="3142551" y="1058616"/>
                </a:cubicBezTo>
                <a:cubicBezTo>
                  <a:pt x="3111404" y="1059378"/>
                  <a:pt x="3078066" y="1063188"/>
                  <a:pt x="3050539" y="1066426"/>
                </a:cubicBezTo>
                <a:cubicBezTo>
                  <a:pt x="3045205" y="1067093"/>
                  <a:pt x="3044824" y="1068808"/>
                  <a:pt x="3038157" y="1069570"/>
                </a:cubicBezTo>
                <a:cubicBezTo>
                  <a:pt x="3023488" y="1071189"/>
                  <a:pt x="2995389" y="1069760"/>
                  <a:pt x="2996723" y="1077285"/>
                </a:cubicBezTo>
                <a:cubicBezTo>
                  <a:pt x="3012249" y="1077285"/>
                  <a:pt x="3038157" y="1071094"/>
                  <a:pt x="3047110" y="1075189"/>
                </a:cubicBezTo>
                <a:cubicBezTo>
                  <a:pt x="3037014" y="1074618"/>
                  <a:pt x="3027108" y="1078523"/>
                  <a:pt x="3018059" y="1079762"/>
                </a:cubicBezTo>
                <a:cubicBezTo>
                  <a:pt x="3005676" y="1081381"/>
                  <a:pt x="2987960" y="1077666"/>
                  <a:pt x="2989103" y="1086429"/>
                </a:cubicBezTo>
                <a:cubicBezTo>
                  <a:pt x="3025774" y="1083572"/>
                  <a:pt x="3040633" y="1080905"/>
                  <a:pt x="3072732" y="1079381"/>
                </a:cubicBezTo>
                <a:cubicBezTo>
                  <a:pt x="3071685" y="1082333"/>
                  <a:pt x="3067113" y="1083857"/>
                  <a:pt x="3069208" y="1088143"/>
                </a:cubicBezTo>
                <a:cubicBezTo>
                  <a:pt x="3081495" y="1084905"/>
                  <a:pt x="3102641" y="1085286"/>
                  <a:pt x="3106260" y="1078714"/>
                </a:cubicBezTo>
                <a:cubicBezTo>
                  <a:pt x="3103022" y="1078523"/>
                  <a:pt x="3097974" y="1079381"/>
                  <a:pt x="3097688" y="1077285"/>
                </a:cubicBezTo>
                <a:cubicBezTo>
                  <a:pt x="3103022" y="1076714"/>
                  <a:pt x="3103212" y="1074142"/>
                  <a:pt x="3110070" y="1074142"/>
                </a:cubicBezTo>
                <a:cubicBezTo>
                  <a:pt x="3125596" y="1074332"/>
                  <a:pt x="3108832" y="1080619"/>
                  <a:pt x="3119310" y="1083953"/>
                </a:cubicBezTo>
                <a:cubicBezTo>
                  <a:pt x="3137217" y="1082238"/>
                  <a:pt x="3149599" y="1077190"/>
                  <a:pt x="3165315" y="1080047"/>
                </a:cubicBezTo>
                <a:cubicBezTo>
                  <a:pt x="3161124" y="1073666"/>
                  <a:pt x="3171221" y="1072904"/>
                  <a:pt x="3177126" y="1070618"/>
                </a:cubicBezTo>
                <a:cubicBezTo>
                  <a:pt x="3182365" y="1073285"/>
                  <a:pt x="3181508" y="1079666"/>
                  <a:pt x="3194557" y="1077571"/>
                </a:cubicBezTo>
                <a:cubicBezTo>
                  <a:pt x="3204939" y="1076999"/>
                  <a:pt x="3207225" y="1073189"/>
                  <a:pt x="3215131" y="1071570"/>
                </a:cubicBezTo>
                <a:cubicBezTo>
                  <a:pt x="3218751" y="1077190"/>
                  <a:pt x="3230371" y="1074523"/>
                  <a:pt x="3236372" y="1074047"/>
                </a:cubicBezTo>
                <a:cubicBezTo>
                  <a:pt x="3244659" y="1073285"/>
                  <a:pt x="3271710" y="1065855"/>
                  <a:pt x="3273615" y="1066712"/>
                </a:cubicBezTo>
                <a:cubicBezTo>
                  <a:pt x="3284949" y="1071284"/>
                  <a:pt x="3322002" y="1062712"/>
                  <a:pt x="3328002" y="1062140"/>
                </a:cubicBezTo>
                <a:cubicBezTo>
                  <a:pt x="3344862" y="1060616"/>
                  <a:pt x="3361149" y="1061283"/>
                  <a:pt x="3370008" y="1060712"/>
                </a:cubicBezTo>
                <a:cubicBezTo>
                  <a:pt x="3376389" y="1060235"/>
                  <a:pt x="3384200" y="1057378"/>
                  <a:pt x="3390772" y="1056806"/>
                </a:cubicBezTo>
                <a:cubicBezTo>
                  <a:pt x="3389629" y="1056901"/>
                  <a:pt x="3393344" y="1058521"/>
                  <a:pt x="3395154" y="1058521"/>
                </a:cubicBezTo>
                <a:cubicBezTo>
                  <a:pt x="3411918" y="1059187"/>
                  <a:pt x="3437731" y="1055854"/>
                  <a:pt x="3453637" y="1053568"/>
                </a:cubicBezTo>
                <a:cubicBezTo>
                  <a:pt x="3461257" y="1052520"/>
                  <a:pt x="3462876" y="1050806"/>
                  <a:pt x="3470211" y="1050043"/>
                </a:cubicBezTo>
                <a:cubicBezTo>
                  <a:pt x="3475545" y="1049472"/>
                  <a:pt x="3476116" y="1051853"/>
                  <a:pt x="3482974" y="1051091"/>
                </a:cubicBezTo>
                <a:cubicBezTo>
                  <a:pt x="3482212" y="1051187"/>
                  <a:pt x="3484974" y="1049091"/>
                  <a:pt x="3486975" y="1048615"/>
                </a:cubicBezTo>
                <a:cubicBezTo>
                  <a:pt x="3510120" y="1043662"/>
                  <a:pt x="3538886" y="1044805"/>
                  <a:pt x="3562222" y="1042233"/>
                </a:cubicBezTo>
                <a:cubicBezTo>
                  <a:pt x="3567461" y="1041661"/>
                  <a:pt x="3568127" y="1039947"/>
                  <a:pt x="3574605" y="1039090"/>
                </a:cubicBezTo>
                <a:cubicBezTo>
                  <a:pt x="3597846" y="1036042"/>
                  <a:pt x="3624897" y="1035661"/>
                  <a:pt x="3649852" y="1032708"/>
                </a:cubicBezTo>
                <a:cubicBezTo>
                  <a:pt x="3653567" y="1032232"/>
                  <a:pt x="3652805" y="1030517"/>
                  <a:pt x="3653852" y="1030232"/>
                </a:cubicBezTo>
                <a:cubicBezTo>
                  <a:pt x="3657853" y="1029374"/>
                  <a:pt x="3659187" y="1032136"/>
                  <a:pt x="3662425" y="1031660"/>
                </a:cubicBezTo>
                <a:cubicBezTo>
                  <a:pt x="3668521" y="1030803"/>
                  <a:pt x="3670045" y="1029088"/>
                  <a:pt x="3678999" y="1028136"/>
                </a:cubicBezTo>
                <a:cubicBezTo>
                  <a:pt x="3694620" y="1026517"/>
                  <a:pt x="3691191" y="1030041"/>
                  <a:pt x="3695763" y="1026707"/>
                </a:cubicBezTo>
                <a:cubicBezTo>
                  <a:pt x="3698811" y="1024516"/>
                  <a:pt x="3728243" y="1024040"/>
                  <a:pt x="3729195" y="1023850"/>
                </a:cubicBezTo>
                <a:cubicBezTo>
                  <a:pt x="3734339" y="1023183"/>
                  <a:pt x="3738625" y="1020992"/>
                  <a:pt x="3741578" y="1020707"/>
                </a:cubicBezTo>
                <a:cubicBezTo>
                  <a:pt x="3747483" y="1020135"/>
                  <a:pt x="3749389" y="1022516"/>
                  <a:pt x="3758532" y="1021373"/>
                </a:cubicBezTo>
                <a:cubicBezTo>
                  <a:pt x="3764628" y="1020611"/>
                  <a:pt x="3765962" y="1018516"/>
                  <a:pt x="3775106" y="1017849"/>
                </a:cubicBezTo>
                <a:cubicBezTo>
                  <a:pt x="3780631" y="1017468"/>
                  <a:pt x="3783488" y="1019087"/>
                  <a:pt x="3791965" y="1018516"/>
                </a:cubicBezTo>
                <a:cubicBezTo>
                  <a:pt x="3805967" y="1017658"/>
                  <a:pt x="3827208" y="1012039"/>
                  <a:pt x="3838352" y="1018801"/>
                </a:cubicBezTo>
                <a:cubicBezTo>
                  <a:pt x="3832351" y="1020421"/>
                  <a:pt x="3816540" y="1018135"/>
                  <a:pt x="3817587" y="1022707"/>
                </a:cubicBezTo>
                <a:cubicBezTo>
                  <a:pt x="3827398" y="1022516"/>
                  <a:pt x="3835209" y="1025374"/>
                  <a:pt x="3842638" y="1020611"/>
                </a:cubicBezTo>
                <a:cubicBezTo>
                  <a:pt x="3845210" y="1016230"/>
                  <a:pt x="3853306" y="1014039"/>
                  <a:pt x="3863022" y="1012515"/>
                </a:cubicBezTo>
                <a:cubicBezTo>
                  <a:pt x="3877023" y="1011658"/>
                  <a:pt x="3891977" y="1009657"/>
                  <a:pt x="3900645" y="1009372"/>
                </a:cubicBezTo>
                <a:cubicBezTo>
                  <a:pt x="3908742" y="1009086"/>
                  <a:pt x="3910266" y="1010515"/>
                  <a:pt x="3913218" y="1008324"/>
                </a:cubicBezTo>
                <a:cubicBezTo>
                  <a:pt x="3919029" y="1004038"/>
                  <a:pt x="3955319" y="1005085"/>
                  <a:pt x="3951223" y="1009372"/>
                </a:cubicBezTo>
                <a:cubicBezTo>
                  <a:pt x="3923410" y="1011753"/>
                  <a:pt x="3897121" y="1014706"/>
                  <a:pt x="3902455" y="1030422"/>
                </a:cubicBezTo>
                <a:cubicBezTo>
                  <a:pt x="3925601" y="1031565"/>
                  <a:pt x="3924744" y="1023183"/>
                  <a:pt x="3935221" y="1019182"/>
                </a:cubicBezTo>
                <a:cubicBezTo>
                  <a:pt x="3948461" y="1019087"/>
                  <a:pt x="3944175" y="1011943"/>
                  <a:pt x="3959986" y="1012896"/>
                </a:cubicBezTo>
                <a:cubicBezTo>
                  <a:pt x="3955890" y="1005181"/>
                  <a:pt x="3968177" y="1004038"/>
                  <a:pt x="3975798" y="1000990"/>
                </a:cubicBezTo>
                <a:cubicBezTo>
                  <a:pt x="3982751" y="1000513"/>
                  <a:pt x="3989704" y="999656"/>
                  <a:pt x="3996752" y="999180"/>
                </a:cubicBezTo>
                <a:cubicBezTo>
                  <a:pt x="4014660" y="998132"/>
                  <a:pt x="4013040" y="998894"/>
                  <a:pt x="4021803" y="997084"/>
                </a:cubicBezTo>
                <a:cubicBezTo>
                  <a:pt x="4042282" y="992703"/>
                  <a:pt x="4075239" y="991655"/>
                  <a:pt x="4092860" y="991084"/>
                </a:cubicBezTo>
                <a:cubicBezTo>
                  <a:pt x="4100480" y="990798"/>
                  <a:pt x="4102480" y="992322"/>
                  <a:pt x="4109719" y="991751"/>
                </a:cubicBezTo>
                <a:cubicBezTo>
                  <a:pt x="4119244" y="990988"/>
                  <a:pt x="4130389" y="984226"/>
                  <a:pt x="4138961" y="989274"/>
                </a:cubicBezTo>
                <a:cubicBezTo>
                  <a:pt x="4122006" y="996799"/>
                  <a:pt x="4103718" y="991274"/>
                  <a:pt x="4089336" y="999847"/>
                </a:cubicBezTo>
                <a:cubicBezTo>
                  <a:pt x="4137437" y="997465"/>
                  <a:pt x="4145343" y="995084"/>
                  <a:pt x="4198016" y="990703"/>
                </a:cubicBezTo>
                <a:cubicBezTo>
                  <a:pt x="4203636" y="980606"/>
                  <a:pt x="4170774" y="994132"/>
                  <a:pt x="4176394" y="984035"/>
                </a:cubicBezTo>
                <a:cubicBezTo>
                  <a:pt x="4185443" y="979654"/>
                  <a:pt x="4196206" y="982607"/>
                  <a:pt x="4209827" y="981178"/>
                </a:cubicBezTo>
                <a:cubicBezTo>
                  <a:pt x="4215828" y="980606"/>
                  <a:pt x="4217257" y="978225"/>
                  <a:pt x="4226401" y="977653"/>
                </a:cubicBezTo>
                <a:cubicBezTo>
                  <a:pt x="4228972" y="977463"/>
                  <a:pt x="4231258" y="979368"/>
                  <a:pt x="4230782" y="979368"/>
                </a:cubicBezTo>
                <a:cubicBezTo>
                  <a:pt x="4235068" y="979082"/>
                  <a:pt x="4235449" y="976891"/>
                  <a:pt x="4238974" y="976606"/>
                </a:cubicBezTo>
                <a:cubicBezTo>
                  <a:pt x="4263453" y="974129"/>
                  <a:pt x="4302410" y="969557"/>
                  <a:pt x="4318412" y="969938"/>
                </a:cubicBezTo>
                <a:cubicBezTo>
                  <a:pt x="4325079" y="970129"/>
                  <a:pt x="4328604" y="974986"/>
                  <a:pt x="4335462" y="972701"/>
                </a:cubicBezTo>
                <a:cubicBezTo>
                  <a:pt x="4348511" y="973177"/>
                  <a:pt x="4342986" y="966223"/>
                  <a:pt x="4356036" y="966700"/>
                </a:cubicBezTo>
                <a:cubicBezTo>
                  <a:pt x="4365846" y="969557"/>
                  <a:pt x="4379848" y="969748"/>
                  <a:pt x="4398232" y="967366"/>
                </a:cubicBezTo>
                <a:cubicBezTo>
                  <a:pt x="4392326" y="975367"/>
                  <a:pt x="4412519" y="967462"/>
                  <a:pt x="4411281" y="972605"/>
                </a:cubicBezTo>
                <a:cubicBezTo>
                  <a:pt x="4438332" y="968795"/>
                  <a:pt x="4466050" y="969938"/>
                  <a:pt x="4490719" y="965938"/>
                </a:cubicBezTo>
                <a:cubicBezTo>
                  <a:pt x="4496720" y="964985"/>
                  <a:pt x="4505483" y="960318"/>
                  <a:pt x="4511293" y="959937"/>
                </a:cubicBezTo>
                <a:cubicBezTo>
                  <a:pt x="4513389" y="959842"/>
                  <a:pt x="4520818" y="967366"/>
                  <a:pt x="4528343" y="962699"/>
                </a:cubicBezTo>
                <a:cubicBezTo>
                  <a:pt x="4538344" y="959080"/>
                  <a:pt x="4520247" y="956984"/>
                  <a:pt x="4531772" y="953936"/>
                </a:cubicBezTo>
                <a:cubicBezTo>
                  <a:pt x="4541487" y="953079"/>
                  <a:pt x="4551298" y="952317"/>
                  <a:pt x="4561014" y="951460"/>
                </a:cubicBezTo>
                <a:cubicBezTo>
                  <a:pt x="4561204" y="954222"/>
                  <a:pt x="4561490" y="957080"/>
                  <a:pt x="4561681" y="959842"/>
                </a:cubicBezTo>
                <a:cubicBezTo>
                  <a:pt x="4571491" y="958984"/>
                  <a:pt x="4581207" y="958222"/>
                  <a:pt x="4590922" y="957365"/>
                </a:cubicBezTo>
                <a:cubicBezTo>
                  <a:pt x="4595970" y="951650"/>
                  <a:pt x="4573873" y="952222"/>
                  <a:pt x="4586065" y="949364"/>
                </a:cubicBezTo>
                <a:cubicBezTo>
                  <a:pt x="4591684" y="948983"/>
                  <a:pt x="4597209" y="948221"/>
                  <a:pt x="4602828" y="947935"/>
                </a:cubicBezTo>
                <a:cubicBezTo>
                  <a:pt x="4608829" y="947555"/>
                  <a:pt x="4604448" y="950317"/>
                  <a:pt x="4607401" y="951745"/>
                </a:cubicBezTo>
                <a:cubicBezTo>
                  <a:pt x="4608353" y="952222"/>
                  <a:pt x="4614259" y="950888"/>
                  <a:pt x="4615783" y="951079"/>
                </a:cubicBezTo>
                <a:cubicBezTo>
                  <a:pt x="4619402" y="951460"/>
                  <a:pt x="4621307" y="951745"/>
                  <a:pt x="4624355" y="952507"/>
                </a:cubicBezTo>
                <a:cubicBezTo>
                  <a:pt x="4625212" y="948316"/>
                  <a:pt x="4618354" y="948793"/>
                  <a:pt x="4615497" y="946888"/>
                </a:cubicBezTo>
                <a:cubicBezTo>
                  <a:pt x="4643215" y="943840"/>
                  <a:pt x="4677885" y="943459"/>
                  <a:pt x="4698936" y="937744"/>
                </a:cubicBezTo>
                <a:cubicBezTo>
                  <a:pt x="4701508" y="940601"/>
                  <a:pt x="4694935" y="948983"/>
                  <a:pt x="4703984" y="947935"/>
                </a:cubicBezTo>
                <a:cubicBezTo>
                  <a:pt x="4703793" y="945173"/>
                  <a:pt x="4711128" y="945364"/>
                  <a:pt x="4711985" y="942982"/>
                </a:cubicBezTo>
                <a:cubicBezTo>
                  <a:pt x="4713509" y="940220"/>
                  <a:pt x="4717033" y="938220"/>
                  <a:pt x="4724177" y="937744"/>
                </a:cubicBezTo>
                <a:cubicBezTo>
                  <a:pt x="4735988" y="940982"/>
                  <a:pt x="4746370" y="936315"/>
                  <a:pt x="4757610" y="934886"/>
                </a:cubicBezTo>
                <a:cubicBezTo>
                  <a:pt x="4795043" y="930314"/>
                  <a:pt x="4835143" y="927742"/>
                  <a:pt x="4874672" y="924980"/>
                </a:cubicBezTo>
                <a:cubicBezTo>
                  <a:pt x="4880292" y="924599"/>
                  <a:pt x="4882959" y="926218"/>
                  <a:pt x="4891531" y="925647"/>
                </a:cubicBezTo>
                <a:cubicBezTo>
                  <a:pt x="4907438" y="924694"/>
                  <a:pt x="4910867" y="922123"/>
                  <a:pt x="4920582" y="921075"/>
                </a:cubicBezTo>
                <a:cubicBezTo>
                  <a:pt x="4934489" y="919551"/>
                  <a:pt x="4949539" y="919741"/>
                  <a:pt x="4962397" y="917551"/>
                </a:cubicBezTo>
                <a:cubicBezTo>
                  <a:pt x="4972113" y="915836"/>
                  <a:pt x="4977923" y="909931"/>
                  <a:pt x="4987163" y="911264"/>
                </a:cubicBezTo>
                <a:cubicBezTo>
                  <a:pt x="5002021" y="919837"/>
                  <a:pt x="5033263" y="907359"/>
                  <a:pt x="5054028" y="905644"/>
                </a:cubicBezTo>
                <a:cubicBezTo>
                  <a:pt x="5060314" y="906692"/>
                  <a:pt x="5058123" y="908883"/>
                  <a:pt x="5066887" y="908788"/>
                </a:cubicBezTo>
                <a:cubicBezTo>
                  <a:pt x="5079174" y="908692"/>
                  <a:pt x="5091271" y="905168"/>
                  <a:pt x="5104320" y="903549"/>
                </a:cubicBezTo>
                <a:cubicBezTo>
                  <a:pt x="5109844" y="902882"/>
                  <a:pt x="5112416" y="905359"/>
                  <a:pt x="5121274" y="904216"/>
                </a:cubicBezTo>
                <a:cubicBezTo>
                  <a:pt x="5121465" y="904216"/>
                  <a:pt x="5120893" y="902215"/>
                  <a:pt x="5121084" y="902120"/>
                </a:cubicBezTo>
                <a:cubicBezTo>
                  <a:pt x="5121846" y="901549"/>
                  <a:pt x="5128037" y="901739"/>
                  <a:pt x="5129466" y="901453"/>
                </a:cubicBezTo>
                <a:cubicBezTo>
                  <a:pt x="5134705" y="900215"/>
                  <a:pt x="5138991" y="900310"/>
                  <a:pt x="5141848" y="898310"/>
                </a:cubicBezTo>
                <a:cubicBezTo>
                  <a:pt x="5140039" y="883070"/>
                  <a:pt x="5102129" y="892309"/>
                  <a:pt x="5074030" y="893453"/>
                </a:cubicBezTo>
                <a:cubicBezTo>
                  <a:pt x="5066505" y="893738"/>
                  <a:pt x="5053932" y="890881"/>
                  <a:pt x="5044598" y="893833"/>
                </a:cubicBezTo>
                <a:cubicBezTo>
                  <a:pt x="5052122" y="882594"/>
                  <a:pt x="5025357" y="892405"/>
                  <a:pt x="5022976" y="887166"/>
                </a:cubicBezTo>
                <a:cubicBezTo>
                  <a:pt x="5029168" y="886309"/>
                  <a:pt x="5038502" y="886594"/>
                  <a:pt x="5039550" y="883642"/>
                </a:cubicBezTo>
                <a:cubicBezTo>
                  <a:pt x="5020690" y="882118"/>
                  <a:pt x="5013546" y="885166"/>
                  <a:pt x="4997925" y="889261"/>
                </a:cubicBezTo>
                <a:cubicBezTo>
                  <a:pt x="4997640" y="886499"/>
                  <a:pt x="4990496" y="887928"/>
                  <a:pt x="4989162" y="885737"/>
                </a:cubicBezTo>
                <a:cubicBezTo>
                  <a:pt x="4983448" y="885547"/>
                  <a:pt x="4980971" y="883451"/>
                  <a:pt x="4972304" y="885070"/>
                </a:cubicBezTo>
                <a:cubicBezTo>
                  <a:pt x="4959349" y="884594"/>
                  <a:pt x="4964778" y="891547"/>
                  <a:pt x="4951729" y="891071"/>
                </a:cubicBezTo>
                <a:cubicBezTo>
                  <a:pt x="4950491" y="887166"/>
                  <a:pt x="4933251" y="890881"/>
                  <a:pt x="4930679" y="890785"/>
                </a:cubicBezTo>
                <a:cubicBezTo>
                  <a:pt x="4929631" y="890785"/>
                  <a:pt x="4924488" y="889166"/>
                  <a:pt x="4926298" y="889071"/>
                </a:cubicBezTo>
                <a:cubicBezTo>
                  <a:pt x="4917058" y="889738"/>
                  <a:pt x="4909819" y="892690"/>
                  <a:pt x="4901438" y="893262"/>
                </a:cubicBezTo>
                <a:cubicBezTo>
                  <a:pt x="4893532" y="893738"/>
                  <a:pt x="4892007" y="891928"/>
                  <a:pt x="4884483" y="892595"/>
                </a:cubicBezTo>
                <a:cubicBezTo>
                  <a:pt x="4878482" y="893071"/>
                  <a:pt x="4877148" y="895834"/>
                  <a:pt x="4867909" y="896119"/>
                </a:cubicBezTo>
                <a:cubicBezTo>
                  <a:pt x="4862385" y="896310"/>
                  <a:pt x="4862099" y="894310"/>
                  <a:pt x="4855241" y="895072"/>
                </a:cubicBezTo>
                <a:cubicBezTo>
                  <a:pt x="4849240" y="895738"/>
                  <a:pt x="4847716" y="897929"/>
                  <a:pt x="4838668" y="898596"/>
                </a:cubicBezTo>
                <a:cubicBezTo>
                  <a:pt x="4833524" y="898977"/>
                  <a:pt x="4832381" y="897262"/>
                  <a:pt x="4825904" y="897548"/>
                </a:cubicBezTo>
                <a:cubicBezTo>
                  <a:pt x="4818856" y="897834"/>
                  <a:pt x="4819618" y="901739"/>
                  <a:pt x="4813331" y="898596"/>
                </a:cubicBezTo>
                <a:cubicBezTo>
                  <a:pt x="4810759" y="897262"/>
                  <a:pt x="4786947" y="900406"/>
                  <a:pt x="4792567" y="902501"/>
                </a:cubicBezTo>
                <a:cubicBezTo>
                  <a:pt x="4806759" y="905835"/>
                  <a:pt x="4819522" y="905359"/>
                  <a:pt x="4834762" y="903168"/>
                </a:cubicBezTo>
                <a:cubicBezTo>
                  <a:pt x="4850288" y="900977"/>
                  <a:pt x="4851621" y="899930"/>
                  <a:pt x="4864004" y="900691"/>
                </a:cubicBezTo>
                <a:cubicBezTo>
                  <a:pt x="4870576" y="901072"/>
                  <a:pt x="4874386" y="901739"/>
                  <a:pt x="4880863" y="901358"/>
                </a:cubicBezTo>
                <a:cubicBezTo>
                  <a:pt x="4895055" y="900596"/>
                  <a:pt x="4890007" y="894881"/>
                  <a:pt x="4897437" y="897834"/>
                </a:cubicBezTo>
                <a:cubicBezTo>
                  <a:pt x="4909914" y="902787"/>
                  <a:pt x="4937346" y="891452"/>
                  <a:pt x="4943919" y="900215"/>
                </a:cubicBezTo>
                <a:cubicBezTo>
                  <a:pt x="4918011" y="898882"/>
                  <a:pt x="4891436" y="903835"/>
                  <a:pt x="4864290" y="904787"/>
                </a:cubicBezTo>
                <a:cubicBezTo>
                  <a:pt x="4857432" y="905073"/>
                  <a:pt x="4850764" y="903739"/>
                  <a:pt x="4843240" y="904501"/>
                </a:cubicBezTo>
                <a:cubicBezTo>
                  <a:pt x="4835524" y="905263"/>
                  <a:pt x="4826380" y="908121"/>
                  <a:pt x="4818284" y="908692"/>
                </a:cubicBezTo>
                <a:cubicBezTo>
                  <a:pt x="4811235" y="909169"/>
                  <a:pt x="4804377" y="908121"/>
                  <a:pt x="4797234" y="908407"/>
                </a:cubicBezTo>
                <a:cubicBezTo>
                  <a:pt x="4745799" y="910121"/>
                  <a:pt x="4663122" y="919075"/>
                  <a:pt x="4625974" y="924980"/>
                </a:cubicBezTo>
                <a:cubicBezTo>
                  <a:pt x="4619593" y="926028"/>
                  <a:pt x="4611592" y="926409"/>
                  <a:pt x="4605115" y="926790"/>
                </a:cubicBezTo>
                <a:cubicBezTo>
                  <a:pt x="4599400" y="927076"/>
                  <a:pt x="4599685" y="923456"/>
                  <a:pt x="4596351" y="923266"/>
                </a:cubicBezTo>
                <a:cubicBezTo>
                  <a:pt x="4590351" y="922980"/>
                  <a:pt x="4587493" y="926123"/>
                  <a:pt x="4583969" y="926409"/>
                </a:cubicBezTo>
                <a:cubicBezTo>
                  <a:pt x="4578730" y="926885"/>
                  <a:pt x="4577873" y="924885"/>
                  <a:pt x="4571301" y="925361"/>
                </a:cubicBezTo>
                <a:cubicBezTo>
                  <a:pt x="4550632" y="926790"/>
                  <a:pt x="4523295" y="928505"/>
                  <a:pt x="4508626" y="930695"/>
                </a:cubicBezTo>
                <a:cubicBezTo>
                  <a:pt x="4502435" y="931553"/>
                  <a:pt x="4501292" y="933553"/>
                  <a:pt x="4492053" y="934219"/>
                </a:cubicBezTo>
                <a:cubicBezTo>
                  <a:pt x="4482433" y="934982"/>
                  <a:pt x="4476051" y="933267"/>
                  <a:pt x="4466811" y="934219"/>
                </a:cubicBezTo>
                <a:cubicBezTo>
                  <a:pt x="4453000" y="935648"/>
                  <a:pt x="4442427" y="939077"/>
                  <a:pt x="4429378" y="939458"/>
                </a:cubicBezTo>
                <a:cubicBezTo>
                  <a:pt x="4426330" y="935077"/>
                  <a:pt x="4440618" y="931743"/>
                  <a:pt x="4424616" y="933553"/>
                </a:cubicBezTo>
                <a:cubicBezTo>
                  <a:pt x="4419758" y="934315"/>
                  <a:pt x="4412709" y="934219"/>
                  <a:pt x="4412233" y="936696"/>
                </a:cubicBezTo>
                <a:cubicBezTo>
                  <a:pt x="4412043" y="939077"/>
                  <a:pt x="4418615" y="939458"/>
                  <a:pt x="4412614" y="940887"/>
                </a:cubicBezTo>
                <a:cubicBezTo>
                  <a:pt x="4397279" y="942220"/>
                  <a:pt x="4381944" y="943459"/>
                  <a:pt x="4366609" y="944792"/>
                </a:cubicBezTo>
                <a:cubicBezTo>
                  <a:pt x="4355655" y="946316"/>
                  <a:pt x="4362608" y="936886"/>
                  <a:pt x="4349368" y="939934"/>
                </a:cubicBezTo>
                <a:cubicBezTo>
                  <a:pt x="4309744" y="941363"/>
                  <a:pt x="4271835" y="944316"/>
                  <a:pt x="4227925" y="948031"/>
                </a:cubicBezTo>
                <a:cubicBezTo>
                  <a:pt x="4200111" y="950412"/>
                  <a:pt x="4168202" y="950888"/>
                  <a:pt x="4148486" y="954698"/>
                </a:cubicBezTo>
                <a:cubicBezTo>
                  <a:pt x="4140294" y="956317"/>
                  <a:pt x="4140104" y="959461"/>
                  <a:pt x="4132103" y="960318"/>
                </a:cubicBezTo>
                <a:cubicBezTo>
                  <a:pt x="4127436" y="960794"/>
                  <a:pt x="4129626" y="958794"/>
                  <a:pt x="4127721" y="958603"/>
                </a:cubicBezTo>
                <a:cubicBezTo>
                  <a:pt x="4116672" y="957175"/>
                  <a:pt x="4091431" y="960985"/>
                  <a:pt x="4081716" y="962509"/>
                </a:cubicBezTo>
                <a:cubicBezTo>
                  <a:pt x="4065618" y="964985"/>
                  <a:pt x="4063237" y="964795"/>
                  <a:pt x="4048283" y="965366"/>
                </a:cubicBezTo>
                <a:cubicBezTo>
                  <a:pt x="4040091" y="965652"/>
                  <a:pt x="4029709" y="967366"/>
                  <a:pt x="4023232" y="967462"/>
                </a:cubicBezTo>
                <a:cubicBezTo>
                  <a:pt x="4018946" y="967557"/>
                  <a:pt x="4018279" y="966128"/>
                  <a:pt x="4014660" y="966033"/>
                </a:cubicBezTo>
                <a:cubicBezTo>
                  <a:pt x="3999610" y="965652"/>
                  <a:pt x="3994467" y="969367"/>
                  <a:pt x="3985608" y="970605"/>
                </a:cubicBezTo>
                <a:cubicBezTo>
                  <a:pt x="3958081" y="974415"/>
                  <a:pt x="3938364" y="972034"/>
                  <a:pt x="3922934" y="975939"/>
                </a:cubicBezTo>
                <a:cubicBezTo>
                  <a:pt x="3919886" y="985178"/>
                  <a:pt x="3950556" y="973748"/>
                  <a:pt x="3948747" y="982226"/>
                </a:cubicBezTo>
                <a:cubicBezTo>
                  <a:pt x="3929792" y="984130"/>
                  <a:pt x="3901502" y="985750"/>
                  <a:pt x="3886072" y="987559"/>
                </a:cubicBezTo>
                <a:cubicBezTo>
                  <a:pt x="3880071" y="988226"/>
                  <a:pt x="3871689" y="991179"/>
                  <a:pt x="3869308" y="988988"/>
                </a:cubicBezTo>
                <a:cubicBezTo>
                  <a:pt x="3870070" y="984511"/>
                  <a:pt x="3887787" y="986893"/>
                  <a:pt x="3885501" y="981273"/>
                </a:cubicBezTo>
                <a:cubicBezTo>
                  <a:pt x="3878357" y="977558"/>
                  <a:pt x="3864165" y="978130"/>
                  <a:pt x="3847496" y="980225"/>
                </a:cubicBezTo>
                <a:cubicBezTo>
                  <a:pt x="3840352" y="982130"/>
                  <a:pt x="3848639" y="990131"/>
                  <a:pt x="3839971" y="991465"/>
                </a:cubicBezTo>
                <a:cubicBezTo>
                  <a:pt x="3829113" y="990131"/>
                  <a:pt x="3820635" y="999561"/>
                  <a:pt x="3814920" y="993560"/>
                </a:cubicBezTo>
                <a:cubicBezTo>
                  <a:pt x="3819302" y="989369"/>
                  <a:pt x="3844924" y="989369"/>
                  <a:pt x="3830922" y="983749"/>
                </a:cubicBezTo>
                <a:cubicBezTo>
                  <a:pt x="3825969" y="980035"/>
                  <a:pt x="3815492" y="983083"/>
                  <a:pt x="3809872" y="983368"/>
                </a:cubicBezTo>
                <a:cubicBezTo>
                  <a:pt x="3787107" y="984892"/>
                  <a:pt x="3782440" y="987750"/>
                  <a:pt x="3768248" y="988988"/>
                </a:cubicBezTo>
                <a:cubicBezTo>
                  <a:pt x="3760247" y="989750"/>
                  <a:pt x="3754818" y="988321"/>
                  <a:pt x="3747198" y="988607"/>
                </a:cubicBezTo>
                <a:cubicBezTo>
                  <a:pt x="3742054" y="988798"/>
                  <a:pt x="3741483" y="991274"/>
                  <a:pt x="3734815" y="991751"/>
                </a:cubicBezTo>
                <a:cubicBezTo>
                  <a:pt x="3736053" y="991655"/>
                  <a:pt x="3731958" y="990131"/>
                  <a:pt x="3730434" y="990036"/>
                </a:cubicBezTo>
                <a:cubicBezTo>
                  <a:pt x="3716337" y="989083"/>
                  <a:pt x="3709383" y="993370"/>
                  <a:pt x="3701382" y="994608"/>
                </a:cubicBezTo>
                <a:cubicBezTo>
                  <a:pt x="3687381" y="996703"/>
                  <a:pt x="3674331" y="996227"/>
                  <a:pt x="3659568" y="998132"/>
                </a:cubicBezTo>
                <a:cubicBezTo>
                  <a:pt x="3656901" y="1005181"/>
                  <a:pt x="3675856" y="1000894"/>
                  <a:pt x="3680808" y="1000609"/>
                </a:cubicBezTo>
                <a:cubicBezTo>
                  <a:pt x="3683094" y="1000513"/>
                  <a:pt x="3686142" y="1002228"/>
                  <a:pt x="3685190" y="1002323"/>
                </a:cubicBezTo>
                <a:cubicBezTo>
                  <a:pt x="3693096" y="1001657"/>
                  <a:pt x="3694239" y="999275"/>
                  <a:pt x="3701764" y="998799"/>
                </a:cubicBezTo>
                <a:cubicBezTo>
                  <a:pt x="3707669" y="998418"/>
                  <a:pt x="3709669" y="1000323"/>
                  <a:pt x="3718623" y="999466"/>
                </a:cubicBezTo>
                <a:cubicBezTo>
                  <a:pt x="3723861" y="998989"/>
                  <a:pt x="3727100" y="996989"/>
                  <a:pt x="3735196" y="995941"/>
                </a:cubicBezTo>
                <a:cubicBezTo>
                  <a:pt x="3746912" y="994417"/>
                  <a:pt x="3756532" y="994036"/>
                  <a:pt x="3768629" y="993084"/>
                </a:cubicBezTo>
                <a:cubicBezTo>
                  <a:pt x="3777297" y="992417"/>
                  <a:pt x="3789870" y="989369"/>
                  <a:pt x="3798061" y="992703"/>
                </a:cubicBezTo>
                <a:cubicBezTo>
                  <a:pt x="3789108" y="997561"/>
                  <a:pt x="3777011" y="996322"/>
                  <a:pt x="3764819" y="997656"/>
                </a:cubicBezTo>
                <a:cubicBezTo>
                  <a:pt x="3757866" y="998418"/>
                  <a:pt x="3750817" y="998513"/>
                  <a:pt x="3743959" y="999466"/>
                </a:cubicBezTo>
                <a:cubicBezTo>
                  <a:pt x="3729291" y="1001371"/>
                  <a:pt x="3730910" y="1002704"/>
                  <a:pt x="3727195" y="1000894"/>
                </a:cubicBezTo>
                <a:cubicBezTo>
                  <a:pt x="3722718" y="998608"/>
                  <a:pt x="3705573" y="1004705"/>
                  <a:pt x="3702144" y="1002990"/>
                </a:cubicBezTo>
                <a:cubicBezTo>
                  <a:pt x="3692429" y="1004514"/>
                  <a:pt x="3693286" y="1010324"/>
                  <a:pt x="3686142" y="1012801"/>
                </a:cubicBezTo>
                <a:cubicBezTo>
                  <a:pt x="3672331" y="1006514"/>
                  <a:pt x="3648995" y="1025183"/>
                  <a:pt x="3639946" y="1014610"/>
                </a:cubicBezTo>
                <a:cubicBezTo>
                  <a:pt x="3647757" y="1013658"/>
                  <a:pt x="3653757" y="1012039"/>
                  <a:pt x="3656329" y="1008991"/>
                </a:cubicBezTo>
                <a:cubicBezTo>
                  <a:pt x="3649376" y="1009562"/>
                  <a:pt x="3642423" y="1010134"/>
                  <a:pt x="3635469" y="1010801"/>
                </a:cubicBezTo>
                <a:cubicBezTo>
                  <a:pt x="3631183" y="1013182"/>
                  <a:pt x="3634802" y="1018611"/>
                  <a:pt x="3623468" y="1018135"/>
                </a:cubicBezTo>
                <a:cubicBezTo>
                  <a:pt x="3609752" y="1021087"/>
                  <a:pt x="3599751" y="1019468"/>
                  <a:pt x="3581844" y="1023755"/>
                </a:cubicBezTo>
                <a:cubicBezTo>
                  <a:pt x="3582796" y="1019563"/>
                  <a:pt x="3575843" y="1020040"/>
                  <a:pt x="3572985" y="1018135"/>
                </a:cubicBezTo>
                <a:cubicBezTo>
                  <a:pt x="3552888" y="1021945"/>
                  <a:pt x="3532695" y="1017944"/>
                  <a:pt x="3522789" y="1022326"/>
                </a:cubicBezTo>
                <a:cubicBezTo>
                  <a:pt x="3526122" y="1013563"/>
                  <a:pt x="3562127" y="1017849"/>
                  <a:pt x="3567842" y="1009943"/>
                </a:cubicBezTo>
                <a:close/>
                <a:moveTo>
                  <a:pt x="4107243" y="966509"/>
                </a:moveTo>
                <a:cubicBezTo>
                  <a:pt x="4106195" y="962032"/>
                  <a:pt x="4122006" y="964318"/>
                  <a:pt x="4128007" y="962604"/>
                </a:cubicBezTo>
                <a:cubicBezTo>
                  <a:pt x="4128007" y="968033"/>
                  <a:pt x="4112862" y="968890"/>
                  <a:pt x="4107243" y="966509"/>
                </a:cubicBezTo>
                <a:close/>
                <a:moveTo>
                  <a:pt x="4174013" y="958794"/>
                </a:moveTo>
                <a:cubicBezTo>
                  <a:pt x="4169441" y="962985"/>
                  <a:pt x="4152391" y="962318"/>
                  <a:pt x="4145152" y="965461"/>
                </a:cubicBezTo>
                <a:cubicBezTo>
                  <a:pt x="4141056" y="957746"/>
                  <a:pt x="4164583" y="961080"/>
                  <a:pt x="4174013" y="958794"/>
                </a:cubicBezTo>
                <a:close/>
                <a:moveTo>
                  <a:pt x="5010404" y="892405"/>
                </a:moveTo>
                <a:cubicBezTo>
                  <a:pt x="5008975" y="897262"/>
                  <a:pt x="4989925" y="894976"/>
                  <a:pt x="4981352" y="896977"/>
                </a:cubicBezTo>
                <a:cubicBezTo>
                  <a:pt x="4984400" y="892214"/>
                  <a:pt x="5002878" y="889261"/>
                  <a:pt x="5010404" y="892405"/>
                </a:cubicBezTo>
                <a:close/>
                <a:moveTo>
                  <a:pt x="4601114" y="931171"/>
                </a:moveTo>
                <a:cubicBezTo>
                  <a:pt x="4585398" y="939553"/>
                  <a:pt x="4568158" y="934982"/>
                  <a:pt x="4542726" y="938220"/>
                </a:cubicBezTo>
                <a:cubicBezTo>
                  <a:pt x="4542440" y="936220"/>
                  <a:pt x="4537487" y="936982"/>
                  <a:pt x="4534153" y="936791"/>
                </a:cubicBezTo>
                <a:cubicBezTo>
                  <a:pt x="4545107" y="926504"/>
                  <a:pt x="4585779" y="930124"/>
                  <a:pt x="4601114" y="931171"/>
                </a:cubicBezTo>
                <a:close/>
                <a:moveTo>
                  <a:pt x="3459828" y="1027469"/>
                </a:moveTo>
                <a:cubicBezTo>
                  <a:pt x="3463924" y="1022326"/>
                  <a:pt x="3486022" y="1024421"/>
                  <a:pt x="3497262" y="1022230"/>
                </a:cubicBezTo>
                <a:cubicBezTo>
                  <a:pt x="3510977" y="1023469"/>
                  <a:pt x="3486213" y="1025564"/>
                  <a:pt x="3480688" y="1025755"/>
                </a:cubicBezTo>
                <a:cubicBezTo>
                  <a:pt x="3472973" y="1026707"/>
                  <a:pt x="3478688" y="1033089"/>
                  <a:pt x="3473068" y="1034899"/>
                </a:cubicBezTo>
                <a:cubicBezTo>
                  <a:pt x="3461638" y="1036708"/>
                  <a:pt x="3468496" y="1027374"/>
                  <a:pt x="3459828" y="1027469"/>
                </a:cubicBezTo>
                <a:close/>
                <a:moveTo>
                  <a:pt x="3999134" y="981940"/>
                </a:moveTo>
                <a:cubicBezTo>
                  <a:pt x="4004182" y="983273"/>
                  <a:pt x="4010564" y="983749"/>
                  <a:pt x="4020184" y="982226"/>
                </a:cubicBezTo>
                <a:cubicBezTo>
                  <a:pt x="4021232" y="985655"/>
                  <a:pt x="3993228" y="988893"/>
                  <a:pt x="3999134" y="981940"/>
                </a:cubicBezTo>
                <a:close/>
                <a:moveTo>
                  <a:pt x="3334765" y="1042328"/>
                </a:moveTo>
                <a:cubicBezTo>
                  <a:pt x="3336289" y="1049567"/>
                  <a:pt x="3313429" y="1048138"/>
                  <a:pt x="3301714" y="1049377"/>
                </a:cubicBezTo>
                <a:cubicBezTo>
                  <a:pt x="3287712" y="1050806"/>
                  <a:pt x="3273900" y="1051568"/>
                  <a:pt x="3264090" y="1052520"/>
                </a:cubicBezTo>
                <a:cubicBezTo>
                  <a:pt x="3264090" y="1045471"/>
                  <a:pt x="3277234" y="1049567"/>
                  <a:pt x="3284854" y="1048615"/>
                </a:cubicBezTo>
                <a:cubicBezTo>
                  <a:pt x="3298665" y="1046995"/>
                  <a:pt x="3317525" y="1042709"/>
                  <a:pt x="3334765" y="1042328"/>
                </a:cubicBezTo>
                <a:close/>
                <a:moveTo>
                  <a:pt x="2875089" y="1083191"/>
                </a:moveTo>
                <a:cubicBezTo>
                  <a:pt x="2871755" y="1083000"/>
                  <a:pt x="2870040" y="1081857"/>
                  <a:pt x="2870517" y="1079381"/>
                </a:cubicBezTo>
                <a:cubicBezTo>
                  <a:pt x="2864897" y="1079285"/>
                  <a:pt x="2850895" y="1076618"/>
                  <a:pt x="2853467" y="1076618"/>
                </a:cubicBezTo>
                <a:cubicBezTo>
                  <a:pt x="2846037" y="1076523"/>
                  <a:pt x="2840799" y="1078904"/>
                  <a:pt x="2832702" y="1080524"/>
                </a:cubicBezTo>
                <a:cubicBezTo>
                  <a:pt x="2833179" y="1080428"/>
                  <a:pt x="2831655" y="1078237"/>
                  <a:pt x="2828321" y="1078809"/>
                </a:cubicBezTo>
                <a:cubicBezTo>
                  <a:pt x="2827654" y="1078904"/>
                  <a:pt x="2825844" y="1083191"/>
                  <a:pt x="2824511" y="1083381"/>
                </a:cubicBezTo>
                <a:cubicBezTo>
                  <a:pt x="2831655" y="1082619"/>
                  <a:pt x="2835369" y="1084048"/>
                  <a:pt x="2837370" y="1086524"/>
                </a:cubicBezTo>
                <a:cubicBezTo>
                  <a:pt x="2822511" y="1088429"/>
                  <a:pt x="2805366" y="1088334"/>
                  <a:pt x="2791364" y="1090430"/>
                </a:cubicBezTo>
                <a:cubicBezTo>
                  <a:pt x="2775933" y="1092716"/>
                  <a:pt x="2777362" y="1092239"/>
                  <a:pt x="2762122" y="1092906"/>
                </a:cubicBezTo>
                <a:cubicBezTo>
                  <a:pt x="2744215" y="1093668"/>
                  <a:pt x="2724594" y="1095097"/>
                  <a:pt x="2707734" y="1097478"/>
                </a:cubicBezTo>
                <a:cubicBezTo>
                  <a:pt x="2702305" y="1098240"/>
                  <a:pt x="2702210" y="1099955"/>
                  <a:pt x="2695352" y="1100621"/>
                </a:cubicBezTo>
                <a:cubicBezTo>
                  <a:pt x="2687446" y="1101383"/>
                  <a:pt x="2685922" y="1099097"/>
                  <a:pt x="2678493" y="1099955"/>
                </a:cubicBezTo>
                <a:cubicBezTo>
                  <a:pt x="2672873" y="1100621"/>
                  <a:pt x="2669825" y="1104526"/>
                  <a:pt x="2662110" y="1105574"/>
                </a:cubicBezTo>
                <a:cubicBezTo>
                  <a:pt x="2663348" y="1105384"/>
                  <a:pt x="2656204" y="1104145"/>
                  <a:pt x="2653537" y="1104145"/>
                </a:cubicBezTo>
                <a:cubicBezTo>
                  <a:pt x="2637440" y="1104336"/>
                  <a:pt x="2633439" y="1107384"/>
                  <a:pt x="2624486" y="1108718"/>
                </a:cubicBezTo>
                <a:cubicBezTo>
                  <a:pt x="2615532" y="1110051"/>
                  <a:pt x="2602483" y="1108337"/>
                  <a:pt x="2595435" y="1113289"/>
                </a:cubicBezTo>
                <a:cubicBezTo>
                  <a:pt x="2605817" y="1112147"/>
                  <a:pt x="2615723" y="1111194"/>
                  <a:pt x="2616675" y="1115766"/>
                </a:cubicBezTo>
                <a:cubicBezTo>
                  <a:pt x="2604864" y="1117099"/>
                  <a:pt x="2587815" y="1116337"/>
                  <a:pt x="2587815" y="1122433"/>
                </a:cubicBezTo>
                <a:cubicBezTo>
                  <a:pt x="2603912" y="1123481"/>
                  <a:pt x="2619342" y="1116528"/>
                  <a:pt x="2629439" y="1116814"/>
                </a:cubicBezTo>
                <a:cubicBezTo>
                  <a:pt x="2634773" y="1117004"/>
                  <a:pt x="2633725" y="1119671"/>
                  <a:pt x="2638202" y="1120338"/>
                </a:cubicBezTo>
                <a:cubicBezTo>
                  <a:pt x="2638678" y="1117195"/>
                  <a:pt x="2648108" y="1117576"/>
                  <a:pt x="2654775" y="1116814"/>
                </a:cubicBezTo>
                <a:cubicBezTo>
                  <a:pt x="2681064" y="1113861"/>
                  <a:pt x="2704591" y="1113670"/>
                  <a:pt x="2725832" y="1110813"/>
                </a:cubicBezTo>
                <a:cubicBezTo>
                  <a:pt x="2733452" y="1109765"/>
                  <a:pt x="2735071" y="1107956"/>
                  <a:pt x="2742406" y="1107289"/>
                </a:cubicBezTo>
                <a:cubicBezTo>
                  <a:pt x="2747835" y="1106812"/>
                  <a:pt x="2748216" y="1109194"/>
                  <a:pt x="2755074" y="1108337"/>
                </a:cubicBezTo>
                <a:cubicBezTo>
                  <a:pt x="2759360" y="1107765"/>
                  <a:pt x="2762313" y="1106432"/>
                  <a:pt x="2767456" y="1105193"/>
                </a:cubicBezTo>
                <a:cubicBezTo>
                  <a:pt x="2794983" y="1098716"/>
                  <a:pt x="2832417" y="1102907"/>
                  <a:pt x="2859468" y="1097383"/>
                </a:cubicBezTo>
                <a:cubicBezTo>
                  <a:pt x="2871183" y="1095001"/>
                  <a:pt x="2864897" y="1090715"/>
                  <a:pt x="2871850" y="1094239"/>
                </a:cubicBezTo>
                <a:cubicBezTo>
                  <a:pt x="2874422" y="1095573"/>
                  <a:pt x="2894996" y="1092239"/>
                  <a:pt x="2896901" y="1092144"/>
                </a:cubicBezTo>
                <a:cubicBezTo>
                  <a:pt x="2903283" y="1091572"/>
                  <a:pt x="2917094" y="1092335"/>
                  <a:pt x="2921761" y="1087953"/>
                </a:cubicBezTo>
                <a:cubicBezTo>
                  <a:pt x="2915475" y="1088143"/>
                  <a:pt x="2906426" y="1090049"/>
                  <a:pt x="2904902" y="1087286"/>
                </a:cubicBezTo>
                <a:cubicBezTo>
                  <a:pt x="2902425" y="1088143"/>
                  <a:pt x="2889281" y="1093858"/>
                  <a:pt x="2888138" y="1088715"/>
                </a:cubicBezTo>
                <a:cubicBezTo>
                  <a:pt x="2887947" y="1085953"/>
                  <a:pt x="2895282" y="1086143"/>
                  <a:pt x="2896139" y="1083762"/>
                </a:cubicBezTo>
                <a:cubicBezTo>
                  <a:pt x="2890043" y="1083476"/>
                  <a:pt x="2888900" y="1081857"/>
                  <a:pt x="2883566" y="1084810"/>
                </a:cubicBezTo>
                <a:cubicBezTo>
                  <a:pt x="2877089" y="1086239"/>
                  <a:pt x="2880518" y="1091668"/>
                  <a:pt x="2867183" y="1090430"/>
                </a:cubicBezTo>
                <a:cubicBezTo>
                  <a:pt x="2867373" y="1086905"/>
                  <a:pt x="2877756" y="1087667"/>
                  <a:pt x="2875089" y="1083191"/>
                </a:cubicBezTo>
                <a:close/>
                <a:moveTo>
                  <a:pt x="2841656" y="1086048"/>
                </a:moveTo>
                <a:cubicBezTo>
                  <a:pt x="2842132" y="1083572"/>
                  <a:pt x="2849085" y="1083667"/>
                  <a:pt x="2854039" y="1082905"/>
                </a:cubicBezTo>
                <a:cubicBezTo>
                  <a:pt x="2858229" y="1082524"/>
                  <a:pt x="2862420" y="1082238"/>
                  <a:pt x="2866611" y="1081857"/>
                </a:cubicBezTo>
                <a:cubicBezTo>
                  <a:pt x="2866421" y="1086524"/>
                  <a:pt x="2848895" y="1084238"/>
                  <a:pt x="2841656" y="1086048"/>
                </a:cubicBezTo>
                <a:close/>
                <a:moveTo>
                  <a:pt x="2675159" y="1108527"/>
                </a:moveTo>
                <a:cubicBezTo>
                  <a:pt x="2675064" y="1113194"/>
                  <a:pt x="2657538" y="1110908"/>
                  <a:pt x="2650299" y="1112718"/>
                </a:cubicBezTo>
                <a:cubicBezTo>
                  <a:pt x="2653442" y="1108432"/>
                  <a:pt x="2668110" y="1105574"/>
                  <a:pt x="2675159" y="1108527"/>
                </a:cubicBezTo>
                <a:close/>
                <a:moveTo>
                  <a:pt x="4221067" y="1018230"/>
                </a:moveTo>
                <a:cubicBezTo>
                  <a:pt x="4212684" y="1012991"/>
                  <a:pt x="4189920" y="1020802"/>
                  <a:pt x="4187634" y="1021087"/>
                </a:cubicBezTo>
                <a:cubicBezTo>
                  <a:pt x="4180681" y="1021849"/>
                  <a:pt x="4180681" y="1018039"/>
                  <a:pt x="4175061" y="1022135"/>
                </a:cubicBezTo>
                <a:cubicBezTo>
                  <a:pt x="4168489" y="1026993"/>
                  <a:pt x="4140104" y="1020040"/>
                  <a:pt x="4137627" y="1027374"/>
                </a:cubicBezTo>
                <a:cubicBezTo>
                  <a:pt x="4142676" y="1027945"/>
                  <a:pt x="4147248" y="1028803"/>
                  <a:pt x="4150486" y="1030517"/>
                </a:cubicBezTo>
                <a:cubicBezTo>
                  <a:pt x="4147724" y="1034137"/>
                  <a:pt x="4130007" y="1031755"/>
                  <a:pt x="4134294" y="1038232"/>
                </a:cubicBezTo>
                <a:cubicBezTo>
                  <a:pt x="4142581" y="1041471"/>
                  <a:pt x="4144866" y="1037566"/>
                  <a:pt x="4155153" y="1036423"/>
                </a:cubicBezTo>
                <a:cubicBezTo>
                  <a:pt x="4155630" y="1033184"/>
                  <a:pt x="4153058" y="1028803"/>
                  <a:pt x="4158677" y="1027660"/>
                </a:cubicBezTo>
                <a:cubicBezTo>
                  <a:pt x="4164012" y="1024516"/>
                  <a:pt x="4174013" y="1023564"/>
                  <a:pt x="4175537" y="1028326"/>
                </a:cubicBezTo>
                <a:cubicBezTo>
                  <a:pt x="4167441" y="1030517"/>
                  <a:pt x="4164869" y="1034899"/>
                  <a:pt x="4163916" y="1039852"/>
                </a:cubicBezTo>
                <a:cubicBezTo>
                  <a:pt x="4179252" y="1042900"/>
                  <a:pt x="4209256" y="1037089"/>
                  <a:pt x="4230973" y="1036328"/>
                </a:cubicBezTo>
                <a:cubicBezTo>
                  <a:pt x="4231353" y="1030803"/>
                  <a:pt x="4243641" y="1028136"/>
                  <a:pt x="4242593" y="1024802"/>
                </a:cubicBezTo>
                <a:cubicBezTo>
                  <a:pt x="4242212" y="1023659"/>
                  <a:pt x="4230020" y="1023373"/>
                  <a:pt x="4233735" y="1019182"/>
                </a:cubicBezTo>
                <a:cubicBezTo>
                  <a:pt x="4235259" y="1015753"/>
                  <a:pt x="4246689" y="1016325"/>
                  <a:pt x="4241355" y="1010038"/>
                </a:cubicBezTo>
                <a:cubicBezTo>
                  <a:pt x="4224781" y="1008895"/>
                  <a:pt x="4231830" y="1017087"/>
                  <a:pt x="4221067" y="1018230"/>
                </a:cubicBezTo>
                <a:close/>
              </a:path>
            </a:pathLst>
          </a:custGeom>
          <a:gradFill>
            <a:gsLst>
              <a:gs pos="0">
                <a:schemeClr val="bg2"/>
              </a:gs>
              <a:gs pos="100000">
                <a:schemeClr val="accent2"/>
              </a:gs>
            </a:gsLst>
            <a:lin ang="0" scaled="1"/>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C94A80B3-55F0-4546-B53A-EE07D8461D23}"/>
              </a:ext>
            </a:extLst>
          </p:cNvPr>
          <p:cNvSpPr>
            <a:spLocks noGrp="1"/>
          </p:cNvSpPr>
          <p:nvPr>
            <p:ph type="ctrTitle" hasCustomPrompt="1"/>
          </p:nvPr>
        </p:nvSpPr>
        <p:spPr>
          <a:xfrm>
            <a:off x="1524000" y="2594049"/>
            <a:ext cx="9144000" cy="1097282"/>
          </a:xfrm>
        </p:spPr>
        <p:txBody>
          <a:bodyPr anchor="b">
            <a:noAutofit/>
          </a:bodyPr>
          <a:lstStyle>
            <a:lvl1pPr algn="ctr">
              <a:defRPr sz="5400" b="1">
                <a:solidFill>
                  <a:schemeClr val="tx1"/>
                </a:solidFill>
              </a:defRPr>
            </a:lvl1pPr>
          </a:lstStyle>
          <a:p>
            <a:r>
              <a:rPr lang="en-US" noProof="0"/>
              <a:t>GRADUATION</a:t>
            </a:r>
          </a:p>
        </p:txBody>
      </p:sp>
      <p:sp>
        <p:nvSpPr>
          <p:cNvPr id="3" name="Subtitle 2">
            <a:extLst>
              <a:ext uri="{FF2B5EF4-FFF2-40B4-BE49-F238E27FC236}">
                <a16:creationId xmlns:a16="http://schemas.microsoft.com/office/drawing/2014/main" id="{53CA760B-658E-4B8F-86C3-28D93F5BF88F}"/>
              </a:ext>
            </a:extLst>
          </p:cNvPr>
          <p:cNvSpPr>
            <a:spLocks noGrp="1"/>
          </p:cNvSpPr>
          <p:nvPr>
            <p:ph type="subTitle" idx="1" hasCustomPrompt="1"/>
          </p:nvPr>
        </p:nvSpPr>
        <p:spPr>
          <a:xfrm>
            <a:off x="1524000" y="3599882"/>
            <a:ext cx="9144000" cy="532959"/>
          </a:xfrm>
          <a:effectLst/>
        </p:spPr>
        <p:txBody>
          <a:bodyPr>
            <a:noAutofit/>
          </a:bodyPr>
          <a:lstStyle>
            <a:lvl1pPr marL="0" indent="0" algn="ctr">
              <a:buNone/>
              <a:defRPr sz="3300" i="1">
                <a:solidFill>
                  <a:schemeClr val="bg1"/>
                </a:solidFill>
                <a:effectLst>
                  <a:outerShdw blurRad="50800" dist="38100" dir="2700000" algn="tl" rotWithShape="0">
                    <a:schemeClr val="tx1">
                      <a:alpha val="90000"/>
                    </a:schemeClr>
                  </a:outerShdw>
                </a:effectLst>
                <a:latin typeface="+mn-lt"/>
                <a:ea typeface="Cambria" panose="02040503050406030204"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Photo Album</a:t>
            </a:r>
          </a:p>
        </p:txBody>
      </p:sp>
      <p:sp>
        <p:nvSpPr>
          <p:cNvPr id="4" name="Date Placeholder 3">
            <a:extLst>
              <a:ext uri="{FF2B5EF4-FFF2-40B4-BE49-F238E27FC236}">
                <a16:creationId xmlns:a16="http://schemas.microsoft.com/office/drawing/2014/main" id="{5E2A18C0-472B-4486-9F56-6E01F355526D}"/>
              </a:ext>
            </a:extLst>
          </p:cNvPr>
          <p:cNvSpPr>
            <a:spLocks noGrp="1"/>
          </p:cNvSpPr>
          <p:nvPr>
            <p:ph type="dt" sz="half" idx="10"/>
          </p:nvPr>
        </p:nvSpPr>
        <p:spPr/>
        <p:txBody>
          <a:bodyPr/>
          <a:lstStyle/>
          <a:p>
            <a:fld id="{8869A2A2-B0F7-4453-9F2F-97605249843C}" type="datetime1">
              <a:rPr lang="en-US" noProof="0" smtClean="0"/>
              <a:t>4/1/2021</a:t>
            </a:fld>
            <a:endParaRPr lang="en-US" noProof="0"/>
          </a:p>
        </p:txBody>
      </p:sp>
      <p:sp>
        <p:nvSpPr>
          <p:cNvPr id="5" name="Footer Placeholder 4">
            <a:extLst>
              <a:ext uri="{FF2B5EF4-FFF2-40B4-BE49-F238E27FC236}">
                <a16:creationId xmlns:a16="http://schemas.microsoft.com/office/drawing/2014/main" id="{A9403886-4E95-41BA-8CD1-F904E2A4CAA0}"/>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D1E60C4-24AF-4E96-89C9-37BA298654CD}"/>
              </a:ext>
            </a:extLst>
          </p:cNvPr>
          <p:cNvSpPr>
            <a:spLocks noGrp="1"/>
          </p:cNvSpPr>
          <p:nvPr>
            <p:ph type="sldNum" sz="quarter" idx="12"/>
          </p:nvPr>
        </p:nvSpPr>
        <p:spPr/>
        <p:txBody>
          <a:bodyPr/>
          <a:lstStyle/>
          <a:p>
            <a:fld id="{E60E4630-A9EC-4A3B-8D7B-72D6B7D7ED5F}" type="slidenum">
              <a:rPr lang="en-US" noProof="0" smtClean="0"/>
              <a:t>‹#›</a:t>
            </a:fld>
            <a:endParaRPr lang="en-US" noProof="0"/>
          </a:p>
        </p:txBody>
      </p:sp>
      <p:cxnSp>
        <p:nvCxnSpPr>
          <p:cNvPr id="19" name="Straight Connector 18">
            <a:extLst>
              <a:ext uri="{FF2B5EF4-FFF2-40B4-BE49-F238E27FC236}">
                <a16:creationId xmlns:a16="http://schemas.microsoft.com/office/drawing/2014/main" id="{C0BD6757-8401-46C4-9125-5AA302FF0B27}"/>
              </a:ext>
            </a:extLst>
          </p:cNvPr>
          <p:cNvCxnSpPr/>
          <p:nvPr userDrawn="1"/>
        </p:nvCxnSpPr>
        <p:spPr>
          <a:xfrm>
            <a:off x="4751832" y="4191164"/>
            <a:ext cx="26883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4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images">
    <p:spTree>
      <p:nvGrpSpPr>
        <p:cNvPr id="1" name=""/>
        <p:cNvGrpSpPr/>
        <p:nvPr/>
      </p:nvGrpSpPr>
      <p:grpSpPr>
        <a:xfrm>
          <a:off x="0" y="0"/>
          <a:ext cx="0" cy="0"/>
          <a:chOff x="0" y="0"/>
          <a:chExt cx="0" cy="0"/>
        </a:xfrm>
      </p:grpSpPr>
      <p:grpSp>
        <p:nvGrpSpPr>
          <p:cNvPr id="16" name="Graphic 12">
            <a:extLst>
              <a:ext uri="{FF2B5EF4-FFF2-40B4-BE49-F238E27FC236}">
                <a16:creationId xmlns:a16="http://schemas.microsoft.com/office/drawing/2014/main" id="{204CBC00-5EFD-4C11-A070-E240DA79BEF1}"/>
              </a:ext>
            </a:extLst>
          </p:cNvPr>
          <p:cNvGrpSpPr/>
          <p:nvPr/>
        </p:nvGrpSpPr>
        <p:grpSpPr>
          <a:xfrm>
            <a:off x="5587572" y="6211869"/>
            <a:ext cx="1013539" cy="646131"/>
            <a:chOff x="5710236" y="3181350"/>
            <a:chExt cx="1013539" cy="646131"/>
          </a:xfrm>
          <a:gradFill flip="none" rotWithShape="1">
            <a:gsLst>
              <a:gs pos="0">
                <a:schemeClr val="bg2"/>
              </a:gs>
              <a:gs pos="100000">
                <a:schemeClr val="accent2"/>
              </a:gs>
            </a:gsLst>
            <a:lin ang="18900000" scaled="1"/>
            <a:tileRect/>
          </a:gradFill>
        </p:grpSpPr>
        <p:sp>
          <p:nvSpPr>
            <p:cNvPr id="17" name="Freeform: Shape 16">
              <a:extLst>
                <a:ext uri="{FF2B5EF4-FFF2-40B4-BE49-F238E27FC236}">
                  <a16:creationId xmlns:a16="http://schemas.microsoft.com/office/drawing/2014/main" id="{4C6B7EC6-5557-4F03-B3F7-D0AE0D165F59}"/>
                </a:ext>
              </a:extLst>
            </p:cNvPr>
            <p:cNvSpPr/>
            <p:nvPr/>
          </p:nvSpPr>
          <p:spPr>
            <a:xfrm>
              <a:off x="6448965" y="3231775"/>
              <a:ext cx="12669" cy="12669"/>
            </a:xfrm>
            <a:custGeom>
              <a:avLst/>
              <a:gdLst>
                <a:gd name="connsiteX0" fmla="*/ 2294 w 0"/>
                <a:gd name="connsiteY0" fmla="*/ 7727 h 0"/>
                <a:gd name="connsiteX1" fmla="*/ 6855 w 0"/>
                <a:gd name="connsiteY1" fmla="*/ 8994 h 0"/>
                <a:gd name="connsiteX2" fmla="*/ 5081 w 0"/>
                <a:gd name="connsiteY2" fmla="*/ 379 h 0"/>
                <a:gd name="connsiteX3" fmla="*/ 3941 w 0"/>
                <a:gd name="connsiteY3" fmla="*/ 5066 h 0"/>
                <a:gd name="connsiteX4" fmla="*/ 2294 w 0"/>
                <a:gd name="connsiteY4" fmla="*/ 77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94" y="7727"/>
                  </a:moveTo>
                  <a:cubicBezTo>
                    <a:pt x="4068" y="8614"/>
                    <a:pt x="4955" y="8741"/>
                    <a:pt x="6855" y="8994"/>
                  </a:cubicBezTo>
                  <a:cubicBezTo>
                    <a:pt x="6222" y="6080"/>
                    <a:pt x="5715" y="3293"/>
                    <a:pt x="5081" y="379"/>
                  </a:cubicBezTo>
                  <a:cubicBezTo>
                    <a:pt x="2548" y="-1522"/>
                    <a:pt x="4321" y="4306"/>
                    <a:pt x="3941" y="5066"/>
                  </a:cubicBezTo>
                  <a:cubicBezTo>
                    <a:pt x="2928" y="6713"/>
                    <a:pt x="-3280" y="4940"/>
                    <a:pt x="2294" y="7727"/>
                  </a:cubicBezTo>
                  <a:close/>
                </a:path>
              </a:pathLst>
            </a:custGeom>
            <a:grpFill/>
            <a:ln w="12582"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88DF325B-035B-4DAB-A0A5-12BE2D7B5A75}"/>
                </a:ext>
              </a:extLst>
            </p:cNvPr>
            <p:cNvSpPr/>
            <p:nvPr/>
          </p:nvSpPr>
          <p:spPr>
            <a:xfrm>
              <a:off x="6441251" y="3327766"/>
              <a:ext cx="12669" cy="12669"/>
            </a:xfrm>
            <a:custGeom>
              <a:avLst/>
              <a:gdLst>
                <a:gd name="connsiteX0" fmla="*/ 0 w 0"/>
                <a:gd name="connsiteY0" fmla="*/ 674 h 0"/>
                <a:gd name="connsiteX1" fmla="*/ 1267 w 0"/>
                <a:gd name="connsiteY1" fmla="*/ 7135 h 0"/>
                <a:gd name="connsiteX2" fmla="*/ 0 w 0"/>
                <a:gd name="connsiteY2" fmla="*/ 674 h 0"/>
              </a:gdLst>
              <a:ahLst/>
              <a:cxnLst>
                <a:cxn ang="0">
                  <a:pos x="connsiteX0" y="connsiteY0"/>
                </a:cxn>
                <a:cxn ang="0">
                  <a:pos x="connsiteX1" y="connsiteY1"/>
                </a:cxn>
                <a:cxn ang="0">
                  <a:pos x="connsiteX2" y="connsiteY2"/>
                </a:cxn>
              </a:cxnLst>
              <a:rect l="l" t="t" r="r" b="b"/>
              <a:pathLst>
                <a:path>
                  <a:moveTo>
                    <a:pt x="0" y="674"/>
                  </a:moveTo>
                  <a:cubicBezTo>
                    <a:pt x="380" y="2827"/>
                    <a:pt x="887" y="4981"/>
                    <a:pt x="1267" y="7135"/>
                  </a:cubicBezTo>
                  <a:cubicBezTo>
                    <a:pt x="4941" y="9669"/>
                    <a:pt x="2407" y="-3000"/>
                    <a:pt x="0" y="674"/>
                  </a:cubicBezTo>
                  <a:close/>
                </a:path>
              </a:pathLst>
            </a:custGeom>
            <a:grpFill/>
            <a:ln w="12582"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8FB59850-0AC7-4D96-8086-3A44806ACA09}"/>
                </a:ext>
              </a:extLst>
            </p:cNvPr>
            <p:cNvSpPr/>
            <p:nvPr/>
          </p:nvSpPr>
          <p:spPr>
            <a:xfrm>
              <a:off x="6455985" y="3294328"/>
              <a:ext cx="12669" cy="12669"/>
            </a:xfrm>
            <a:custGeom>
              <a:avLst/>
              <a:gdLst>
                <a:gd name="connsiteX0" fmla="*/ 1609 w 0"/>
                <a:gd name="connsiteY0" fmla="*/ 8520 h 0"/>
                <a:gd name="connsiteX1" fmla="*/ 1356 w 0"/>
                <a:gd name="connsiteY1" fmla="*/ 1932 h 0"/>
                <a:gd name="connsiteX2" fmla="*/ 1609 w 0"/>
                <a:gd name="connsiteY2" fmla="*/ 8520 h 0"/>
              </a:gdLst>
              <a:ahLst/>
              <a:cxnLst>
                <a:cxn ang="0">
                  <a:pos x="connsiteX0" y="connsiteY0"/>
                </a:cxn>
                <a:cxn ang="0">
                  <a:pos x="connsiteX1" y="connsiteY1"/>
                </a:cxn>
                <a:cxn ang="0">
                  <a:pos x="connsiteX2" y="connsiteY2"/>
                </a:cxn>
              </a:cxnLst>
              <a:rect l="l" t="t" r="r" b="b"/>
              <a:pathLst>
                <a:path>
                  <a:moveTo>
                    <a:pt x="1609" y="8520"/>
                  </a:moveTo>
                  <a:cubicBezTo>
                    <a:pt x="3509" y="14475"/>
                    <a:pt x="1862" y="3326"/>
                    <a:pt x="1356" y="1932"/>
                  </a:cubicBezTo>
                  <a:cubicBezTo>
                    <a:pt x="-38" y="-2249"/>
                    <a:pt x="-925" y="539"/>
                    <a:pt x="1609" y="8520"/>
                  </a:cubicBezTo>
                  <a:close/>
                </a:path>
              </a:pathLst>
            </a:custGeom>
            <a:grpFill/>
            <a:ln w="12582"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BC2233E3-34FB-468E-9B84-31D1AC75E535}"/>
                </a:ext>
              </a:extLst>
            </p:cNvPr>
            <p:cNvSpPr/>
            <p:nvPr/>
          </p:nvSpPr>
          <p:spPr>
            <a:xfrm>
              <a:off x="6455041" y="3260913"/>
              <a:ext cx="12669" cy="12669"/>
            </a:xfrm>
            <a:custGeom>
              <a:avLst/>
              <a:gdLst>
                <a:gd name="connsiteX0" fmla="*/ 2046 w 0"/>
                <a:gd name="connsiteY0" fmla="*/ 1900 h 0"/>
                <a:gd name="connsiteX1" fmla="*/ 526 w 0"/>
                <a:gd name="connsiteY1" fmla="*/ 0 h 0"/>
                <a:gd name="connsiteX2" fmla="*/ 779 w 0"/>
                <a:gd name="connsiteY2" fmla="*/ 6588 h 0"/>
                <a:gd name="connsiteX3" fmla="*/ 2046 w 0"/>
                <a:gd name="connsiteY3" fmla="*/ 1900 h 0"/>
              </a:gdLst>
              <a:ahLst/>
              <a:cxnLst>
                <a:cxn ang="0">
                  <a:pos x="connsiteX0" y="connsiteY0"/>
                </a:cxn>
                <a:cxn ang="0">
                  <a:pos x="connsiteX1" y="connsiteY1"/>
                </a:cxn>
                <a:cxn ang="0">
                  <a:pos x="connsiteX2" y="connsiteY2"/>
                </a:cxn>
                <a:cxn ang="0">
                  <a:pos x="connsiteX3" y="connsiteY3"/>
                </a:cxn>
              </a:cxnLst>
              <a:rect l="l" t="t" r="r" b="b"/>
              <a:pathLst>
                <a:path>
                  <a:moveTo>
                    <a:pt x="2046" y="1900"/>
                  </a:moveTo>
                  <a:cubicBezTo>
                    <a:pt x="1286" y="2407"/>
                    <a:pt x="906" y="1267"/>
                    <a:pt x="526" y="0"/>
                  </a:cubicBezTo>
                  <a:cubicBezTo>
                    <a:pt x="-615" y="633"/>
                    <a:pt x="399" y="4054"/>
                    <a:pt x="779" y="6588"/>
                  </a:cubicBezTo>
                  <a:cubicBezTo>
                    <a:pt x="2679" y="7095"/>
                    <a:pt x="2426" y="4561"/>
                    <a:pt x="2046" y="1900"/>
                  </a:cubicBezTo>
                  <a:close/>
                </a:path>
              </a:pathLst>
            </a:custGeom>
            <a:grpFill/>
            <a:ln w="12582"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EE095137-95D4-46CE-9F4C-BFDB9E70A028}"/>
                </a:ext>
              </a:extLst>
            </p:cNvPr>
            <p:cNvSpPr/>
            <p:nvPr/>
          </p:nvSpPr>
          <p:spPr>
            <a:xfrm>
              <a:off x="6464309" y="3313014"/>
              <a:ext cx="12669" cy="12669"/>
            </a:xfrm>
            <a:custGeom>
              <a:avLst/>
              <a:gdLst>
                <a:gd name="connsiteX0" fmla="*/ 0 w 0"/>
                <a:gd name="connsiteY0" fmla="*/ 1996 h 0"/>
                <a:gd name="connsiteX1" fmla="*/ 4434 w 0"/>
                <a:gd name="connsiteY1" fmla="*/ 7824 h 0"/>
                <a:gd name="connsiteX2" fmla="*/ 0 w 0"/>
                <a:gd name="connsiteY2" fmla="*/ 1996 h 0"/>
              </a:gdLst>
              <a:ahLst/>
              <a:cxnLst>
                <a:cxn ang="0">
                  <a:pos x="connsiteX0" y="connsiteY0"/>
                </a:cxn>
                <a:cxn ang="0">
                  <a:pos x="connsiteX1" y="connsiteY1"/>
                </a:cxn>
                <a:cxn ang="0">
                  <a:pos x="connsiteX2" y="connsiteY2"/>
                </a:cxn>
              </a:cxnLst>
              <a:rect l="l" t="t" r="r" b="b"/>
              <a:pathLst>
                <a:path>
                  <a:moveTo>
                    <a:pt x="0" y="1996"/>
                  </a:moveTo>
                  <a:cubicBezTo>
                    <a:pt x="633" y="7064"/>
                    <a:pt x="3421" y="3770"/>
                    <a:pt x="4434" y="7824"/>
                  </a:cubicBezTo>
                  <a:cubicBezTo>
                    <a:pt x="7095" y="3517"/>
                    <a:pt x="127" y="-3451"/>
                    <a:pt x="0" y="1996"/>
                  </a:cubicBezTo>
                  <a:close/>
                </a:path>
              </a:pathLst>
            </a:custGeom>
            <a:grpFill/>
            <a:ln w="12582"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D1C3B8FD-C215-4C33-987E-C88B61ED1442}"/>
                </a:ext>
              </a:extLst>
            </p:cNvPr>
            <p:cNvSpPr/>
            <p:nvPr/>
          </p:nvSpPr>
          <p:spPr>
            <a:xfrm>
              <a:off x="6464247" y="3325526"/>
              <a:ext cx="12669" cy="12669"/>
            </a:xfrm>
            <a:custGeom>
              <a:avLst/>
              <a:gdLst>
                <a:gd name="connsiteX0" fmla="*/ 3229 w 0"/>
                <a:gd name="connsiteY0" fmla="*/ 0 h 0"/>
                <a:gd name="connsiteX1" fmla="*/ 188 w 0"/>
                <a:gd name="connsiteY1" fmla="*/ 633 h 0"/>
                <a:gd name="connsiteX2" fmla="*/ 442 w 0"/>
                <a:gd name="connsiteY2" fmla="*/ 7221 h 0"/>
                <a:gd name="connsiteX3" fmla="*/ 322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29" y="0"/>
                  </a:moveTo>
                  <a:cubicBezTo>
                    <a:pt x="2215" y="253"/>
                    <a:pt x="1202" y="380"/>
                    <a:pt x="188" y="633"/>
                  </a:cubicBezTo>
                  <a:cubicBezTo>
                    <a:pt x="948" y="3674"/>
                    <a:pt x="1582" y="6715"/>
                    <a:pt x="442" y="7221"/>
                  </a:cubicBezTo>
                  <a:cubicBezTo>
                    <a:pt x="-2092" y="10896"/>
                    <a:pt x="7283" y="8108"/>
                    <a:pt x="3229" y="0"/>
                  </a:cubicBezTo>
                  <a:close/>
                </a:path>
              </a:pathLst>
            </a:custGeom>
            <a:grpFill/>
            <a:ln w="12582"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433B674B-683A-4602-82F3-0C4DD2E783F5}"/>
                </a:ext>
              </a:extLst>
            </p:cNvPr>
            <p:cNvSpPr/>
            <p:nvPr/>
          </p:nvSpPr>
          <p:spPr>
            <a:xfrm>
              <a:off x="6461298" y="3279663"/>
              <a:ext cx="12669" cy="12669"/>
            </a:xfrm>
            <a:custGeom>
              <a:avLst/>
              <a:gdLst>
                <a:gd name="connsiteX0" fmla="*/ 1998 w 0"/>
                <a:gd name="connsiteY0" fmla="*/ 8742 h 0"/>
                <a:gd name="connsiteX1" fmla="*/ 1364 w 0"/>
                <a:gd name="connsiteY1" fmla="*/ 0 h 0"/>
                <a:gd name="connsiteX2" fmla="*/ 1998 w 0"/>
                <a:gd name="connsiteY2" fmla="*/ 8742 h 0"/>
              </a:gdLst>
              <a:ahLst/>
              <a:cxnLst>
                <a:cxn ang="0">
                  <a:pos x="connsiteX0" y="connsiteY0"/>
                </a:cxn>
                <a:cxn ang="0">
                  <a:pos x="connsiteX1" y="connsiteY1"/>
                </a:cxn>
                <a:cxn ang="0">
                  <a:pos x="connsiteX2" y="connsiteY2"/>
                </a:cxn>
              </a:cxnLst>
              <a:rect l="l" t="t" r="r" b="b"/>
              <a:pathLst>
                <a:path>
                  <a:moveTo>
                    <a:pt x="1998" y="8742"/>
                  </a:moveTo>
                  <a:cubicBezTo>
                    <a:pt x="4278" y="7728"/>
                    <a:pt x="3265" y="2534"/>
                    <a:pt x="1364" y="0"/>
                  </a:cubicBezTo>
                  <a:cubicBezTo>
                    <a:pt x="-1043" y="1014"/>
                    <a:pt x="97" y="6208"/>
                    <a:pt x="1998" y="8742"/>
                  </a:cubicBezTo>
                  <a:close/>
                </a:path>
              </a:pathLst>
            </a:custGeom>
            <a:grpFill/>
            <a:ln w="12582" cap="flat">
              <a:noFill/>
              <a:prstDash val="solid"/>
              <a:miter/>
            </a:ln>
          </p:spPr>
          <p:txBody>
            <a:bodyPr rtlCol="0" anchor="ctr"/>
            <a:lstStyle/>
            <a:p>
              <a:endParaRPr lang="en-US" noProof="0"/>
            </a:p>
          </p:txBody>
        </p:sp>
        <p:sp>
          <p:nvSpPr>
            <p:cNvPr id="31" name="Freeform: Shape 30">
              <a:extLst>
                <a:ext uri="{FF2B5EF4-FFF2-40B4-BE49-F238E27FC236}">
                  <a16:creationId xmlns:a16="http://schemas.microsoft.com/office/drawing/2014/main" id="{CDA82367-1883-4EE8-85C6-BA1045BBE7D1}"/>
                </a:ext>
              </a:extLst>
            </p:cNvPr>
            <p:cNvSpPr/>
            <p:nvPr/>
          </p:nvSpPr>
          <p:spPr>
            <a:xfrm>
              <a:off x="6452630" y="3277003"/>
              <a:ext cx="12669" cy="12669"/>
            </a:xfrm>
            <a:custGeom>
              <a:avLst/>
              <a:gdLst>
                <a:gd name="connsiteX0" fmla="*/ 1924 w 0"/>
                <a:gd name="connsiteY0" fmla="*/ 10896 h 0"/>
                <a:gd name="connsiteX1" fmla="*/ 3064 w 0"/>
                <a:gd name="connsiteY1" fmla="*/ 6208 h 0"/>
                <a:gd name="connsiteX2" fmla="*/ 783 w 0"/>
                <a:gd name="connsiteY2" fmla="*/ 0 h 0"/>
                <a:gd name="connsiteX3" fmla="*/ 1924 w 0"/>
                <a:gd name="connsiteY3" fmla="*/ 10896 h 0"/>
              </a:gdLst>
              <a:ahLst/>
              <a:cxnLst>
                <a:cxn ang="0">
                  <a:pos x="connsiteX0" y="connsiteY0"/>
                </a:cxn>
                <a:cxn ang="0">
                  <a:pos x="connsiteX1" y="connsiteY1"/>
                </a:cxn>
                <a:cxn ang="0">
                  <a:pos x="connsiteX2" y="connsiteY2"/>
                </a:cxn>
                <a:cxn ang="0">
                  <a:pos x="connsiteX3" y="connsiteY3"/>
                </a:cxn>
              </a:cxnLst>
              <a:rect l="l" t="t" r="r" b="b"/>
              <a:pathLst>
                <a:path>
                  <a:moveTo>
                    <a:pt x="1924" y="10896"/>
                  </a:moveTo>
                  <a:cubicBezTo>
                    <a:pt x="1797" y="10009"/>
                    <a:pt x="3191" y="6588"/>
                    <a:pt x="3064" y="6208"/>
                  </a:cubicBezTo>
                  <a:cubicBezTo>
                    <a:pt x="3064" y="6461"/>
                    <a:pt x="277" y="507"/>
                    <a:pt x="783" y="0"/>
                  </a:cubicBezTo>
                  <a:cubicBezTo>
                    <a:pt x="-1117" y="1647"/>
                    <a:pt x="910" y="3167"/>
                    <a:pt x="1924" y="10896"/>
                  </a:cubicBezTo>
                  <a:close/>
                </a:path>
              </a:pathLst>
            </a:custGeom>
            <a:grpFill/>
            <a:ln w="12582" cap="flat">
              <a:noFill/>
              <a:prstDash val="solid"/>
              <a:miter/>
            </a:ln>
          </p:spPr>
          <p:txBody>
            <a:bodyPr rtlCol="0" anchor="ctr"/>
            <a:lstStyle/>
            <a:p>
              <a:endParaRPr lang="en-US" noProof="0"/>
            </a:p>
          </p:txBody>
        </p:sp>
        <p:sp>
          <p:nvSpPr>
            <p:cNvPr id="227" name="Freeform: Shape 226">
              <a:extLst>
                <a:ext uri="{FF2B5EF4-FFF2-40B4-BE49-F238E27FC236}">
                  <a16:creationId xmlns:a16="http://schemas.microsoft.com/office/drawing/2014/main" id="{E002FD4B-9CD9-4DDB-BA17-B734D2B986E7}"/>
                </a:ext>
              </a:extLst>
            </p:cNvPr>
            <p:cNvSpPr/>
            <p:nvPr/>
          </p:nvSpPr>
          <p:spPr>
            <a:xfrm>
              <a:off x="6449739" y="3348942"/>
              <a:ext cx="12669" cy="12669"/>
            </a:xfrm>
            <a:custGeom>
              <a:avLst/>
              <a:gdLst>
                <a:gd name="connsiteX0" fmla="*/ 0 w 0"/>
                <a:gd name="connsiteY0" fmla="*/ 148 h 0"/>
                <a:gd name="connsiteX1" fmla="*/ 1900 w 0"/>
                <a:gd name="connsiteY1" fmla="*/ 4202 h 0"/>
                <a:gd name="connsiteX2" fmla="*/ 3927 w 0"/>
                <a:gd name="connsiteY2" fmla="*/ 3822 h 0"/>
                <a:gd name="connsiteX3" fmla="*/ 0 w 0"/>
                <a:gd name="connsiteY3" fmla="*/ 148 h 0"/>
              </a:gdLst>
              <a:ahLst/>
              <a:cxnLst>
                <a:cxn ang="0">
                  <a:pos x="connsiteX0" y="connsiteY0"/>
                </a:cxn>
                <a:cxn ang="0">
                  <a:pos x="connsiteX1" y="connsiteY1"/>
                </a:cxn>
                <a:cxn ang="0">
                  <a:pos x="connsiteX2" y="connsiteY2"/>
                </a:cxn>
                <a:cxn ang="0">
                  <a:pos x="connsiteX3" y="connsiteY3"/>
                </a:cxn>
              </a:cxnLst>
              <a:rect l="l" t="t" r="r" b="b"/>
              <a:pathLst>
                <a:path>
                  <a:moveTo>
                    <a:pt x="0" y="148"/>
                  </a:moveTo>
                  <a:cubicBezTo>
                    <a:pt x="507" y="1795"/>
                    <a:pt x="1520" y="2049"/>
                    <a:pt x="1900" y="4202"/>
                  </a:cubicBezTo>
                  <a:cubicBezTo>
                    <a:pt x="2534" y="4076"/>
                    <a:pt x="3294" y="3949"/>
                    <a:pt x="3927" y="3822"/>
                  </a:cubicBezTo>
                  <a:cubicBezTo>
                    <a:pt x="3547" y="-865"/>
                    <a:pt x="1647" y="22"/>
                    <a:pt x="0" y="148"/>
                  </a:cubicBezTo>
                  <a:close/>
                </a:path>
              </a:pathLst>
            </a:custGeom>
            <a:grpFill/>
            <a:ln w="12582" cap="flat">
              <a:noFill/>
              <a:prstDash val="solid"/>
              <a:miter/>
            </a:ln>
          </p:spPr>
          <p:txBody>
            <a:bodyPr rtlCol="0" anchor="ctr"/>
            <a:lstStyle/>
            <a:p>
              <a:endParaRPr lang="en-US" noProof="0"/>
            </a:p>
          </p:txBody>
        </p:sp>
        <p:sp>
          <p:nvSpPr>
            <p:cNvPr id="228" name="Freeform: Shape 227">
              <a:extLst>
                <a:ext uri="{FF2B5EF4-FFF2-40B4-BE49-F238E27FC236}">
                  <a16:creationId xmlns:a16="http://schemas.microsoft.com/office/drawing/2014/main" id="{F80A545E-0A98-42A7-AFC8-C96DC1C664F7}"/>
                </a:ext>
              </a:extLst>
            </p:cNvPr>
            <p:cNvSpPr/>
            <p:nvPr/>
          </p:nvSpPr>
          <p:spPr>
            <a:xfrm>
              <a:off x="6408944" y="3338479"/>
              <a:ext cx="38008" cy="25338"/>
            </a:xfrm>
            <a:custGeom>
              <a:avLst/>
              <a:gdLst>
                <a:gd name="connsiteX0" fmla="*/ 46116 w 38007"/>
                <a:gd name="connsiteY0" fmla="*/ 5037 h 25338"/>
                <a:gd name="connsiteX1" fmla="*/ 37628 w 38007"/>
                <a:gd name="connsiteY1" fmla="*/ 96 h 25338"/>
                <a:gd name="connsiteX2" fmla="*/ 33320 w 38007"/>
                <a:gd name="connsiteY2" fmla="*/ 5417 h 25338"/>
                <a:gd name="connsiteX3" fmla="*/ 29393 w 38007"/>
                <a:gd name="connsiteY3" fmla="*/ 1743 h 25338"/>
                <a:gd name="connsiteX4" fmla="*/ 25592 w 38007"/>
                <a:gd name="connsiteY4" fmla="*/ 9218 h 25338"/>
                <a:gd name="connsiteX5" fmla="*/ 21031 w 38007"/>
                <a:gd name="connsiteY5" fmla="*/ 7951 h 25338"/>
                <a:gd name="connsiteX6" fmla="*/ 13683 w 38007"/>
                <a:gd name="connsiteY6" fmla="*/ 13906 h 25338"/>
                <a:gd name="connsiteX7" fmla="*/ 13936 w 38007"/>
                <a:gd name="connsiteY7" fmla="*/ 20494 h 25338"/>
                <a:gd name="connsiteX8" fmla="*/ 9122 w 38007"/>
                <a:gd name="connsiteY8" fmla="*/ 12512 h 25338"/>
                <a:gd name="connsiteX9" fmla="*/ 4941 w 38007"/>
                <a:gd name="connsiteY9" fmla="*/ 13272 h 25338"/>
                <a:gd name="connsiteX10" fmla="*/ 0 w 38007"/>
                <a:gd name="connsiteY10" fmla="*/ 9852 h 25338"/>
                <a:gd name="connsiteX11" fmla="*/ 5955 w 38007"/>
                <a:gd name="connsiteY11" fmla="*/ 28729 h 25338"/>
                <a:gd name="connsiteX12" fmla="*/ 10262 w 38007"/>
                <a:gd name="connsiteY12" fmla="*/ 23408 h 25338"/>
                <a:gd name="connsiteX13" fmla="*/ 20271 w 38007"/>
                <a:gd name="connsiteY13" fmla="*/ 30376 h 25338"/>
                <a:gd name="connsiteX14" fmla="*/ 22044 w 38007"/>
                <a:gd name="connsiteY14" fmla="*/ 23281 h 25338"/>
                <a:gd name="connsiteX15" fmla="*/ 24325 w 38007"/>
                <a:gd name="connsiteY15" fmla="*/ 18340 h 25338"/>
                <a:gd name="connsiteX16" fmla="*/ 31420 w 38007"/>
                <a:gd name="connsiteY16" fmla="*/ 21381 h 25338"/>
                <a:gd name="connsiteX17" fmla="*/ 40288 w 38007"/>
                <a:gd name="connsiteY17" fmla="*/ 17326 h 25338"/>
                <a:gd name="connsiteX18" fmla="*/ 41808 w 38007"/>
                <a:gd name="connsiteY18" fmla="*/ 19227 h 25338"/>
                <a:gd name="connsiteX19" fmla="*/ 38895 w 38007"/>
                <a:gd name="connsiteY19" fmla="*/ 15299 h 25338"/>
                <a:gd name="connsiteX20" fmla="*/ 46116 w 38007"/>
                <a:gd name="connsiteY20" fmla="*/ 5037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07" h="25338">
                  <a:moveTo>
                    <a:pt x="46116" y="5037"/>
                  </a:moveTo>
                  <a:cubicBezTo>
                    <a:pt x="43962" y="603"/>
                    <a:pt x="39275" y="6177"/>
                    <a:pt x="37628" y="96"/>
                  </a:cubicBezTo>
                  <a:cubicBezTo>
                    <a:pt x="34080" y="-917"/>
                    <a:pt x="36867" y="6431"/>
                    <a:pt x="33320" y="5417"/>
                  </a:cubicBezTo>
                  <a:cubicBezTo>
                    <a:pt x="31293" y="7064"/>
                    <a:pt x="31040" y="1617"/>
                    <a:pt x="29393" y="1743"/>
                  </a:cubicBezTo>
                  <a:cubicBezTo>
                    <a:pt x="25972" y="1363"/>
                    <a:pt x="25719" y="5291"/>
                    <a:pt x="25592" y="9218"/>
                  </a:cubicBezTo>
                  <a:cubicBezTo>
                    <a:pt x="23691" y="9598"/>
                    <a:pt x="22931" y="7318"/>
                    <a:pt x="21031" y="7951"/>
                  </a:cubicBezTo>
                  <a:cubicBezTo>
                    <a:pt x="18497" y="8711"/>
                    <a:pt x="18244" y="15679"/>
                    <a:pt x="13683" y="13906"/>
                  </a:cubicBezTo>
                  <a:cubicBezTo>
                    <a:pt x="13429" y="15679"/>
                    <a:pt x="13303" y="17580"/>
                    <a:pt x="13936" y="20494"/>
                  </a:cubicBezTo>
                  <a:cubicBezTo>
                    <a:pt x="11656" y="20367"/>
                    <a:pt x="10769" y="15173"/>
                    <a:pt x="9122" y="12512"/>
                  </a:cubicBezTo>
                  <a:cubicBezTo>
                    <a:pt x="6461" y="14666"/>
                    <a:pt x="7221" y="14539"/>
                    <a:pt x="4941" y="13272"/>
                  </a:cubicBezTo>
                  <a:cubicBezTo>
                    <a:pt x="3167" y="12259"/>
                    <a:pt x="2661" y="6938"/>
                    <a:pt x="0" y="9852"/>
                  </a:cubicBezTo>
                  <a:cubicBezTo>
                    <a:pt x="1774" y="16946"/>
                    <a:pt x="4941" y="18720"/>
                    <a:pt x="5955" y="28729"/>
                  </a:cubicBezTo>
                  <a:cubicBezTo>
                    <a:pt x="9375" y="33416"/>
                    <a:pt x="7982" y="24801"/>
                    <a:pt x="10262" y="23408"/>
                  </a:cubicBezTo>
                  <a:cubicBezTo>
                    <a:pt x="13429" y="26448"/>
                    <a:pt x="18370" y="22521"/>
                    <a:pt x="20271" y="30376"/>
                  </a:cubicBezTo>
                  <a:cubicBezTo>
                    <a:pt x="22931" y="32403"/>
                    <a:pt x="21411" y="25181"/>
                    <a:pt x="22044" y="23281"/>
                  </a:cubicBezTo>
                  <a:cubicBezTo>
                    <a:pt x="22805" y="21254"/>
                    <a:pt x="26225" y="24041"/>
                    <a:pt x="24325" y="18340"/>
                  </a:cubicBezTo>
                  <a:cubicBezTo>
                    <a:pt x="27239" y="17326"/>
                    <a:pt x="29646" y="17833"/>
                    <a:pt x="31420" y="21381"/>
                  </a:cubicBezTo>
                  <a:cubicBezTo>
                    <a:pt x="34587" y="20240"/>
                    <a:pt x="39275" y="21381"/>
                    <a:pt x="40288" y="17326"/>
                  </a:cubicBezTo>
                  <a:cubicBezTo>
                    <a:pt x="41048" y="16820"/>
                    <a:pt x="41428" y="17960"/>
                    <a:pt x="41808" y="19227"/>
                  </a:cubicBezTo>
                  <a:cubicBezTo>
                    <a:pt x="44469" y="17706"/>
                    <a:pt x="40542" y="12512"/>
                    <a:pt x="38895" y="15299"/>
                  </a:cubicBezTo>
                  <a:cubicBezTo>
                    <a:pt x="35347" y="4404"/>
                    <a:pt x="45356" y="10865"/>
                    <a:pt x="46116" y="5037"/>
                  </a:cubicBezTo>
                  <a:close/>
                </a:path>
              </a:pathLst>
            </a:custGeom>
            <a:grpFill/>
            <a:ln w="12582" cap="flat">
              <a:noFill/>
              <a:prstDash val="solid"/>
              <a:miter/>
            </a:ln>
          </p:spPr>
          <p:txBody>
            <a:bodyPr rtlCol="0" anchor="ctr"/>
            <a:lstStyle/>
            <a:p>
              <a:endParaRPr lang="en-US" noProof="0"/>
            </a:p>
          </p:txBody>
        </p:sp>
        <p:sp>
          <p:nvSpPr>
            <p:cNvPr id="232" name="Freeform: Shape 231">
              <a:extLst>
                <a:ext uri="{FF2B5EF4-FFF2-40B4-BE49-F238E27FC236}">
                  <a16:creationId xmlns:a16="http://schemas.microsoft.com/office/drawing/2014/main" id="{E4CEB3F4-8C84-4120-A7AA-59E7D2282882}"/>
                </a:ext>
              </a:extLst>
            </p:cNvPr>
            <p:cNvSpPr/>
            <p:nvPr/>
          </p:nvSpPr>
          <p:spPr>
            <a:xfrm>
              <a:off x="6426595" y="3340360"/>
              <a:ext cx="12669" cy="12669"/>
            </a:xfrm>
            <a:custGeom>
              <a:avLst/>
              <a:gdLst>
                <a:gd name="connsiteX0" fmla="*/ 2493 w 0"/>
                <a:gd name="connsiteY0" fmla="*/ 1636 h 0"/>
                <a:gd name="connsiteX1" fmla="*/ 2493 w 0"/>
                <a:gd name="connsiteY1" fmla="*/ 1636 h 0"/>
                <a:gd name="connsiteX2" fmla="*/ 2493 w 0"/>
                <a:gd name="connsiteY2" fmla="*/ 1636 h 0"/>
              </a:gdLst>
              <a:ahLst/>
              <a:cxnLst>
                <a:cxn ang="0">
                  <a:pos x="connsiteX0" y="connsiteY0"/>
                </a:cxn>
                <a:cxn ang="0">
                  <a:pos x="connsiteX1" y="connsiteY1"/>
                </a:cxn>
                <a:cxn ang="0">
                  <a:pos x="connsiteX2" y="connsiteY2"/>
                </a:cxn>
              </a:cxnLst>
              <a:rect l="l" t="t" r="r" b="b"/>
              <a:pathLst>
                <a:path>
                  <a:moveTo>
                    <a:pt x="2493" y="1636"/>
                  </a:moveTo>
                  <a:cubicBezTo>
                    <a:pt x="-1435" y="-4699"/>
                    <a:pt x="-168" y="9997"/>
                    <a:pt x="2493" y="1636"/>
                  </a:cubicBezTo>
                  <a:lnTo>
                    <a:pt x="2493" y="1636"/>
                  </a:lnTo>
                  <a:close/>
                </a:path>
              </a:pathLst>
            </a:custGeom>
            <a:grpFill/>
            <a:ln w="12582" cap="flat">
              <a:noFill/>
              <a:prstDash val="solid"/>
              <a:miter/>
            </a:ln>
          </p:spPr>
          <p:txBody>
            <a:bodyPr rtlCol="0" anchor="ctr"/>
            <a:lstStyle/>
            <a:p>
              <a:endParaRPr lang="en-US" noProof="0"/>
            </a:p>
          </p:txBody>
        </p:sp>
        <p:sp>
          <p:nvSpPr>
            <p:cNvPr id="233" name="Freeform: Shape 232">
              <a:extLst>
                <a:ext uri="{FF2B5EF4-FFF2-40B4-BE49-F238E27FC236}">
                  <a16:creationId xmlns:a16="http://schemas.microsoft.com/office/drawing/2014/main" id="{4B6F1EE7-EEF4-497D-AE54-3D787EA30F0C}"/>
                </a:ext>
              </a:extLst>
            </p:cNvPr>
            <p:cNvSpPr/>
            <p:nvPr/>
          </p:nvSpPr>
          <p:spPr>
            <a:xfrm>
              <a:off x="6433143" y="3367968"/>
              <a:ext cx="12669" cy="12669"/>
            </a:xfrm>
            <a:custGeom>
              <a:avLst/>
              <a:gdLst>
                <a:gd name="connsiteX0" fmla="*/ 0 w 0"/>
                <a:gd name="connsiteY0" fmla="*/ 0 h 0"/>
                <a:gd name="connsiteX1" fmla="*/ 5955 w 0"/>
                <a:gd name="connsiteY1" fmla="*/ 3294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47" y="4054"/>
                    <a:pt x="5194" y="6968"/>
                    <a:pt x="5955" y="3294"/>
                  </a:cubicBezTo>
                  <a:cubicBezTo>
                    <a:pt x="4561" y="253"/>
                    <a:pt x="2154" y="887"/>
                    <a:pt x="0" y="0"/>
                  </a:cubicBezTo>
                  <a:close/>
                </a:path>
              </a:pathLst>
            </a:custGeom>
            <a:grpFill/>
            <a:ln w="12582" cap="flat">
              <a:noFill/>
              <a:prstDash val="solid"/>
              <a:miter/>
            </a:ln>
          </p:spPr>
          <p:txBody>
            <a:bodyPr rtlCol="0" anchor="ctr"/>
            <a:lstStyle/>
            <a:p>
              <a:endParaRPr lang="en-US" noProof="0"/>
            </a:p>
          </p:txBody>
        </p:sp>
        <p:sp>
          <p:nvSpPr>
            <p:cNvPr id="280" name="Freeform: Shape 279">
              <a:extLst>
                <a:ext uri="{FF2B5EF4-FFF2-40B4-BE49-F238E27FC236}">
                  <a16:creationId xmlns:a16="http://schemas.microsoft.com/office/drawing/2014/main" id="{6EF9816D-492F-462F-A75A-7787BCB3F9AC}"/>
                </a:ext>
              </a:extLst>
            </p:cNvPr>
            <p:cNvSpPr/>
            <p:nvPr/>
          </p:nvSpPr>
          <p:spPr>
            <a:xfrm>
              <a:off x="6420853" y="3309279"/>
              <a:ext cx="12669" cy="12669"/>
            </a:xfrm>
            <a:custGeom>
              <a:avLst/>
              <a:gdLst>
                <a:gd name="connsiteX0" fmla="*/ 4181 w 0"/>
                <a:gd name="connsiteY0" fmla="*/ 2311 h 0"/>
                <a:gd name="connsiteX1" fmla="*/ 0 w 0"/>
                <a:gd name="connsiteY1" fmla="*/ 3071 h 0"/>
                <a:gd name="connsiteX2" fmla="*/ 4181 w 0"/>
                <a:gd name="connsiteY2" fmla="*/ 2311 h 0"/>
              </a:gdLst>
              <a:ahLst/>
              <a:cxnLst>
                <a:cxn ang="0">
                  <a:pos x="connsiteX0" y="connsiteY0"/>
                </a:cxn>
                <a:cxn ang="0">
                  <a:pos x="connsiteX1" y="connsiteY1"/>
                </a:cxn>
                <a:cxn ang="0">
                  <a:pos x="connsiteX2" y="connsiteY2"/>
                </a:cxn>
              </a:cxnLst>
              <a:rect l="l" t="t" r="r" b="b"/>
              <a:pathLst>
                <a:path>
                  <a:moveTo>
                    <a:pt x="4181" y="2311"/>
                  </a:moveTo>
                  <a:cubicBezTo>
                    <a:pt x="2914" y="-3010"/>
                    <a:pt x="507" y="2437"/>
                    <a:pt x="0" y="3071"/>
                  </a:cubicBezTo>
                  <a:cubicBezTo>
                    <a:pt x="1267" y="8392"/>
                    <a:pt x="3674" y="3071"/>
                    <a:pt x="4181" y="2311"/>
                  </a:cubicBezTo>
                  <a:close/>
                </a:path>
              </a:pathLst>
            </a:custGeom>
            <a:grpFill/>
            <a:ln w="12582" cap="flat">
              <a:noFill/>
              <a:prstDash val="solid"/>
              <a:miter/>
            </a:ln>
          </p:spPr>
          <p:txBody>
            <a:bodyPr rtlCol="0" anchor="ctr"/>
            <a:lstStyle/>
            <a:p>
              <a:endParaRPr lang="en-US" noProof="0"/>
            </a:p>
          </p:txBody>
        </p:sp>
        <p:sp>
          <p:nvSpPr>
            <p:cNvPr id="282" name="Freeform: Shape 281">
              <a:extLst>
                <a:ext uri="{FF2B5EF4-FFF2-40B4-BE49-F238E27FC236}">
                  <a16:creationId xmlns:a16="http://schemas.microsoft.com/office/drawing/2014/main" id="{12C31D71-80CA-4841-975B-F2E25FA0E851}"/>
                </a:ext>
              </a:extLst>
            </p:cNvPr>
            <p:cNvSpPr/>
            <p:nvPr/>
          </p:nvSpPr>
          <p:spPr>
            <a:xfrm>
              <a:off x="6404956" y="3364373"/>
              <a:ext cx="12669" cy="12669"/>
            </a:xfrm>
            <a:custGeom>
              <a:avLst/>
              <a:gdLst>
                <a:gd name="connsiteX0" fmla="*/ 948 w 0"/>
                <a:gd name="connsiteY0" fmla="*/ 6762 h 0"/>
                <a:gd name="connsiteX1" fmla="*/ 5636 w 0"/>
                <a:gd name="connsiteY1" fmla="*/ 3595 h 0"/>
                <a:gd name="connsiteX2" fmla="*/ 948 w 0"/>
                <a:gd name="connsiteY2" fmla="*/ 6762 h 0"/>
              </a:gdLst>
              <a:ahLst/>
              <a:cxnLst>
                <a:cxn ang="0">
                  <a:pos x="connsiteX0" y="connsiteY0"/>
                </a:cxn>
                <a:cxn ang="0">
                  <a:pos x="connsiteX1" y="connsiteY1"/>
                </a:cxn>
                <a:cxn ang="0">
                  <a:pos x="connsiteX2" y="connsiteY2"/>
                </a:cxn>
              </a:cxnLst>
              <a:rect l="l" t="t" r="r" b="b"/>
              <a:pathLst>
                <a:path>
                  <a:moveTo>
                    <a:pt x="948" y="6762"/>
                  </a:moveTo>
                  <a:cubicBezTo>
                    <a:pt x="3482" y="7016"/>
                    <a:pt x="4875" y="5622"/>
                    <a:pt x="5636" y="3595"/>
                  </a:cubicBezTo>
                  <a:cubicBezTo>
                    <a:pt x="4369" y="-79"/>
                    <a:pt x="-2473" y="-3373"/>
                    <a:pt x="948" y="6762"/>
                  </a:cubicBezTo>
                  <a:close/>
                </a:path>
              </a:pathLst>
            </a:custGeom>
            <a:grpFill/>
            <a:ln w="12582"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5918A911-BA1F-43DE-A748-8DCA71ECE96B}"/>
                </a:ext>
              </a:extLst>
            </p:cNvPr>
            <p:cNvSpPr/>
            <p:nvPr/>
          </p:nvSpPr>
          <p:spPr>
            <a:xfrm>
              <a:off x="6406537" y="3355674"/>
              <a:ext cx="12669" cy="12669"/>
            </a:xfrm>
            <a:custGeom>
              <a:avLst/>
              <a:gdLst>
                <a:gd name="connsiteX0" fmla="*/ 3041 w 0"/>
                <a:gd name="connsiteY0" fmla="*/ 1398 h 0"/>
                <a:gd name="connsiteX1" fmla="*/ 2027 w 0"/>
                <a:gd name="connsiteY1" fmla="*/ 1652 h 0"/>
                <a:gd name="connsiteX2" fmla="*/ 0 w 0"/>
                <a:gd name="connsiteY2" fmla="*/ 2032 h 0"/>
                <a:gd name="connsiteX3" fmla="*/ 1900 w 0"/>
                <a:gd name="connsiteY3" fmla="*/ 6086 h 0"/>
                <a:gd name="connsiteX4" fmla="*/ 3041 w 0"/>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041" y="1398"/>
                  </a:moveTo>
                  <a:cubicBezTo>
                    <a:pt x="2154" y="-1769"/>
                    <a:pt x="2154" y="1398"/>
                    <a:pt x="2027" y="1652"/>
                  </a:cubicBezTo>
                  <a:cubicBezTo>
                    <a:pt x="1774" y="2159"/>
                    <a:pt x="127" y="1398"/>
                    <a:pt x="0" y="2032"/>
                  </a:cubicBezTo>
                  <a:cubicBezTo>
                    <a:pt x="0" y="1905"/>
                    <a:pt x="1900" y="6086"/>
                    <a:pt x="1900" y="6086"/>
                  </a:cubicBezTo>
                  <a:cubicBezTo>
                    <a:pt x="1900" y="6086"/>
                    <a:pt x="2914" y="765"/>
                    <a:pt x="3041" y="1398"/>
                  </a:cubicBezTo>
                  <a:close/>
                </a:path>
              </a:pathLst>
            </a:custGeom>
            <a:grpFill/>
            <a:ln w="12582"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id="{B0DC4E0A-0958-4D5E-B827-9A5A799314DC}"/>
                </a:ext>
              </a:extLst>
            </p:cNvPr>
            <p:cNvSpPr/>
            <p:nvPr/>
          </p:nvSpPr>
          <p:spPr>
            <a:xfrm>
              <a:off x="6409958" y="3289341"/>
              <a:ext cx="12669" cy="12669"/>
            </a:xfrm>
            <a:custGeom>
              <a:avLst/>
              <a:gdLst>
                <a:gd name="connsiteX0" fmla="*/ 0 w 0"/>
                <a:gd name="connsiteY0" fmla="*/ 711 h 0"/>
                <a:gd name="connsiteX1" fmla="*/ 1267 w 0"/>
                <a:gd name="connsiteY1" fmla="*/ 7172 h 0"/>
                <a:gd name="connsiteX2" fmla="*/ 0 w 0"/>
                <a:gd name="connsiteY2" fmla="*/ 711 h 0"/>
              </a:gdLst>
              <a:ahLst/>
              <a:cxnLst>
                <a:cxn ang="0">
                  <a:pos x="connsiteX0" y="connsiteY0"/>
                </a:cxn>
                <a:cxn ang="0">
                  <a:pos x="connsiteX1" y="connsiteY1"/>
                </a:cxn>
                <a:cxn ang="0">
                  <a:pos x="connsiteX2" y="connsiteY2"/>
                </a:cxn>
              </a:cxnLst>
              <a:rect l="l" t="t" r="r" b="b"/>
              <a:pathLst>
                <a:path>
                  <a:moveTo>
                    <a:pt x="0" y="711"/>
                  </a:moveTo>
                  <a:cubicBezTo>
                    <a:pt x="380" y="2865"/>
                    <a:pt x="887" y="5019"/>
                    <a:pt x="1267" y="7172"/>
                  </a:cubicBezTo>
                  <a:cubicBezTo>
                    <a:pt x="4941" y="9706"/>
                    <a:pt x="2407" y="-3090"/>
                    <a:pt x="0" y="711"/>
                  </a:cubicBezTo>
                  <a:close/>
                </a:path>
              </a:pathLst>
            </a:custGeom>
            <a:grpFill/>
            <a:ln w="12582"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CF41C36D-867A-48F7-8848-8359AC1CCBFA}"/>
                </a:ext>
              </a:extLst>
            </p:cNvPr>
            <p:cNvSpPr/>
            <p:nvPr/>
          </p:nvSpPr>
          <p:spPr>
            <a:xfrm>
              <a:off x="6425794" y="3257822"/>
              <a:ext cx="12669" cy="12669"/>
            </a:xfrm>
            <a:custGeom>
              <a:avLst/>
              <a:gdLst>
                <a:gd name="connsiteX0" fmla="*/ 5194 w 0"/>
                <a:gd name="connsiteY0" fmla="*/ 3471 h 0"/>
                <a:gd name="connsiteX1" fmla="*/ 0 w 0"/>
                <a:gd name="connsiteY1" fmla="*/ 4484 h 0"/>
                <a:gd name="connsiteX2" fmla="*/ 5194 w 0"/>
                <a:gd name="connsiteY2" fmla="*/ 3471 h 0"/>
              </a:gdLst>
              <a:ahLst/>
              <a:cxnLst>
                <a:cxn ang="0">
                  <a:pos x="connsiteX0" y="connsiteY0"/>
                </a:cxn>
                <a:cxn ang="0">
                  <a:pos x="connsiteX1" y="connsiteY1"/>
                </a:cxn>
                <a:cxn ang="0">
                  <a:pos x="connsiteX2" y="connsiteY2"/>
                </a:cxn>
              </a:cxnLst>
              <a:rect l="l" t="t" r="r" b="b"/>
              <a:pathLst>
                <a:path>
                  <a:moveTo>
                    <a:pt x="5194" y="3471"/>
                  </a:moveTo>
                  <a:cubicBezTo>
                    <a:pt x="2154" y="-4891"/>
                    <a:pt x="3167" y="4484"/>
                    <a:pt x="0" y="4484"/>
                  </a:cubicBezTo>
                  <a:cubicBezTo>
                    <a:pt x="2280" y="10692"/>
                    <a:pt x="3167" y="2584"/>
                    <a:pt x="5194" y="3471"/>
                  </a:cubicBezTo>
                  <a:close/>
                </a:path>
              </a:pathLst>
            </a:custGeom>
            <a:grpFill/>
            <a:ln w="12582" cap="flat">
              <a:noFill/>
              <a:prstDash val="solid"/>
              <a:miter/>
            </a:ln>
          </p:spPr>
          <p:txBody>
            <a:bodyPr rtlCol="0" anchor="ctr"/>
            <a:lstStyle/>
            <a:p>
              <a:endParaRPr lang="en-US" noProof="0"/>
            </a:p>
          </p:txBody>
        </p:sp>
        <p:sp>
          <p:nvSpPr>
            <p:cNvPr id="328" name="Freeform: Shape 327">
              <a:extLst>
                <a:ext uri="{FF2B5EF4-FFF2-40B4-BE49-F238E27FC236}">
                  <a16:creationId xmlns:a16="http://schemas.microsoft.com/office/drawing/2014/main" id="{A63B1C42-7AAC-40E7-93DC-2BA0161206D6}"/>
                </a:ext>
              </a:extLst>
            </p:cNvPr>
            <p:cNvSpPr/>
            <p:nvPr/>
          </p:nvSpPr>
          <p:spPr>
            <a:xfrm>
              <a:off x="6419460" y="3223412"/>
              <a:ext cx="12669" cy="12669"/>
            </a:xfrm>
            <a:custGeom>
              <a:avLst/>
              <a:gdLst>
                <a:gd name="connsiteX0" fmla="*/ 5068 w 0"/>
                <a:gd name="connsiteY0" fmla="*/ 21411 h 12669"/>
                <a:gd name="connsiteX1" fmla="*/ 2280 w 0"/>
                <a:gd name="connsiteY1" fmla="*/ 13049 h 12669"/>
                <a:gd name="connsiteX2" fmla="*/ 760 w 0"/>
                <a:gd name="connsiteY2" fmla="*/ 0 h 12669"/>
                <a:gd name="connsiteX3" fmla="*/ 0 w 0"/>
                <a:gd name="connsiteY3" fmla="*/ 6841 h 12669"/>
                <a:gd name="connsiteX4" fmla="*/ 5068 w 0"/>
                <a:gd name="connsiteY4" fmla="*/ 21411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5068" y="21411"/>
                  </a:moveTo>
                  <a:cubicBezTo>
                    <a:pt x="4434" y="17484"/>
                    <a:pt x="2914" y="17103"/>
                    <a:pt x="2280" y="13049"/>
                  </a:cubicBezTo>
                  <a:cubicBezTo>
                    <a:pt x="2154" y="8488"/>
                    <a:pt x="3801" y="3927"/>
                    <a:pt x="760" y="0"/>
                  </a:cubicBezTo>
                  <a:cubicBezTo>
                    <a:pt x="-633" y="760"/>
                    <a:pt x="1647" y="6461"/>
                    <a:pt x="0" y="6841"/>
                  </a:cubicBezTo>
                  <a:cubicBezTo>
                    <a:pt x="1647" y="11529"/>
                    <a:pt x="1520" y="23945"/>
                    <a:pt x="5068" y="21411"/>
                  </a:cubicBezTo>
                  <a:close/>
                </a:path>
              </a:pathLst>
            </a:custGeom>
            <a:grpFill/>
            <a:ln w="12582" cap="flat">
              <a:noFill/>
              <a:prstDash val="solid"/>
              <a:miter/>
            </a:ln>
          </p:spPr>
          <p:txBody>
            <a:bodyPr rtlCol="0" anchor="ctr"/>
            <a:lstStyle/>
            <a:p>
              <a:endParaRPr lang="en-US" noProof="0"/>
            </a:p>
          </p:txBody>
        </p:sp>
        <p:sp>
          <p:nvSpPr>
            <p:cNvPr id="329" name="Freeform: Shape 328">
              <a:extLst>
                <a:ext uri="{FF2B5EF4-FFF2-40B4-BE49-F238E27FC236}">
                  <a16:creationId xmlns:a16="http://schemas.microsoft.com/office/drawing/2014/main" id="{1F0CE14D-5719-47AE-9E47-9F6B91414FFB}"/>
                </a:ext>
              </a:extLst>
            </p:cNvPr>
            <p:cNvSpPr/>
            <p:nvPr/>
          </p:nvSpPr>
          <p:spPr>
            <a:xfrm>
              <a:off x="6470643" y="3266533"/>
              <a:ext cx="12669" cy="12669"/>
            </a:xfrm>
            <a:custGeom>
              <a:avLst/>
              <a:gdLst>
                <a:gd name="connsiteX0" fmla="*/ 3927 w 0"/>
                <a:gd name="connsiteY0" fmla="*/ 8443 h 0"/>
                <a:gd name="connsiteX1" fmla="*/ 4688 w 0"/>
                <a:gd name="connsiteY1" fmla="*/ 1601 h 0"/>
                <a:gd name="connsiteX2" fmla="*/ 0 w 0"/>
                <a:gd name="connsiteY2" fmla="*/ 4769 h 0"/>
                <a:gd name="connsiteX3" fmla="*/ 3927 w 0"/>
                <a:gd name="connsiteY3" fmla="*/ 8443 h 0"/>
              </a:gdLst>
              <a:ahLst/>
              <a:cxnLst>
                <a:cxn ang="0">
                  <a:pos x="connsiteX0" y="connsiteY0"/>
                </a:cxn>
                <a:cxn ang="0">
                  <a:pos x="connsiteX1" y="connsiteY1"/>
                </a:cxn>
                <a:cxn ang="0">
                  <a:pos x="connsiteX2" y="connsiteY2"/>
                </a:cxn>
                <a:cxn ang="0">
                  <a:pos x="connsiteX3" y="connsiteY3"/>
                </a:cxn>
              </a:cxnLst>
              <a:rect l="l" t="t" r="r" b="b"/>
              <a:pathLst>
                <a:path>
                  <a:moveTo>
                    <a:pt x="3927" y="8443"/>
                  </a:moveTo>
                  <a:cubicBezTo>
                    <a:pt x="4941" y="7302"/>
                    <a:pt x="5448" y="5275"/>
                    <a:pt x="4688" y="1601"/>
                  </a:cubicBezTo>
                  <a:cubicBezTo>
                    <a:pt x="1647" y="-2580"/>
                    <a:pt x="1394" y="2488"/>
                    <a:pt x="0" y="4769"/>
                  </a:cubicBezTo>
                  <a:cubicBezTo>
                    <a:pt x="760" y="7809"/>
                    <a:pt x="3167" y="4895"/>
                    <a:pt x="3927" y="8443"/>
                  </a:cubicBezTo>
                  <a:close/>
                </a:path>
              </a:pathLst>
            </a:custGeom>
            <a:grpFill/>
            <a:ln w="12582" cap="flat">
              <a:noFill/>
              <a:prstDash val="solid"/>
              <a:miter/>
            </a:ln>
          </p:spPr>
          <p:txBody>
            <a:bodyPr rtlCol="0" anchor="ctr"/>
            <a:lstStyle/>
            <a:p>
              <a:endParaRPr lang="en-US" noProof="0"/>
            </a:p>
          </p:txBody>
        </p:sp>
        <p:sp>
          <p:nvSpPr>
            <p:cNvPr id="330" name="Freeform: Shape 329">
              <a:extLst>
                <a:ext uri="{FF2B5EF4-FFF2-40B4-BE49-F238E27FC236}">
                  <a16:creationId xmlns:a16="http://schemas.microsoft.com/office/drawing/2014/main" id="{260539B0-042F-4A8A-AD77-6033BA2C779B}"/>
                </a:ext>
              </a:extLst>
            </p:cNvPr>
            <p:cNvSpPr/>
            <p:nvPr/>
          </p:nvSpPr>
          <p:spPr>
            <a:xfrm>
              <a:off x="6415152" y="3289791"/>
              <a:ext cx="12669" cy="25338"/>
            </a:xfrm>
            <a:custGeom>
              <a:avLst/>
              <a:gdLst>
                <a:gd name="connsiteX0" fmla="*/ 11402 w 12669"/>
                <a:gd name="connsiteY0" fmla="*/ 8116 h 25338"/>
                <a:gd name="connsiteX1" fmla="*/ 4941 w 12669"/>
                <a:gd name="connsiteY1" fmla="*/ 2668 h 25338"/>
                <a:gd name="connsiteX2" fmla="*/ 0 w 12669"/>
                <a:gd name="connsiteY2" fmla="*/ 10269 h 25338"/>
                <a:gd name="connsiteX3" fmla="*/ 3927 w 12669"/>
                <a:gd name="connsiteY3" fmla="*/ 13943 h 25338"/>
                <a:gd name="connsiteX4" fmla="*/ 8488 w 12669"/>
                <a:gd name="connsiteY4" fmla="*/ 15210 h 25338"/>
                <a:gd name="connsiteX5" fmla="*/ 8615 w 12669"/>
                <a:gd name="connsiteY5" fmla="*/ 10776 h 25338"/>
                <a:gd name="connsiteX6" fmla="*/ 14443 w 12669"/>
                <a:gd name="connsiteY6" fmla="*/ 18504 h 25338"/>
                <a:gd name="connsiteX7" fmla="*/ 15330 w 12669"/>
                <a:gd name="connsiteY7" fmla="*/ 7102 h 25338"/>
                <a:gd name="connsiteX8" fmla="*/ 20397 w 12669"/>
                <a:gd name="connsiteY8" fmla="*/ 21672 h 25338"/>
                <a:gd name="connsiteX9" fmla="*/ 23311 w 12669"/>
                <a:gd name="connsiteY9" fmla="*/ 25599 h 25338"/>
                <a:gd name="connsiteX10" fmla="*/ 20524 w 12669"/>
                <a:gd name="connsiteY10" fmla="*/ 17237 h 25338"/>
                <a:gd name="connsiteX11" fmla="*/ 19891 w 12669"/>
                <a:gd name="connsiteY11" fmla="*/ 8496 h 25338"/>
                <a:gd name="connsiteX12" fmla="*/ 23185 w 12669"/>
                <a:gd name="connsiteY12" fmla="*/ 14577 h 25338"/>
                <a:gd name="connsiteX13" fmla="*/ 22678 w 12669"/>
                <a:gd name="connsiteY13" fmla="*/ 1274 h 25338"/>
                <a:gd name="connsiteX14" fmla="*/ 18117 w 12669"/>
                <a:gd name="connsiteY14" fmla="*/ 7 h 25338"/>
                <a:gd name="connsiteX15" fmla="*/ 11402 w 12669"/>
                <a:gd name="connsiteY15" fmla="*/ 8116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69" h="25338">
                  <a:moveTo>
                    <a:pt x="11402" y="8116"/>
                  </a:moveTo>
                  <a:cubicBezTo>
                    <a:pt x="9375" y="5962"/>
                    <a:pt x="6588" y="6342"/>
                    <a:pt x="4941" y="2668"/>
                  </a:cubicBezTo>
                  <a:cubicBezTo>
                    <a:pt x="1774" y="3175"/>
                    <a:pt x="1900" y="7989"/>
                    <a:pt x="0" y="10269"/>
                  </a:cubicBezTo>
                  <a:cubicBezTo>
                    <a:pt x="1140" y="12043"/>
                    <a:pt x="2534" y="13183"/>
                    <a:pt x="3927" y="13943"/>
                  </a:cubicBezTo>
                  <a:cubicBezTo>
                    <a:pt x="4941" y="14450"/>
                    <a:pt x="7602" y="16351"/>
                    <a:pt x="8488" y="15210"/>
                  </a:cubicBezTo>
                  <a:cubicBezTo>
                    <a:pt x="8742" y="14957"/>
                    <a:pt x="7221" y="9636"/>
                    <a:pt x="8615" y="10776"/>
                  </a:cubicBezTo>
                  <a:cubicBezTo>
                    <a:pt x="11782" y="8496"/>
                    <a:pt x="11909" y="18378"/>
                    <a:pt x="14443" y="18504"/>
                  </a:cubicBezTo>
                  <a:cubicBezTo>
                    <a:pt x="17864" y="18884"/>
                    <a:pt x="16850" y="13310"/>
                    <a:pt x="15330" y="7102"/>
                  </a:cubicBezTo>
                  <a:cubicBezTo>
                    <a:pt x="18370" y="6849"/>
                    <a:pt x="19004" y="15717"/>
                    <a:pt x="20397" y="21672"/>
                  </a:cubicBezTo>
                  <a:cubicBezTo>
                    <a:pt x="21538" y="18251"/>
                    <a:pt x="22298" y="19265"/>
                    <a:pt x="23311" y="25599"/>
                  </a:cubicBezTo>
                  <a:cubicBezTo>
                    <a:pt x="27619" y="26486"/>
                    <a:pt x="22931" y="13817"/>
                    <a:pt x="20524" y="17237"/>
                  </a:cubicBezTo>
                  <a:cubicBezTo>
                    <a:pt x="19637" y="13437"/>
                    <a:pt x="20904" y="12423"/>
                    <a:pt x="19891" y="8496"/>
                  </a:cubicBezTo>
                  <a:cubicBezTo>
                    <a:pt x="21284" y="9129"/>
                    <a:pt x="22551" y="10776"/>
                    <a:pt x="23185" y="14577"/>
                  </a:cubicBezTo>
                  <a:cubicBezTo>
                    <a:pt x="24072" y="11663"/>
                    <a:pt x="23691" y="6849"/>
                    <a:pt x="22678" y="1274"/>
                  </a:cubicBezTo>
                  <a:cubicBezTo>
                    <a:pt x="22425" y="6215"/>
                    <a:pt x="19891" y="-246"/>
                    <a:pt x="18117" y="7"/>
                  </a:cubicBezTo>
                  <a:cubicBezTo>
                    <a:pt x="15330" y="261"/>
                    <a:pt x="12543" y="3808"/>
                    <a:pt x="11402" y="8116"/>
                  </a:cubicBezTo>
                  <a:close/>
                </a:path>
              </a:pathLst>
            </a:custGeom>
            <a:grpFill/>
            <a:ln w="12582" cap="flat">
              <a:noFill/>
              <a:prstDash val="solid"/>
              <a:miter/>
            </a:ln>
          </p:spPr>
          <p:txBody>
            <a:bodyPr rtlCol="0" anchor="ctr"/>
            <a:lstStyle/>
            <a:p>
              <a:endParaRPr lang="en-US" noProof="0"/>
            </a:p>
          </p:txBody>
        </p:sp>
        <p:sp>
          <p:nvSpPr>
            <p:cNvPr id="331" name="Freeform: Shape 330">
              <a:extLst>
                <a:ext uri="{FF2B5EF4-FFF2-40B4-BE49-F238E27FC236}">
                  <a16:creationId xmlns:a16="http://schemas.microsoft.com/office/drawing/2014/main" id="{49B07A8A-8D1A-47B9-90EE-38D052695EBC}"/>
                </a:ext>
              </a:extLst>
            </p:cNvPr>
            <p:cNvSpPr/>
            <p:nvPr/>
          </p:nvSpPr>
          <p:spPr>
            <a:xfrm>
              <a:off x="6422900" y="3222272"/>
              <a:ext cx="12669" cy="12669"/>
            </a:xfrm>
            <a:custGeom>
              <a:avLst/>
              <a:gdLst>
                <a:gd name="connsiteX0" fmla="*/ 5681 w 0"/>
                <a:gd name="connsiteY0" fmla="*/ 10515 h 0"/>
                <a:gd name="connsiteX1" fmla="*/ 2514 w 0"/>
                <a:gd name="connsiteY1" fmla="*/ 0 h 0"/>
                <a:gd name="connsiteX2" fmla="*/ 487 w 0"/>
                <a:gd name="connsiteY2" fmla="*/ 11529 h 0"/>
                <a:gd name="connsiteX3" fmla="*/ 5681 w 0"/>
                <a:gd name="connsiteY3" fmla="*/ 10515 h 0"/>
              </a:gdLst>
              <a:ahLst/>
              <a:cxnLst>
                <a:cxn ang="0">
                  <a:pos x="connsiteX0" y="connsiteY0"/>
                </a:cxn>
                <a:cxn ang="0">
                  <a:pos x="connsiteX1" y="connsiteY1"/>
                </a:cxn>
                <a:cxn ang="0">
                  <a:pos x="connsiteX2" y="connsiteY2"/>
                </a:cxn>
                <a:cxn ang="0">
                  <a:pos x="connsiteX3" y="connsiteY3"/>
                </a:cxn>
              </a:cxnLst>
              <a:rect l="l" t="t" r="r" b="b"/>
              <a:pathLst>
                <a:path>
                  <a:moveTo>
                    <a:pt x="5681" y="10515"/>
                  </a:moveTo>
                  <a:cubicBezTo>
                    <a:pt x="5048" y="5448"/>
                    <a:pt x="3908" y="2280"/>
                    <a:pt x="2514" y="0"/>
                  </a:cubicBezTo>
                  <a:cubicBezTo>
                    <a:pt x="613" y="2154"/>
                    <a:pt x="-780" y="5068"/>
                    <a:pt x="487" y="11529"/>
                  </a:cubicBezTo>
                  <a:cubicBezTo>
                    <a:pt x="3401" y="9502"/>
                    <a:pt x="2134" y="9755"/>
                    <a:pt x="5681" y="10515"/>
                  </a:cubicBezTo>
                  <a:close/>
                </a:path>
              </a:pathLst>
            </a:custGeom>
            <a:grpFill/>
            <a:ln w="12582" cap="flat">
              <a:noFill/>
              <a:prstDash val="solid"/>
              <a:miter/>
            </a:ln>
          </p:spPr>
          <p:txBody>
            <a:bodyPr rtlCol="0" anchor="ctr"/>
            <a:lstStyle/>
            <a:p>
              <a:endParaRPr lang="en-US" noProof="0"/>
            </a:p>
          </p:txBody>
        </p:sp>
        <p:sp>
          <p:nvSpPr>
            <p:cNvPr id="332" name="Freeform: Shape 331">
              <a:extLst>
                <a:ext uri="{FF2B5EF4-FFF2-40B4-BE49-F238E27FC236}">
                  <a16:creationId xmlns:a16="http://schemas.microsoft.com/office/drawing/2014/main" id="{E148738E-1B77-4052-ABD3-8ADD2A305CFD}"/>
                </a:ext>
              </a:extLst>
            </p:cNvPr>
            <p:cNvSpPr/>
            <p:nvPr/>
          </p:nvSpPr>
          <p:spPr>
            <a:xfrm>
              <a:off x="6426301" y="3277063"/>
              <a:ext cx="12669" cy="12669"/>
            </a:xfrm>
            <a:custGeom>
              <a:avLst/>
              <a:gdLst>
                <a:gd name="connsiteX0" fmla="*/ 3674 w 0"/>
                <a:gd name="connsiteY0" fmla="*/ 66 h 0"/>
                <a:gd name="connsiteX1" fmla="*/ 0 w 0"/>
                <a:gd name="connsiteY1" fmla="*/ 2980 h 0"/>
                <a:gd name="connsiteX2" fmla="*/ 3674 w 0"/>
                <a:gd name="connsiteY2" fmla="*/ 66 h 0"/>
              </a:gdLst>
              <a:ahLst/>
              <a:cxnLst>
                <a:cxn ang="0">
                  <a:pos x="connsiteX0" y="connsiteY0"/>
                </a:cxn>
                <a:cxn ang="0">
                  <a:pos x="connsiteX1" y="connsiteY1"/>
                </a:cxn>
                <a:cxn ang="0">
                  <a:pos x="connsiteX2" y="connsiteY2"/>
                </a:cxn>
              </a:cxnLst>
              <a:rect l="l" t="t" r="r" b="b"/>
              <a:pathLst>
                <a:path>
                  <a:moveTo>
                    <a:pt x="3674" y="66"/>
                  </a:moveTo>
                  <a:cubicBezTo>
                    <a:pt x="1394" y="-440"/>
                    <a:pt x="1267" y="2093"/>
                    <a:pt x="0" y="2980"/>
                  </a:cubicBezTo>
                  <a:cubicBezTo>
                    <a:pt x="1267" y="9188"/>
                    <a:pt x="5194" y="6274"/>
                    <a:pt x="3674" y="66"/>
                  </a:cubicBezTo>
                  <a:close/>
                </a:path>
              </a:pathLst>
            </a:custGeom>
            <a:grpFill/>
            <a:ln w="12582" cap="flat">
              <a:noFill/>
              <a:prstDash val="solid"/>
              <a:miter/>
            </a:ln>
          </p:spPr>
          <p:txBody>
            <a:bodyPr rtlCol="0" anchor="ctr"/>
            <a:lstStyle/>
            <a:p>
              <a:endParaRPr lang="en-US" noProof="0"/>
            </a:p>
          </p:txBody>
        </p:sp>
        <p:sp>
          <p:nvSpPr>
            <p:cNvPr id="333" name="Freeform: Shape 332">
              <a:extLst>
                <a:ext uri="{FF2B5EF4-FFF2-40B4-BE49-F238E27FC236}">
                  <a16:creationId xmlns:a16="http://schemas.microsoft.com/office/drawing/2014/main" id="{5F7F4F28-A8CD-4A0E-BC26-AC4546291160}"/>
                </a:ext>
              </a:extLst>
            </p:cNvPr>
            <p:cNvSpPr/>
            <p:nvPr/>
          </p:nvSpPr>
          <p:spPr>
            <a:xfrm>
              <a:off x="6425906" y="3242289"/>
              <a:ext cx="12669" cy="12669"/>
            </a:xfrm>
            <a:custGeom>
              <a:avLst/>
              <a:gdLst>
                <a:gd name="connsiteX0" fmla="*/ 268 w 0"/>
                <a:gd name="connsiteY0" fmla="*/ 0 h 0"/>
                <a:gd name="connsiteX1" fmla="*/ 6730 w 0"/>
                <a:gd name="connsiteY1" fmla="*/ 5448 h 0"/>
                <a:gd name="connsiteX2" fmla="*/ 268 w 0"/>
                <a:gd name="connsiteY2" fmla="*/ 0 h 0"/>
              </a:gdLst>
              <a:ahLst/>
              <a:cxnLst>
                <a:cxn ang="0">
                  <a:pos x="connsiteX0" y="connsiteY0"/>
                </a:cxn>
                <a:cxn ang="0">
                  <a:pos x="connsiteX1" y="connsiteY1"/>
                </a:cxn>
                <a:cxn ang="0">
                  <a:pos x="connsiteX2" y="connsiteY2"/>
                </a:cxn>
              </a:cxnLst>
              <a:rect l="l" t="t" r="r" b="b"/>
              <a:pathLst>
                <a:path>
                  <a:moveTo>
                    <a:pt x="268" y="0"/>
                  </a:moveTo>
                  <a:cubicBezTo>
                    <a:pt x="-1252" y="7602"/>
                    <a:pt x="4069" y="8868"/>
                    <a:pt x="6730" y="5448"/>
                  </a:cubicBezTo>
                  <a:cubicBezTo>
                    <a:pt x="5589" y="-760"/>
                    <a:pt x="395" y="9249"/>
                    <a:pt x="268" y="0"/>
                  </a:cubicBezTo>
                  <a:close/>
                </a:path>
              </a:pathLst>
            </a:custGeom>
            <a:grpFill/>
            <a:ln w="12582" cap="flat">
              <a:noFill/>
              <a:prstDash val="solid"/>
              <a:miter/>
            </a:ln>
          </p:spPr>
          <p:txBody>
            <a:bodyPr rtlCol="0" anchor="ctr"/>
            <a:lstStyle/>
            <a:p>
              <a:endParaRPr lang="en-US" noProof="0"/>
            </a:p>
          </p:txBody>
        </p:sp>
        <p:sp>
          <p:nvSpPr>
            <p:cNvPr id="334" name="Freeform: Shape 333">
              <a:extLst>
                <a:ext uri="{FF2B5EF4-FFF2-40B4-BE49-F238E27FC236}">
                  <a16:creationId xmlns:a16="http://schemas.microsoft.com/office/drawing/2014/main" id="{35B30863-5F79-4683-9FD4-9B225BC08163}"/>
                </a:ext>
              </a:extLst>
            </p:cNvPr>
            <p:cNvSpPr/>
            <p:nvPr/>
          </p:nvSpPr>
          <p:spPr>
            <a:xfrm>
              <a:off x="6429468" y="3263449"/>
              <a:ext cx="12669" cy="12669"/>
            </a:xfrm>
            <a:custGeom>
              <a:avLst/>
              <a:gdLst>
                <a:gd name="connsiteX0" fmla="*/ 0 w 0"/>
                <a:gd name="connsiteY0" fmla="*/ 504 h 12669"/>
                <a:gd name="connsiteX1" fmla="*/ 2534 w 0"/>
                <a:gd name="connsiteY1" fmla="*/ 13427 h 12669"/>
                <a:gd name="connsiteX2" fmla="*/ 0 w 0"/>
                <a:gd name="connsiteY2" fmla="*/ 504 h 12669"/>
              </a:gdLst>
              <a:ahLst/>
              <a:cxnLst>
                <a:cxn ang="0">
                  <a:pos x="connsiteX0" y="connsiteY0"/>
                </a:cxn>
                <a:cxn ang="0">
                  <a:pos x="connsiteX1" y="connsiteY1"/>
                </a:cxn>
                <a:cxn ang="0">
                  <a:pos x="connsiteX2" y="connsiteY2"/>
                </a:cxn>
              </a:cxnLst>
              <a:rect l="l" t="t" r="r" b="b"/>
              <a:pathLst>
                <a:path h="12669">
                  <a:moveTo>
                    <a:pt x="0" y="504"/>
                  </a:moveTo>
                  <a:cubicBezTo>
                    <a:pt x="2534" y="7092"/>
                    <a:pt x="1014" y="5319"/>
                    <a:pt x="2534" y="13427"/>
                  </a:cubicBezTo>
                  <a:cubicBezTo>
                    <a:pt x="6335" y="15707"/>
                    <a:pt x="2534" y="-3296"/>
                    <a:pt x="0" y="504"/>
                  </a:cubicBezTo>
                  <a:close/>
                </a:path>
              </a:pathLst>
            </a:custGeom>
            <a:grpFill/>
            <a:ln w="12582" cap="flat">
              <a:noFill/>
              <a:prstDash val="solid"/>
              <a:miter/>
            </a:ln>
          </p:spPr>
          <p:txBody>
            <a:bodyPr rtlCol="0" anchor="ctr"/>
            <a:lstStyle/>
            <a:p>
              <a:endParaRPr lang="en-US" noProof="0"/>
            </a:p>
          </p:txBody>
        </p:sp>
        <p:sp>
          <p:nvSpPr>
            <p:cNvPr id="335" name="Freeform: Shape 334">
              <a:extLst>
                <a:ext uri="{FF2B5EF4-FFF2-40B4-BE49-F238E27FC236}">
                  <a16:creationId xmlns:a16="http://schemas.microsoft.com/office/drawing/2014/main" id="{4693E895-FE8E-426D-B657-813C74765586}"/>
                </a:ext>
              </a:extLst>
            </p:cNvPr>
            <p:cNvSpPr/>
            <p:nvPr/>
          </p:nvSpPr>
          <p:spPr>
            <a:xfrm>
              <a:off x="6435550" y="3220003"/>
              <a:ext cx="12669" cy="12669"/>
            </a:xfrm>
            <a:custGeom>
              <a:avLst/>
              <a:gdLst>
                <a:gd name="connsiteX0" fmla="*/ 6081 w 0"/>
                <a:gd name="connsiteY0" fmla="*/ 3536 h 0"/>
                <a:gd name="connsiteX1" fmla="*/ 0 w 0"/>
                <a:gd name="connsiteY1" fmla="*/ 242 h 0"/>
                <a:gd name="connsiteX2" fmla="*/ 6081 w 0"/>
                <a:gd name="connsiteY2" fmla="*/ 3536 h 0"/>
              </a:gdLst>
              <a:ahLst/>
              <a:cxnLst>
                <a:cxn ang="0">
                  <a:pos x="connsiteX0" y="connsiteY0"/>
                </a:cxn>
                <a:cxn ang="0">
                  <a:pos x="connsiteX1" y="connsiteY1"/>
                </a:cxn>
                <a:cxn ang="0">
                  <a:pos x="connsiteX2" y="connsiteY2"/>
                </a:cxn>
              </a:cxnLst>
              <a:rect l="l" t="t" r="r" b="b"/>
              <a:pathLst>
                <a:path>
                  <a:moveTo>
                    <a:pt x="6081" y="3536"/>
                  </a:moveTo>
                  <a:cubicBezTo>
                    <a:pt x="4561" y="495"/>
                    <a:pt x="2534" y="-518"/>
                    <a:pt x="0" y="242"/>
                  </a:cubicBezTo>
                  <a:cubicBezTo>
                    <a:pt x="2154" y="9617"/>
                    <a:pt x="2661" y="3789"/>
                    <a:pt x="6081" y="3536"/>
                  </a:cubicBezTo>
                  <a:close/>
                </a:path>
              </a:pathLst>
            </a:custGeom>
            <a:grpFill/>
            <a:ln w="12582" cap="flat">
              <a:noFill/>
              <a:prstDash val="solid"/>
              <a:miter/>
            </a:ln>
          </p:spPr>
          <p:txBody>
            <a:bodyPr rtlCol="0" anchor="ctr"/>
            <a:lstStyle/>
            <a:p>
              <a:endParaRPr lang="en-US" noProof="0"/>
            </a:p>
          </p:txBody>
        </p:sp>
        <p:sp>
          <p:nvSpPr>
            <p:cNvPr id="336" name="Freeform: Shape 335">
              <a:extLst>
                <a:ext uri="{FF2B5EF4-FFF2-40B4-BE49-F238E27FC236}">
                  <a16:creationId xmlns:a16="http://schemas.microsoft.com/office/drawing/2014/main" id="{30013098-3E26-4758-99A1-94B182CF3702}"/>
                </a:ext>
              </a:extLst>
            </p:cNvPr>
            <p:cNvSpPr/>
            <p:nvPr/>
          </p:nvSpPr>
          <p:spPr>
            <a:xfrm>
              <a:off x="6459495" y="3223919"/>
              <a:ext cx="12669" cy="12669"/>
            </a:xfrm>
            <a:custGeom>
              <a:avLst/>
              <a:gdLst>
                <a:gd name="connsiteX0" fmla="*/ 2661 w 0"/>
                <a:gd name="connsiteY0" fmla="*/ 0 h 0"/>
                <a:gd name="connsiteX1" fmla="*/ 633 w 0"/>
                <a:gd name="connsiteY1" fmla="*/ 380 h 0"/>
                <a:gd name="connsiteX2" fmla="*/ 0 w 0"/>
                <a:gd name="connsiteY2" fmla="*/ 2787 h 0"/>
                <a:gd name="connsiteX3" fmla="*/ 266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2661" y="0"/>
                  </a:moveTo>
                  <a:cubicBezTo>
                    <a:pt x="2027" y="127"/>
                    <a:pt x="1267" y="253"/>
                    <a:pt x="633" y="380"/>
                  </a:cubicBezTo>
                  <a:cubicBezTo>
                    <a:pt x="1140" y="2154"/>
                    <a:pt x="633" y="2534"/>
                    <a:pt x="0" y="2787"/>
                  </a:cubicBezTo>
                  <a:cubicBezTo>
                    <a:pt x="380" y="6968"/>
                    <a:pt x="5321" y="4941"/>
                    <a:pt x="2661" y="0"/>
                  </a:cubicBezTo>
                  <a:close/>
                </a:path>
              </a:pathLst>
            </a:custGeom>
            <a:grpFill/>
            <a:ln w="12582" cap="flat">
              <a:noFill/>
              <a:prstDash val="solid"/>
              <a:miter/>
            </a:ln>
          </p:spPr>
          <p:txBody>
            <a:bodyPr rtlCol="0" anchor="ctr"/>
            <a:lstStyle/>
            <a:p>
              <a:endParaRPr lang="en-US" noProof="0"/>
            </a:p>
          </p:txBody>
        </p:sp>
        <p:sp>
          <p:nvSpPr>
            <p:cNvPr id="337" name="Freeform: Shape 336">
              <a:extLst>
                <a:ext uri="{FF2B5EF4-FFF2-40B4-BE49-F238E27FC236}">
                  <a16:creationId xmlns:a16="http://schemas.microsoft.com/office/drawing/2014/main" id="{3AE571BD-471C-443B-A60C-82B557E29111}"/>
                </a:ext>
              </a:extLst>
            </p:cNvPr>
            <p:cNvSpPr/>
            <p:nvPr/>
          </p:nvSpPr>
          <p:spPr>
            <a:xfrm>
              <a:off x="6439864" y="3250039"/>
              <a:ext cx="12669" cy="12669"/>
            </a:xfrm>
            <a:custGeom>
              <a:avLst/>
              <a:gdLst>
                <a:gd name="connsiteX0" fmla="*/ 500 w 12669"/>
                <a:gd name="connsiteY0" fmla="*/ 9480 h 12669"/>
                <a:gd name="connsiteX1" fmla="*/ 7341 w 12669"/>
                <a:gd name="connsiteY1" fmla="*/ 5933 h 12669"/>
                <a:gd name="connsiteX2" fmla="*/ 13042 w 12669"/>
                <a:gd name="connsiteY2" fmla="*/ 18222 h 12669"/>
                <a:gd name="connsiteX3" fmla="*/ 12029 w 12669"/>
                <a:gd name="connsiteY3" fmla="*/ 2765 h 12669"/>
                <a:gd name="connsiteX4" fmla="*/ 9495 w 12669"/>
                <a:gd name="connsiteY4" fmla="*/ 992 h 12669"/>
                <a:gd name="connsiteX5" fmla="*/ 7468 w 12669"/>
                <a:gd name="connsiteY5" fmla="*/ 1372 h 12669"/>
                <a:gd name="connsiteX6" fmla="*/ 4427 w 12669"/>
                <a:gd name="connsiteY6" fmla="*/ 2005 h 12669"/>
                <a:gd name="connsiteX7" fmla="*/ 1893 w 12669"/>
                <a:gd name="connsiteY7" fmla="*/ 232 h 12669"/>
                <a:gd name="connsiteX8" fmla="*/ 500 w 12669"/>
                <a:gd name="connsiteY8" fmla="*/ 9480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9" h="12669">
                  <a:moveTo>
                    <a:pt x="500" y="9480"/>
                  </a:moveTo>
                  <a:cubicBezTo>
                    <a:pt x="1260" y="6313"/>
                    <a:pt x="4554" y="6440"/>
                    <a:pt x="7341" y="5933"/>
                  </a:cubicBezTo>
                  <a:cubicBezTo>
                    <a:pt x="10382" y="5426"/>
                    <a:pt x="10635" y="15815"/>
                    <a:pt x="13042" y="18222"/>
                  </a:cubicBezTo>
                  <a:cubicBezTo>
                    <a:pt x="15323" y="14801"/>
                    <a:pt x="14182" y="8087"/>
                    <a:pt x="12029" y="2765"/>
                  </a:cubicBezTo>
                  <a:cubicBezTo>
                    <a:pt x="11142" y="1879"/>
                    <a:pt x="10635" y="1625"/>
                    <a:pt x="9495" y="992"/>
                  </a:cubicBezTo>
                  <a:cubicBezTo>
                    <a:pt x="9115" y="738"/>
                    <a:pt x="7721" y="2005"/>
                    <a:pt x="7468" y="1372"/>
                  </a:cubicBezTo>
                  <a:cubicBezTo>
                    <a:pt x="5187" y="-2049"/>
                    <a:pt x="6201" y="2005"/>
                    <a:pt x="4427" y="2005"/>
                  </a:cubicBezTo>
                  <a:cubicBezTo>
                    <a:pt x="4174" y="2005"/>
                    <a:pt x="2780" y="-782"/>
                    <a:pt x="1893" y="232"/>
                  </a:cubicBezTo>
                  <a:cubicBezTo>
                    <a:pt x="626" y="1625"/>
                    <a:pt x="-767" y="4919"/>
                    <a:pt x="500" y="9480"/>
                  </a:cubicBezTo>
                  <a:close/>
                </a:path>
              </a:pathLst>
            </a:custGeom>
            <a:grpFill/>
            <a:ln w="12582" cap="flat">
              <a:noFill/>
              <a:prstDash val="solid"/>
              <a:miter/>
            </a:ln>
          </p:spPr>
          <p:txBody>
            <a:bodyPr rtlCol="0" anchor="ctr"/>
            <a:lstStyle/>
            <a:p>
              <a:endParaRPr lang="en-US" noProof="0"/>
            </a:p>
          </p:txBody>
        </p:sp>
        <p:sp>
          <p:nvSpPr>
            <p:cNvPr id="338" name="Freeform: Shape 337">
              <a:extLst>
                <a:ext uri="{FF2B5EF4-FFF2-40B4-BE49-F238E27FC236}">
                  <a16:creationId xmlns:a16="http://schemas.microsoft.com/office/drawing/2014/main" id="{389EBA88-0E04-4A6A-BB7F-2F3D867076B0}"/>
                </a:ext>
              </a:extLst>
            </p:cNvPr>
            <p:cNvSpPr/>
            <p:nvPr/>
          </p:nvSpPr>
          <p:spPr>
            <a:xfrm>
              <a:off x="6458266" y="3289457"/>
              <a:ext cx="12669" cy="12669"/>
            </a:xfrm>
            <a:custGeom>
              <a:avLst/>
              <a:gdLst>
                <a:gd name="connsiteX0" fmla="*/ 1609 w 0"/>
                <a:gd name="connsiteY0" fmla="*/ 8576 h 0"/>
                <a:gd name="connsiteX1" fmla="*/ 1356 w 0"/>
                <a:gd name="connsiteY1" fmla="*/ 1988 h 0"/>
                <a:gd name="connsiteX2" fmla="*/ 1609 w 0"/>
                <a:gd name="connsiteY2" fmla="*/ 8576 h 0"/>
              </a:gdLst>
              <a:ahLst/>
              <a:cxnLst>
                <a:cxn ang="0">
                  <a:pos x="connsiteX0" y="connsiteY0"/>
                </a:cxn>
                <a:cxn ang="0">
                  <a:pos x="connsiteX1" y="connsiteY1"/>
                </a:cxn>
                <a:cxn ang="0">
                  <a:pos x="connsiteX2" y="connsiteY2"/>
                </a:cxn>
              </a:cxnLst>
              <a:rect l="l" t="t" r="r" b="b"/>
              <a:pathLst>
                <a:path>
                  <a:moveTo>
                    <a:pt x="1609" y="8576"/>
                  </a:moveTo>
                  <a:cubicBezTo>
                    <a:pt x="3509" y="14531"/>
                    <a:pt x="1862" y="3382"/>
                    <a:pt x="1356" y="1988"/>
                  </a:cubicBezTo>
                  <a:cubicBezTo>
                    <a:pt x="-38" y="-2319"/>
                    <a:pt x="-925" y="595"/>
                    <a:pt x="1609" y="8576"/>
                  </a:cubicBezTo>
                  <a:close/>
                </a:path>
              </a:pathLst>
            </a:custGeom>
            <a:grpFill/>
            <a:ln w="12582" cap="flat">
              <a:noFill/>
              <a:prstDash val="solid"/>
              <a:miter/>
            </a:ln>
          </p:spPr>
          <p:txBody>
            <a:bodyPr rtlCol="0" anchor="ctr"/>
            <a:lstStyle/>
            <a:p>
              <a:endParaRPr lang="en-US" noProof="0"/>
            </a:p>
          </p:txBody>
        </p:sp>
        <p:sp>
          <p:nvSpPr>
            <p:cNvPr id="339" name="Freeform: Shape 338">
              <a:extLst>
                <a:ext uri="{FF2B5EF4-FFF2-40B4-BE49-F238E27FC236}">
                  <a16:creationId xmlns:a16="http://schemas.microsoft.com/office/drawing/2014/main" id="{CF014E71-7ECD-45F1-B387-0233DE31571F}"/>
                </a:ext>
              </a:extLst>
            </p:cNvPr>
            <p:cNvSpPr/>
            <p:nvPr/>
          </p:nvSpPr>
          <p:spPr>
            <a:xfrm>
              <a:off x="6462789" y="3218333"/>
              <a:ext cx="12669" cy="12669"/>
            </a:xfrm>
            <a:custGeom>
              <a:avLst/>
              <a:gdLst>
                <a:gd name="connsiteX0" fmla="*/ 0 w 0"/>
                <a:gd name="connsiteY0" fmla="*/ 14454 h 12669"/>
                <a:gd name="connsiteX1" fmla="*/ 2787 w 0"/>
                <a:gd name="connsiteY1" fmla="*/ 22816 h 12669"/>
                <a:gd name="connsiteX2" fmla="*/ 3421 w 0"/>
                <a:gd name="connsiteY2" fmla="*/ 20409 h 12669"/>
                <a:gd name="connsiteX3" fmla="*/ 3547 w 0"/>
                <a:gd name="connsiteY3" fmla="*/ 15974 h 12669"/>
                <a:gd name="connsiteX4" fmla="*/ 9502 w 0"/>
                <a:gd name="connsiteY4" fmla="*/ 8119 h 12669"/>
                <a:gd name="connsiteX5" fmla="*/ 3547 w 0"/>
                <a:gd name="connsiteY5" fmla="*/ 265 h 12669"/>
                <a:gd name="connsiteX6" fmla="*/ 0 w 0"/>
                <a:gd name="connsiteY6" fmla="*/ 14454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669">
                  <a:moveTo>
                    <a:pt x="0" y="14454"/>
                  </a:moveTo>
                  <a:cubicBezTo>
                    <a:pt x="507" y="19015"/>
                    <a:pt x="1900" y="20029"/>
                    <a:pt x="2787" y="22816"/>
                  </a:cubicBezTo>
                  <a:cubicBezTo>
                    <a:pt x="3801" y="23069"/>
                    <a:pt x="3547" y="21802"/>
                    <a:pt x="3421" y="20409"/>
                  </a:cubicBezTo>
                  <a:cubicBezTo>
                    <a:pt x="3294" y="18635"/>
                    <a:pt x="4054" y="18128"/>
                    <a:pt x="3547" y="15974"/>
                  </a:cubicBezTo>
                  <a:cubicBezTo>
                    <a:pt x="7728" y="16354"/>
                    <a:pt x="6715" y="9640"/>
                    <a:pt x="9502" y="8119"/>
                  </a:cubicBezTo>
                  <a:cubicBezTo>
                    <a:pt x="7602" y="5079"/>
                    <a:pt x="6588" y="-1382"/>
                    <a:pt x="3547" y="265"/>
                  </a:cubicBezTo>
                  <a:cubicBezTo>
                    <a:pt x="4434" y="7739"/>
                    <a:pt x="3294" y="12427"/>
                    <a:pt x="0" y="14454"/>
                  </a:cubicBezTo>
                  <a:close/>
                </a:path>
              </a:pathLst>
            </a:custGeom>
            <a:grpFill/>
            <a:ln w="12582" cap="flat">
              <a:noFill/>
              <a:prstDash val="solid"/>
              <a:miter/>
            </a:ln>
          </p:spPr>
          <p:txBody>
            <a:bodyPr rtlCol="0" anchor="ctr"/>
            <a:lstStyle/>
            <a:p>
              <a:endParaRPr lang="en-US" noProof="0"/>
            </a:p>
          </p:txBody>
        </p:sp>
        <p:sp>
          <p:nvSpPr>
            <p:cNvPr id="340" name="Freeform: Shape 339">
              <a:extLst>
                <a:ext uri="{FF2B5EF4-FFF2-40B4-BE49-F238E27FC236}">
                  <a16:creationId xmlns:a16="http://schemas.microsoft.com/office/drawing/2014/main" id="{0FC23855-1BA7-441D-83F0-47A96612D1C8}"/>
                </a:ext>
              </a:extLst>
            </p:cNvPr>
            <p:cNvSpPr/>
            <p:nvPr/>
          </p:nvSpPr>
          <p:spPr>
            <a:xfrm>
              <a:off x="6457341" y="3365296"/>
              <a:ext cx="12669" cy="12669"/>
            </a:xfrm>
            <a:custGeom>
              <a:avLst/>
              <a:gdLst>
                <a:gd name="connsiteX0" fmla="*/ 0 w 0"/>
                <a:gd name="connsiteY0" fmla="*/ 137 h 12669"/>
                <a:gd name="connsiteX1" fmla="*/ 3674 w 0"/>
                <a:gd name="connsiteY1" fmla="*/ 12807 h 12669"/>
                <a:gd name="connsiteX2" fmla="*/ 6081 w 0"/>
                <a:gd name="connsiteY2" fmla="*/ 3431 h 12669"/>
                <a:gd name="connsiteX3" fmla="*/ 0 w 0"/>
                <a:gd name="connsiteY3" fmla="*/ 137 h 12669"/>
              </a:gdLst>
              <a:ahLst/>
              <a:cxnLst>
                <a:cxn ang="0">
                  <a:pos x="connsiteX0" y="connsiteY0"/>
                </a:cxn>
                <a:cxn ang="0">
                  <a:pos x="connsiteX1" y="connsiteY1"/>
                </a:cxn>
                <a:cxn ang="0">
                  <a:pos x="connsiteX2" y="connsiteY2"/>
                </a:cxn>
                <a:cxn ang="0">
                  <a:pos x="connsiteX3" y="connsiteY3"/>
                </a:cxn>
              </a:cxnLst>
              <a:rect l="l" t="t" r="r" b="b"/>
              <a:pathLst>
                <a:path h="12669">
                  <a:moveTo>
                    <a:pt x="0" y="137"/>
                  </a:moveTo>
                  <a:cubicBezTo>
                    <a:pt x="1647" y="2418"/>
                    <a:pt x="2661" y="7486"/>
                    <a:pt x="3674" y="12807"/>
                  </a:cubicBezTo>
                  <a:cubicBezTo>
                    <a:pt x="6208" y="12047"/>
                    <a:pt x="7095" y="8879"/>
                    <a:pt x="6081" y="3431"/>
                  </a:cubicBezTo>
                  <a:cubicBezTo>
                    <a:pt x="3801" y="2925"/>
                    <a:pt x="2534" y="-749"/>
                    <a:pt x="0" y="137"/>
                  </a:cubicBezTo>
                  <a:close/>
                </a:path>
              </a:pathLst>
            </a:custGeom>
            <a:grpFill/>
            <a:ln w="12582" cap="flat">
              <a:noFill/>
              <a:prstDash val="solid"/>
              <a:miter/>
            </a:ln>
          </p:spPr>
          <p:txBody>
            <a:bodyPr rtlCol="0" anchor="ctr"/>
            <a:lstStyle/>
            <a:p>
              <a:endParaRPr lang="en-US" noProof="0"/>
            </a:p>
          </p:txBody>
        </p:sp>
        <p:sp>
          <p:nvSpPr>
            <p:cNvPr id="341" name="Freeform: Shape 340">
              <a:extLst>
                <a:ext uri="{FF2B5EF4-FFF2-40B4-BE49-F238E27FC236}">
                  <a16:creationId xmlns:a16="http://schemas.microsoft.com/office/drawing/2014/main" id="{885489B6-5FB7-46A3-BC45-F19073586F7C}"/>
                </a:ext>
              </a:extLst>
            </p:cNvPr>
            <p:cNvSpPr/>
            <p:nvPr/>
          </p:nvSpPr>
          <p:spPr>
            <a:xfrm>
              <a:off x="6455563" y="3226866"/>
              <a:ext cx="12669" cy="12669"/>
            </a:xfrm>
            <a:custGeom>
              <a:avLst/>
              <a:gdLst>
                <a:gd name="connsiteX0" fmla="*/ 1524 w 0"/>
                <a:gd name="connsiteY0" fmla="*/ 9215 h 0"/>
                <a:gd name="connsiteX1" fmla="*/ 1904 w 0"/>
                <a:gd name="connsiteY1" fmla="*/ 220 h 0"/>
                <a:gd name="connsiteX2" fmla="*/ 1524 w 0"/>
                <a:gd name="connsiteY2" fmla="*/ 9215 h 0"/>
              </a:gdLst>
              <a:ahLst/>
              <a:cxnLst>
                <a:cxn ang="0">
                  <a:pos x="connsiteX0" y="connsiteY0"/>
                </a:cxn>
                <a:cxn ang="0">
                  <a:pos x="connsiteX1" y="connsiteY1"/>
                </a:cxn>
                <a:cxn ang="0">
                  <a:pos x="connsiteX2" y="connsiteY2"/>
                </a:cxn>
              </a:cxnLst>
              <a:rect l="l" t="t" r="r" b="b"/>
              <a:pathLst>
                <a:path>
                  <a:moveTo>
                    <a:pt x="1524" y="9215"/>
                  </a:moveTo>
                  <a:cubicBezTo>
                    <a:pt x="3298" y="8329"/>
                    <a:pt x="3171" y="5035"/>
                    <a:pt x="1904" y="220"/>
                  </a:cubicBezTo>
                  <a:cubicBezTo>
                    <a:pt x="-1770" y="-1300"/>
                    <a:pt x="891" y="5415"/>
                    <a:pt x="1524" y="9215"/>
                  </a:cubicBezTo>
                  <a:close/>
                </a:path>
              </a:pathLst>
            </a:custGeom>
            <a:grpFill/>
            <a:ln w="12582" cap="flat">
              <a:noFill/>
              <a:prstDash val="solid"/>
              <a:miter/>
            </a:ln>
          </p:spPr>
          <p:txBody>
            <a:bodyPr rtlCol="0" anchor="ctr"/>
            <a:lstStyle/>
            <a:p>
              <a:endParaRPr lang="en-US" noProof="0"/>
            </a:p>
          </p:txBody>
        </p:sp>
        <p:sp>
          <p:nvSpPr>
            <p:cNvPr id="342" name="Freeform: Shape 341">
              <a:extLst>
                <a:ext uri="{FF2B5EF4-FFF2-40B4-BE49-F238E27FC236}">
                  <a16:creationId xmlns:a16="http://schemas.microsoft.com/office/drawing/2014/main" id="{64EA03ED-DE6B-45E4-8717-E5374F643F87}"/>
                </a:ext>
              </a:extLst>
            </p:cNvPr>
            <p:cNvSpPr/>
            <p:nvPr/>
          </p:nvSpPr>
          <p:spPr>
            <a:xfrm>
              <a:off x="6413505" y="3248370"/>
              <a:ext cx="12669" cy="12669"/>
            </a:xfrm>
            <a:custGeom>
              <a:avLst/>
              <a:gdLst>
                <a:gd name="connsiteX0" fmla="*/ 5068 w 0"/>
                <a:gd name="connsiteY0" fmla="*/ 4308 h 0"/>
                <a:gd name="connsiteX1" fmla="*/ 4181 w 0"/>
                <a:gd name="connsiteY1" fmla="*/ 0 h 0"/>
                <a:gd name="connsiteX2" fmla="*/ 0 w 0"/>
                <a:gd name="connsiteY2" fmla="*/ 760 h 0"/>
                <a:gd name="connsiteX3" fmla="*/ 887 w 0"/>
                <a:gd name="connsiteY3" fmla="*/ 5068 h 0"/>
                <a:gd name="connsiteX4" fmla="*/ 5068 w 0"/>
                <a:gd name="connsiteY4" fmla="*/ 430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68" y="4308"/>
                  </a:moveTo>
                  <a:cubicBezTo>
                    <a:pt x="4814" y="2914"/>
                    <a:pt x="4434" y="1394"/>
                    <a:pt x="4181" y="0"/>
                  </a:cubicBezTo>
                  <a:cubicBezTo>
                    <a:pt x="2787" y="253"/>
                    <a:pt x="1394" y="507"/>
                    <a:pt x="0" y="760"/>
                  </a:cubicBezTo>
                  <a:cubicBezTo>
                    <a:pt x="253" y="2154"/>
                    <a:pt x="634" y="3674"/>
                    <a:pt x="887" y="5068"/>
                  </a:cubicBezTo>
                  <a:cubicBezTo>
                    <a:pt x="2280" y="4814"/>
                    <a:pt x="3674" y="4561"/>
                    <a:pt x="5068" y="4308"/>
                  </a:cubicBezTo>
                  <a:close/>
                </a:path>
              </a:pathLst>
            </a:custGeom>
            <a:grpFill/>
            <a:ln w="12582" cap="flat">
              <a:noFill/>
              <a:prstDash val="solid"/>
              <a:miter/>
            </a:ln>
          </p:spPr>
          <p:txBody>
            <a:bodyPr rtlCol="0" anchor="ctr"/>
            <a:lstStyle/>
            <a:p>
              <a:endParaRPr lang="en-US" noProof="0"/>
            </a:p>
          </p:txBody>
        </p:sp>
        <p:sp>
          <p:nvSpPr>
            <p:cNvPr id="343" name="Freeform: Shape 342">
              <a:extLst>
                <a:ext uri="{FF2B5EF4-FFF2-40B4-BE49-F238E27FC236}">
                  <a16:creationId xmlns:a16="http://schemas.microsoft.com/office/drawing/2014/main" id="{8612D659-2219-4395-AC47-1D03BFDB9D10}"/>
                </a:ext>
              </a:extLst>
            </p:cNvPr>
            <p:cNvSpPr/>
            <p:nvPr/>
          </p:nvSpPr>
          <p:spPr>
            <a:xfrm>
              <a:off x="6447708" y="3212848"/>
              <a:ext cx="12669" cy="12669"/>
            </a:xfrm>
            <a:custGeom>
              <a:avLst/>
              <a:gdLst>
                <a:gd name="connsiteX0" fmla="*/ 2284 w 0"/>
                <a:gd name="connsiteY0" fmla="*/ 20193 h 12669"/>
                <a:gd name="connsiteX1" fmla="*/ 2158 w 0"/>
                <a:gd name="connsiteY1" fmla="*/ 9044 h 12669"/>
                <a:gd name="connsiteX2" fmla="*/ 7859 w 0"/>
                <a:gd name="connsiteY2" fmla="*/ 5623 h 12669"/>
                <a:gd name="connsiteX3" fmla="*/ 384 w 0"/>
                <a:gd name="connsiteY3" fmla="*/ 429 h 12669"/>
                <a:gd name="connsiteX4" fmla="*/ 4 w 0"/>
                <a:gd name="connsiteY4" fmla="*/ 9424 h 12669"/>
                <a:gd name="connsiteX5" fmla="*/ 2284 w 0"/>
                <a:gd name="connsiteY5" fmla="*/ 20193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669">
                  <a:moveTo>
                    <a:pt x="2284" y="20193"/>
                  </a:moveTo>
                  <a:cubicBezTo>
                    <a:pt x="3931" y="18039"/>
                    <a:pt x="4438" y="11958"/>
                    <a:pt x="2158" y="9044"/>
                  </a:cubicBezTo>
                  <a:cubicBezTo>
                    <a:pt x="5578" y="9931"/>
                    <a:pt x="4438" y="4736"/>
                    <a:pt x="7859" y="5623"/>
                  </a:cubicBezTo>
                  <a:cubicBezTo>
                    <a:pt x="6592" y="-1092"/>
                    <a:pt x="3424" y="-205"/>
                    <a:pt x="384" y="429"/>
                  </a:cubicBezTo>
                  <a:cubicBezTo>
                    <a:pt x="3044" y="5496"/>
                    <a:pt x="-123" y="7270"/>
                    <a:pt x="4" y="9424"/>
                  </a:cubicBezTo>
                  <a:cubicBezTo>
                    <a:pt x="257" y="11831"/>
                    <a:pt x="3044" y="14491"/>
                    <a:pt x="2284" y="20193"/>
                  </a:cubicBezTo>
                  <a:close/>
                </a:path>
              </a:pathLst>
            </a:custGeom>
            <a:grpFill/>
            <a:ln w="12582" cap="flat">
              <a:noFill/>
              <a:prstDash val="solid"/>
              <a:miter/>
            </a:ln>
          </p:spPr>
          <p:txBody>
            <a:bodyPr rtlCol="0" anchor="ctr"/>
            <a:lstStyle/>
            <a:p>
              <a:endParaRPr lang="en-US" noProof="0"/>
            </a:p>
          </p:txBody>
        </p:sp>
        <p:sp>
          <p:nvSpPr>
            <p:cNvPr id="344" name="Freeform: Shape 343">
              <a:extLst>
                <a:ext uri="{FF2B5EF4-FFF2-40B4-BE49-F238E27FC236}">
                  <a16:creationId xmlns:a16="http://schemas.microsoft.com/office/drawing/2014/main" id="{D7455E90-7C73-47AF-B221-BFC6402CA750}"/>
                </a:ext>
              </a:extLst>
            </p:cNvPr>
            <p:cNvSpPr/>
            <p:nvPr/>
          </p:nvSpPr>
          <p:spPr>
            <a:xfrm>
              <a:off x="6541338" y="3234086"/>
              <a:ext cx="12669" cy="12669"/>
            </a:xfrm>
            <a:custGeom>
              <a:avLst/>
              <a:gdLst>
                <a:gd name="connsiteX0" fmla="*/ 4688 w 0"/>
                <a:gd name="connsiteY0" fmla="*/ 2122 h 12669"/>
                <a:gd name="connsiteX1" fmla="*/ 0 w 0"/>
                <a:gd name="connsiteY1" fmla="*/ 5289 h 12669"/>
                <a:gd name="connsiteX2" fmla="*/ 2787 w 0"/>
                <a:gd name="connsiteY2" fmla="*/ 13651 h 12669"/>
                <a:gd name="connsiteX3" fmla="*/ 5828 w 0"/>
                <a:gd name="connsiteY3" fmla="*/ 13017 h 12669"/>
                <a:gd name="connsiteX4" fmla="*/ 4688 w 0"/>
                <a:gd name="connsiteY4" fmla="*/ 2122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4688" y="2122"/>
                  </a:moveTo>
                  <a:cubicBezTo>
                    <a:pt x="1394" y="-5100"/>
                    <a:pt x="4181" y="8710"/>
                    <a:pt x="0" y="5289"/>
                  </a:cubicBezTo>
                  <a:cubicBezTo>
                    <a:pt x="1140" y="7063"/>
                    <a:pt x="2027" y="9977"/>
                    <a:pt x="2787" y="13651"/>
                  </a:cubicBezTo>
                  <a:cubicBezTo>
                    <a:pt x="3801" y="13397"/>
                    <a:pt x="4814" y="13271"/>
                    <a:pt x="5828" y="13017"/>
                  </a:cubicBezTo>
                  <a:cubicBezTo>
                    <a:pt x="4181" y="7696"/>
                    <a:pt x="2914" y="5923"/>
                    <a:pt x="4688" y="2122"/>
                  </a:cubicBezTo>
                  <a:close/>
                </a:path>
              </a:pathLst>
            </a:custGeom>
            <a:grpFill/>
            <a:ln w="12582" cap="flat">
              <a:noFill/>
              <a:prstDash val="solid"/>
              <a:miter/>
            </a:ln>
          </p:spPr>
          <p:txBody>
            <a:bodyPr rtlCol="0" anchor="ctr"/>
            <a:lstStyle/>
            <a:p>
              <a:endParaRPr lang="en-US" noProof="0"/>
            </a:p>
          </p:txBody>
        </p:sp>
        <p:sp>
          <p:nvSpPr>
            <p:cNvPr id="345" name="Freeform: Shape 344">
              <a:extLst>
                <a:ext uri="{FF2B5EF4-FFF2-40B4-BE49-F238E27FC236}">
                  <a16:creationId xmlns:a16="http://schemas.microsoft.com/office/drawing/2014/main" id="{04D6DD8E-B83A-4C11-9E05-874AE7CBCF5A}"/>
                </a:ext>
              </a:extLst>
            </p:cNvPr>
            <p:cNvSpPr/>
            <p:nvPr/>
          </p:nvSpPr>
          <p:spPr>
            <a:xfrm>
              <a:off x="6529550" y="3196554"/>
              <a:ext cx="25338" cy="12669"/>
            </a:xfrm>
            <a:custGeom>
              <a:avLst/>
              <a:gdLst>
                <a:gd name="connsiteX0" fmla="*/ 3806 w 25338"/>
                <a:gd name="connsiteY0" fmla="*/ 8741 h 12669"/>
                <a:gd name="connsiteX1" fmla="*/ 132 w 25338"/>
                <a:gd name="connsiteY1" fmla="*/ 11655 h 12669"/>
                <a:gd name="connsiteX2" fmla="*/ 3426 w 25338"/>
                <a:gd name="connsiteY2" fmla="*/ 17736 h 12669"/>
                <a:gd name="connsiteX3" fmla="*/ 6720 w 25338"/>
                <a:gd name="connsiteY3" fmla="*/ 23817 h 12669"/>
                <a:gd name="connsiteX4" fmla="*/ 11914 w 25338"/>
                <a:gd name="connsiteY4" fmla="*/ 22804 h 12669"/>
                <a:gd name="connsiteX5" fmla="*/ 9634 w 25338"/>
                <a:gd name="connsiteY5" fmla="*/ 16596 h 12669"/>
                <a:gd name="connsiteX6" fmla="*/ 13814 w 25338"/>
                <a:gd name="connsiteY6" fmla="*/ 15836 h 12669"/>
                <a:gd name="connsiteX7" fmla="*/ 15588 w 25338"/>
                <a:gd name="connsiteY7" fmla="*/ 24451 h 12669"/>
                <a:gd name="connsiteX8" fmla="*/ 20909 w 25338"/>
                <a:gd name="connsiteY8" fmla="*/ 18876 h 12669"/>
                <a:gd name="connsiteX9" fmla="*/ 20276 w 25338"/>
                <a:gd name="connsiteY9" fmla="*/ 10134 h 12669"/>
                <a:gd name="connsiteX10" fmla="*/ 26864 w 25338"/>
                <a:gd name="connsiteY10" fmla="*/ 11021 h 12669"/>
                <a:gd name="connsiteX11" fmla="*/ 17742 w 25338"/>
                <a:gd name="connsiteY11" fmla="*/ 8361 h 12669"/>
                <a:gd name="connsiteX12" fmla="*/ 18122 w 25338"/>
                <a:gd name="connsiteY12" fmla="*/ 10515 h 12669"/>
                <a:gd name="connsiteX13" fmla="*/ 10520 w 25338"/>
                <a:gd name="connsiteY13" fmla="*/ 9754 h 12669"/>
                <a:gd name="connsiteX14" fmla="*/ 7733 w 25338"/>
                <a:gd name="connsiteY14" fmla="*/ 1393 h 12669"/>
                <a:gd name="connsiteX15" fmla="*/ 2159 w 25338"/>
                <a:gd name="connsiteY15" fmla="*/ 252 h 12669"/>
                <a:gd name="connsiteX16" fmla="*/ 3806 w 25338"/>
                <a:gd name="connsiteY16" fmla="*/ 8741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38" h="12669">
                  <a:moveTo>
                    <a:pt x="3806" y="8741"/>
                  </a:moveTo>
                  <a:cubicBezTo>
                    <a:pt x="4059" y="11655"/>
                    <a:pt x="1525" y="11021"/>
                    <a:pt x="132" y="11655"/>
                  </a:cubicBezTo>
                  <a:cubicBezTo>
                    <a:pt x="892" y="14442"/>
                    <a:pt x="2792" y="14569"/>
                    <a:pt x="3426" y="17736"/>
                  </a:cubicBezTo>
                  <a:cubicBezTo>
                    <a:pt x="3932" y="20016"/>
                    <a:pt x="6720" y="19383"/>
                    <a:pt x="6720" y="23817"/>
                  </a:cubicBezTo>
                  <a:cubicBezTo>
                    <a:pt x="8493" y="23437"/>
                    <a:pt x="10140" y="23184"/>
                    <a:pt x="11914" y="22804"/>
                  </a:cubicBezTo>
                  <a:cubicBezTo>
                    <a:pt x="11027" y="21157"/>
                    <a:pt x="10140" y="19510"/>
                    <a:pt x="9634" y="16596"/>
                  </a:cubicBezTo>
                  <a:cubicBezTo>
                    <a:pt x="11027" y="16342"/>
                    <a:pt x="12421" y="16089"/>
                    <a:pt x="13814" y="15836"/>
                  </a:cubicBezTo>
                  <a:cubicBezTo>
                    <a:pt x="15081" y="21663"/>
                    <a:pt x="12928" y="20523"/>
                    <a:pt x="15588" y="24451"/>
                  </a:cubicBezTo>
                  <a:cubicBezTo>
                    <a:pt x="18755" y="24451"/>
                    <a:pt x="17742" y="19003"/>
                    <a:pt x="20909" y="18876"/>
                  </a:cubicBezTo>
                  <a:cubicBezTo>
                    <a:pt x="19516" y="14442"/>
                    <a:pt x="20529" y="13048"/>
                    <a:pt x="20276" y="10134"/>
                  </a:cubicBezTo>
                  <a:cubicBezTo>
                    <a:pt x="23316" y="8868"/>
                    <a:pt x="25723" y="16216"/>
                    <a:pt x="26864" y="11021"/>
                  </a:cubicBezTo>
                  <a:cubicBezTo>
                    <a:pt x="27117" y="7221"/>
                    <a:pt x="18755" y="4433"/>
                    <a:pt x="17742" y="8361"/>
                  </a:cubicBezTo>
                  <a:cubicBezTo>
                    <a:pt x="17742" y="8487"/>
                    <a:pt x="18249" y="10515"/>
                    <a:pt x="18122" y="10515"/>
                  </a:cubicBezTo>
                  <a:cubicBezTo>
                    <a:pt x="15715" y="10515"/>
                    <a:pt x="10774" y="2533"/>
                    <a:pt x="10520" y="9754"/>
                  </a:cubicBezTo>
                  <a:cubicBezTo>
                    <a:pt x="9000" y="9374"/>
                    <a:pt x="8620" y="4560"/>
                    <a:pt x="7733" y="1393"/>
                  </a:cubicBezTo>
                  <a:cubicBezTo>
                    <a:pt x="5199" y="3800"/>
                    <a:pt x="4439" y="-1141"/>
                    <a:pt x="2159" y="252"/>
                  </a:cubicBezTo>
                  <a:cubicBezTo>
                    <a:pt x="4186" y="9248"/>
                    <a:pt x="-4809" y="9374"/>
                    <a:pt x="3806" y="8741"/>
                  </a:cubicBezTo>
                  <a:close/>
                </a:path>
              </a:pathLst>
            </a:custGeom>
            <a:grpFill/>
            <a:ln w="12582" cap="flat">
              <a:noFill/>
              <a:prstDash val="solid"/>
              <a:miter/>
            </a:ln>
          </p:spPr>
          <p:txBody>
            <a:bodyPr rtlCol="0" anchor="ctr"/>
            <a:lstStyle/>
            <a:p>
              <a:endParaRPr lang="en-US" noProof="0"/>
            </a:p>
          </p:txBody>
        </p:sp>
        <p:sp>
          <p:nvSpPr>
            <p:cNvPr id="346" name="Freeform: Shape 345">
              <a:extLst>
                <a:ext uri="{FF2B5EF4-FFF2-40B4-BE49-F238E27FC236}">
                  <a16:creationId xmlns:a16="http://schemas.microsoft.com/office/drawing/2014/main" id="{B45C0D70-7C4F-4940-9F1F-ABB24D3AA281}"/>
                </a:ext>
              </a:extLst>
            </p:cNvPr>
            <p:cNvSpPr/>
            <p:nvPr/>
          </p:nvSpPr>
          <p:spPr>
            <a:xfrm>
              <a:off x="6552867" y="3258506"/>
              <a:ext cx="12669" cy="12669"/>
            </a:xfrm>
            <a:custGeom>
              <a:avLst/>
              <a:gdLst>
                <a:gd name="connsiteX0" fmla="*/ 0 w 0"/>
                <a:gd name="connsiteY0" fmla="*/ 887 h 0"/>
                <a:gd name="connsiteX1" fmla="*/ 4181 w 0"/>
                <a:gd name="connsiteY1" fmla="*/ 11149 h 0"/>
                <a:gd name="connsiteX2" fmla="*/ 4054 w 0"/>
                <a:gd name="connsiteY2" fmla="*/ 0 h 0"/>
                <a:gd name="connsiteX3" fmla="*/ 0 w 0"/>
                <a:gd name="connsiteY3" fmla="*/ 887 h 0"/>
              </a:gdLst>
              <a:ahLst/>
              <a:cxnLst>
                <a:cxn ang="0">
                  <a:pos x="connsiteX0" y="connsiteY0"/>
                </a:cxn>
                <a:cxn ang="0">
                  <a:pos x="connsiteX1" y="connsiteY1"/>
                </a:cxn>
                <a:cxn ang="0">
                  <a:pos x="connsiteX2" y="connsiteY2"/>
                </a:cxn>
                <a:cxn ang="0">
                  <a:pos x="connsiteX3" y="connsiteY3"/>
                </a:cxn>
              </a:cxnLst>
              <a:rect l="l" t="t" r="r" b="b"/>
              <a:pathLst>
                <a:path>
                  <a:moveTo>
                    <a:pt x="0" y="887"/>
                  </a:moveTo>
                  <a:cubicBezTo>
                    <a:pt x="507" y="7602"/>
                    <a:pt x="3674" y="4434"/>
                    <a:pt x="4181" y="11149"/>
                  </a:cubicBezTo>
                  <a:cubicBezTo>
                    <a:pt x="6335" y="10389"/>
                    <a:pt x="5321" y="5321"/>
                    <a:pt x="4054" y="0"/>
                  </a:cubicBezTo>
                  <a:cubicBezTo>
                    <a:pt x="2661" y="380"/>
                    <a:pt x="1394" y="633"/>
                    <a:pt x="0" y="887"/>
                  </a:cubicBezTo>
                  <a:close/>
                </a:path>
              </a:pathLst>
            </a:custGeom>
            <a:grpFill/>
            <a:ln w="12582" cap="flat">
              <a:noFill/>
              <a:prstDash val="solid"/>
              <a:miter/>
            </a:ln>
          </p:spPr>
          <p:txBody>
            <a:bodyPr rtlCol="0" anchor="ctr"/>
            <a:lstStyle/>
            <a:p>
              <a:endParaRPr lang="en-US" noProof="0"/>
            </a:p>
          </p:txBody>
        </p:sp>
        <p:sp>
          <p:nvSpPr>
            <p:cNvPr id="347" name="Freeform: Shape 346">
              <a:extLst>
                <a:ext uri="{FF2B5EF4-FFF2-40B4-BE49-F238E27FC236}">
                  <a16:creationId xmlns:a16="http://schemas.microsoft.com/office/drawing/2014/main" id="{C69EEB07-F24E-4A40-8DC8-A8D89FE996E0}"/>
                </a:ext>
              </a:extLst>
            </p:cNvPr>
            <p:cNvSpPr/>
            <p:nvPr/>
          </p:nvSpPr>
          <p:spPr>
            <a:xfrm>
              <a:off x="6542818" y="3285358"/>
              <a:ext cx="12669" cy="12669"/>
            </a:xfrm>
            <a:custGeom>
              <a:avLst/>
              <a:gdLst>
                <a:gd name="connsiteX0" fmla="*/ 547 w 0"/>
                <a:gd name="connsiteY0" fmla="*/ 7228 h 0"/>
                <a:gd name="connsiteX1" fmla="*/ 3334 w 0"/>
                <a:gd name="connsiteY1" fmla="*/ 6 h 0"/>
                <a:gd name="connsiteX2" fmla="*/ 547 w 0"/>
                <a:gd name="connsiteY2" fmla="*/ 7228 h 0"/>
              </a:gdLst>
              <a:ahLst/>
              <a:cxnLst>
                <a:cxn ang="0">
                  <a:pos x="connsiteX0" y="connsiteY0"/>
                </a:cxn>
                <a:cxn ang="0">
                  <a:pos x="connsiteX1" y="connsiteY1"/>
                </a:cxn>
                <a:cxn ang="0">
                  <a:pos x="connsiteX2" y="connsiteY2"/>
                </a:cxn>
              </a:cxnLst>
              <a:rect l="l" t="t" r="r" b="b"/>
              <a:pathLst>
                <a:path>
                  <a:moveTo>
                    <a:pt x="547" y="7228"/>
                  </a:moveTo>
                  <a:cubicBezTo>
                    <a:pt x="2320" y="5961"/>
                    <a:pt x="4854" y="5581"/>
                    <a:pt x="3334" y="6"/>
                  </a:cubicBezTo>
                  <a:cubicBezTo>
                    <a:pt x="547" y="-120"/>
                    <a:pt x="-847" y="1653"/>
                    <a:pt x="547" y="7228"/>
                  </a:cubicBezTo>
                  <a:close/>
                </a:path>
              </a:pathLst>
            </a:custGeom>
            <a:grpFill/>
            <a:ln w="12582" cap="flat">
              <a:noFill/>
              <a:prstDash val="solid"/>
              <a:miter/>
            </a:ln>
          </p:spPr>
          <p:txBody>
            <a:bodyPr rtlCol="0" anchor="ctr"/>
            <a:lstStyle/>
            <a:p>
              <a:endParaRPr lang="en-US" noProof="0"/>
            </a:p>
          </p:txBody>
        </p:sp>
        <p:sp>
          <p:nvSpPr>
            <p:cNvPr id="348" name="Freeform: Shape 347">
              <a:extLst>
                <a:ext uri="{FF2B5EF4-FFF2-40B4-BE49-F238E27FC236}">
                  <a16:creationId xmlns:a16="http://schemas.microsoft.com/office/drawing/2014/main" id="{F59E1C21-4D2C-4CAF-986C-1B6C8614A080}"/>
                </a:ext>
              </a:extLst>
            </p:cNvPr>
            <p:cNvSpPr/>
            <p:nvPr/>
          </p:nvSpPr>
          <p:spPr>
            <a:xfrm>
              <a:off x="6528922" y="3214543"/>
              <a:ext cx="12669" cy="12669"/>
            </a:xfrm>
            <a:custGeom>
              <a:avLst/>
              <a:gdLst>
                <a:gd name="connsiteX0" fmla="*/ 3041 w 0"/>
                <a:gd name="connsiteY0" fmla="*/ 0 h 0"/>
                <a:gd name="connsiteX1" fmla="*/ 0 w 0"/>
                <a:gd name="connsiteY1" fmla="*/ 633 h 0"/>
                <a:gd name="connsiteX2" fmla="*/ 2787 w 0"/>
                <a:gd name="connsiteY2" fmla="*/ 8995 h 0"/>
                <a:gd name="connsiteX3" fmla="*/ 304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041" y="0"/>
                  </a:moveTo>
                  <a:cubicBezTo>
                    <a:pt x="2027" y="253"/>
                    <a:pt x="1013" y="380"/>
                    <a:pt x="0" y="633"/>
                  </a:cubicBezTo>
                  <a:cubicBezTo>
                    <a:pt x="507" y="5194"/>
                    <a:pt x="1900" y="6208"/>
                    <a:pt x="2787" y="8995"/>
                  </a:cubicBezTo>
                  <a:cubicBezTo>
                    <a:pt x="6335" y="10515"/>
                    <a:pt x="3674" y="3801"/>
                    <a:pt x="3041" y="0"/>
                  </a:cubicBezTo>
                  <a:close/>
                </a:path>
              </a:pathLst>
            </a:custGeom>
            <a:grpFill/>
            <a:ln w="12582" cap="flat">
              <a:noFill/>
              <a:prstDash val="solid"/>
              <a:miter/>
            </a:ln>
          </p:spPr>
          <p:txBody>
            <a:bodyPr rtlCol="0" anchor="ctr"/>
            <a:lstStyle/>
            <a:p>
              <a:endParaRPr lang="en-US" noProof="0"/>
            </a:p>
          </p:txBody>
        </p:sp>
        <p:sp>
          <p:nvSpPr>
            <p:cNvPr id="349" name="Freeform: Shape 348">
              <a:extLst>
                <a:ext uri="{FF2B5EF4-FFF2-40B4-BE49-F238E27FC236}">
                  <a16:creationId xmlns:a16="http://schemas.microsoft.com/office/drawing/2014/main" id="{D1CE7711-CC00-4D75-A95A-D49D3AB0E7EE}"/>
                </a:ext>
              </a:extLst>
            </p:cNvPr>
            <p:cNvSpPr/>
            <p:nvPr/>
          </p:nvSpPr>
          <p:spPr>
            <a:xfrm>
              <a:off x="6525501" y="3293804"/>
              <a:ext cx="12669" cy="12669"/>
            </a:xfrm>
            <a:custGeom>
              <a:avLst/>
              <a:gdLst>
                <a:gd name="connsiteX0" fmla="*/ 0 w 0"/>
                <a:gd name="connsiteY0" fmla="*/ 49 h 0"/>
                <a:gd name="connsiteX1" fmla="*/ 3801 w 0"/>
                <a:gd name="connsiteY1" fmla="*/ 8284 h 0"/>
                <a:gd name="connsiteX2" fmla="*/ 6588 w 0"/>
                <a:gd name="connsiteY2" fmla="*/ 1062 h 0"/>
                <a:gd name="connsiteX3" fmla="*/ 0 w 0"/>
                <a:gd name="connsiteY3" fmla="*/ 49 h 0"/>
              </a:gdLst>
              <a:ahLst/>
              <a:cxnLst>
                <a:cxn ang="0">
                  <a:pos x="connsiteX0" y="connsiteY0"/>
                </a:cxn>
                <a:cxn ang="0">
                  <a:pos x="connsiteX1" y="connsiteY1"/>
                </a:cxn>
                <a:cxn ang="0">
                  <a:pos x="connsiteX2" y="connsiteY2"/>
                </a:cxn>
                <a:cxn ang="0">
                  <a:pos x="connsiteX3" y="connsiteY3"/>
                </a:cxn>
              </a:cxnLst>
              <a:rect l="l" t="t" r="r" b="b"/>
              <a:pathLst>
                <a:path>
                  <a:moveTo>
                    <a:pt x="0" y="49"/>
                  </a:moveTo>
                  <a:cubicBezTo>
                    <a:pt x="127" y="7270"/>
                    <a:pt x="3674" y="1062"/>
                    <a:pt x="3801" y="8284"/>
                  </a:cubicBezTo>
                  <a:cubicBezTo>
                    <a:pt x="6588" y="8410"/>
                    <a:pt x="8108" y="6637"/>
                    <a:pt x="6588" y="1062"/>
                  </a:cubicBezTo>
                  <a:cubicBezTo>
                    <a:pt x="3674" y="3216"/>
                    <a:pt x="2407" y="-458"/>
                    <a:pt x="0" y="49"/>
                  </a:cubicBezTo>
                  <a:close/>
                </a:path>
              </a:pathLst>
            </a:custGeom>
            <a:grpFill/>
            <a:ln w="12582" cap="flat">
              <a:noFill/>
              <a:prstDash val="solid"/>
              <a:miter/>
            </a:ln>
          </p:spPr>
          <p:txBody>
            <a:bodyPr rtlCol="0" anchor="ctr"/>
            <a:lstStyle/>
            <a:p>
              <a:endParaRPr lang="en-US" noProof="0"/>
            </a:p>
          </p:txBody>
        </p:sp>
        <p:sp>
          <p:nvSpPr>
            <p:cNvPr id="350" name="Freeform: Shape 349">
              <a:extLst>
                <a:ext uri="{FF2B5EF4-FFF2-40B4-BE49-F238E27FC236}">
                  <a16:creationId xmlns:a16="http://schemas.microsoft.com/office/drawing/2014/main" id="{061E6B30-2B20-4AAC-86A5-32B4C2AA5E1C}"/>
                </a:ext>
              </a:extLst>
            </p:cNvPr>
            <p:cNvSpPr/>
            <p:nvPr/>
          </p:nvSpPr>
          <p:spPr>
            <a:xfrm>
              <a:off x="6521574" y="3242162"/>
              <a:ext cx="12669" cy="38008"/>
            </a:xfrm>
            <a:custGeom>
              <a:avLst/>
              <a:gdLst>
                <a:gd name="connsiteX0" fmla="*/ 5194 w 12669"/>
                <a:gd name="connsiteY0" fmla="*/ 15710 h 38007"/>
                <a:gd name="connsiteX1" fmla="*/ 5448 w 12669"/>
                <a:gd name="connsiteY1" fmla="*/ 22298 h 38007"/>
                <a:gd name="connsiteX2" fmla="*/ 8742 w 12669"/>
                <a:gd name="connsiteY2" fmla="*/ 28379 h 38007"/>
                <a:gd name="connsiteX3" fmla="*/ 14316 w 12669"/>
                <a:gd name="connsiteY3" fmla="*/ 45102 h 38007"/>
                <a:gd name="connsiteX4" fmla="*/ 14190 w 12669"/>
                <a:gd name="connsiteY4" fmla="*/ 33954 h 38007"/>
                <a:gd name="connsiteX5" fmla="*/ 20778 w 12669"/>
                <a:gd name="connsiteY5" fmla="*/ 34840 h 38007"/>
                <a:gd name="connsiteX6" fmla="*/ 23565 w 12669"/>
                <a:gd name="connsiteY6" fmla="*/ 27619 h 38007"/>
                <a:gd name="connsiteX7" fmla="*/ 20397 w 12669"/>
                <a:gd name="connsiteY7" fmla="*/ 17103 h 38007"/>
                <a:gd name="connsiteX8" fmla="*/ 13556 w 12669"/>
                <a:gd name="connsiteY8" fmla="*/ 20651 h 38007"/>
                <a:gd name="connsiteX9" fmla="*/ 15583 w 12669"/>
                <a:gd name="connsiteY9" fmla="*/ 9122 h 38007"/>
                <a:gd name="connsiteX10" fmla="*/ 19764 w 12669"/>
                <a:gd name="connsiteY10" fmla="*/ 8362 h 38007"/>
                <a:gd name="connsiteX11" fmla="*/ 16977 w 12669"/>
                <a:gd name="connsiteY11" fmla="*/ 0 h 38007"/>
                <a:gd name="connsiteX12" fmla="*/ 13936 w 12669"/>
                <a:gd name="connsiteY12" fmla="*/ 633 h 38007"/>
                <a:gd name="connsiteX13" fmla="*/ 13176 w 12669"/>
                <a:gd name="connsiteY13" fmla="*/ 7475 h 38007"/>
                <a:gd name="connsiteX14" fmla="*/ 10896 w 12669"/>
                <a:gd name="connsiteY14" fmla="*/ 1267 h 38007"/>
                <a:gd name="connsiteX15" fmla="*/ 6588 w 12669"/>
                <a:gd name="connsiteY15" fmla="*/ 6588 h 38007"/>
                <a:gd name="connsiteX16" fmla="*/ 0 w 12669"/>
                <a:gd name="connsiteY16" fmla="*/ 5701 h 38007"/>
                <a:gd name="connsiteX17" fmla="*/ 5194 w 12669"/>
                <a:gd name="connsiteY17" fmla="*/ 15710 h 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69" h="38007">
                  <a:moveTo>
                    <a:pt x="5194" y="15710"/>
                  </a:moveTo>
                  <a:cubicBezTo>
                    <a:pt x="5828" y="18624"/>
                    <a:pt x="4814" y="20397"/>
                    <a:pt x="5448" y="22298"/>
                  </a:cubicBezTo>
                  <a:cubicBezTo>
                    <a:pt x="7095" y="26732"/>
                    <a:pt x="6968" y="25845"/>
                    <a:pt x="8742" y="28379"/>
                  </a:cubicBezTo>
                  <a:cubicBezTo>
                    <a:pt x="10896" y="31293"/>
                    <a:pt x="12669" y="34460"/>
                    <a:pt x="14316" y="45102"/>
                  </a:cubicBezTo>
                  <a:cubicBezTo>
                    <a:pt x="18244" y="46623"/>
                    <a:pt x="14570" y="38134"/>
                    <a:pt x="14190" y="33954"/>
                  </a:cubicBezTo>
                  <a:cubicBezTo>
                    <a:pt x="16470" y="31926"/>
                    <a:pt x="17990" y="31040"/>
                    <a:pt x="20778" y="34840"/>
                  </a:cubicBezTo>
                  <a:cubicBezTo>
                    <a:pt x="22551" y="33573"/>
                    <a:pt x="19891" y="26352"/>
                    <a:pt x="23565" y="27619"/>
                  </a:cubicBezTo>
                  <a:cubicBezTo>
                    <a:pt x="23185" y="21411"/>
                    <a:pt x="21031" y="22298"/>
                    <a:pt x="20397" y="17103"/>
                  </a:cubicBezTo>
                  <a:cubicBezTo>
                    <a:pt x="18117" y="20904"/>
                    <a:pt x="17103" y="17737"/>
                    <a:pt x="13556" y="20651"/>
                  </a:cubicBezTo>
                  <a:cubicBezTo>
                    <a:pt x="12543" y="14570"/>
                    <a:pt x="17864" y="16977"/>
                    <a:pt x="15583" y="9122"/>
                  </a:cubicBezTo>
                  <a:cubicBezTo>
                    <a:pt x="18370" y="8362"/>
                    <a:pt x="18370" y="12289"/>
                    <a:pt x="19764" y="8362"/>
                  </a:cubicBezTo>
                  <a:cubicBezTo>
                    <a:pt x="19131" y="4434"/>
                    <a:pt x="17610" y="4054"/>
                    <a:pt x="16977" y="0"/>
                  </a:cubicBezTo>
                  <a:cubicBezTo>
                    <a:pt x="16470" y="1647"/>
                    <a:pt x="14823" y="3927"/>
                    <a:pt x="13936" y="633"/>
                  </a:cubicBezTo>
                  <a:cubicBezTo>
                    <a:pt x="12543" y="1394"/>
                    <a:pt x="14823" y="7095"/>
                    <a:pt x="13176" y="7475"/>
                  </a:cubicBezTo>
                  <a:cubicBezTo>
                    <a:pt x="11909" y="7348"/>
                    <a:pt x="11529" y="3674"/>
                    <a:pt x="10896" y="1267"/>
                  </a:cubicBezTo>
                  <a:cubicBezTo>
                    <a:pt x="7221" y="127"/>
                    <a:pt x="8362" y="5321"/>
                    <a:pt x="6588" y="6588"/>
                  </a:cubicBezTo>
                  <a:cubicBezTo>
                    <a:pt x="3801" y="8742"/>
                    <a:pt x="2407" y="5194"/>
                    <a:pt x="0" y="5701"/>
                  </a:cubicBezTo>
                  <a:cubicBezTo>
                    <a:pt x="1774" y="10262"/>
                    <a:pt x="3927" y="10135"/>
                    <a:pt x="5194" y="15710"/>
                  </a:cubicBezTo>
                  <a:close/>
                </a:path>
              </a:pathLst>
            </a:custGeom>
            <a:grpFill/>
            <a:ln w="12582" cap="flat">
              <a:noFill/>
              <a:prstDash val="solid"/>
              <a:miter/>
            </a:ln>
          </p:spPr>
          <p:txBody>
            <a:bodyPr rtlCol="0" anchor="ctr"/>
            <a:lstStyle/>
            <a:p>
              <a:endParaRPr lang="en-US" noProof="0"/>
            </a:p>
          </p:txBody>
        </p:sp>
        <p:sp>
          <p:nvSpPr>
            <p:cNvPr id="351" name="Freeform: Shape 350">
              <a:extLst>
                <a:ext uri="{FF2B5EF4-FFF2-40B4-BE49-F238E27FC236}">
                  <a16:creationId xmlns:a16="http://schemas.microsoft.com/office/drawing/2014/main" id="{83A21599-7D5C-45FA-9DCD-335694B8B748}"/>
                </a:ext>
              </a:extLst>
            </p:cNvPr>
            <p:cNvSpPr/>
            <p:nvPr/>
          </p:nvSpPr>
          <p:spPr>
            <a:xfrm>
              <a:off x="6550697" y="3231647"/>
              <a:ext cx="12669" cy="12669"/>
            </a:xfrm>
            <a:custGeom>
              <a:avLst/>
              <a:gdLst>
                <a:gd name="connsiteX0" fmla="*/ 5084 w 0"/>
                <a:gd name="connsiteY0" fmla="*/ 16090 h 12669"/>
                <a:gd name="connsiteX1" fmla="*/ 4577 w 0"/>
                <a:gd name="connsiteY1" fmla="*/ 2787 h 12669"/>
                <a:gd name="connsiteX2" fmla="*/ 7238 w 0"/>
                <a:gd name="connsiteY2" fmla="*/ 0 h 12669"/>
                <a:gd name="connsiteX3" fmla="*/ 16 w 0"/>
                <a:gd name="connsiteY3" fmla="*/ 1394 h 12669"/>
                <a:gd name="connsiteX4" fmla="*/ 5084 w 0"/>
                <a:gd name="connsiteY4" fmla="*/ 16090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5084" y="16090"/>
                  </a:moveTo>
                  <a:cubicBezTo>
                    <a:pt x="9265" y="17357"/>
                    <a:pt x="4830" y="7348"/>
                    <a:pt x="4577" y="2787"/>
                  </a:cubicBezTo>
                  <a:cubicBezTo>
                    <a:pt x="6604" y="1014"/>
                    <a:pt x="9138" y="8235"/>
                    <a:pt x="7238" y="0"/>
                  </a:cubicBezTo>
                  <a:cubicBezTo>
                    <a:pt x="4830" y="507"/>
                    <a:pt x="2423" y="1014"/>
                    <a:pt x="16" y="1394"/>
                  </a:cubicBezTo>
                  <a:cubicBezTo>
                    <a:pt x="-237" y="8868"/>
                    <a:pt x="2550" y="10769"/>
                    <a:pt x="5084" y="16090"/>
                  </a:cubicBezTo>
                  <a:close/>
                </a:path>
              </a:pathLst>
            </a:custGeom>
            <a:grpFill/>
            <a:ln w="12582" cap="flat">
              <a:noFill/>
              <a:prstDash val="solid"/>
              <a:miter/>
            </a:ln>
          </p:spPr>
          <p:txBody>
            <a:bodyPr rtlCol="0" anchor="ctr"/>
            <a:lstStyle/>
            <a:p>
              <a:endParaRPr lang="en-US" noProof="0"/>
            </a:p>
          </p:txBody>
        </p:sp>
        <p:sp>
          <p:nvSpPr>
            <p:cNvPr id="352" name="Freeform: Shape 351">
              <a:extLst>
                <a:ext uri="{FF2B5EF4-FFF2-40B4-BE49-F238E27FC236}">
                  <a16:creationId xmlns:a16="http://schemas.microsoft.com/office/drawing/2014/main" id="{DFD88BE6-5C19-4D1F-9F20-3CCD91987B2C}"/>
                </a:ext>
              </a:extLst>
            </p:cNvPr>
            <p:cNvSpPr/>
            <p:nvPr/>
          </p:nvSpPr>
          <p:spPr>
            <a:xfrm>
              <a:off x="6521451" y="3214163"/>
              <a:ext cx="12669" cy="12669"/>
            </a:xfrm>
            <a:custGeom>
              <a:avLst/>
              <a:gdLst>
                <a:gd name="connsiteX0" fmla="*/ 883 w 0"/>
                <a:gd name="connsiteY0" fmla="*/ 0 h 0"/>
                <a:gd name="connsiteX1" fmla="*/ 1516 w 0"/>
                <a:gd name="connsiteY1" fmla="*/ 8868 h 0"/>
                <a:gd name="connsiteX2" fmla="*/ 883 w 0"/>
                <a:gd name="connsiteY2" fmla="*/ 0 h 0"/>
              </a:gdLst>
              <a:ahLst/>
              <a:cxnLst>
                <a:cxn ang="0">
                  <a:pos x="connsiteX0" y="connsiteY0"/>
                </a:cxn>
                <a:cxn ang="0">
                  <a:pos x="connsiteX1" y="connsiteY1"/>
                </a:cxn>
                <a:cxn ang="0">
                  <a:pos x="connsiteX2" y="connsiteY2"/>
                </a:cxn>
              </a:cxnLst>
              <a:rect l="l" t="t" r="r" b="b"/>
              <a:pathLst>
                <a:path>
                  <a:moveTo>
                    <a:pt x="883" y="0"/>
                  </a:moveTo>
                  <a:cubicBezTo>
                    <a:pt x="-384" y="2534"/>
                    <a:pt x="-384" y="6208"/>
                    <a:pt x="1516" y="8868"/>
                  </a:cubicBezTo>
                  <a:cubicBezTo>
                    <a:pt x="3797" y="7728"/>
                    <a:pt x="2783" y="2661"/>
                    <a:pt x="883" y="0"/>
                  </a:cubicBezTo>
                  <a:close/>
                </a:path>
              </a:pathLst>
            </a:custGeom>
            <a:grpFill/>
            <a:ln w="12582" cap="flat">
              <a:noFill/>
              <a:prstDash val="solid"/>
              <a:miter/>
            </a:ln>
          </p:spPr>
          <p:txBody>
            <a:bodyPr rtlCol="0" anchor="ctr"/>
            <a:lstStyle/>
            <a:p>
              <a:endParaRPr lang="en-US" noProof="0"/>
            </a:p>
          </p:txBody>
        </p:sp>
        <p:sp>
          <p:nvSpPr>
            <p:cNvPr id="353" name="Freeform: Shape 352">
              <a:extLst>
                <a:ext uri="{FF2B5EF4-FFF2-40B4-BE49-F238E27FC236}">
                  <a16:creationId xmlns:a16="http://schemas.microsoft.com/office/drawing/2014/main" id="{4252ED2C-7E0F-4D0B-BB14-37D330FD8423}"/>
                </a:ext>
              </a:extLst>
            </p:cNvPr>
            <p:cNvSpPr/>
            <p:nvPr/>
          </p:nvSpPr>
          <p:spPr>
            <a:xfrm>
              <a:off x="6559738" y="3230575"/>
              <a:ext cx="12669" cy="12669"/>
            </a:xfrm>
            <a:custGeom>
              <a:avLst/>
              <a:gdLst>
                <a:gd name="connsiteX0" fmla="*/ 3771 w 0"/>
                <a:gd name="connsiteY0" fmla="*/ 2212 h 0"/>
                <a:gd name="connsiteX1" fmla="*/ 3771 w 0"/>
                <a:gd name="connsiteY1" fmla="*/ 2212 h 0"/>
                <a:gd name="connsiteX2" fmla="*/ 3771 w 0"/>
                <a:gd name="connsiteY2" fmla="*/ 2212 h 0"/>
              </a:gdLst>
              <a:ahLst/>
              <a:cxnLst>
                <a:cxn ang="0">
                  <a:pos x="connsiteX0" y="connsiteY0"/>
                </a:cxn>
                <a:cxn ang="0">
                  <a:pos x="connsiteX1" y="connsiteY1"/>
                </a:cxn>
                <a:cxn ang="0">
                  <a:pos x="connsiteX2" y="connsiteY2"/>
                </a:cxn>
              </a:cxnLst>
              <a:rect l="l" t="t" r="r" b="b"/>
              <a:pathLst>
                <a:path>
                  <a:moveTo>
                    <a:pt x="3771" y="2212"/>
                  </a:moveTo>
                  <a:cubicBezTo>
                    <a:pt x="-536" y="-5010"/>
                    <a:pt x="-1930" y="8293"/>
                    <a:pt x="3771" y="2212"/>
                  </a:cubicBezTo>
                  <a:lnTo>
                    <a:pt x="3771" y="2212"/>
                  </a:lnTo>
                  <a:close/>
                </a:path>
              </a:pathLst>
            </a:custGeom>
            <a:grpFill/>
            <a:ln w="12582" cap="flat">
              <a:noFill/>
              <a:prstDash val="solid"/>
              <a:miter/>
            </a:ln>
          </p:spPr>
          <p:txBody>
            <a:bodyPr rtlCol="0" anchor="ctr"/>
            <a:lstStyle/>
            <a:p>
              <a:endParaRPr lang="en-US" noProof="0"/>
            </a:p>
          </p:txBody>
        </p:sp>
        <p:sp>
          <p:nvSpPr>
            <p:cNvPr id="354" name="Freeform: Shape 353">
              <a:extLst>
                <a:ext uri="{FF2B5EF4-FFF2-40B4-BE49-F238E27FC236}">
                  <a16:creationId xmlns:a16="http://schemas.microsoft.com/office/drawing/2014/main" id="{E7755A78-BF1C-4CE5-AF09-1106975040E2}"/>
                </a:ext>
              </a:extLst>
            </p:cNvPr>
            <p:cNvSpPr/>
            <p:nvPr/>
          </p:nvSpPr>
          <p:spPr>
            <a:xfrm>
              <a:off x="6676518" y="3270288"/>
              <a:ext cx="12669" cy="12669"/>
            </a:xfrm>
            <a:custGeom>
              <a:avLst/>
              <a:gdLst>
                <a:gd name="connsiteX0" fmla="*/ 3547 w 0"/>
                <a:gd name="connsiteY0" fmla="*/ 4054 h 0"/>
                <a:gd name="connsiteX1" fmla="*/ 1647 w 0"/>
                <a:gd name="connsiteY1" fmla="*/ 0 h 0"/>
                <a:gd name="connsiteX2" fmla="*/ 0 w 0"/>
                <a:gd name="connsiteY2" fmla="*/ 2534 h 0"/>
                <a:gd name="connsiteX3" fmla="*/ 1900 w 0"/>
                <a:gd name="connsiteY3" fmla="*/ 6588 h 0"/>
                <a:gd name="connsiteX4" fmla="*/ 3547 w 0"/>
                <a:gd name="connsiteY4" fmla="*/ 40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547" y="4054"/>
                  </a:moveTo>
                  <a:cubicBezTo>
                    <a:pt x="3041" y="2407"/>
                    <a:pt x="2027" y="2154"/>
                    <a:pt x="1647" y="0"/>
                  </a:cubicBezTo>
                  <a:cubicBezTo>
                    <a:pt x="887" y="633"/>
                    <a:pt x="1014" y="2407"/>
                    <a:pt x="0" y="2534"/>
                  </a:cubicBezTo>
                  <a:cubicBezTo>
                    <a:pt x="507" y="4181"/>
                    <a:pt x="1520" y="4434"/>
                    <a:pt x="1900" y="6588"/>
                  </a:cubicBezTo>
                  <a:cubicBezTo>
                    <a:pt x="2787" y="5955"/>
                    <a:pt x="2534" y="4181"/>
                    <a:pt x="3547" y="4054"/>
                  </a:cubicBezTo>
                  <a:close/>
                </a:path>
              </a:pathLst>
            </a:custGeom>
            <a:grpFill/>
            <a:ln w="12582" cap="flat">
              <a:noFill/>
              <a:prstDash val="solid"/>
              <a:miter/>
            </a:ln>
          </p:spPr>
          <p:txBody>
            <a:bodyPr rtlCol="0" anchor="ctr"/>
            <a:lstStyle/>
            <a:p>
              <a:endParaRPr lang="en-US" noProof="0"/>
            </a:p>
          </p:txBody>
        </p:sp>
        <p:sp>
          <p:nvSpPr>
            <p:cNvPr id="355" name="Freeform: Shape 354">
              <a:extLst>
                <a:ext uri="{FF2B5EF4-FFF2-40B4-BE49-F238E27FC236}">
                  <a16:creationId xmlns:a16="http://schemas.microsoft.com/office/drawing/2014/main" id="{A5DA4418-3995-41F4-BB29-9544D470D985}"/>
                </a:ext>
              </a:extLst>
            </p:cNvPr>
            <p:cNvSpPr/>
            <p:nvPr/>
          </p:nvSpPr>
          <p:spPr>
            <a:xfrm>
              <a:off x="6616973" y="3808709"/>
              <a:ext cx="12669" cy="12669"/>
            </a:xfrm>
            <a:custGeom>
              <a:avLst/>
              <a:gdLst>
                <a:gd name="connsiteX0" fmla="*/ 3674 w 0"/>
                <a:gd name="connsiteY0" fmla="*/ 1669 h 0"/>
                <a:gd name="connsiteX1" fmla="*/ 127 w 0"/>
                <a:gd name="connsiteY1" fmla="*/ 148 h 0"/>
                <a:gd name="connsiteX2" fmla="*/ 0 w 0"/>
                <a:gd name="connsiteY2" fmla="*/ 4583 h 0"/>
                <a:gd name="connsiteX3" fmla="*/ 3674 w 0"/>
                <a:gd name="connsiteY3" fmla="*/ 1669 h 0"/>
              </a:gdLst>
              <a:ahLst/>
              <a:cxnLst>
                <a:cxn ang="0">
                  <a:pos x="connsiteX0" y="connsiteY0"/>
                </a:cxn>
                <a:cxn ang="0">
                  <a:pos x="connsiteX1" y="connsiteY1"/>
                </a:cxn>
                <a:cxn ang="0">
                  <a:pos x="connsiteX2" y="connsiteY2"/>
                </a:cxn>
                <a:cxn ang="0">
                  <a:pos x="connsiteX3" y="connsiteY3"/>
                </a:cxn>
              </a:cxnLst>
              <a:rect l="l" t="t" r="r" b="b"/>
              <a:pathLst>
                <a:path>
                  <a:moveTo>
                    <a:pt x="3674" y="1669"/>
                  </a:moveTo>
                  <a:cubicBezTo>
                    <a:pt x="3041" y="-865"/>
                    <a:pt x="1394" y="275"/>
                    <a:pt x="127" y="148"/>
                  </a:cubicBezTo>
                  <a:cubicBezTo>
                    <a:pt x="760" y="2556"/>
                    <a:pt x="634" y="3949"/>
                    <a:pt x="0" y="4583"/>
                  </a:cubicBezTo>
                  <a:cubicBezTo>
                    <a:pt x="1394" y="9650"/>
                    <a:pt x="2280" y="1542"/>
                    <a:pt x="3674" y="1669"/>
                  </a:cubicBezTo>
                  <a:close/>
                </a:path>
              </a:pathLst>
            </a:custGeom>
            <a:grpFill/>
            <a:ln w="12582" cap="flat">
              <a:noFill/>
              <a:prstDash val="solid"/>
              <a:miter/>
            </a:ln>
          </p:spPr>
          <p:txBody>
            <a:bodyPr rtlCol="0" anchor="ctr"/>
            <a:lstStyle/>
            <a:p>
              <a:endParaRPr lang="en-US" noProof="0"/>
            </a:p>
          </p:txBody>
        </p:sp>
        <p:sp>
          <p:nvSpPr>
            <p:cNvPr id="356" name="Freeform: Shape 355">
              <a:extLst>
                <a:ext uri="{FF2B5EF4-FFF2-40B4-BE49-F238E27FC236}">
                  <a16:creationId xmlns:a16="http://schemas.microsoft.com/office/drawing/2014/main" id="{47553C3C-3B8C-44E6-BCBA-4CC9FE496147}"/>
                </a:ext>
              </a:extLst>
            </p:cNvPr>
            <p:cNvSpPr/>
            <p:nvPr/>
          </p:nvSpPr>
          <p:spPr>
            <a:xfrm>
              <a:off x="6454427" y="3328026"/>
              <a:ext cx="12669" cy="25338"/>
            </a:xfrm>
            <a:custGeom>
              <a:avLst/>
              <a:gdLst>
                <a:gd name="connsiteX0" fmla="*/ 17357 w 12669"/>
                <a:gd name="connsiteY0" fmla="*/ 18911 h 25338"/>
                <a:gd name="connsiteX1" fmla="*/ 11909 w 12669"/>
                <a:gd name="connsiteY1" fmla="*/ 13337 h 25338"/>
                <a:gd name="connsiteX2" fmla="*/ 7221 w 12669"/>
                <a:gd name="connsiteY2" fmla="*/ 921 h 25338"/>
                <a:gd name="connsiteX3" fmla="*/ 0 w 12669"/>
                <a:gd name="connsiteY3" fmla="*/ 2314 h 25338"/>
                <a:gd name="connsiteX4" fmla="*/ 4054 w 12669"/>
                <a:gd name="connsiteY4" fmla="*/ 17137 h 25338"/>
                <a:gd name="connsiteX5" fmla="*/ 253 w 12669"/>
                <a:gd name="connsiteY5" fmla="*/ 24612 h 25338"/>
                <a:gd name="connsiteX6" fmla="*/ 6588 w 12669"/>
                <a:gd name="connsiteY6" fmla="*/ 34494 h 25338"/>
                <a:gd name="connsiteX7" fmla="*/ 5955 w 12669"/>
                <a:gd name="connsiteY7" fmla="*/ 25752 h 25338"/>
                <a:gd name="connsiteX8" fmla="*/ 12796 w 12669"/>
                <a:gd name="connsiteY8" fmla="*/ 22205 h 25338"/>
                <a:gd name="connsiteX9" fmla="*/ 11909 w 12669"/>
                <a:gd name="connsiteY9" fmla="*/ 17898 h 25338"/>
                <a:gd name="connsiteX10" fmla="*/ 17357 w 12669"/>
                <a:gd name="connsiteY10" fmla="*/ 18911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9" h="25338">
                  <a:moveTo>
                    <a:pt x="17357" y="18911"/>
                  </a:moveTo>
                  <a:cubicBezTo>
                    <a:pt x="15583" y="15364"/>
                    <a:pt x="13303" y="7762"/>
                    <a:pt x="11909" y="13337"/>
                  </a:cubicBezTo>
                  <a:cubicBezTo>
                    <a:pt x="9755" y="11690"/>
                    <a:pt x="8235" y="7129"/>
                    <a:pt x="7221" y="921"/>
                  </a:cubicBezTo>
                  <a:cubicBezTo>
                    <a:pt x="3421" y="-1360"/>
                    <a:pt x="3674" y="1174"/>
                    <a:pt x="0" y="2314"/>
                  </a:cubicBezTo>
                  <a:cubicBezTo>
                    <a:pt x="1394" y="11816"/>
                    <a:pt x="4561" y="8776"/>
                    <a:pt x="4054" y="17137"/>
                  </a:cubicBezTo>
                  <a:cubicBezTo>
                    <a:pt x="3041" y="19925"/>
                    <a:pt x="2787" y="23852"/>
                    <a:pt x="253" y="24612"/>
                  </a:cubicBezTo>
                  <a:cubicBezTo>
                    <a:pt x="1900" y="29427"/>
                    <a:pt x="4814" y="29680"/>
                    <a:pt x="6588" y="34494"/>
                  </a:cubicBezTo>
                  <a:cubicBezTo>
                    <a:pt x="9249" y="32087"/>
                    <a:pt x="7095" y="31074"/>
                    <a:pt x="5955" y="25752"/>
                  </a:cubicBezTo>
                  <a:cubicBezTo>
                    <a:pt x="6461" y="20685"/>
                    <a:pt x="11529" y="23979"/>
                    <a:pt x="12796" y="22205"/>
                  </a:cubicBezTo>
                  <a:cubicBezTo>
                    <a:pt x="12923" y="22078"/>
                    <a:pt x="11782" y="18024"/>
                    <a:pt x="11909" y="17898"/>
                  </a:cubicBezTo>
                  <a:cubicBezTo>
                    <a:pt x="13429" y="17011"/>
                    <a:pt x="15710" y="21825"/>
                    <a:pt x="17357" y="18911"/>
                  </a:cubicBezTo>
                  <a:close/>
                </a:path>
              </a:pathLst>
            </a:custGeom>
            <a:grpFill/>
            <a:ln w="12582" cap="flat">
              <a:noFill/>
              <a:prstDash val="solid"/>
              <a:miter/>
            </a:ln>
          </p:spPr>
          <p:txBody>
            <a:bodyPr rtlCol="0" anchor="ctr"/>
            <a:lstStyle/>
            <a:p>
              <a:endParaRPr lang="en-US" noProof="0"/>
            </a:p>
          </p:txBody>
        </p:sp>
        <p:sp>
          <p:nvSpPr>
            <p:cNvPr id="357" name="Freeform: Shape 356">
              <a:extLst>
                <a:ext uri="{FF2B5EF4-FFF2-40B4-BE49-F238E27FC236}">
                  <a16:creationId xmlns:a16="http://schemas.microsoft.com/office/drawing/2014/main" id="{2172CD02-67AD-435F-A326-51C23D59FBD4}"/>
                </a:ext>
              </a:extLst>
            </p:cNvPr>
            <p:cNvSpPr/>
            <p:nvPr/>
          </p:nvSpPr>
          <p:spPr>
            <a:xfrm>
              <a:off x="6562749" y="3239248"/>
              <a:ext cx="12669" cy="12669"/>
            </a:xfrm>
            <a:custGeom>
              <a:avLst/>
              <a:gdLst>
                <a:gd name="connsiteX0" fmla="*/ 887 w 0"/>
                <a:gd name="connsiteY0" fmla="*/ 4688 h 0"/>
                <a:gd name="connsiteX1" fmla="*/ 2914 w 0"/>
                <a:gd name="connsiteY1" fmla="*/ 4308 h 0"/>
                <a:gd name="connsiteX2" fmla="*/ 2027 w 0"/>
                <a:gd name="connsiteY2" fmla="*/ 0 h 0"/>
                <a:gd name="connsiteX3" fmla="*/ 0 w 0"/>
                <a:gd name="connsiteY3" fmla="*/ 380 h 0"/>
                <a:gd name="connsiteX4" fmla="*/ 887 w 0"/>
                <a:gd name="connsiteY4" fmla="*/ 468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887" y="4688"/>
                  </a:moveTo>
                  <a:cubicBezTo>
                    <a:pt x="1520" y="4561"/>
                    <a:pt x="2280" y="4434"/>
                    <a:pt x="2914" y="4308"/>
                  </a:cubicBezTo>
                  <a:cubicBezTo>
                    <a:pt x="2661" y="2914"/>
                    <a:pt x="2280" y="1394"/>
                    <a:pt x="2027" y="0"/>
                  </a:cubicBezTo>
                  <a:cubicBezTo>
                    <a:pt x="1394" y="127"/>
                    <a:pt x="633" y="253"/>
                    <a:pt x="0" y="380"/>
                  </a:cubicBezTo>
                  <a:cubicBezTo>
                    <a:pt x="253" y="1774"/>
                    <a:pt x="633" y="3294"/>
                    <a:pt x="887" y="4688"/>
                  </a:cubicBezTo>
                  <a:close/>
                </a:path>
              </a:pathLst>
            </a:custGeom>
            <a:grpFill/>
            <a:ln w="12582" cap="flat">
              <a:noFill/>
              <a:prstDash val="solid"/>
              <a:miter/>
            </a:ln>
          </p:spPr>
          <p:txBody>
            <a:bodyPr rtlCol="0" anchor="ctr"/>
            <a:lstStyle/>
            <a:p>
              <a:endParaRPr lang="en-US" noProof="0"/>
            </a:p>
          </p:txBody>
        </p:sp>
        <p:sp>
          <p:nvSpPr>
            <p:cNvPr id="358" name="Freeform: Shape 357">
              <a:extLst>
                <a:ext uri="{FF2B5EF4-FFF2-40B4-BE49-F238E27FC236}">
                  <a16:creationId xmlns:a16="http://schemas.microsoft.com/office/drawing/2014/main" id="{FE893478-BDDF-45A8-88FB-58BCE4E3BD2F}"/>
                </a:ext>
              </a:extLst>
            </p:cNvPr>
            <p:cNvSpPr/>
            <p:nvPr/>
          </p:nvSpPr>
          <p:spPr>
            <a:xfrm>
              <a:off x="6640491" y="3205802"/>
              <a:ext cx="12669" cy="12669"/>
            </a:xfrm>
            <a:custGeom>
              <a:avLst/>
              <a:gdLst>
                <a:gd name="connsiteX0" fmla="*/ 3595 w 0"/>
                <a:gd name="connsiteY0" fmla="*/ 6461 h 0"/>
                <a:gd name="connsiteX1" fmla="*/ 2328 w 0"/>
                <a:gd name="connsiteY1" fmla="*/ 0 h 0"/>
                <a:gd name="connsiteX2" fmla="*/ 554 w 0"/>
                <a:gd name="connsiteY2" fmla="*/ 7095 h 0"/>
                <a:gd name="connsiteX3" fmla="*/ 3595 w 0"/>
                <a:gd name="connsiteY3" fmla="*/ 6461 h 0"/>
              </a:gdLst>
              <a:ahLst/>
              <a:cxnLst>
                <a:cxn ang="0">
                  <a:pos x="connsiteX0" y="connsiteY0"/>
                </a:cxn>
                <a:cxn ang="0">
                  <a:pos x="connsiteX1" y="connsiteY1"/>
                </a:cxn>
                <a:cxn ang="0">
                  <a:pos x="connsiteX2" y="connsiteY2"/>
                </a:cxn>
                <a:cxn ang="0">
                  <a:pos x="connsiteX3" y="connsiteY3"/>
                </a:cxn>
              </a:cxnLst>
              <a:rect l="l" t="t" r="r" b="b"/>
              <a:pathLst>
                <a:path>
                  <a:moveTo>
                    <a:pt x="3595" y="6461"/>
                  </a:moveTo>
                  <a:cubicBezTo>
                    <a:pt x="3215" y="4308"/>
                    <a:pt x="2708" y="2154"/>
                    <a:pt x="2328" y="0"/>
                  </a:cubicBezTo>
                  <a:cubicBezTo>
                    <a:pt x="47" y="0"/>
                    <a:pt x="-586" y="2407"/>
                    <a:pt x="554" y="7095"/>
                  </a:cubicBezTo>
                  <a:cubicBezTo>
                    <a:pt x="1568" y="6968"/>
                    <a:pt x="2581" y="6715"/>
                    <a:pt x="3595" y="6461"/>
                  </a:cubicBezTo>
                  <a:close/>
                </a:path>
              </a:pathLst>
            </a:custGeom>
            <a:grpFill/>
            <a:ln w="12582" cap="flat">
              <a:noFill/>
              <a:prstDash val="solid"/>
              <a:miter/>
            </a:ln>
          </p:spPr>
          <p:txBody>
            <a:bodyPr rtlCol="0" anchor="ctr"/>
            <a:lstStyle/>
            <a:p>
              <a:endParaRPr lang="en-US" noProof="0"/>
            </a:p>
          </p:txBody>
        </p:sp>
        <p:sp>
          <p:nvSpPr>
            <p:cNvPr id="359" name="Freeform: Shape 358">
              <a:extLst>
                <a:ext uri="{FF2B5EF4-FFF2-40B4-BE49-F238E27FC236}">
                  <a16:creationId xmlns:a16="http://schemas.microsoft.com/office/drawing/2014/main" id="{18AE2A0E-01B7-4DC8-A896-BBB63AD0B290}"/>
                </a:ext>
              </a:extLst>
            </p:cNvPr>
            <p:cNvSpPr/>
            <p:nvPr/>
          </p:nvSpPr>
          <p:spPr>
            <a:xfrm>
              <a:off x="6564522" y="3227666"/>
              <a:ext cx="12669" cy="12669"/>
            </a:xfrm>
            <a:custGeom>
              <a:avLst/>
              <a:gdLst>
                <a:gd name="connsiteX0" fmla="*/ 2407 w 0"/>
                <a:gd name="connsiteY0" fmla="*/ 11202 h 12669"/>
                <a:gd name="connsiteX1" fmla="*/ 7221 w 0"/>
                <a:gd name="connsiteY1" fmla="*/ 3474 h 12669"/>
                <a:gd name="connsiteX2" fmla="*/ 0 w 0"/>
                <a:gd name="connsiteY2" fmla="*/ 4867 h 12669"/>
                <a:gd name="connsiteX3" fmla="*/ 1774 w 0"/>
                <a:gd name="connsiteY3" fmla="*/ 13483 h 12669"/>
                <a:gd name="connsiteX4" fmla="*/ 2407 w 0"/>
                <a:gd name="connsiteY4" fmla="*/ 11202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2407" y="11202"/>
                  </a:moveTo>
                  <a:cubicBezTo>
                    <a:pt x="1647" y="5374"/>
                    <a:pt x="7221" y="8161"/>
                    <a:pt x="7221" y="3474"/>
                  </a:cubicBezTo>
                  <a:cubicBezTo>
                    <a:pt x="5448" y="-5901"/>
                    <a:pt x="3674" y="6895"/>
                    <a:pt x="0" y="4867"/>
                  </a:cubicBezTo>
                  <a:cubicBezTo>
                    <a:pt x="634" y="7781"/>
                    <a:pt x="1140" y="10569"/>
                    <a:pt x="1774" y="13483"/>
                  </a:cubicBezTo>
                  <a:cubicBezTo>
                    <a:pt x="2787" y="13736"/>
                    <a:pt x="2534" y="12469"/>
                    <a:pt x="2407" y="11202"/>
                  </a:cubicBezTo>
                  <a:close/>
                </a:path>
              </a:pathLst>
            </a:custGeom>
            <a:grpFill/>
            <a:ln w="12582" cap="flat">
              <a:noFill/>
              <a:prstDash val="solid"/>
              <a:miter/>
            </a:ln>
          </p:spPr>
          <p:txBody>
            <a:bodyPr rtlCol="0" anchor="ctr"/>
            <a:lstStyle/>
            <a:p>
              <a:endParaRPr lang="en-US" noProof="0"/>
            </a:p>
          </p:txBody>
        </p:sp>
        <p:sp>
          <p:nvSpPr>
            <p:cNvPr id="360" name="Freeform: Shape 359">
              <a:extLst>
                <a:ext uri="{FF2B5EF4-FFF2-40B4-BE49-F238E27FC236}">
                  <a16:creationId xmlns:a16="http://schemas.microsoft.com/office/drawing/2014/main" id="{38BA5551-5B92-42CD-86E8-2ADE0541D98D}"/>
                </a:ext>
              </a:extLst>
            </p:cNvPr>
            <p:cNvSpPr/>
            <p:nvPr/>
          </p:nvSpPr>
          <p:spPr>
            <a:xfrm>
              <a:off x="6641045" y="3191612"/>
              <a:ext cx="12669" cy="12669"/>
            </a:xfrm>
            <a:custGeom>
              <a:avLst/>
              <a:gdLst>
                <a:gd name="connsiteX0" fmla="*/ 6841 w 0"/>
                <a:gd name="connsiteY0" fmla="*/ 13303 h 12669"/>
                <a:gd name="connsiteX1" fmla="*/ 4561 w 0"/>
                <a:gd name="connsiteY1" fmla="*/ 7095 h 12669"/>
                <a:gd name="connsiteX2" fmla="*/ 6335 w 0"/>
                <a:gd name="connsiteY2" fmla="*/ 0 h 12669"/>
                <a:gd name="connsiteX3" fmla="*/ 0 w 0"/>
                <a:gd name="connsiteY3" fmla="*/ 5701 h 12669"/>
                <a:gd name="connsiteX4" fmla="*/ 6841 w 0"/>
                <a:gd name="connsiteY4" fmla="*/ 13303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6841" y="13303"/>
                  </a:moveTo>
                  <a:cubicBezTo>
                    <a:pt x="5955" y="11656"/>
                    <a:pt x="5068" y="10009"/>
                    <a:pt x="4561" y="7095"/>
                  </a:cubicBezTo>
                  <a:cubicBezTo>
                    <a:pt x="3167" y="2027"/>
                    <a:pt x="9502" y="7348"/>
                    <a:pt x="6335" y="0"/>
                  </a:cubicBezTo>
                  <a:cubicBezTo>
                    <a:pt x="4434" y="2154"/>
                    <a:pt x="3167" y="5321"/>
                    <a:pt x="0" y="5701"/>
                  </a:cubicBezTo>
                  <a:cubicBezTo>
                    <a:pt x="1394" y="11782"/>
                    <a:pt x="3421" y="15583"/>
                    <a:pt x="6841" y="13303"/>
                  </a:cubicBezTo>
                  <a:close/>
                </a:path>
              </a:pathLst>
            </a:custGeom>
            <a:grpFill/>
            <a:ln w="12582" cap="flat">
              <a:noFill/>
              <a:prstDash val="solid"/>
              <a:miter/>
            </a:ln>
          </p:spPr>
          <p:txBody>
            <a:bodyPr rtlCol="0" anchor="ctr"/>
            <a:lstStyle/>
            <a:p>
              <a:endParaRPr lang="en-US" noProof="0"/>
            </a:p>
          </p:txBody>
        </p:sp>
        <p:sp>
          <p:nvSpPr>
            <p:cNvPr id="361" name="Freeform: Shape 360">
              <a:extLst>
                <a:ext uri="{FF2B5EF4-FFF2-40B4-BE49-F238E27FC236}">
                  <a16:creationId xmlns:a16="http://schemas.microsoft.com/office/drawing/2014/main" id="{C655135D-E957-4504-B0D8-328579137F57}"/>
                </a:ext>
              </a:extLst>
            </p:cNvPr>
            <p:cNvSpPr/>
            <p:nvPr/>
          </p:nvSpPr>
          <p:spPr>
            <a:xfrm>
              <a:off x="6514732" y="3203901"/>
              <a:ext cx="12669" cy="12669"/>
            </a:xfrm>
            <a:custGeom>
              <a:avLst/>
              <a:gdLst>
                <a:gd name="connsiteX0" fmla="*/ 3294 w 0"/>
                <a:gd name="connsiteY0" fmla="*/ 0 h 0"/>
                <a:gd name="connsiteX1" fmla="*/ 0 w 0"/>
                <a:gd name="connsiteY1" fmla="*/ 5068 h 0"/>
                <a:gd name="connsiteX2" fmla="*/ 3294 w 0"/>
                <a:gd name="connsiteY2" fmla="*/ 0 h 0"/>
              </a:gdLst>
              <a:ahLst/>
              <a:cxnLst>
                <a:cxn ang="0">
                  <a:pos x="connsiteX0" y="connsiteY0"/>
                </a:cxn>
                <a:cxn ang="0">
                  <a:pos x="connsiteX1" y="connsiteY1"/>
                </a:cxn>
                <a:cxn ang="0">
                  <a:pos x="connsiteX2" y="connsiteY2"/>
                </a:cxn>
              </a:cxnLst>
              <a:rect l="l" t="t" r="r" b="b"/>
              <a:pathLst>
                <a:path>
                  <a:moveTo>
                    <a:pt x="3294" y="0"/>
                  </a:moveTo>
                  <a:cubicBezTo>
                    <a:pt x="2027" y="1394"/>
                    <a:pt x="1394" y="3674"/>
                    <a:pt x="0" y="5068"/>
                  </a:cubicBezTo>
                  <a:cubicBezTo>
                    <a:pt x="127" y="7982"/>
                    <a:pt x="5448" y="5068"/>
                    <a:pt x="3294" y="0"/>
                  </a:cubicBezTo>
                  <a:close/>
                </a:path>
              </a:pathLst>
            </a:custGeom>
            <a:grpFill/>
            <a:ln w="12582" cap="flat">
              <a:noFill/>
              <a:prstDash val="solid"/>
              <a:miter/>
            </a:ln>
          </p:spPr>
          <p:txBody>
            <a:bodyPr rtlCol="0" anchor="ctr"/>
            <a:lstStyle/>
            <a:p>
              <a:endParaRPr lang="en-US" noProof="0"/>
            </a:p>
          </p:txBody>
        </p:sp>
        <p:sp>
          <p:nvSpPr>
            <p:cNvPr id="362" name="Freeform: Shape 361">
              <a:extLst>
                <a:ext uri="{FF2B5EF4-FFF2-40B4-BE49-F238E27FC236}">
                  <a16:creationId xmlns:a16="http://schemas.microsoft.com/office/drawing/2014/main" id="{E3CB8B1C-F780-4016-8882-6002E4C0804F}"/>
                </a:ext>
              </a:extLst>
            </p:cNvPr>
            <p:cNvSpPr/>
            <p:nvPr/>
          </p:nvSpPr>
          <p:spPr>
            <a:xfrm>
              <a:off x="6477231" y="3253185"/>
              <a:ext cx="12669" cy="12669"/>
            </a:xfrm>
            <a:custGeom>
              <a:avLst/>
              <a:gdLst>
                <a:gd name="connsiteX0" fmla="*/ 7475 w 0"/>
                <a:gd name="connsiteY0" fmla="*/ 8615 h 12669"/>
                <a:gd name="connsiteX1" fmla="*/ 8995 w 0"/>
                <a:gd name="connsiteY1" fmla="*/ 21664 h 12669"/>
                <a:gd name="connsiteX2" fmla="*/ 12036 w 0"/>
                <a:gd name="connsiteY2" fmla="*/ 21031 h 12669"/>
                <a:gd name="connsiteX3" fmla="*/ 9629 w 0"/>
                <a:gd name="connsiteY3" fmla="*/ 3674 h 12669"/>
                <a:gd name="connsiteX4" fmla="*/ 5701 w 0"/>
                <a:gd name="connsiteY4" fmla="*/ 0 h 12669"/>
                <a:gd name="connsiteX5" fmla="*/ 0 w 0"/>
                <a:gd name="connsiteY5" fmla="*/ 3421 h 12669"/>
                <a:gd name="connsiteX6" fmla="*/ 7475 w 0"/>
                <a:gd name="connsiteY6" fmla="*/ 8615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669">
                  <a:moveTo>
                    <a:pt x="7475" y="8615"/>
                  </a:moveTo>
                  <a:cubicBezTo>
                    <a:pt x="9502" y="15076"/>
                    <a:pt x="7982" y="16597"/>
                    <a:pt x="8995" y="21664"/>
                  </a:cubicBezTo>
                  <a:cubicBezTo>
                    <a:pt x="10009" y="21411"/>
                    <a:pt x="11022" y="21284"/>
                    <a:pt x="12036" y="21031"/>
                  </a:cubicBezTo>
                  <a:cubicBezTo>
                    <a:pt x="13049" y="17610"/>
                    <a:pt x="10769" y="9882"/>
                    <a:pt x="9629" y="3674"/>
                  </a:cubicBezTo>
                  <a:cubicBezTo>
                    <a:pt x="7728" y="4814"/>
                    <a:pt x="6335" y="3927"/>
                    <a:pt x="5701" y="0"/>
                  </a:cubicBezTo>
                  <a:cubicBezTo>
                    <a:pt x="4054" y="4941"/>
                    <a:pt x="4181" y="3547"/>
                    <a:pt x="0" y="3421"/>
                  </a:cubicBezTo>
                  <a:cubicBezTo>
                    <a:pt x="760" y="12036"/>
                    <a:pt x="5701" y="3927"/>
                    <a:pt x="7475" y="8615"/>
                  </a:cubicBezTo>
                  <a:close/>
                </a:path>
              </a:pathLst>
            </a:custGeom>
            <a:grpFill/>
            <a:ln w="12582" cap="flat">
              <a:noFill/>
              <a:prstDash val="solid"/>
              <a:miter/>
            </a:ln>
          </p:spPr>
          <p:txBody>
            <a:bodyPr rtlCol="0" anchor="ctr"/>
            <a:lstStyle/>
            <a:p>
              <a:endParaRPr lang="en-US" noProof="0"/>
            </a:p>
          </p:txBody>
        </p:sp>
        <p:sp>
          <p:nvSpPr>
            <p:cNvPr id="363" name="Freeform: Shape 362">
              <a:extLst>
                <a:ext uri="{FF2B5EF4-FFF2-40B4-BE49-F238E27FC236}">
                  <a16:creationId xmlns:a16="http://schemas.microsoft.com/office/drawing/2014/main" id="{800BDD5B-F350-4C95-A5FF-4AA9516AAD22}"/>
                </a:ext>
              </a:extLst>
            </p:cNvPr>
            <p:cNvSpPr/>
            <p:nvPr/>
          </p:nvSpPr>
          <p:spPr>
            <a:xfrm>
              <a:off x="6476766" y="3264714"/>
              <a:ext cx="12669" cy="12669"/>
            </a:xfrm>
            <a:custGeom>
              <a:avLst/>
              <a:gdLst>
                <a:gd name="connsiteX0" fmla="*/ 6040 w 0"/>
                <a:gd name="connsiteY0" fmla="*/ 8615 h 0"/>
                <a:gd name="connsiteX1" fmla="*/ 4267 w 0"/>
                <a:gd name="connsiteY1" fmla="*/ 0 h 0"/>
                <a:gd name="connsiteX2" fmla="*/ 846 w 0"/>
                <a:gd name="connsiteY2" fmla="*/ 9629 h 0"/>
                <a:gd name="connsiteX3" fmla="*/ 6040 w 0"/>
                <a:gd name="connsiteY3" fmla="*/ 8615 h 0"/>
              </a:gdLst>
              <a:ahLst/>
              <a:cxnLst>
                <a:cxn ang="0">
                  <a:pos x="connsiteX0" y="connsiteY0"/>
                </a:cxn>
                <a:cxn ang="0">
                  <a:pos x="connsiteX1" y="connsiteY1"/>
                </a:cxn>
                <a:cxn ang="0">
                  <a:pos x="connsiteX2" y="connsiteY2"/>
                </a:cxn>
                <a:cxn ang="0">
                  <a:pos x="connsiteX3" y="connsiteY3"/>
                </a:cxn>
              </a:cxnLst>
              <a:rect l="l" t="t" r="r" b="b"/>
              <a:pathLst>
                <a:path>
                  <a:moveTo>
                    <a:pt x="6040" y="8615"/>
                  </a:moveTo>
                  <a:cubicBezTo>
                    <a:pt x="5407" y="5701"/>
                    <a:pt x="4900" y="2914"/>
                    <a:pt x="4267" y="0"/>
                  </a:cubicBezTo>
                  <a:cubicBezTo>
                    <a:pt x="2493" y="2407"/>
                    <a:pt x="-1815" y="1267"/>
                    <a:pt x="846" y="9629"/>
                  </a:cubicBezTo>
                  <a:cubicBezTo>
                    <a:pt x="2493" y="9375"/>
                    <a:pt x="4267" y="8995"/>
                    <a:pt x="6040" y="8615"/>
                  </a:cubicBezTo>
                  <a:close/>
                </a:path>
              </a:pathLst>
            </a:custGeom>
            <a:grpFill/>
            <a:ln w="12582" cap="flat">
              <a:noFill/>
              <a:prstDash val="solid"/>
              <a:miter/>
            </a:ln>
          </p:spPr>
          <p:txBody>
            <a:bodyPr rtlCol="0" anchor="ctr"/>
            <a:lstStyle/>
            <a:p>
              <a:endParaRPr lang="en-US" noProof="0"/>
            </a:p>
          </p:txBody>
        </p:sp>
        <p:sp>
          <p:nvSpPr>
            <p:cNvPr id="364" name="Freeform: Shape 363">
              <a:extLst>
                <a:ext uri="{FF2B5EF4-FFF2-40B4-BE49-F238E27FC236}">
                  <a16:creationId xmlns:a16="http://schemas.microsoft.com/office/drawing/2014/main" id="{1CC1EC5F-D12D-4EAA-960A-34ABC2F4EF58}"/>
                </a:ext>
              </a:extLst>
            </p:cNvPr>
            <p:cNvSpPr/>
            <p:nvPr/>
          </p:nvSpPr>
          <p:spPr>
            <a:xfrm>
              <a:off x="6498389" y="3345757"/>
              <a:ext cx="12669" cy="12669"/>
            </a:xfrm>
            <a:custGeom>
              <a:avLst/>
              <a:gdLst>
                <a:gd name="connsiteX0" fmla="*/ 0 w 0"/>
                <a:gd name="connsiteY0" fmla="*/ 293 h 0"/>
                <a:gd name="connsiteX1" fmla="*/ 3801 w 0"/>
                <a:gd name="connsiteY1" fmla="*/ 8401 h 0"/>
                <a:gd name="connsiteX2" fmla="*/ 0 w 0"/>
                <a:gd name="connsiteY2" fmla="*/ 293 h 0"/>
              </a:gdLst>
              <a:ahLst/>
              <a:cxnLst>
                <a:cxn ang="0">
                  <a:pos x="connsiteX0" y="connsiteY0"/>
                </a:cxn>
                <a:cxn ang="0">
                  <a:pos x="connsiteX1" y="connsiteY1"/>
                </a:cxn>
                <a:cxn ang="0">
                  <a:pos x="connsiteX2" y="connsiteY2"/>
                </a:cxn>
              </a:cxnLst>
              <a:rect l="l" t="t" r="r" b="b"/>
              <a:pathLst>
                <a:path>
                  <a:moveTo>
                    <a:pt x="0" y="293"/>
                  </a:moveTo>
                  <a:cubicBezTo>
                    <a:pt x="380" y="6247"/>
                    <a:pt x="2914" y="4220"/>
                    <a:pt x="3801" y="8401"/>
                  </a:cubicBezTo>
                  <a:cubicBezTo>
                    <a:pt x="5828" y="7388"/>
                    <a:pt x="2027" y="-1734"/>
                    <a:pt x="0" y="293"/>
                  </a:cubicBezTo>
                  <a:close/>
                </a:path>
              </a:pathLst>
            </a:custGeom>
            <a:grpFill/>
            <a:ln w="12582" cap="flat">
              <a:noFill/>
              <a:prstDash val="solid"/>
              <a:miter/>
            </a:ln>
          </p:spPr>
          <p:txBody>
            <a:bodyPr rtlCol="0" anchor="ctr"/>
            <a:lstStyle/>
            <a:p>
              <a:endParaRPr lang="en-US" noProof="0"/>
            </a:p>
          </p:txBody>
        </p:sp>
        <p:sp>
          <p:nvSpPr>
            <p:cNvPr id="365" name="Freeform: Shape 364">
              <a:extLst>
                <a:ext uri="{FF2B5EF4-FFF2-40B4-BE49-F238E27FC236}">
                  <a16:creationId xmlns:a16="http://schemas.microsoft.com/office/drawing/2014/main" id="{0D41AE8E-6B45-4464-945D-3DA07D83BACB}"/>
                </a:ext>
              </a:extLst>
            </p:cNvPr>
            <p:cNvSpPr/>
            <p:nvPr/>
          </p:nvSpPr>
          <p:spPr>
            <a:xfrm>
              <a:off x="6471124" y="3324639"/>
              <a:ext cx="12669" cy="25338"/>
            </a:xfrm>
            <a:custGeom>
              <a:avLst/>
              <a:gdLst>
                <a:gd name="connsiteX0" fmla="*/ 533 w 0"/>
                <a:gd name="connsiteY0" fmla="*/ 0 h 25338"/>
                <a:gd name="connsiteX1" fmla="*/ 1799 w 0"/>
                <a:gd name="connsiteY1" fmla="*/ 6461 h 25338"/>
                <a:gd name="connsiteX2" fmla="*/ 4207 w 0"/>
                <a:gd name="connsiteY2" fmla="*/ 23818 h 25338"/>
                <a:gd name="connsiteX3" fmla="*/ 10795 w 0"/>
                <a:gd name="connsiteY3" fmla="*/ 24705 h 25338"/>
                <a:gd name="connsiteX4" fmla="*/ 4840 w 0"/>
                <a:gd name="connsiteY4" fmla="*/ 21411 h 25338"/>
                <a:gd name="connsiteX5" fmla="*/ 7501 w 0"/>
                <a:gd name="connsiteY5" fmla="*/ 18624 h 25338"/>
                <a:gd name="connsiteX6" fmla="*/ 4967 w 0"/>
                <a:gd name="connsiteY6" fmla="*/ 5701 h 25338"/>
                <a:gd name="connsiteX7" fmla="*/ 533 w 0"/>
                <a:gd name="connsiteY7" fmla="*/ 0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25338">
                  <a:moveTo>
                    <a:pt x="533" y="0"/>
                  </a:moveTo>
                  <a:cubicBezTo>
                    <a:pt x="-988" y="1900"/>
                    <a:pt x="1166" y="3927"/>
                    <a:pt x="1799" y="6461"/>
                  </a:cubicBezTo>
                  <a:cubicBezTo>
                    <a:pt x="3446" y="13303"/>
                    <a:pt x="1799" y="15963"/>
                    <a:pt x="4207" y="23818"/>
                  </a:cubicBezTo>
                  <a:cubicBezTo>
                    <a:pt x="6614" y="23311"/>
                    <a:pt x="8007" y="26859"/>
                    <a:pt x="10795" y="24705"/>
                  </a:cubicBezTo>
                  <a:cubicBezTo>
                    <a:pt x="9274" y="21664"/>
                    <a:pt x="7247" y="20651"/>
                    <a:pt x="4840" y="21411"/>
                  </a:cubicBezTo>
                  <a:cubicBezTo>
                    <a:pt x="4460" y="18877"/>
                    <a:pt x="6360" y="19257"/>
                    <a:pt x="7501" y="18624"/>
                  </a:cubicBezTo>
                  <a:cubicBezTo>
                    <a:pt x="6614" y="14316"/>
                    <a:pt x="5727" y="10009"/>
                    <a:pt x="4967" y="5701"/>
                  </a:cubicBezTo>
                  <a:cubicBezTo>
                    <a:pt x="3446" y="3801"/>
                    <a:pt x="913" y="5955"/>
                    <a:pt x="533" y="0"/>
                  </a:cubicBezTo>
                  <a:close/>
                </a:path>
              </a:pathLst>
            </a:custGeom>
            <a:grpFill/>
            <a:ln w="12582" cap="flat">
              <a:noFill/>
              <a:prstDash val="solid"/>
              <a:miter/>
            </a:ln>
          </p:spPr>
          <p:txBody>
            <a:bodyPr rtlCol="0" anchor="ctr"/>
            <a:lstStyle/>
            <a:p>
              <a:endParaRPr lang="en-US" noProof="0"/>
            </a:p>
          </p:txBody>
        </p:sp>
        <p:sp>
          <p:nvSpPr>
            <p:cNvPr id="366" name="Freeform: Shape 365">
              <a:extLst>
                <a:ext uri="{FF2B5EF4-FFF2-40B4-BE49-F238E27FC236}">
                  <a16:creationId xmlns:a16="http://schemas.microsoft.com/office/drawing/2014/main" id="{CE190E6C-38D4-47D2-B912-B63A32A13D97}"/>
                </a:ext>
              </a:extLst>
            </p:cNvPr>
            <p:cNvSpPr/>
            <p:nvPr/>
          </p:nvSpPr>
          <p:spPr>
            <a:xfrm>
              <a:off x="6475840" y="3379497"/>
              <a:ext cx="12669" cy="12669"/>
            </a:xfrm>
            <a:custGeom>
              <a:avLst/>
              <a:gdLst>
                <a:gd name="connsiteX0" fmla="*/ 378 w 0"/>
                <a:gd name="connsiteY0" fmla="*/ 0 h 12669"/>
                <a:gd name="connsiteX1" fmla="*/ 5446 w 0"/>
                <a:gd name="connsiteY1" fmla="*/ 14570 h 12669"/>
                <a:gd name="connsiteX2" fmla="*/ 378 w 0"/>
                <a:gd name="connsiteY2" fmla="*/ 0 h 12669"/>
              </a:gdLst>
              <a:ahLst/>
              <a:cxnLst>
                <a:cxn ang="0">
                  <a:pos x="connsiteX0" y="connsiteY0"/>
                </a:cxn>
                <a:cxn ang="0">
                  <a:pos x="connsiteX1" y="connsiteY1"/>
                </a:cxn>
                <a:cxn ang="0">
                  <a:pos x="connsiteX2" y="connsiteY2"/>
                </a:cxn>
              </a:cxnLst>
              <a:rect l="l" t="t" r="r" b="b"/>
              <a:pathLst>
                <a:path h="12669">
                  <a:moveTo>
                    <a:pt x="378" y="0"/>
                  </a:moveTo>
                  <a:cubicBezTo>
                    <a:pt x="-1523" y="3927"/>
                    <a:pt x="4305" y="10009"/>
                    <a:pt x="5446" y="14570"/>
                  </a:cubicBezTo>
                  <a:cubicBezTo>
                    <a:pt x="9626" y="9502"/>
                    <a:pt x="2152" y="4814"/>
                    <a:pt x="378" y="0"/>
                  </a:cubicBezTo>
                  <a:close/>
                </a:path>
              </a:pathLst>
            </a:custGeom>
            <a:grpFill/>
            <a:ln w="12582" cap="flat">
              <a:noFill/>
              <a:prstDash val="solid"/>
              <a:miter/>
            </a:ln>
          </p:spPr>
          <p:txBody>
            <a:bodyPr rtlCol="0" anchor="ctr"/>
            <a:lstStyle/>
            <a:p>
              <a:endParaRPr lang="en-US" noProof="0"/>
            </a:p>
          </p:txBody>
        </p:sp>
        <p:sp>
          <p:nvSpPr>
            <p:cNvPr id="367" name="Freeform: Shape 366">
              <a:extLst>
                <a:ext uri="{FF2B5EF4-FFF2-40B4-BE49-F238E27FC236}">
                  <a16:creationId xmlns:a16="http://schemas.microsoft.com/office/drawing/2014/main" id="{38B9DF49-22F4-447B-B48E-BAC8E94486F3}"/>
                </a:ext>
              </a:extLst>
            </p:cNvPr>
            <p:cNvSpPr/>
            <p:nvPr/>
          </p:nvSpPr>
          <p:spPr>
            <a:xfrm>
              <a:off x="6494842" y="3398044"/>
              <a:ext cx="12669" cy="12669"/>
            </a:xfrm>
            <a:custGeom>
              <a:avLst/>
              <a:gdLst>
                <a:gd name="connsiteX0" fmla="*/ 0 w 0"/>
                <a:gd name="connsiteY0" fmla="*/ 4511 h 0"/>
                <a:gd name="connsiteX1" fmla="*/ 4941 w 0"/>
                <a:gd name="connsiteY1" fmla="*/ 7932 h 0"/>
                <a:gd name="connsiteX2" fmla="*/ 6715 w 0"/>
                <a:gd name="connsiteY2" fmla="*/ 837 h 0"/>
                <a:gd name="connsiteX3" fmla="*/ 0 w 0"/>
                <a:gd name="connsiteY3" fmla="*/ 4511 h 0"/>
              </a:gdLst>
              <a:ahLst/>
              <a:cxnLst>
                <a:cxn ang="0">
                  <a:pos x="connsiteX0" y="connsiteY0"/>
                </a:cxn>
                <a:cxn ang="0">
                  <a:pos x="connsiteX1" y="connsiteY1"/>
                </a:cxn>
                <a:cxn ang="0">
                  <a:pos x="connsiteX2" y="connsiteY2"/>
                </a:cxn>
                <a:cxn ang="0">
                  <a:pos x="connsiteX3" y="connsiteY3"/>
                </a:cxn>
              </a:cxnLst>
              <a:rect l="l" t="t" r="r" b="b"/>
              <a:pathLst>
                <a:path>
                  <a:moveTo>
                    <a:pt x="0" y="4511"/>
                  </a:moveTo>
                  <a:cubicBezTo>
                    <a:pt x="380" y="10466"/>
                    <a:pt x="4561" y="1977"/>
                    <a:pt x="4941" y="7932"/>
                  </a:cubicBezTo>
                  <a:cubicBezTo>
                    <a:pt x="5448" y="5398"/>
                    <a:pt x="8615" y="6538"/>
                    <a:pt x="6715" y="837"/>
                  </a:cubicBezTo>
                  <a:cubicBezTo>
                    <a:pt x="2534" y="-1950"/>
                    <a:pt x="3547" y="2991"/>
                    <a:pt x="0" y="4511"/>
                  </a:cubicBezTo>
                  <a:close/>
                </a:path>
              </a:pathLst>
            </a:custGeom>
            <a:grpFill/>
            <a:ln w="12582" cap="flat">
              <a:noFill/>
              <a:prstDash val="solid"/>
              <a:miter/>
            </a:ln>
          </p:spPr>
          <p:txBody>
            <a:bodyPr rtlCol="0" anchor="ctr"/>
            <a:lstStyle/>
            <a:p>
              <a:endParaRPr lang="en-US" noProof="0"/>
            </a:p>
          </p:txBody>
        </p:sp>
        <p:sp>
          <p:nvSpPr>
            <p:cNvPr id="368" name="Freeform: Shape 367">
              <a:extLst>
                <a:ext uri="{FF2B5EF4-FFF2-40B4-BE49-F238E27FC236}">
                  <a16:creationId xmlns:a16="http://schemas.microsoft.com/office/drawing/2014/main" id="{BA666761-7368-4DF5-B902-A52FD5D94229}"/>
                </a:ext>
              </a:extLst>
            </p:cNvPr>
            <p:cNvSpPr/>
            <p:nvPr/>
          </p:nvSpPr>
          <p:spPr>
            <a:xfrm>
              <a:off x="6473935" y="3388730"/>
              <a:ext cx="12669" cy="12669"/>
            </a:xfrm>
            <a:custGeom>
              <a:avLst/>
              <a:gdLst>
                <a:gd name="connsiteX0" fmla="*/ 7477 w 0"/>
                <a:gd name="connsiteY0" fmla="*/ 16485 h 12669"/>
                <a:gd name="connsiteX1" fmla="*/ 7857 w 0"/>
                <a:gd name="connsiteY1" fmla="*/ 7490 h 12669"/>
                <a:gd name="connsiteX2" fmla="*/ 3 w 0"/>
                <a:gd name="connsiteY2" fmla="*/ 141 h 12669"/>
                <a:gd name="connsiteX3" fmla="*/ 1776 w 0"/>
                <a:gd name="connsiteY3" fmla="*/ 8757 h 12669"/>
                <a:gd name="connsiteX4" fmla="*/ 7477 w 0"/>
                <a:gd name="connsiteY4" fmla="*/ 16485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7477" y="16485"/>
                  </a:moveTo>
                  <a:cubicBezTo>
                    <a:pt x="11025" y="18005"/>
                    <a:pt x="8364" y="11290"/>
                    <a:pt x="7857" y="7490"/>
                  </a:cubicBezTo>
                  <a:cubicBezTo>
                    <a:pt x="4437" y="8123"/>
                    <a:pt x="3550" y="-1252"/>
                    <a:pt x="3" y="141"/>
                  </a:cubicBezTo>
                  <a:cubicBezTo>
                    <a:pt x="-124" y="4322"/>
                    <a:pt x="4563" y="6729"/>
                    <a:pt x="1776" y="8757"/>
                  </a:cubicBezTo>
                  <a:cubicBezTo>
                    <a:pt x="3170" y="13064"/>
                    <a:pt x="6971" y="8377"/>
                    <a:pt x="7477" y="16485"/>
                  </a:cubicBezTo>
                  <a:close/>
                </a:path>
              </a:pathLst>
            </a:custGeom>
            <a:grpFill/>
            <a:ln w="12582" cap="flat">
              <a:noFill/>
              <a:prstDash val="solid"/>
              <a:miter/>
            </a:ln>
          </p:spPr>
          <p:txBody>
            <a:bodyPr rtlCol="0" anchor="ctr"/>
            <a:lstStyle/>
            <a:p>
              <a:endParaRPr lang="en-US" noProof="0"/>
            </a:p>
          </p:txBody>
        </p:sp>
        <p:sp>
          <p:nvSpPr>
            <p:cNvPr id="369" name="Freeform: Shape 368">
              <a:extLst>
                <a:ext uri="{FF2B5EF4-FFF2-40B4-BE49-F238E27FC236}">
                  <a16:creationId xmlns:a16="http://schemas.microsoft.com/office/drawing/2014/main" id="{4AE0035B-58FA-4085-8854-D79CA7D8B921}"/>
                </a:ext>
              </a:extLst>
            </p:cNvPr>
            <p:cNvSpPr/>
            <p:nvPr/>
          </p:nvSpPr>
          <p:spPr>
            <a:xfrm>
              <a:off x="6475189" y="3352217"/>
              <a:ext cx="25338" cy="38008"/>
            </a:xfrm>
            <a:custGeom>
              <a:avLst/>
              <a:gdLst>
                <a:gd name="connsiteX0" fmla="*/ 15 w 25338"/>
                <a:gd name="connsiteY0" fmla="*/ 801 h 38007"/>
                <a:gd name="connsiteX1" fmla="*/ 2803 w 25338"/>
                <a:gd name="connsiteY1" fmla="*/ 20312 h 38007"/>
                <a:gd name="connsiteX2" fmla="*/ 3816 w 25338"/>
                <a:gd name="connsiteY2" fmla="*/ 20058 h 38007"/>
                <a:gd name="connsiteX3" fmla="*/ 8757 w 25338"/>
                <a:gd name="connsiteY3" fmla="*/ 39189 h 38007"/>
                <a:gd name="connsiteX4" fmla="*/ 11671 w 25338"/>
                <a:gd name="connsiteY4" fmla="*/ 43116 h 38007"/>
                <a:gd name="connsiteX5" fmla="*/ 12558 w 25338"/>
                <a:gd name="connsiteY5" fmla="*/ 47424 h 38007"/>
                <a:gd name="connsiteX6" fmla="*/ 13191 w 25338"/>
                <a:gd name="connsiteY6" fmla="*/ 45017 h 38007"/>
                <a:gd name="connsiteX7" fmla="*/ 17246 w 25338"/>
                <a:gd name="connsiteY7" fmla="*/ 33108 h 38007"/>
                <a:gd name="connsiteX8" fmla="*/ 22440 w 25338"/>
                <a:gd name="connsiteY8" fmla="*/ 43243 h 38007"/>
                <a:gd name="connsiteX9" fmla="*/ 23580 w 25338"/>
                <a:gd name="connsiteY9" fmla="*/ 38556 h 38007"/>
                <a:gd name="connsiteX10" fmla="*/ 20666 w 25338"/>
                <a:gd name="connsiteY10" fmla="*/ 34628 h 38007"/>
                <a:gd name="connsiteX11" fmla="*/ 25987 w 25338"/>
                <a:gd name="connsiteY11" fmla="*/ 29054 h 38007"/>
                <a:gd name="connsiteX12" fmla="*/ 22440 w 25338"/>
                <a:gd name="connsiteY12" fmla="*/ 27533 h 38007"/>
                <a:gd name="connsiteX13" fmla="*/ 20540 w 25338"/>
                <a:gd name="connsiteY13" fmla="*/ 23479 h 38007"/>
                <a:gd name="connsiteX14" fmla="*/ 18259 w 25338"/>
                <a:gd name="connsiteY14" fmla="*/ 28420 h 38007"/>
                <a:gd name="connsiteX15" fmla="*/ 13318 w 25338"/>
                <a:gd name="connsiteY15" fmla="*/ 24999 h 38007"/>
                <a:gd name="connsiteX16" fmla="*/ 5210 w 25338"/>
                <a:gd name="connsiteY16" fmla="*/ 22085 h 38007"/>
                <a:gd name="connsiteX17" fmla="*/ 13191 w 25338"/>
                <a:gd name="connsiteY17" fmla="*/ 13850 h 38007"/>
                <a:gd name="connsiteX18" fmla="*/ 4956 w 25338"/>
                <a:gd name="connsiteY18" fmla="*/ 15497 h 38007"/>
                <a:gd name="connsiteX19" fmla="*/ 4323 w 25338"/>
                <a:gd name="connsiteY19" fmla="*/ 6756 h 38007"/>
                <a:gd name="connsiteX20" fmla="*/ 10531 w 25338"/>
                <a:gd name="connsiteY20" fmla="*/ 5489 h 38007"/>
                <a:gd name="connsiteX21" fmla="*/ 15 w 25338"/>
                <a:gd name="connsiteY21" fmla="*/ 801 h 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38" h="38007">
                  <a:moveTo>
                    <a:pt x="15" y="801"/>
                  </a:moveTo>
                  <a:cubicBezTo>
                    <a:pt x="-111" y="2068"/>
                    <a:pt x="522" y="17651"/>
                    <a:pt x="2803" y="20312"/>
                  </a:cubicBezTo>
                  <a:cubicBezTo>
                    <a:pt x="2929" y="20439"/>
                    <a:pt x="3816" y="19932"/>
                    <a:pt x="3816" y="20058"/>
                  </a:cubicBezTo>
                  <a:cubicBezTo>
                    <a:pt x="5590" y="25253"/>
                    <a:pt x="7490" y="36148"/>
                    <a:pt x="8757" y="39189"/>
                  </a:cubicBezTo>
                  <a:cubicBezTo>
                    <a:pt x="9391" y="40583"/>
                    <a:pt x="11418" y="40202"/>
                    <a:pt x="11671" y="43116"/>
                  </a:cubicBezTo>
                  <a:cubicBezTo>
                    <a:pt x="11924" y="44510"/>
                    <a:pt x="12304" y="46030"/>
                    <a:pt x="12558" y="47424"/>
                  </a:cubicBezTo>
                  <a:cubicBezTo>
                    <a:pt x="13571" y="47677"/>
                    <a:pt x="13318" y="46410"/>
                    <a:pt x="13191" y="45017"/>
                  </a:cubicBezTo>
                  <a:cubicBezTo>
                    <a:pt x="11418" y="36908"/>
                    <a:pt x="15979" y="37162"/>
                    <a:pt x="17246" y="33108"/>
                  </a:cubicBezTo>
                  <a:cubicBezTo>
                    <a:pt x="19906" y="32854"/>
                    <a:pt x="20540" y="40836"/>
                    <a:pt x="22440" y="43243"/>
                  </a:cubicBezTo>
                  <a:cubicBezTo>
                    <a:pt x="22947" y="42230"/>
                    <a:pt x="24214" y="40836"/>
                    <a:pt x="23580" y="38556"/>
                  </a:cubicBezTo>
                  <a:cubicBezTo>
                    <a:pt x="22947" y="36275"/>
                    <a:pt x="21173" y="37542"/>
                    <a:pt x="20666" y="34628"/>
                  </a:cubicBezTo>
                  <a:cubicBezTo>
                    <a:pt x="20286" y="27280"/>
                    <a:pt x="23707" y="33868"/>
                    <a:pt x="25987" y="29054"/>
                  </a:cubicBezTo>
                  <a:cubicBezTo>
                    <a:pt x="25354" y="25886"/>
                    <a:pt x="23707" y="28547"/>
                    <a:pt x="22440" y="27533"/>
                  </a:cubicBezTo>
                  <a:cubicBezTo>
                    <a:pt x="22313" y="27407"/>
                    <a:pt x="20413" y="23479"/>
                    <a:pt x="20540" y="23479"/>
                  </a:cubicBezTo>
                  <a:cubicBezTo>
                    <a:pt x="19273" y="23732"/>
                    <a:pt x="19779" y="28547"/>
                    <a:pt x="18259" y="28420"/>
                  </a:cubicBezTo>
                  <a:cubicBezTo>
                    <a:pt x="16359" y="28167"/>
                    <a:pt x="15218" y="25760"/>
                    <a:pt x="13318" y="24999"/>
                  </a:cubicBezTo>
                  <a:cubicBezTo>
                    <a:pt x="10784" y="23986"/>
                    <a:pt x="7997" y="28293"/>
                    <a:pt x="5210" y="22085"/>
                  </a:cubicBezTo>
                  <a:cubicBezTo>
                    <a:pt x="5970" y="13470"/>
                    <a:pt x="16485" y="27280"/>
                    <a:pt x="13191" y="13850"/>
                  </a:cubicBezTo>
                  <a:cubicBezTo>
                    <a:pt x="9897" y="14104"/>
                    <a:pt x="8377" y="20058"/>
                    <a:pt x="4956" y="15497"/>
                  </a:cubicBezTo>
                  <a:cubicBezTo>
                    <a:pt x="4703" y="11063"/>
                    <a:pt x="7237" y="10683"/>
                    <a:pt x="4323" y="6756"/>
                  </a:cubicBezTo>
                  <a:cubicBezTo>
                    <a:pt x="6350" y="6376"/>
                    <a:pt x="8504" y="5996"/>
                    <a:pt x="10531" y="5489"/>
                  </a:cubicBezTo>
                  <a:cubicBezTo>
                    <a:pt x="8630" y="-2239"/>
                    <a:pt x="3943" y="294"/>
                    <a:pt x="15" y="801"/>
                  </a:cubicBezTo>
                  <a:close/>
                </a:path>
              </a:pathLst>
            </a:custGeom>
            <a:grpFill/>
            <a:ln w="12582" cap="flat">
              <a:noFill/>
              <a:prstDash val="solid"/>
              <a:miter/>
            </a:ln>
          </p:spPr>
          <p:txBody>
            <a:bodyPr rtlCol="0" anchor="ctr"/>
            <a:lstStyle/>
            <a:p>
              <a:endParaRPr lang="en-US" noProof="0"/>
            </a:p>
          </p:txBody>
        </p:sp>
        <p:sp>
          <p:nvSpPr>
            <p:cNvPr id="370" name="Freeform: Shape 369">
              <a:extLst>
                <a:ext uri="{FF2B5EF4-FFF2-40B4-BE49-F238E27FC236}">
                  <a16:creationId xmlns:a16="http://schemas.microsoft.com/office/drawing/2014/main" id="{13549F6C-69D5-49C5-ADE0-88C8D1C3AE9B}"/>
                </a:ext>
              </a:extLst>
            </p:cNvPr>
            <p:cNvSpPr/>
            <p:nvPr/>
          </p:nvSpPr>
          <p:spPr>
            <a:xfrm>
              <a:off x="6505737" y="3242497"/>
              <a:ext cx="12669" cy="38008"/>
            </a:xfrm>
            <a:custGeom>
              <a:avLst/>
              <a:gdLst>
                <a:gd name="connsiteX0" fmla="*/ 1647 w 12669"/>
                <a:gd name="connsiteY0" fmla="*/ 14869 h 38007"/>
                <a:gd name="connsiteX1" fmla="*/ 0 w 12669"/>
                <a:gd name="connsiteY1" fmla="*/ 17403 h 38007"/>
                <a:gd name="connsiteX2" fmla="*/ 1267 w 12669"/>
                <a:gd name="connsiteY2" fmla="*/ 23864 h 38007"/>
                <a:gd name="connsiteX3" fmla="*/ 5574 w 12669"/>
                <a:gd name="connsiteY3" fmla="*/ 45275 h 38007"/>
                <a:gd name="connsiteX4" fmla="*/ 11276 w 12669"/>
                <a:gd name="connsiteY4" fmla="*/ 41854 h 38007"/>
                <a:gd name="connsiteX5" fmla="*/ 7728 w 12669"/>
                <a:gd name="connsiteY5" fmla="*/ 40334 h 38007"/>
                <a:gd name="connsiteX6" fmla="*/ 11402 w 12669"/>
                <a:gd name="connsiteY6" fmla="*/ 37420 h 38007"/>
                <a:gd name="connsiteX7" fmla="*/ 11529 w 12669"/>
                <a:gd name="connsiteY7" fmla="*/ 32986 h 38007"/>
                <a:gd name="connsiteX8" fmla="*/ 16217 w 12669"/>
                <a:gd name="connsiteY8" fmla="*/ 29818 h 38007"/>
                <a:gd name="connsiteX9" fmla="*/ 10389 w 12669"/>
                <a:gd name="connsiteY9" fmla="*/ 15376 h 38007"/>
                <a:gd name="connsiteX10" fmla="*/ 13049 w 12669"/>
                <a:gd name="connsiteY10" fmla="*/ 12588 h 38007"/>
                <a:gd name="connsiteX11" fmla="*/ 9882 w 12669"/>
                <a:gd name="connsiteY11" fmla="*/ 2073 h 38007"/>
                <a:gd name="connsiteX12" fmla="*/ 7348 w 12669"/>
                <a:gd name="connsiteY12" fmla="*/ 299 h 38007"/>
                <a:gd name="connsiteX13" fmla="*/ 5701 w 12669"/>
                <a:gd name="connsiteY13" fmla="*/ 2833 h 38007"/>
                <a:gd name="connsiteX14" fmla="*/ 4308 w 12669"/>
                <a:gd name="connsiteY14" fmla="*/ 933 h 38007"/>
                <a:gd name="connsiteX15" fmla="*/ 1520 w 12669"/>
                <a:gd name="connsiteY15" fmla="*/ 3720 h 38007"/>
                <a:gd name="connsiteX16" fmla="*/ 1647 w 12669"/>
                <a:gd name="connsiteY16" fmla="*/ 14869 h 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9" h="38007">
                  <a:moveTo>
                    <a:pt x="1647" y="14869"/>
                  </a:moveTo>
                  <a:cubicBezTo>
                    <a:pt x="1520" y="15376"/>
                    <a:pt x="0" y="17023"/>
                    <a:pt x="0" y="17403"/>
                  </a:cubicBezTo>
                  <a:cubicBezTo>
                    <a:pt x="0" y="19303"/>
                    <a:pt x="1140" y="21837"/>
                    <a:pt x="1267" y="23864"/>
                  </a:cubicBezTo>
                  <a:cubicBezTo>
                    <a:pt x="1394" y="26398"/>
                    <a:pt x="1394" y="41728"/>
                    <a:pt x="5574" y="45275"/>
                  </a:cubicBezTo>
                  <a:cubicBezTo>
                    <a:pt x="8108" y="41474"/>
                    <a:pt x="9755" y="45148"/>
                    <a:pt x="11276" y="41854"/>
                  </a:cubicBezTo>
                  <a:cubicBezTo>
                    <a:pt x="10642" y="39320"/>
                    <a:pt x="8995" y="40461"/>
                    <a:pt x="7728" y="40334"/>
                  </a:cubicBezTo>
                  <a:cubicBezTo>
                    <a:pt x="7095" y="36660"/>
                    <a:pt x="10389" y="39067"/>
                    <a:pt x="11402" y="37420"/>
                  </a:cubicBezTo>
                  <a:cubicBezTo>
                    <a:pt x="11656" y="36913"/>
                    <a:pt x="11276" y="33239"/>
                    <a:pt x="11529" y="32986"/>
                  </a:cubicBezTo>
                  <a:cubicBezTo>
                    <a:pt x="12796" y="31592"/>
                    <a:pt x="15710" y="33239"/>
                    <a:pt x="16217" y="29818"/>
                  </a:cubicBezTo>
                  <a:cubicBezTo>
                    <a:pt x="15330" y="21203"/>
                    <a:pt x="12669" y="18923"/>
                    <a:pt x="10389" y="15376"/>
                  </a:cubicBezTo>
                  <a:cubicBezTo>
                    <a:pt x="10009" y="12842"/>
                    <a:pt x="11909" y="13222"/>
                    <a:pt x="13049" y="12588"/>
                  </a:cubicBezTo>
                  <a:cubicBezTo>
                    <a:pt x="12416" y="7394"/>
                    <a:pt x="10262" y="8281"/>
                    <a:pt x="9882" y="2073"/>
                  </a:cubicBezTo>
                  <a:cubicBezTo>
                    <a:pt x="8742" y="2706"/>
                    <a:pt x="7982" y="1946"/>
                    <a:pt x="7348" y="299"/>
                  </a:cubicBezTo>
                  <a:cubicBezTo>
                    <a:pt x="5828" y="-1094"/>
                    <a:pt x="5955" y="2833"/>
                    <a:pt x="5701" y="2833"/>
                  </a:cubicBezTo>
                  <a:cubicBezTo>
                    <a:pt x="5068" y="2960"/>
                    <a:pt x="3927" y="1186"/>
                    <a:pt x="4308" y="933"/>
                  </a:cubicBezTo>
                  <a:cubicBezTo>
                    <a:pt x="2661" y="2200"/>
                    <a:pt x="3421" y="7774"/>
                    <a:pt x="1520" y="3720"/>
                  </a:cubicBezTo>
                  <a:cubicBezTo>
                    <a:pt x="-127" y="4733"/>
                    <a:pt x="2534" y="11448"/>
                    <a:pt x="1647" y="14869"/>
                  </a:cubicBezTo>
                  <a:close/>
                </a:path>
              </a:pathLst>
            </a:custGeom>
            <a:grpFill/>
            <a:ln w="12582" cap="flat">
              <a:noFill/>
              <a:prstDash val="solid"/>
              <a:miter/>
            </a:ln>
          </p:spPr>
          <p:txBody>
            <a:bodyPr rtlCol="0" anchor="ctr"/>
            <a:lstStyle/>
            <a:p>
              <a:endParaRPr lang="en-US" noProof="0"/>
            </a:p>
          </p:txBody>
        </p:sp>
        <p:sp>
          <p:nvSpPr>
            <p:cNvPr id="371" name="Freeform: Shape 370">
              <a:extLst>
                <a:ext uri="{FF2B5EF4-FFF2-40B4-BE49-F238E27FC236}">
                  <a16:creationId xmlns:a16="http://schemas.microsoft.com/office/drawing/2014/main" id="{6AB6ACA3-ACA4-4728-A67A-16D57E502F86}"/>
                </a:ext>
              </a:extLst>
            </p:cNvPr>
            <p:cNvSpPr/>
            <p:nvPr/>
          </p:nvSpPr>
          <p:spPr>
            <a:xfrm>
              <a:off x="6486100" y="3225186"/>
              <a:ext cx="12669" cy="12669"/>
            </a:xfrm>
            <a:custGeom>
              <a:avLst/>
              <a:gdLst>
                <a:gd name="connsiteX0" fmla="*/ 3927 w 0"/>
                <a:gd name="connsiteY0" fmla="*/ 4308 h 0"/>
                <a:gd name="connsiteX1" fmla="*/ 3041 w 0"/>
                <a:gd name="connsiteY1" fmla="*/ 0 h 0"/>
                <a:gd name="connsiteX2" fmla="*/ 0 w 0"/>
                <a:gd name="connsiteY2" fmla="*/ 633 h 0"/>
                <a:gd name="connsiteX3" fmla="*/ 887 w 0"/>
                <a:gd name="connsiteY3" fmla="*/ 4941 h 0"/>
                <a:gd name="connsiteX4" fmla="*/ 3927 w 0"/>
                <a:gd name="connsiteY4" fmla="*/ 430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27" y="4308"/>
                  </a:moveTo>
                  <a:cubicBezTo>
                    <a:pt x="3674" y="2914"/>
                    <a:pt x="3294" y="1394"/>
                    <a:pt x="3041" y="0"/>
                  </a:cubicBezTo>
                  <a:cubicBezTo>
                    <a:pt x="2027" y="253"/>
                    <a:pt x="1014" y="380"/>
                    <a:pt x="0" y="633"/>
                  </a:cubicBezTo>
                  <a:cubicBezTo>
                    <a:pt x="253" y="2027"/>
                    <a:pt x="633" y="3547"/>
                    <a:pt x="887" y="4941"/>
                  </a:cubicBezTo>
                  <a:cubicBezTo>
                    <a:pt x="1900" y="4814"/>
                    <a:pt x="2914" y="4561"/>
                    <a:pt x="3927" y="4308"/>
                  </a:cubicBezTo>
                  <a:close/>
                </a:path>
              </a:pathLst>
            </a:custGeom>
            <a:grpFill/>
            <a:ln w="12582" cap="flat">
              <a:noFill/>
              <a:prstDash val="solid"/>
              <a:miter/>
            </a:ln>
          </p:spPr>
          <p:txBody>
            <a:bodyPr rtlCol="0" anchor="ctr"/>
            <a:lstStyle/>
            <a:p>
              <a:endParaRPr lang="en-US" noProof="0"/>
            </a:p>
          </p:txBody>
        </p:sp>
        <p:sp>
          <p:nvSpPr>
            <p:cNvPr id="372" name="Freeform: Shape 371">
              <a:extLst>
                <a:ext uri="{FF2B5EF4-FFF2-40B4-BE49-F238E27FC236}">
                  <a16:creationId xmlns:a16="http://schemas.microsoft.com/office/drawing/2014/main" id="{E5B9AACE-F6B1-4717-BDB4-01D37FCA727D}"/>
                </a:ext>
              </a:extLst>
            </p:cNvPr>
            <p:cNvSpPr/>
            <p:nvPr/>
          </p:nvSpPr>
          <p:spPr>
            <a:xfrm>
              <a:off x="6502014" y="3217331"/>
              <a:ext cx="12669" cy="12669"/>
            </a:xfrm>
            <a:custGeom>
              <a:avLst/>
              <a:gdLst>
                <a:gd name="connsiteX0" fmla="*/ 4864 w 0"/>
                <a:gd name="connsiteY0" fmla="*/ 0 h 0"/>
                <a:gd name="connsiteX1" fmla="*/ 1063 w 0"/>
                <a:gd name="connsiteY1" fmla="*/ 7475 h 0"/>
                <a:gd name="connsiteX2" fmla="*/ 4864 w 0"/>
                <a:gd name="connsiteY2" fmla="*/ 0 h 0"/>
              </a:gdLst>
              <a:ahLst/>
              <a:cxnLst>
                <a:cxn ang="0">
                  <a:pos x="connsiteX0" y="connsiteY0"/>
                </a:cxn>
                <a:cxn ang="0">
                  <a:pos x="connsiteX1" y="connsiteY1"/>
                </a:cxn>
                <a:cxn ang="0">
                  <a:pos x="connsiteX2" y="connsiteY2"/>
                </a:cxn>
              </a:cxnLst>
              <a:rect l="l" t="t" r="r" b="b"/>
              <a:pathLst>
                <a:path>
                  <a:moveTo>
                    <a:pt x="4864" y="0"/>
                  </a:moveTo>
                  <a:cubicBezTo>
                    <a:pt x="2203" y="633"/>
                    <a:pt x="-1978" y="-760"/>
                    <a:pt x="1063" y="7475"/>
                  </a:cubicBezTo>
                  <a:cubicBezTo>
                    <a:pt x="3597" y="6588"/>
                    <a:pt x="6131" y="5955"/>
                    <a:pt x="4864" y="0"/>
                  </a:cubicBezTo>
                  <a:close/>
                </a:path>
              </a:pathLst>
            </a:custGeom>
            <a:grpFill/>
            <a:ln w="12582" cap="flat">
              <a:noFill/>
              <a:prstDash val="solid"/>
              <a:miter/>
            </a:ln>
          </p:spPr>
          <p:txBody>
            <a:bodyPr rtlCol="0" anchor="ctr"/>
            <a:lstStyle/>
            <a:p>
              <a:endParaRPr lang="en-US" noProof="0"/>
            </a:p>
          </p:txBody>
        </p:sp>
        <p:sp>
          <p:nvSpPr>
            <p:cNvPr id="373" name="Freeform: Shape 372">
              <a:extLst>
                <a:ext uri="{FF2B5EF4-FFF2-40B4-BE49-F238E27FC236}">
                  <a16:creationId xmlns:a16="http://schemas.microsoft.com/office/drawing/2014/main" id="{BD5AB6C5-F386-487D-8A91-30653E6F74BE}"/>
                </a:ext>
              </a:extLst>
            </p:cNvPr>
            <p:cNvSpPr/>
            <p:nvPr/>
          </p:nvSpPr>
          <p:spPr>
            <a:xfrm>
              <a:off x="6509791" y="3217648"/>
              <a:ext cx="12669" cy="12669"/>
            </a:xfrm>
            <a:custGeom>
              <a:avLst/>
              <a:gdLst>
                <a:gd name="connsiteX0" fmla="*/ 11149 w 0"/>
                <a:gd name="connsiteY0" fmla="*/ 5764 h 0"/>
                <a:gd name="connsiteX1" fmla="*/ 0 w 0"/>
                <a:gd name="connsiteY1" fmla="*/ 3483 h 0"/>
                <a:gd name="connsiteX2" fmla="*/ 1774 w 0"/>
                <a:gd name="connsiteY2" fmla="*/ 12098 h 0"/>
                <a:gd name="connsiteX3" fmla="*/ 11149 w 0"/>
                <a:gd name="connsiteY3" fmla="*/ 5764 h 0"/>
              </a:gdLst>
              <a:ahLst/>
              <a:cxnLst>
                <a:cxn ang="0">
                  <a:pos x="connsiteX0" y="connsiteY0"/>
                </a:cxn>
                <a:cxn ang="0">
                  <a:pos x="connsiteX1" y="connsiteY1"/>
                </a:cxn>
                <a:cxn ang="0">
                  <a:pos x="connsiteX2" y="connsiteY2"/>
                </a:cxn>
                <a:cxn ang="0">
                  <a:pos x="connsiteX3" y="connsiteY3"/>
                </a:cxn>
              </a:cxnLst>
              <a:rect l="l" t="t" r="r" b="b"/>
              <a:pathLst>
                <a:path>
                  <a:moveTo>
                    <a:pt x="11149" y="5764"/>
                  </a:moveTo>
                  <a:cubicBezTo>
                    <a:pt x="9375" y="-1965"/>
                    <a:pt x="1900" y="-1078"/>
                    <a:pt x="0" y="3483"/>
                  </a:cubicBezTo>
                  <a:cubicBezTo>
                    <a:pt x="633" y="6397"/>
                    <a:pt x="1140" y="9184"/>
                    <a:pt x="1774" y="12098"/>
                  </a:cubicBezTo>
                  <a:cubicBezTo>
                    <a:pt x="6081" y="11591"/>
                    <a:pt x="10389" y="11085"/>
                    <a:pt x="11149" y="5764"/>
                  </a:cubicBezTo>
                  <a:close/>
                </a:path>
              </a:pathLst>
            </a:custGeom>
            <a:grpFill/>
            <a:ln w="12582" cap="flat">
              <a:noFill/>
              <a:prstDash val="solid"/>
              <a:miter/>
            </a:ln>
          </p:spPr>
          <p:txBody>
            <a:bodyPr rtlCol="0" anchor="ctr"/>
            <a:lstStyle/>
            <a:p>
              <a:endParaRPr lang="en-US" noProof="0"/>
            </a:p>
          </p:txBody>
        </p:sp>
        <p:sp>
          <p:nvSpPr>
            <p:cNvPr id="374" name="Freeform: Shape 373">
              <a:extLst>
                <a:ext uri="{FF2B5EF4-FFF2-40B4-BE49-F238E27FC236}">
                  <a16:creationId xmlns:a16="http://schemas.microsoft.com/office/drawing/2014/main" id="{7D6BAC7C-682C-4E0F-845A-F6C6A8F379E9}"/>
                </a:ext>
              </a:extLst>
            </p:cNvPr>
            <p:cNvSpPr/>
            <p:nvPr/>
          </p:nvSpPr>
          <p:spPr>
            <a:xfrm>
              <a:off x="6489544" y="3220979"/>
              <a:ext cx="12669" cy="12669"/>
            </a:xfrm>
            <a:custGeom>
              <a:avLst/>
              <a:gdLst>
                <a:gd name="connsiteX0" fmla="*/ 3524 w 0"/>
                <a:gd name="connsiteY0" fmla="*/ 8007 h 0"/>
                <a:gd name="connsiteX1" fmla="*/ 11759 w 0"/>
                <a:gd name="connsiteY1" fmla="*/ 6360 h 0"/>
                <a:gd name="connsiteX2" fmla="*/ 3651 w 0"/>
                <a:gd name="connsiteY2" fmla="*/ 3446 h 0"/>
                <a:gd name="connsiteX3" fmla="*/ 610 w 0"/>
                <a:gd name="connsiteY3" fmla="*/ 4080 h 0"/>
                <a:gd name="connsiteX4" fmla="*/ 3524 w 0"/>
                <a:gd name="connsiteY4" fmla="*/ 800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524" y="8007"/>
                  </a:moveTo>
                  <a:cubicBezTo>
                    <a:pt x="5678" y="10921"/>
                    <a:pt x="10872" y="9781"/>
                    <a:pt x="11759" y="6360"/>
                  </a:cubicBezTo>
                  <a:cubicBezTo>
                    <a:pt x="8718" y="-1748"/>
                    <a:pt x="7071" y="6867"/>
                    <a:pt x="3651" y="3446"/>
                  </a:cubicBezTo>
                  <a:cubicBezTo>
                    <a:pt x="2130" y="3826"/>
                    <a:pt x="-1417" y="-4915"/>
                    <a:pt x="610" y="4080"/>
                  </a:cubicBezTo>
                  <a:cubicBezTo>
                    <a:pt x="2257" y="2939"/>
                    <a:pt x="2891" y="5347"/>
                    <a:pt x="3524" y="8007"/>
                  </a:cubicBezTo>
                  <a:close/>
                </a:path>
              </a:pathLst>
            </a:custGeom>
            <a:grpFill/>
            <a:ln w="12582" cap="flat">
              <a:noFill/>
              <a:prstDash val="solid"/>
              <a:miter/>
            </a:ln>
          </p:spPr>
          <p:txBody>
            <a:bodyPr rtlCol="0" anchor="ctr"/>
            <a:lstStyle/>
            <a:p>
              <a:endParaRPr lang="en-US" noProof="0"/>
            </a:p>
          </p:txBody>
        </p:sp>
        <p:sp>
          <p:nvSpPr>
            <p:cNvPr id="375" name="Freeform: Shape 374">
              <a:extLst>
                <a:ext uri="{FF2B5EF4-FFF2-40B4-BE49-F238E27FC236}">
                  <a16:creationId xmlns:a16="http://schemas.microsoft.com/office/drawing/2014/main" id="{6025E58B-D34F-4070-89E9-CCD1AD827FF3}"/>
                </a:ext>
              </a:extLst>
            </p:cNvPr>
            <p:cNvSpPr/>
            <p:nvPr/>
          </p:nvSpPr>
          <p:spPr>
            <a:xfrm>
              <a:off x="6483819" y="3298667"/>
              <a:ext cx="12669" cy="12669"/>
            </a:xfrm>
            <a:custGeom>
              <a:avLst/>
              <a:gdLst>
                <a:gd name="connsiteX0" fmla="*/ 0 w 0"/>
                <a:gd name="connsiteY0" fmla="*/ 1267 h 12669"/>
                <a:gd name="connsiteX1" fmla="*/ 3674 w 0"/>
                <a:gd name="connsiteY1" fmla="*/ 13936 h 12669"/>
                <a:gd name="connsiteX2" fmla="*/ 9882 w 0"/>
                <a:gd name="connsiteY2" fmla="*/ 12669 h 12669"/>
                <a:gd name="connsiteX3" fmla="*/ 6208 w 0"/>
                <a:gd name="connsiteY3" fmla="*/ 0 h 12669"/>
                <a:gd name="connsiteX4" fmla="*/ 0 w 0"/>
                <a:gd name="connsiteY4" fmla="*/ 1267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0" y="1267"/>
                  </a:moveTo>
                  <a:cubicBezTo>
                    <a:pt x="1647" y="3547"/>
                    <a:pt x="2661" y="8615"/>
                    <a:pt x="3674" y="13936"/>
                  </a:cubicBezTo>
                  <a:cubicBezTo>
                    <a:pt x="7095" y="15203"/>
                    <a:pt x="7221" y="15203"/>
                    <a:pt x="9882" y="12669"/>
                  </a:cubicBezTo>
                  <a:cubicBezTo>
                    <a:pt x="9249" y="5955"/>
                    <a:pt x="6841" y="6715"/>
                    <a:pt x="6208" y="0"/>
                  </a:cubicBezTo>
                  <a:cubicBezTo>
                    <a:pt x="4054" y="507"/>
                    <a:pt x="2027" y="887"/>
                    <a:pt x="0" y="1267"/>
                  </a:cubicBezTo>
                  <a:close/>
                </a:path>
              </a:pathLst>
            </a:custGeom>
            <a:grpFill/>
            <a:ln w="12582" cap="flat">
              <a:noFill/>
              <a:prstDash val="solid"/>
              <a:miter/>
            </a:ln>
          </p:spPr>
          <p:txBody>
            <a:bodyPr rtlCol="0" anchor="ctr"/>
            <a:lstStyle/>
            <a:p>
              <a:endParaRPr lang="en-US" noProof="0"/>
            </a:p>
          </p:txBody>
        </p:sp>
        <p:sp>
          <p:nvSpPr>
            <p:cNvPr id="376" name="Freeform: Shape 375">
              <a:extLst>
                <a:ext uri="{FF2B5EF4-FFF2-40B4-BE49-F238E27FC236}">
                  <a16:creationId xmlns:a16="http://schemas.microsoft.com/office/drawing/2014/main" id="{F78CCE17-0A81-41A8-BE73-2043D79FD022}"/>
                </a:ext>
              </a:extLst>
            </p:cNvPr>
            <p:cNvSpPr/>
            <p:nvPr/>
          </p:nvSpPr>
          <p:spPr>
            <a:xfrm>
              <a:off x="6490055" y="3260406"/>
              <a:ext cx="12669" cy="12669"/>
            </a:xfrm>
            <a:custGeom>
              <a:avLst/>
              <a:gdLst>
                <a:gd name="connsiteX0" fmla="*/ 1873 w 0"/>
                <a:gd name="connsiteY0" fmla="*/ 0 h 0"/>
                <a:gd name="connsiteX1" fmla="*/ 479 w 0"/>
                <a:gd name="connsiteY1" fmla="*/ 9249 h 0"/>
                <a:gd name="connsiteX2" fmla="*/ 6687 w 0"/>
                <a:gd name="connsiteY2" fmla="*/ 7982 h 0"/>
                <a:gd name="connsiteX3" fmla="*/ 187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73" y="0"/>
                  </a:moveTo>
                  <a:cubicBezTo>
                    <a:pt x="732" y="2154"/>
                    <a:pt x="-788" y="3801"/>
                    <a:pt x="479" y="9249"/>
                  </a:cubicBezTo>
                  <a:cubicBezTo>
                    <a:pt x="4153" y="11022"/>
                    <a:pt x="2886" y="8995"/>
                    <a:pt x="6687" y="7982"/>
                  </a:cubicBezTo>
                  <a:cubicBezTo>
                    <a:pt x="9347" y="3294"/>
                    <a:pt x="986" y="10262"/>
                    <a:pt x="1873" y="0"/>
                  </a:cubicBezTo>
                  <a:close/>
                </a:path>
              </a:pathLst>
            </a:custGeom>
            <a:grpFill/>
            <a:ln w="12582" cap="flat">
              <a:noFill/>
              <a:prstDash val="solid"/>
              <a:miter/>
            </a:ln>
          </p:spPr>
          <p:txBody>
            <a:bodyPr rtlCol="0" anchor="ctr"/>
            <a:lstStyle/>
            <a:p>
              <a:endParaRPr lang="en-US" noProof="0"/>
            </a:p>
          </p:txBody>
        </p:sp>
        <p:sp>
          <p:nvSpPr>
            <p:cNvPr id="377" name="Freeform: Shape 376">
              <a:extLst>
                <a:ext uri="{FF2B5EF4-FFF2-40B4-BE49-F238E27FC236}">
                  <a16:creationId xmlns:a16="http://schemas.microsoft.com/office/drawing/2014/main" id="{7DA3F818-56DF-4DA4-9A1A-6999E00BC78F}"/>
                </a:ext>
              </a:extLst>
            </p:cNvPr>
            <p:cNvSpPr/>
            <p:nvPr/>
          </p:nvSpPr>
          <p:spPr>
            <a:xfrm>
              <a:off x="6587834" y="3702219"/>
              <a:ext cx="12669" cy="12669"/>
            </a:xfrm>
            <a:custGeom>
              <a:avLst/>
              <a:gdLst>
                <a:gd name="connsiteX0" fmla="*/ 0 w 0"/>
                <a:gd name="connsiteY0" fmla="*/ 3130 h 0"/>
                <a:gd name="connsiteX1" fmla="*/ 9755 w 0"/>
                <a:gd name="connsiteY1" fmla="*/ 3383 h 0"/>
                <a:gd name="connsiteX2" fmla="*/ 0 w 0"/>
                <a:gd name="connsiteY2" fmla="*/ 3130 h 0"/>
              </a:gdLst>
              <a:ahLst/>
              <a:cxnLst>
                <a:cxn ang="0">
                  <a:pos x="connsiteX0" y="connsiteY0"/>
                </a:cxn>
                <a:cxn ang="0">
                  <a:pos x="connsiteX1" y="connsiteY1"/>
                </a:cxn>
                <a:cxn ang="0">
                  <a:pos x="connsiteX2" y="connsiteY2"/>
                </a:cxn>
              </a:cxnLst>
              <a:rect l="l" t="t" r="r" b="b"/>
              <a:pathLst>
                <a:path>
                  <a:moveTo>
                    <a:pt x="0" y="3130"/>
                  </a:moveTo>
                  <a:cubicBezTo>
                    <a:pt x="3041" y="9211"/>
                    <a:pt x="5574" y="3763"/>
                    <a:pt x="9755" y="3383"/>
                  </a:cubicBezTo>
                  <a:cubicBezTo>
                    <a:pt x="6841" y="-4978"/>
                    <a:pt x="4941" y="5030"/>
                    <a:pt x="0" y="3130"/>
                  </a:cubicBezTo>
                  <a:close/>
                </a:path>
              </a:pathLst>
            </a:custGeom>
            <a:grpFill/>
            <a:ln w="12582" cap="flat">
              <a:noFill/>
              <a:prstDash val="solid"/>
              <a:miter/>
            </a:ln>
          </p:spPr>
          <p:txBody>
            <a:bodyPr rtlCol="0" anchor="ctr"/>
            <a:lstStyle/>
            <a:p>
              <a:endParaRPr lang="en-US" noProof="0"/>
            </a:p>
          </p:txBody>
        </p:sp>
        <p:sp>
          <p:nvSpPr>
            <p:cNvPr id="378" name="Freeform: Shape 377">
              <a:extLst>
                <a:ext uri="{FF2B5EF4-FFF2-40B4-BE49-F238E27FC236}">
                  <a16:creationId xmlns:a16="http://schemas.microsoft.com/office/drawing/2014/main" id="{9C459F18-6A28-446B-8231-C3295EE56F6F}"/>
                </a:ext>
              </a:extLst>
            </p:cNvPr>
            <p:cNvSpPr/>
            <p:nvPr/>
          </p:nvSpPr>
          <p:spPr>
            <a:xfrm>
              <a:off x="6312151" y="3370487"/>
              <a:ext cx="38008" cy="25338"/>
            </a:xfrm>
            <a:custGeom>
              <a:avLst/>
              <a:gdLst>
                <a:gd name="connsiteX0" fmla="*/ 42062 w 38007"/>
                <a:gd name="connsiteY0" fmla="*/ 15471 h 25338"/>
                <a:gd name="connsiteX1" fmla="*/ 37121 w 38007"/>
                <a:gd name="connsiteY1" fmla="*/ 12051 h 25338"/>
                <a:gd name="connsiteX2" fmla="*/ 38895 w 38007"/>
                <a:gd name="connsiteY2" fmla="*/ 4956 h 25338"/>
                <a:gd name="connsiteX3" fmla="*/ 32307 w 38007"/>
                <a:gd name="connsiteY3" fmla="*/ 4069 h 25338"/>
                <a:gd name="connsiteX4" fmla="*/ 31546 w 38007"/>
                <a:gd name="connsiteY4" fmla="*/ 10910 h 25338"/>
                <a:gd name="connsiteX5" fmla="*/ 30406 w 38007"/>
                <a:gd name="connsiteY5" fmla="*/ 15598 h 25338"/>
                <a:gd name="connsiteX6" fmla="*/ 28506 w 38007"/>
                <a:gd name="connsiteY6" fmla="*/ 11544 h 25338"/>
                <a:gd name="connsiteX7" fmla="*/ 24325 w 38007"/>
                <a:gd name="connsiteY7" fmla="*/ 1282 h 25338"/>
                <a:gd name="connsiteX8" fmla="*/ 21664 w 38007"/>
                <a:gd name="connsiteY8" fmla="*/ 4069 h 25338"/>
                <a:gd name="connsiteX9" fmla="*/ 17737 w 38007"/>
                <a:gd name="connsiteY9" fmla="*/ 395 h 25338"/>
                <a:gd name="connsiteX10" fmla="*/ 20524 w 38007"/>
                <a:gd name="connsiteY10" fmla="*/ 8757 h 25338"/>
                <a:gd name="connsiteX11" fmla="*/ 17230 w 38007"/>
                <a:gd name="connsiteY11" fmla="*/ 2675 h 25338"/>
                <a:gd name="connsiteX12" fmla="*/ 14190 w 38007"/>
                <a:gd name="connsiteY12" fmla="*/ 14458 h 25338"/>
                <a:gd name="connsiteX13" fmla="*/ 10009 w 38007"/>
                <a:gd name="connsiteY13" fmla="*/ 4196 h 25338"/>
                <a:gd name="connsiteX14" fmla="*/ 8235 w 38007"/>
                <a:gd name="connsiteY14" fmla="*/ 11291 h 25338"/>
                <a:gd name="connsiteX15" fmla="*/ 2787 w 38007"/>
                <a:gd name="connsiteY15" fmla="*/ 5716 h 25338"/>
                <a:gd name="connsiteX16" fmla="*/ 0 w 38007"/>
                <a:gd name="connsiteY16" fmla="*/ 12938 h 25338"/>
                <a:gd name="connsiteX17" fmla="*/ 6081 w 38007"/>
                <a:gd name="connsiteY17" fmla="*/ 27380 h 25338"/>
                <a:gd name="connsiteX18" fmla="*/ 12036 w 38007"/>
                <a:gd name="connsiteY18" fmla="*/ 30674 h 25338"/>
                <a:gd name="connsiteX19" fmla="*/ 12669 w 38007"/>
                <a:gd name="connsiteY19" fmla="*/ 28267 h 25338"/>
                <a:gd name="connsiteX20" fmla="*/ 13556 w 38007"/>
                <a:gd name="connsiteY20" fmla="*/ 16992 h 25338"/>
                <a:gd name="connsiteX21" fmla="*/ 18117 w 38007"/>
                <a:gd name="connsiteY21" fmla="*/ 18259 h 25338"/>
                <a:gd name="connsiteX22" fmla="*/ 18370 w 38007"/>
                <a:gd name="connsiteY22" fmla="*/ 24847 h 25338"/>
                <a:gd name="connsiteX23" fmla="*/ 21664 w 38007"/>
                <a:gd name="connsiteY23" fmla="*/ 19779 h 25338"/>
                <a:gd name="connsiteX24" fmla="*/ 24958 w 38007"/>
                <a:gd name="connsiteY24" fmla="*/ 25860 h 25338"/>
                <a:gd name="connsiteX25" fmla="*/ 26099 w 38007"/>
                <a:gd name="connsiteY25" fmla="*/ 21173 h 25338"/>
                <a:gd name="connsiteX26" fmla="*/ 30280 w 38007"/>
                <a:gd name="connsiteY26" fmla="*/ 20412 h 25338"/>
                <a:gd name="connsiteX27" fmla="*/ 33193 w 38007"/>
                <a:gd name="connsiteY27" fmla="*/ 24340 h 25338"/>
                <a:gd name="connsiteX28" fmla="*/ 36107 w 38007"/>
                <a:gd name="connsiteY28" fmla="*/ 28267 h 25338"/>
                <a:gd name="connsiteX29" fmla="*/ 36487 w 38007"/>
                <a:gd name="connsiteY29" fmla="*/ 19272 h 25338"/>
                <a:gd name="connsiteX30" fmla="*/ 42062 w 38007"/>
                <a:gd name="connsiteY30" fmla="*/ 15471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007" h="25338">
                  <a:moveTo>
                    <a:pt x="42062" y="15471"/>
                  </a:moveTo>
                  <a:cubicBezTo>
                    <a:pt x="40795" y="12684"/>
                    <a:pt x="39021" y="11924"/>
                    <a:pt x="37121" y="12051"/>
                  </a:cubicBezTo>
                  <a:cubicBezTo>
                    <a:pt x="35727" y="6983"/>
                    <a:pt x="42062" y="12304"/>
                    <a:pt x="38895" y="4956"/>
                  </a:cubicBezTo>
                  <a:cubicBezTo>
                    <a:pt x="35981" y="9390"/>
                    <a:pt x="36107" y="4069"/>
                    <a:pt x="32307" y="4069"/>
                  </a:cubicBezTo>
                  <a:cubicBezTo>
                    <a:pt x="33067" y="7743"/>
                    <a:pt x="32687" y="9770"/>
                    <a:pt x="31546" y="10910"/>
                  </a:cubicBezTo>
                  <a:cubicBezTo>
                    <a:pt x="30533" y="11671"/>
                    <a:pt x="31673" y="15345"/>
                    <a:pt x="30406" y="15598"/>
                  </a:cubicBezTo>
                  <a:cubicBezTo>
                    <a:pt x="29393" y="15851"/>
                    <a:pt x="29139" y="13064"/>
                    <a:pt x="28506" y="11544"/>
                  </a:cubicBezTo>
                  <a:cubicBezTo>
                    <a:pt x="27619" y="9263"/>
                    <a:pt x="25719" y="6983"/>
                    <a:pt x="24325" y="1282"/>
                  </a:cubicBezTo>
                  <a:cubicBezTo>
                    <a:pt x="22551" y="-492"/>
                    <a:pt x="21664" y="4069"/>
                    <a:pt x="21664" y="4069"/>
                  </a:cubicBezTo>
                  <a:cubicBezTo>
                    <a:pt x="20524" y="4069"/>
                    <a:pt x="19511" y="-1505"/>
                    <a:pt x="17737" y="395"/>
                  </a:cubicBezTo>
                  <a:cubicBezTo>
                    <a:pt x="18877" y="2169"/>
                    <a:pt x="19764" y="4956"/>
                    <a:pt x="20524" y="8757"/>
                  </a:cubicBezTo>
                  <a:cubicBezTo>
                    <a:pt x="18497" y="10150"/>
                    <a:pt x="17990" y="6096"/>
                    <a:pt x="17230" y="2675"/>
                  </a:cubicBezTo>
                  <a:cubicBezTo>
                    <a:pt x="15963" y="6223"/>
                    <a:pt x="18370" y="14711"/>
                    <a:pt x="14190" y="14458"/>
                  </a:cubicBezTo>
                  <a:cubicBezTo>
                    <a:pt x="12289" y="12938"/>
                    <a:pt x="10896" y="9517"/>
                    <a:pt x="10009" y="4196"/>
                  </a:cubicBezTo>
                  <a:cubicBezTo>
                    <a:pt x="8235" y="2549"/>
                    <a:pt x="9249" y="10784"/>
                    <a:pt x="8235" y="11291"/>
                  </a:cubicBezTo>
                  <a:cubicBezTo>
                    <a:pt x="5828" y="12304"/>
                    <a:pt x="6335" y="4576"/>
                    <a:pt x="2787" y="5716"/>
                  </a:cubicBezTo>
                  <a:cubicBezTo>
                    <a:pt x="5068" y="12431"/>
                    <a:pt x="0" y="9390"/>
                    <a:pt x="0" y="12938"/>
                  </a:cubicBezTo>
                  <a:cubicBezTo>
                    <a:pt x="887" y="18765"/>
                    <a:pt x="2787" y="27634"/>
                    <a:pt x="6081" y="27380"/>
                  </a:cubicBezTo>
                  <a:cubicBezTo>
                    <a:pt x="9375" y="27127"/>
                    <a:pt x="9502" y="36122"/>
                    <a:pt x="12036" y="30674"/>
                  </a:cubicBezTo>
                  <a:cubicBezTo>
                    <a:pt x="12416" y="29788"/>
                    <a:pt x="11529" y="28647"/>
                    <a:pt x="12669" y="28267"/>
                  </a:cubicBezTo>
                  <a:cubicBezTo>
                    <a:pt x="13809" y="27887"/>
                    <a:pt x="14570" y="21426"/>
                    <a:pt x="13556" y="16992"/>
                  </a:cubicBezTo>
                  <a:cubicBezTo>
                    <a:pt x="15330" y="16358"/>
                    <a:pt x="16217" y="19145"/>
                    <a:pt x="18117" y="18259"/>
                  </a:cubicBezTo>
                  <a:cubicBezTo>
                    <a:pt x="18244" y="18892"/>
                    <a:pt x="17357" y="23580"/>
                    <a:pt x="18370" y="24847"/>
                  </a:cubicBezTo>
                  <a:cubicBezTo>
                    <a:pt x="19511" y="26367"/>
                    <a:pt x="18117" y="15091"/>
                    <a:pt x="21664" y="19779"/>
                  </a:cubicBezTo>
                  <a:cubicBezTo>
                    <a:pt x="22931" y="21426"/>
                    <a:pt x="23185" y="26747"/>
                    <a:pt x="24958" y="25860"/>
                  </a:cubicBezTo>
                  <a:cubicBezTo>
                    <a:pt x="26859" y="26367"/>
                    <a:pt x="26605" y="23833"/>
                    <a:pt x="26099" y="21173"/>
                  </a:cubicBezTo>
                  <a:cubicBezTo>
                    <a:pt x="27492" y="20919"/>
                    <a:pt x="28886" y="20666"/>
                    <a:pt x="30280" y="20412"/>
                  </a:cubicBezTo>
                  <a:cubicBezTo>
                    <a:pt x="31546" y="20412"/>
                    <a:pt x="32180" y="22946"/>
                    <a:pt x="33193" y="24340"/>
                  </a:cubicBezTo>
                  <a:cubicBezTo>
                    <a:pt x="34207" y="25733"/>
                    <a:pt x="35347" y="26114"/>
                    <a:pt x="36107" y="28267"/>
                  </a:cubicBezTo>
                  <a:cubicBezTo>
                    <a:pt x="38008" y="27507"/>
                    <a:pt x="35221" y="20919"/>
                    <a:pt x="36487" y="19272"/>
                  </a:cubicBezTo>
                  <a:cubicBezTo>
                    <a:pt x="39021" y="18512"/>
                    <a:pt x="41428" y="18132"/>
                    <a:pt x="42062" y="15471"/>
                  </a:cubicBezTo>
                  <a:close/>
                </a:path>
              </a:pathLst>
            </a:custGeom>
            <a:grpFill/>
            <a:ln w="12582" cap="flat">
              <a:noFill/>
              <a:prstDash val="solid"/>
              <a:miter/>
            </a:ln>
          </p:spPr>
          <p:txBody>
            <a:bodyPr rtlCol="0" anchor="ctr"/>
            <a:lstStyle/>
            <a:p>
              <a:endParaRPr lang="en-US" noProof="0"/>
            </a:p>
          </p:txBody>
        </p:sp>
        <p:sp>
          <p:nvSpPr>
            <p:cNvPr id="379" name="Freeform: Shape 378">
              <a:extLst>
                <a:ext uri="{FF2B5EF4-FFF2-40B4-BE49-F238E27FC236}">
                  <a16:creationId xmlns:a16="http://schemas.microsoft.com/office/drawing/2014/main" id="{DC6295B6-9AEA-4BCD-8E61-3F1674E67AF0}"/>
                </a:ext>
              </a:extLst>
            </p:cNvPr>
            <p:cNvSpPr/>
            <p:nvPr/>
          </p:nvSpPr>
          <p:spPr>
            <a:xfrm>
              <a:off x="5755592" y="3557713"/>
              <a:ext cx="12669" cy="12669"/>
            </a:xfrm>
            <a:custGeom>
              <a:avLst/>
              <a:gdLst>
                <a:gd name="connsiteX0" fmla="*/ 0 w 0"/>
                <a:gd name="connsiteY0" fmla="*/ 674 h 0"/>
                <a:gd name="connsiteX1" fmla="*/ 1267 w 0"/>
                <a:gd name="connsiteY1" fmla="*/ 7135 h 0"/>
                <a:gd name="connsiteX2" fmla="*/ 0 w 0"/>
                <a:gd name="connsiteY2" fmla="*/ 674 h 0"/>
              </a:gdLst>
              <a:ahLst/>
              <a:cxnLst>
                <a:cxn ang="0">
                  <a:pos x="connsiteX0" y="connsiteY0"/>
                </a:cxn>
                <a:cxn ang="0">
                  <a:pos x="connsiteX1" y="connsiteY1"/>
                </a:cxn>
                <a:cxn ang="0">
                  <a:pos x="connsiteX2" y="connsiteY2"/>
                </a:cxn>
              </a:cxnLst>
              <a:rect l="l" t="t" r="r" b="b"/>
              <a:pathLst>
                <a:path>
                  <a:moveTo>
                    <a:pt x="0" y="674"/>
                  </a:moveTo>
                  <a:cubicBezTo>
                    <a:pt x="380" y="2827"/>
                    <a:pt x="887" y="4981"/>
                    <a:pt x="1267" y="7135"/>
                  </a:cubicBezTo>
                  <a:cubicBezTo>
                    <a:pt x="4941" y="9669"/>
                    <a:pt x="2407" y="-3000"/>
                    <a:pt x="0" y="674"/>
                  </a:cubicBezTo>
                  <a:close/>
                </a:path>
              </a:pathLst>
            </a:custGeom>
            <a:grpFill/>
            <a:ln w="12582" cap="flat">
              <a:noFill/>
              <a:prstDash val="solid"/>
              <a:miter/>
            </a:ln>
          </p:spPr>
          <p:txBody>
            <a:bodyPr rtlCol="0" anchor="ctr"/>
            <a:lstStyle/>
            <a:p>
              <a:endParaRPr lang="en-US" noProof="0"/>
            </a:p>
          </p:txBody>
        </p:sp>
        <p:sp>
          <p:nvSpPr>
            <p:cNvPr id="380" name="Freeform: Shape 379">
              <a:extLst>
                <a:ext uri="{FF2B5EF4-FFF2-40B4-BE49-F238E27FC236}">
                  <a16:creationId xmlns:a16="http://schemas.microsoft.com/office/drawing/2014/main" id="{A3D4FB67-88AD-4E8E-A3D0-4CB211FA6928}"/>
                </a:ext>
              </a:extLst>
            </p:cNvPr>
            <p:cNvSpPr/>
            <p:nvPr/>
          </p:nvSpPr>
          <p:spPr>
            <a:xfrm>
              <a:off x="6353200" y="3332241"/>
              <a:ext cx="12669" cy="12669"/>
            </a:xfrm>
            <a:custGeom>
              <a:avLst/>
              <a:gdLst>
                <a:gd name="connsiteX0" fmla="*/ 887 w 0"/>
                <a:gd name="connsiteY0" fmla="*/ 4688 h 0"/>
                <a:gd name="connsiteX1" fmla="*/ 2914 w 0"/>
                <a:gd name="connsiteY1" fmla="*/ 4308 h 0"/>
                <a:gd name="connsiteX2" fmla="*/ 2027 w 0"/>
                <a:gd name="connsiteY2" fmla="*/ 0 h 0"/>
                <a:gd name="connsiteX3" fmla="*/ 0 w 0"/>
                <a:gd name="connsiteY3" fmla="*/ 380 h 0"/>
                <a:gd name="connsiteX4" fmla="*/ 887 w 0"/>
                <a:gd name="connsiteY4" fmla="*/ 468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887" y="4688"/>
                  </a:moveTo>
                  <a:cubicBezTo>
                    <a:pt x="1520" y="4561"/>
                    <a:pt x="2280" y="4434"/>
                    <a:pt x="2914" y="4308"/>
                  </a:cubicBezTo>
                  <a:cubicBezTo>
                    <a:pt x="2661" y="2914"/>
                    <a:pt x="2280" y="1394"/>
                    <a:pt x="2027" y="0"/>
                  </a:cubicBezTo>
                  <a:cubicBezTo>
                    <a:pt x="1394" y="127"/>
                    <a:pt x="633" y="253"/>
                    <a:pt x="0" y="380"/>
                  </a:cubicBezTo>
                  <a:cubicBezTo>
                    <a:pt x="253" y="1774"/>
                    <a:pt x="633" y="3167"/>
                    <a:pt x="887" y="4688"/>
                  </a:cubicBezTo>
                  <a:close/>
                </a:path>
              </a:pathLst>
            </a:custGeom>
            <a:grpFill/>
            <a:ln w="12582" cap="flat">
              <a:noFill/>
              <a:prstDash val="solid"/>
              <a:miter/>
            </a:ln>
          </p:spPr>
          <p:txBody>
            <a:bodyPr rtlCol="0" anchor="ctr"/>
            <a:lstStyle/>
            <a:p>
              <a:endParaRPr lang="en-US" noProof="0"/>
            </a:p>
          </p:txBody>
        </p:sp>
        <p:sp>
          <p:nvSpPr>
            <p:cNvPr id="381" name="Freeform: Shape 380">
              <a:extLst>
                <a:ext uri="{FF2B5EF4-FFF2-40B4-BE49-F238E27FC236}">
                  <a16:creationId xmlns:a16="http://schemas.microsoft.com/office/drawing/2014/main" id="{BF463500-5F71-4B44-870F-A75826B72FF8}"/>
                </a:ext>
              </a:extLst>
            </p:cNvPr>
            <p:cNvSpPr/>
            <p:nvPr/>
          </p:nvSpPr>
          <p:spPr>
            <a:xfrm>
              <a:off x="6327101" y="3398638"/>
              <a:ext cx="12669" cy="12669"/>
            </a:xfrm>
            <a:custGeom>
              <a:avLst/>
              <a:gdLst>
                <a:gd name="connsiteX0" fmla="*/ 0 w 0"/>
                <a:gd name="connsiteY0" fmla="*/ 1636 h 0"/>
                <a:gd name="connsiteX1" fmla="*/ 10009 w 0"/>
                <a:gd name="connsiteY1" fmla="*/ 8604 h 0"/>
                <a:gd name="connsiteX2" fmla="*/ 10135 w 0"/>
                <a:gd name="connsiteY2" fmla="*/ 4170 h 0"/>
                <a:gd name="connsiteX3" fmla="*/ 0 w 0"/>
                <a:gd name="connsiteY3" fmla="*/ 1636 h 0"/>
              </a:gdLst>
              <a:ahLst/>
              <a:cxnLst>
                <a:cxn ang="0">
                  <a:pos x="connsiteX0" y="connsiteY0"/>
                </a:cxn>
                <a:cxn ang="0">
                  <a:pos x="connsiteX1" y="connsiteY1"/>
                </a:cxn>
                <a:cxn ang="0">
                  <a:pos x="connsiteX2" y="connsiteY2"/>
                </a:cxn>
                <a:cxn ang="0">
                  <a:pos x="connsiteX3" y="connsiteY3"/>
                </a:cxn>
              </a:cxnLst>
              <a:rect l="l" t="t" r="r" b="b"/>
              <a:pathLst>
                <a:path>
                  <a:moveTo>
                    <a:pt x="0" y="1636"/>
                  </a:moveTo>
                  <a:cubicBezTo>
                    <a:pt x="1647" y="10378"/>
                    <a:pt x="5701" y="10125"/>
                    <a:pt x="10009" y="8604"/>
                  </a:cubicBezTo>
                  <a:cubicBezTo>
                    <a:pt x="9375" y="6197"/>
                    <a:pt x="9502" y="4803"/>
                    <a:pt x="10135" y="4170"/>
                  </a:cubicBezTo>
                  <a:cubicBezTo>
                    <a:pt x="8235" y="-1911"/>
                    <a:pt x="887" y="-11"/>
                    <a:pt x="0" y="1636"/>
                  </a:cubicBezTo>
                  <a:close/>
                </a:path>
              </a:pathLst>
            </a:custGeom>
            <a:grpFill/>
            <a:ln w="12582" cap="flat">
              <a:noFill/>
              <a:prstDash val="solid"/>
              <a:miter/>
            </a:ln>
          </p:spPr>
          <p:txBody>
            <a:bodyPr rtlCol="0" anchor="ctr"/>
            <a:lstStyle/>
            <a:p>
              <a:endParaRPr lang="en-US" noProof="0"/>
            </a:p>
          </p:txBody>
        </p:sp>
        <p:sp>
          <p:nvSpPr>
            <p:cNvPr id="382" name="Freeform: Shape 381">
              <a:extLst>
                <a:ext uri="{FF2B5EF4-FFF2-40B4-BE49-F238E27FC236}">
                  <a16:creationId xmlns:a16="http://schemas.microsoft.com/office/drawing/2014/main" id="{6F0B781D-F5D8-4F59-88E1-543A8C8AB651}"/>
                </a:ext>
              </a:extLst>
            </p:cNvPr>
            <p:cNvSpPr/>
            <p:nvPr/>
          </p:nvSpPr>
          <p:spPr>
            <a:xfrm>
              <a:off x="5746217" y="3725367"/>
              <a:ext cx="12669" cy="12669"/>
            </a:xfrm>
            <a:custGeom>
              <a:avLst/>
              <a:gdLst>
                <a:gd name="connsiteX0" fmla="*/ 5448 w 0"/>
                <a:gd name="connsiteY0" fmla="*/ 5574 h 0"/>
                <a:gd name="connsiteX1" fmla="*/ 0 w 0"/>
                <a:gd name="connsiteY1" fmla="*/ 0 h 0"/>
                <a:gd name="connsiteX2" fmla="*/ 5448 w 0"/>
                <a:gd name="connsiteY2" fmla="*/ 5574 h 0"/>
              </a:gdLst>
              <a:ahLst/>
              <a:cxnLst>
                <a:cxn ang="0">
                  <a:pos x="connsiteX0" y="connsiteY0"/>
                </a:cxn>
                <a:cxn ang="0">
                  <a:pos x="connsiteX1" y="connsiteY1"/>
                </a:cxn>
                <a:cxn ang="0">
                  <a:pos x="connsiteX2" y="connsiteY2"/>
                </a:cxn>
              </a:cxnLst>
              <a:rect l="l" t="t" r="r" b="b"/>
              <a:pathLst>
                <a:path>
                  <a:moveTo>
                    <a:pt x="5448" y="5574"/>
                  </a:moveTo>
                  <a:cubicBezTo>
                    <a:pt x="7982" y="1267"/>
                    <a:pt x="1647" y="253"/>
                    <a:pt x="0" y="0"/>
                  </a:cubicBezTo>
                  <a:cubicBezTo>
                    <a:pt x="760" y="5955"/>
                    <a:pt x="4308" y="1267"/>
                    <a:pt x="5448" y="5574"/>
                  </a:cubicBezTo>
                  <a:close/>
                </a:path>
              </a:pathLst>
            </a:custGeom>
            <a:grpFill/>
            <a:ln w="12582" cap="flat">
              <a:noFill/>
              <a:prstDash val="solid"/>
              <a:miter/>
            </a:ln>
          </p:spPr>
          <p:txBody>
            <a:bodyPr rtlCol="0" anchor="ctr"/>
            <a:lstStyle/>
            <a:p>
              <a:endParaRPr lang="en-US" noProof="0"/>
            </a:p>
          </p:txBody>
        </p:sp>
        <p:sp>
          <p:nvSpPr>
            <p:cNvPr id="383" name="Freeform: Shape 382">
              <a:extLst>
                <a:ext uri="{FF2B5EF4-FFF2-40B4-BE49-F238E27FC236}">
                  <a16:creationId xmlns:a16="http://schemas.microsoft.com/office/drawing/2014/main" id="{B3D6EC40-C10C-423D-847D-202EA2FA7E2C}"/>
                </a:ext>
              </a:extLst>
            </p:cNvPr>
            <p:cNvSpPr/>
            <p:nvPr/>
          </p:nvSpPr>
          <p:spPr>
            <a:xfrm>
              <a:off x="5720751" y="3181350"/>
              <a:ext cx="1013539" cy="646131"/>
            </a:xfrm>
            <a:custGeom>
              <a:avLst/>
              <a:gdLst>
                <a:gd name="connsiteX0" fmla="*/ 14063 w 1013538"/>
                <a:gd name="connsiteY0" fmla="*/ 582911 h 646130"/>
                <a:gd name="connsiteX1" fmla="*/ 24198 w 1013538"/>
                <a:gd name="connsiteY1" fmla="*/ 585319 h 646130"/>
                <a:gd name="connsiteX2" fmla="*/ 24452 w 1013538"/>
                <a:gd name="connsiteY2" fmla="*/ 591907 h 646130"/>
                <a:gd name="connsiteX3" fmla="*/ 27999 w 1013538"/>
                <a:gd name="connsiteY3" fmla="*/ 593427 h 646130"/>
                <a:gd name="connsiteX4" fmla="*/ 40161 w 1013538"/>
                <a:gd name="connsiteY4" fmla="*/ 595454 h 646130"/>
                <a:gd name="connsiteX5" fmla="*/ 43455 w 1013538"/>
                <a:gd name="connsiteY5" fmla="*/ 601535 h 646130"/>
                <a:gd name="connsiteX6" fmla="*/ 47130 w 1013538"/>
                <a:gd name="connsiteY6" fmla="*/ 598621 h 646130"/>
                <a:gd name="connsiteX7" fmla="*/ 50930 w 1013538"/>
                <a:gd name="connsiteY7" fmla="*/ 606856 h 646130"/>
                <a:gd name="connsiteX8" fmla="*/ 54478 w 1013538"/>
                <a:gd name="connsiteY8" fmla="*/ 608376 h 646130"/>
                <a:gd name="connsiteX9" fmla="*/ 59799 w 1013538"/>
                <a:gd name="connsiteY9" fmla="*/ 602929 h 646130"/>
                <a:gd name="connsiteX10" fmla="*/ 62079 w 1013538"/>
                <a:gd name="connsiteY10" fmla="*/ 609137 h 646130"/>
                <a:gd name="connsiteX11" fmla="*/ 66894 w 1013538"/>
                <a:gd name="connsiteY11" fmla="*/ 617118 h 646130"/>
                <a:gd name="connsiteX12" fmla="*/ 78549 w 1013538"/>
                <a:gd name="connsiteY12" fmla="*/ 621553 h 646130"/>
                <a:gd name="connsiteX13" fmla="*/ 81083 w 1013538"/>
                <a:gd name="connsiteY13" fmla="*/ 623326 h 646130"/>
                <a:gd name="connsiteX14" fmla="*/ 86784 w 1013538"/>
                <a:gd name="connsiteY14" fmla="*/ 635615 h 646130"/>
                <a:gd name="connsiteX15" fmla="*/ 87038 w 1013538"/>
                <a:gd name="connsiteY15" fmla="*/ 642203 h 646130"/>
                <a:gd name="connsiteX16" fmla="*/ 84504 w 1013538"/>
                <a:gd name="connsiteY16" fmla="*/ 640430 h 646130"/>
                <a:gd name="connsiteX17" fmla="*/ 85391 w 1013538"/>
                <a:gd name="connsiteY17" fmla="*/ 644737 h 646130"/>
                <a:gd name="connsiteX18" fmla="*/ 86024 w 1013538"/>
                <a:gd name="connsiteY18" fmla="*/ 653479 h 646130"/>
                <a:gd name="connsiteX19" fmla="*/ 87544 w 1013538"/>
                <a:gd name="connsiteY19" fmla="*/ 656393 h 646130"/>
                <a:gd name="connsiteX20" fmla="*/ 335228 w 1013538"/>
                <a:gd name="connsiteY20" fmla="*/ 656393 h 646130"/>
                <a:gd name="connsiteX21" fmla="*/ 337255 w 1013538"/>
                <a:gd name="connsiteY21" fmla="*/ 650945 h 646130"/>
                <a:gd name="connsiteX22" fmla="*/ 338395 w 1013538"/>
                <a:gd name="connsiteY22" fmla="*/ 656393 h 646130"/>
                <a:gd name="connsiteX23" fmla="*/ 365254 w 1013538"/>
                <a:gd name="connsiteY23" fmla="*/ 656393 h 646130"/>
                <a:gd name="connsiteX24" fmla="*/ 364874 w 1013538"/>
                <a:gd name="connsiteY24" fmla="*/ 654492 h 646130"/>
                <a:gd name="connsiteX25" fmla="*/ 371462 w 1013538"/>
                <a:gd name="connsiteY25" fmla="*/ 655379 h 646130"/>
                <a:gd name="connsiteX26" fmla="*/ 371082 w 1013538"/>
                <a:gd name="connsiteY26" fmla="*/ 656266 h 646130"/>
                <a:gd name="connsiteX27" fmla="*/ 516018 w 1013538"/>
                <a:gd name="connsiteY27" fmla="*/ 656266 h 646130"/>
                <a:gd name="connsiteX28" fmla="*/ 516271 w 1013538"/>
                <a:gd name="connsiteY28" fmla="*/ 655886 h 646130"/>
                <a:gd name="connsiteX29" fmla="*/ 524506 w 1013538"/>
                <a:gd name="connsiteY29" fmla="*/ 654239 h 646130"/>
                <a:gd name="connsiteX30" fmla="*/ 530081 w 1013538"/>
                <a:gd name="connsiteY30" fmla="*/ 655379 h 646130"/>
                <a:gd name="connsiteX31" fmla="*/ 529954 w 1013538"/>
                <a:gd name="connsiteY31" fmla="*/ 656266 h 646130"/>
                <a:gd name="connsiteX32" fmla="*/ 562514 w 1013538"/>
                <a:gd name="connsiteY32" fmla="*/ 656266 h 646130"/>
                <a:gd name="connsiteX33" fmla="*/ 561374 w 1013538"/>
                <a:gd name="connsiteY33" fmla="*/ 656013 h 646130"/>
                <a:gd name="connsiteX34" fmla="*/ 561754 w 1013538"/>
                <a:gd name="connsiteY34" fmla="*/ 647018 h 646130"/>
                <a:gd name="connsiteX35" fmla="*/ 558967 w 1013538"/>
                <a:gd name="connsiteY35" fmla="*/ 638656 h 646130"/>
                <a:gd name="connsiteX36" fmla="*/ 565175 w 1013538"/>
                <a:gd name="connsiteY36" fmla="*/ 637389 h 646130"/>
                <a:gd name="connsiteX37" fmla="*/ 564034 w 1013538"/>
                <a:gd name="connsiteY37" fmla="*/ 626494 h 646130"/>
                <a:gd name="connsiteX38" fmla="*/ 572649 w 1013538"/>
                <a:gd name="connsiteY38" fmla="*/ 627000 h 646130"/>
                <a:gd name="connsiteX39" fmla="*/ 577464 w 1013538"/>
                <a:gd name="connsiteY39" fmla="*/ 634982 h 646130"/>
                <a:gd name="connsiteX40" fmla="*/ 581898 w 1013538"/>
                <a:gd name="connsiteY40" fmla="*/ 640810 h 646130"/>
                <a:gd name="connsiteX41" fmla="*/ 576957 w 1013538"/>
                <a:gd name="connsiteY41" fmla="*/ 648411 h 646130"/>
                <a:gd name="connsiteX42" fmla="*/ 580631 w 1013538"/>
                <a:gd name="connsiteY42" fmla="*/ 656266 h 646130"/>
                <a:gd name="connsiteX43" fmla="*/ 590260 w 1013538"/>
                <a:gd name="connsiteY43" fmla="*/ 656266 h 646130"/>
                <a:gd name="connsiteX44" fmla="*/ 596594 w 1013538"/>
                <a:gd name="connsiteY44" fmla="*/ 640176 h 646130"/>
                <a:gd name="connsiteX45" fmla="*/ 597988 w 1013538"/>
                <a:gd name="connsiteY45" fmla="*/ 656266 h 646130"/>
                <a:gd name="connsiteX46" fmla="*/ 621426 w 1013538"/>
                <a:gd name="connsiteY46" fmla="*/ 656266 h 646130"/>
                <a:gd name="connsiteX47" fmla="*/ 619272 w 1013538"/>
                <a:gd name="connsiteY47" fmla="*/ 651325 h 646130"/>
                <a:gd name="connsiteX48" fmla="*/ 619906 w 1013538"/>
                <a:gd name="connsiteY48" fmla="*/ 648918 h 646130"/>
                <a:gd name="connsiteX49" fmla="*/ 621426 w 1013538"/>
                <a:gd name="connsiteY49" fmla="*/ 650818 h 646130"/>
                <a:gd name="connsiteX50" fmla="*/ 625100 w 1013538"/>
                <a:gd name="connsiteY50" fmla="*/ 647904 h 646130"/>
                <a:gd name="connsiteX51" fmla="*/ 629661 w 1013538"/>
                <a:gd name="connsiteY51" fmla="*/ 649298 h 646130"/>
                <a:gd name="connsiteX52" fmla="*/ 635616 w 1013538"/>
                <a:gd name="connsiteY52" fmla="*/ 652592 h 646130"/>
                <a:gd name="connsiteX53" fmla="*/ 628394 w 1013538"/>
                <a:gd name="connsiteY53" fmla="*/ 653986 h 646130"/>
                <a:gd name="connsiteX54" fmla="*/ 624213 w 1013538"/>
                <a:gd name="connsiteY54" fmla="*/ 656266 h 646130"/>
                <a:gd name="connsiteX55" fmla="*/ 737096 w 1013538"/>
                <a:gd name="connsiteY55" fmla="*/ 656266 h 646130"/>
                <a:gd name="connsiteX56" fmla="*/ 737856 w 1013538"/>
                <a:gd name="connsiteY56" fmla="*/ 654746 h 646130"/>
                <a:gd name="connsiteX57" fmla="*/ 744318 w 1013538"/>
                <a:gd name="connsiteY57" fmla="*/ 656266 h 646130"/>
                <a:gd name="connsiteX58" fmla="*/ 767122 w 1013538"/>
                <a:gd name="connsiteY58" fmla="*/ 656266 h 646130"/>
                <a:gd name="connsiteX59" fmla="*/ 772823 w 1013538"/>
                <a:gd name="connsiteY59" fmla="*/ 652465 h 646130"/>
                <a:gd name="connsiteX60" fmla="*/ 773583 w 1013538"/>
                <a:gd name="connsiteY60" fmla="*/ 645624 h 646130"/>
                <a:gd name="connsiteX61" fmla="*/ 782832 w 1013538"/>
                <a:gd name="connsiteY61" fmla="*/ 643850 h 646130"/>
                <a:gd name="connsiteX62" fmla="*/ 784352 w 1013538"/>
                <a:gd name="connsiteY62" fmla="*/ 645751 h 646130"/>
                <a:gd name="connsiteX63" fmla="*/ 788913 w 1013538"/>
                <a:gd name="connsiteY63" fmla="*/ 647144 h 646130"/>
                <a:gd name="connsiteX64" fmla="*/ 785619 w 1013538"/>
                <a:gd name="connsiteY64" fmla="*/ 652212 h 646130"/>
                <a:gd name="connsiteX65" fmla="*/ 786506 w 1013538"/>
                <a:gd name="connsiteY65" fmla="*/ 656393 h 646130"/>
                <a:gd name="connsiteX66" fmla="*/ 836803 w 1013538"/>
                <a:gd name="connsiteY66" fmla="*/ 656393 h 646130"/>
                <a:gd name="connsiteX67" fmla="*/ 837690 w 1013538"/>
                <a:gd name="connsiteY67" fmla="*/ 655379 h 646130"/>
                <a:gd name="connsiteX68" fmla="*/ 837436 w 1013538"/>
                <a:gd name="connsiteY68" fmla="*/ 656393 h 646130"/>
                <a:gd name="connsiteX69" fmla="*/ 845038 w 1013538"/>
                <a:gd name="connsiteY69" fmla="*/ 656393 h 646130"/>
                <a:gd name="connsiteX70" fmla="*/ 845418 w 1013538"/>
                <a:gd name="connsiteY70" fmla="*/ 656140 h 646130"/>
                <a:gd name="connsiteX71" fmla="*/ 847318 w 1013538"/>
                <a:gd name="connsiteY71" fmla="*/ 656393 h 646130"/>
                <a:gd name="connsiteX72" fmla="*/ 851626 w 1013538"/>
                <a:gd name="connsiteY72" fmla="*/ 656393 h 646130"/>
                <a:gd name="connsiteX73" fmla="*/ 852639 w 1013538"/>
                <a:gd name="connsiteY73" fmla="*/ 654746 h 646130"/>
                <a:gd name="connsiteX74" fmla="*/ 865815 w 1013538"/>
                <a:gd name="connsiteY74" fmla="*/ 645497 h 646130"/>
                <a:gd name="connsiteX75" fmla="*/ 865182 w 1013538"/>
                <a:gd name="connsiteY75" fmla="*/ 647904 h 646130"/>
                <a:gd name="connsiteX76" fmla="*/ 867082 w 1013538"/>
                <a:gd name="connsiteY76" fmla="*/ 651959 h 646130"/>
                <a:gd name="connsiteX77" fmla="*/ 868729 w 1013538"/>
                <a:gd name="connsiteY77" fmla="*/ 649425 h 646130"/>
                <a:gd name="connsiteX78" fmla="*/ 870376 w 1013538"/>
                <a:gd name="connsiteY78" fmla="*/ 646891 h 646130"/>
                <a:gd name="connsiteX79" fmla="*/ 877471 w 1013538"/>
                <a:gd name="connsiteY79" fmla="*/ 649932 h 646130"/>
                <a:gd name="connsiteX80" fmla="*/ 873670 w 1013538"/>
                <a:gd name="connsiteY80" fmla="*/ 641697 h 646130"/>
                <a:gd name="connsiteX81" fmla="*/ 877598 w 1013538"/>
                <a:gd name="connsiteY81" fmla="*/ 645371 h 646130"/>
                <a:gd name="connsiteX82" fmla="*/ 883933 w 1013538"/>
                <a:gd name="connsiteY82" fmla="*/ 639670 h 646130"/>
                <a:gd name="connsiteX83" fmla="*/ 887733 w 1013538"/>
                <a:gd name="connsiteY83" fmla="*/ 647904 h 646130"/>
                <a:gd name="connsiteX84" fmla="*/ 885960 w 1013538"/>
                <a:gd name="connsiteY84" fmla="*/ 639289 h 646130"/>
                <a:gd name="connsiteX85" fmla="*/ 888874 w 1013538"/>
                <a:gd name="connsiteY85" fmla="*/ 643217 h 646130"/>
                <a:gd name="connsiteX86" fmla="*/ 892421 w 1013538"/>
                <a:gd name="connsiteY86" fmla="*/ 644737 h 646130"/>
                <a:gd name="connsiteX87" fmla="*/ 896728 w 1013538"/>
                <a:gd name="connsiteY87" fmla="*/ 639416 h 646130"/>
                <a:gd name="connsiteX88" fmla="*/ 894195 w 1013538"/>
                <a:gd name="connsiteY88" fmla="*/ 637642 h 646130"/>
                <a:gd name="connsiteX89" fmla="*/ 894068 w 1013538"/>
                <a:gd name="connsiteY89" fmla="*/ 626494 h 646130"/>
                <a:gd name="connsiteX90" fmla="*/ 886846 w 1013538"/>
                <a:gd name="connsiteY90" fmla="*/ 627887 h 646130"/>
                <a:gd name="connsiteX91" fmla="*/ 876584 w 1013538"/>
                <a:gd name="connsiteY91" fmla="*/ 629914 h 646130"/>
                <a:gd name="connsiteX92" fmla="*/ 879372 w 1013538"/>
                <a:gd name="connsiteY92" fmla="*/ 638276 h 646130"/>
                <a:gd name="connsiteX93" fmla="*/ 877851 w 1013538"/>
                <a:gd name="connsiteY93" fmla="*/ 636375 h 646130"/>
                <a:gd name="connsiteX94" fmla="*/ 873290 w 1013538"/>
                <a:gd name="connsiteY94" fmla="*/ 634982 h 646130"/>
                <a:gd name="connsiteX95" fmla="*/ 874937 w 1013538"/>
                <a:gd name="connsiteY95" fmla="*/ 632448 h 646130"/>
                <a:gd name="connsiteX96" fmla="*/ 870756 w 1013538"/>
                <a:gd name="connsiteY96" fmla="*/ 633208 h 646130"/>
                <a:gd name="connsiteX97" fmla="*/ 861635 w 1013538"/>
                <a:gd name="connsiteY97" fmla="*/ 630548 h 646130"/>
                <a:gd name="connsiteX98" fmla="*/ 864929 w 1013538"/>
                <a:gd name="connsiteY98" fmla="*/ 636629 h 646130"/>
                <a:gd name="connsiteX99" fmla="*/ 857454 w 1013538"/>
                <a:gd name="connsiteY99" fmla="*/ 631434 h 646130"/>
                <a:gd name="connsiteX100" fmla="*/ 856820 w 1013538"/>
                <a:gd name="connsiteY100" fmla="*/ 622693 h 646130"/>
                <a:gd name="connsiteX101" fmla="*/ 849472 w 1013538"/>
                <a:gd name="connsiteY101" fmla="*/ 628647 h 646130"/>
                <a:gd name="connsiteX102" fmla="*/ 848585 w 1013538"/>
                <a:gd name="connsiteY102" fmla="*/ 624340 h 646130"/>
                <a:gd name="connsiteX103" fmla="*/ 847572 w 1013538"/>
                <a:gd name="connsiteY103" fmla="*/ 624593 h 646130"/>
                <a:gd name="connsiteX104" fmla="*/ 848332 w 1013538"/>
                <a:gd name="connsiteY104" fmla="*/ 617752 h 646130"/>
                <a:gd name="connsiteX105" fmla="*/ 849852 w 1013538"/>
                <a:gd name="connsiteY105" fmla="*/ 619652 h 646130"/>
                <a:gd name="connsiteX106" fmla="*/ 850486 w 1013538"/>
                <a:gd name="connsiteY106" fmla="*/ 617372 h 646130"/>
                <a:gd name="connsiteX107" fmla="*/ 853526 w 1013538"/>
                <a:gd name="connsiteY107" fmla="*/ 616738 h 646130"/>
                <a:gd name="connsiteX108" fmla="*/ 858087 w 1013538"/>
                <a:gd name="connsiteY108" fmla="*/ 618132 h 646130"/>
                <a:gd name="connsiteX109" fmla="*/ 864929 w 1013538"/>
                <a:gd name="connsiteY109" fmla="*/ 614584 h 646130"/>
                <a:gd name="connsiteX110" fmla="*/ 864042 w 1013538"/>
                <a:gd name="connsiteY110" fmla="*/ 610277 h 646130"/>
                <a:gd name="connsiteX111" fmla="*/ 869490 w 1013538"/>
                <a:gd name="connsiteY111" fmla="*/ 615851 h 646130"/>
                <a:gd name="connsiteX112" fmla="*/ 868349 w 1013538"/>
                <a:gd name="connsiteY112" fmla="*/ 604956 h 646130"/>
                <a:gd name="connsiteX113" fmla="*/ 865309 w 1013538"/>
                <a:gd name="connsiteY113" fmla="*/ 605589 h 646130"/>
                <a:gd name="connsiteX114" fmla="*/ 876331 w 1013538"/>
                <a:gd name="connsiteY114" fmla="*/ 612304 h 646130"/>
                <a:gd name="connsiteX115" fmla="*/ 884946 w 1013538"/>
                <a:gd name="connsiteY115" fmla="*/ 601662 h 646130"/>
                <a:gd name="connsiteX116" fmla="*/ 881652 w 1013538"/>
                <a:gd name="connsiteY116" fmla="*/ 606729 h 646130"/>
                <a:gd name="connsiteX117" fmla="*/ 877978 w 1013538"/>
                <a:gd name="connsiteY117" fmla="*/ 609643 h 646130"/>
                <a:gd name="connsiteX118" fmla="*/ 876078 w 1013538"/>
                <a:gd name="connsiteY118" fmla="*/ 605589 h 646130"/>
                <a:gd name="connsiteX119" fmla="*/ 868603 w 1013538"/>
                <a:gd name="connsiteY119" fmla="*/ 600395 h 646130"/>
                <a:gd name="connsiteX120" fmla="*/ 860368 w 1013538"/>
                <a:gd name="connsiteY120" fmla="*/ 602042 h 646130"/>
                <a:gd name="connsiteX121" fmla="*/ 862268 w 1013538"/>
                <a:gd name="connsiteY121" fmla="*/ 606096 h 646130"/>
                <a:gd name="connsiteX122" fmla="*/ 858087 w 1013538"/>
                <a:gd name="connsiteY122" fmla="*/ 606856 h 646130"/>
                <a:gd name="connsiteX123" fmla="*/ 859734 w 1013538"/>
                <a:gd name="connsiteY123" fmla="*/ 604322 h 646130"/>
                <a:gd name="connsiteX124" fmla="*/ 852893 w 1013538"/>
                <a:gd name="connsiteY124" fmla="*/ 607870 h 646130"/>
                <a:gd name="connsiteX125" fmla="*/ 846685 w 1013538"/>
                <a:gd name="connsiteY125" fmla="*/ 609137 h 646130"/>
                <a:gd name="connsiteX126" fmla="*/ 848332 w 1013538"/>
                <a:gd name="connsiteY126" fmla="*/ 606603 h 646130"/>
                <a:gd name="connsiteX127" fmla="*/ 841744 w 1013538"/>
                <a:gd name="connsiteY127" fmla="*/ 605716 h 646130"/>
                <a:gd name="connsiteX128" fmla="*/ 839083 w 1013538"/>
                <a:gd name="connsiteY128" fmla="*/ 608503 h 646130"/>
                <a:gd name="connsiteX129" fmla="*/ 831862 w 1013538"/>
                <a:gd name="connsiteY129" fmla="*/ 609897 h 646130"/>
                <a:gd name="connsiteX130" fmla="*/ 826414 w 1013538"/>
                <a:gd name="connsiteY130" fmla="*/ 604322 h 646130"/>
                <a:gd name="connsiteX131" fmla="*/ 831355 w 1013538"/>
                <a:gd name="connsiteY131" fmla="*/ 596721 h 646130"/>
                <a:gd name="connsiteX132" fmla="*/ 830088 w 1013538"/>
                <a:gd name="connsiteY132" fmla="*/ 590259 h 646130"/>
                <a:gd name="connsiteX133" fmla="*/ 840224 w 1013538"/>
                <a:gd name="connsiteY133" fmla="*/ 592793 h 646130"/>
                <a:gd name="connsiteX134" fmla="*/ 838957 w 1013538"/>
                <a:gd name="connsiteY134" fmla="*/ 586332 h 646130"/>
                <a:gd name="connsiteX135" fmla="*/ 843644 w 1013538"/>
                <a:gd name="connsiteY135" fmla="*/ 583165 h 646130"/>
                <a:gd name="connsiteX136" fmla="*/ 843264 w 1013538"/>
                <a:gd name="connsiteY136" fmla="*/ 592160 h 646130"/>
                <a:gd name="connsiteX137" fmla="*/ 846938 w 1013538"/>
                <a:gd name="connsiteY137" fmla="*/ 589246 h 646130"/>
                <a:gd name="connsiteX138" fmla="*/ 846052 w 1013538"/>
                <a:gd name="connsiteY138" fmla="*/ 584938 h 646130"/>
                <a:gd name="connsiteX139" fmla="*/ 849599 w 1013538"/>
                <a:gd name="connsiteY139" fmla="*/ 586459 h 646130"/>
                <a:gd name="connsiteX140" fmla="*/ 850232 w 1013538"/>
                <a:gd name="connsiteY140" fmla="*/ 584052 h 646130"/>
                <a:gd name="connsiteX141" fmla="*/ 851246 w 1013538"/>
                <a:gd name="connsiteY141" fmla="*/ 583798 h 646130"/>
                <a:gd name="connsiteX142" fmla="*/ 851879 w 1013538"/>
                <a:gd name="connsiteY142" fmla="*/ 581391 h 646130"/>
                <a:gd name="connsiteX143" fmla="*/ 857580 w 1013538"/>
                <a:gd name="connsiteY143" fmla="*/ 577970 h 646130"/>
                <a:gd name="connsiteX144" fmla="*/ 831229 w 1013538"/>
                <a:gd name="connsiteY144" fmla="*/ 585319 h 646130"/>
                <a:gd name="connsiteX145" fmla="*/ 832749 w 1013538"/>
                <a:gd name="connsiteY145" fmla="*/ 571636 h 646130"/>
                <a:gd name="connsiteX146" fmla="*/ 844151 w 1013538"/>
                <a:gd name="connsiteY146" fmla="*/ 569355 h 646130"/>
                <a:gd name="connsiteX147" fmla="*/ 844151 w 1013538"/>
                <a:gd name="connsiteY147" fmla="*/ 569355 h 646130"/>
                <a:gd name="connsiteX148" fmla="*/ 851753 w 1013538"/>
                <a:gd name="connsiteY148" fmla="*/ 570115 h 646130"/>
                <a:gd name="connsiteX149" fmla="*/ 857454 w 1013538"/>
                <a:gd name="connsiteY149" fmla="*/ 566695 h 646130"/>
                <a:gd name="connsiteX150" fmla="*/ 856567 w 1013538"/>
                <a:gd name="connsiteY150" fmla="*/ 562387 h 646130"/>
                <a:gd name="connsiteX151" fmla="*/ 860494 w 1013538"/>
                <a:gd name="connsiteY151" fmla="*/ 566061 h 646130"/>
                <a:gd name="connsiteX152" fmla="*/ 864675 w 1013538"/>
                <a:gd name="connsiteY152" fmla="*/ 565301 h 646130"/>
                <a:gd name="connsiteX153" fmla="*/ 869363 w 1013538"/>
                <a:gd name="connsiteY153" fmla="*/ 562134 h 646130"/>
                <a:gd name="connsiteX154" fmla="*/ 874937 w 1013538"/>
                <a:gd name="connsiteY154" fmla="*/ 563274 h 646130"/>
                <a:gd name="connsiteX155" fmla="*/ 868603 w 1013538"/>
                <a:gd name="connsiteY155" fmla="*/ 553392 h 646130"/>
                <a:gd name="connsiteX156" fmla="*/ 866956 w 1013538"/>
                <a:gd name="connsiteY156" fmla="*/ 555926 h 646130"/>
                <a:gd name="connsiteX157" fmla="*/ 863915 w 1013538"/>
                <a:gd name="connsiteY157" fmla="*/ 556559 h 646130"/>
                <a:gd name="connsiteX158" fmla="*/ 858721 w 1013538"/>
                <a:gd name="connsiteY158" fmla="*/ 557573 h 646130"/>
                <a:gd name="connsiteX159" fmla="*/ 860621 w 1013538"/>
                <a:gd name="connsiteY159" fmla="*/ 561627 h 646130"/>
                <a:gd name="connsiteX160" fmla="*/ 852513 w 1013538"/>
                <a:gd name="connsiteY160" fmla="*/ 558713 h 646130"/>
                <a:gd name="connsiteX161" fmla="*/ 852133 w 1013538"/>
                <a:gd name="connsiteY161" fmla="*/ 556559 h 646130"/>
                <a:gd name="connsiteX162" fmla="*/ 848839 w 1013538"/>
                <a:gd name="connsiteY162" fmla="*/ 550478 h 646130"/>
                <a:gd name="connsiteX163" fmla="*/ 851879 w 1013538"/>
                <a:gd name="connsiteY163" fmla="*/ 549845 h 646130"/>
                <a:gd name="connsiteX164" fmla="*/ 853906 w 1013538"/>
                <a:gd name="connsiteY164" fmla="*/ 549465 h 646130"/>
                <a:gd name="connsiteX165" fmla="*/ 849219 w 1013538"/>
                <a:gd name="connsiteY165" fmla="*/ 537049 h 646130"/>
                <a:gd name="connsiteX166" fmla="*/ 850232 w 1013538"/>
                <a:gd name="connsiteY166" fmla="*/ 536795 h 646130"/>
                <a:gd name="connsiteX167" fmla="*/ 854033 w 1013538"/>
                <a:gd name="connsiteY167" fmla="*/ 529320 h 646130"/>
                <a:gd name="connsiteX168" fmla="*/ 857961 w 1013538"/>
                <a:gd name="connsiteY168" fmla="*/ 532995 h 646130"/>
                <a:gd name="connsiteX169" fmla="*/ 859608 w 1013538"/>
                <a:gd name="connsiteY169" fmla="*/ 530461 h 646130"/>
                <a:gd name="connsiteX170" fmla="*/ 857834 w 1013538"/>
                <a:gd name="connsiteY170" fmla="*/ 521846 h 646130"/>
                <a:gd name="connsiteX171" fmla="*/ 856567 w 1013538"/>
                <a:gd name="connsiteY171" fmla="*/ 526533 h 646130"/>
                <a:gd name="connsiteX172" fmla="*/ 852386 w 1013538"/>
                <a:gd name="connsiteY172" fmla="*/ 527293 h 646130"/>
                <a:gd name="connsiteX173" fmla="*/ 850106 w 1013538"/>
                <a:gd name="connsiteY173" fmla="*/ 521085 h 646130"/>
                <a:gd name="connsiteX174" fmla="*/ 842631 w 1013538"/>
                <a:gd name="connsiteY174" fmla="*/ 515891 h 646130"/>
                <a:gd name="connsiteX175" fmla="*/ 856820 w 1013538"/>
                <a:gd name="connsiteY175" fmla="*/ 506389 h 646130"/>
                <a:gd name="connsiteX176" fmla="*/ 868223 w 1013538"/>
                <a:gd name="connsiteY176" fmla="*/ 504109 h 646130"/>
                <a:gd name="connsiteX177" fmla="*/ 862395 w 1013538"/>
                <a:gd name="connsiteY177" fmla="*/ 496380 h 646130"/>
                <a:gd name="connsiteX178" fmla="*/ 856694 w 1013538"/>
                <a:gd name="connsiteY178" fmla="*/ 499801 h 646130"/>
                <a:gd name="connsiteX179" fmla="*/ 861635 w 1013538"/>
                <a:gd name="connsiteY179" fmla="*/ 492200 h 646130"/>
                <a:gd name="connsiteX180" fmla="*/ 861761 w 1013538"/>
                <a:gd name="connsiteY180" fmla="*/ 487765 h 646130"/>
                <a:gd name="connsiteX181" fmla="*/ 867969 w 1013538"/>
                <a:gd name="connsiteY181" fmla="*/ 486498 h 646130"/>
                <a:gd name="connsiteX182" fmla="*/ 871897 w 1013538"/>
                <a:gd name="connsiteY182" fmla="*/ 479024 h 646130"/>
                <a:gd name="connsiteX183" fmla="*/ 884059 w 1013538"/>
                <a:gd name="connsiteY183" fmla="*/ 481051 h 646130"/>
                <a:gd name="connsiteX184" fmla="*/ 891027 w 1013538"/>
                <a:gd name="connsiteY184" fmla="*/ 472942 h 646130"/>
                <a:gd name="connsiteX185" fmla="*/ 902430 w 1013538"/>
                <a:gd name="connsiteY185" fmla="*/ 470662 h 646130"/>
                <a:gd name="connsiteX186" fmla="*/ 904457 w 1013538"/>
                <a:gd name="connsiteY186" fmla="*/ 470282 h 646130"/>
                <a:gd name="connsiteX187" fmla="*/ 908004 w 1013538"/>
                <a:gd name="connsiteY187" fmla="*/ 471802 h 646130"/>
                <a:gd name="connsiteX188" fmla="*/ 915226 w 1013538"/>
                <a:gd name="connsiteY188" fmla="*/ 470409 h 646130"/>
                <a:gd name="connsiteX189" fmla="*/ 913959 w 1013538"/>
                <a:gd name="connsiteY189" fmla="*/ 463947 h 646130"/>
                <a:gd name="connsiteX190" fmla="*/ 916872 w 1013538"/>
                <a:gd name="connsiteY190" fmla="*/ 467875 h 646130"/>
                <a:gd name="connsiteX191" fmla="*/ 920547 w 1013538"/>
                <a:gd name="connsiteY191" fmla="*/ 464961 h 646130"/>
                <a:gd name="connsiteX192" fmla="*/ 923841 w 1013538"/>
                <a:gd name="connsiteY192" fmla="*/ 471042 h 646130"/>
                <a:gd name="connsiteX193" fmla="*/ 933089 w 1013538"/>
                <a:gd name="connsiteY193" fmla="*/ 458119 h 646130"/>
                <a:gd name="connsiteX194" fmla="*/ 942844 w 1013538"/>
                <a:gd name="connsiteY194" fmla="*/ 458499 h 646130"/>
                <a:gd name="connsiteX195" fmla="*/ 945632 w 1013538"/>
                <a:gd name="connsiteY195" fmla="*/ 451278 h 646130"/>
                <a:gd name="connsiteX196" fmla="*/ 950193 w 1013538"/>
                <a:gd name="connsiteY196" fmla="*/ 452672 h 646130"/>
                <a:gd name="connsiteX197" fmla="*/ 955387 w 1013538"/>
                <a:gd name="connsiteY197" fmla="*/ 451658 h 646130"/>
                <a:gd name="connsiteX198" fmla="*/ 958428 w 1013538"/>
                <a:gd name="connsiteY198" fmla="*/ 451025 h 646130"/>
                <a:gd name="connsiteX199" fmla="*/ 961468 w 1013538"/>
                <a:gd name="connsiteY199" fmla="*/ 450391 h 646130"/>
                <a:gd name="connsiteX200" fmla="*/ 961088 w 1013538"/>
                <a:gd name="connsiteY200" fmla="*/ 448237 h 646130"/>
                <a:gd name="connsiteX201" fmla="*/ 965269 w 1013538"/>
                <a:gd name="connsiteY201" fmla="*/ 447477 h 646130"/>
                <a:gd name="connsiteX202" fmla="*/ 965902 w 1013538"/>
                <a:gd name="connsiteY202" fmla="*/ 445070 h 646130"/>
                <a:gd name="connsiteX203" fmla="*/ 975151 w 1013538"/>
                <a:gd name="connsiteY203" fmla="*/ 443296 h 646130"/>
                <a:gd name="connsiteX204" fmla="*/ 977812 w 1013538"/>
                <a:gd name="connsiteY204" fmla="*/ 440509 h 646130"/>
                <a:gd name="connsiteX205" fmla="*/ 981359 w 1013538"/>
                <a:gd name="connsiteY205" fmla="*/ 442029 h 646130"/>
                <a:gd name="connsiteX206" fmla="*/ 984019 w 1013538"/>
                <a:gd name="connsiteY206" fmla="*/ 439242 h 646130"/>
                <a:gd name="connsiteX207" fmla="*/ 986680 w 1013538"/>
                <a:gd name="connsiteY207" fmla="*/ 436455 h 646130"/>
                <a:gd name="connsiteX208" fmla="*/ 994788 w 1013538"/>
                <a:gd name="connsiteY208" fmla="*/ 439369 h 646130"/>
                <a:gd name="connsiteX209" fmla="*/ 993648 w 1013538"/>
                <a:gd name="connsiteY209" fmla="*/ 428473 h 646130"/>
                <a:gd name="connsiteX210" fmla="*/ 998716 w 1013538"/>
                <a:gd name="connsiteY210" fmla="*/ 416311 h 646130"/>
                <a:gd name="connsiteX211" fmla="*/ 1004290 w 1013538"/>
                <a:gd name="connsiteY211" fmla="*/ 417451 h 646130"/>
                <a:gd name="connsiteX212" fmla="*/ 1005431 w 1013538"/>
                <a:gd name="connsiteY212" fmla="*/ 401615 h 646130"/>
                <a:gd name="connsiteX213" fmla="*/ 1007711 w 1013538"/>
                <a:gd name="connsiteY213" fmla="*/ 396674 h 646130"/>
                <a:gd name="connsiteX214" fmla="*/ 1008471 w 1013538"/>
                <a:gd name="connsiteY214" fmla="*/ 389832 h 646130"/>
                <a:gd name="connsiteX215" fmla="*/ 1000490 w 1013538"/>
                <a:gd name="connsiteY215" fmla="*/ 371335 h 646130"/>
                <a:gd name="connsiteX216" fmla="*/ 1004670 w 1013538"/>
                <a:gd name="connsiteY216" fmla="*/ 370575 h 646130"/>
                <a:gd name="connsiteX217" fmla="*/ 1006697 w 1013538"/>
                <a:gd name="connsiteY217" fmla="*/ 359046 h 646130"/>
                <a:gd name="connsiteX218" fmla="*/ 1012399 w 1013538"/>
                <a:gd name="connsiteY218" fmla="*/ 355625 h 646130"/>
                <a:gd name="connsiteX219" fmla="*/ 1013539 w 1013538"/>
                <a:gd name="connsiteY219" fmla="*/ 350938 h 646130"/>
                <a:gd name="connsiteX220" fmla="*/ 1010245 w 1013538"/>
                <a:gd name="connsiteY220" fmla="*/ 329273 h 646130"/>
                <a:gd name="connsiteX221" fmla="*/ 1012018 w 1013538"/>
                <a:gd name="connsiteY221" fmla="*/ 322179 h 646130"/>
                <a:gd name="connsiteX222" fmla="*/ 1008218 w 1013538"/>
                <a:gd name="connsiteY222" fmla="*/ 313944 h 646130"/>
                <a:gd name="connsiteX223" fmla="*/ 1009105 w 1013538"/>
                <a:gd name="connsiteY223" fmla="*/ 318251 h 646130"/>
                <a:gd name="connsiteX224" fmla="*/ 1005050 w 1013538"/>
                <a:gd name="connsiteY224" fmla="*/ 303428 h 646130"/>
                <a:gd name="connsiteX225" fmla="*/ 1002770 w 1013538"/>
                <a:gd name="connsiteY225" fmla="*/ 308369 h 646130"/>
                <a:gd name="connsiteX226" fmla="*/ 1002643 w 1013538"/>
                <a:gd name="connsiteY226" fmla="*/ 297220 h 646130"/>
                <a:gd name="connsiteX227" fmla="*/ 1006571 w 1013538"/>
                <a:gd name="connsiteY227" fmla="*/ 300894 h 646130"/>
                <a:gd name="connsiteX228" fmla="*/ 1007077 w 1013538"/>
                <a:gd name="connsiteY228" fmla="*/ 287465 h 646130"/>
                <a:gd name="connsiteX229" fmla="*/ 1002897 w 1013538"/>
                <a:gd name="connsiteY229" fmla="*/ 288225 h 646130"/>
                <a:gd name="connsiteX230" fmla="*/ 999603 w 1013538"/>
                <a:gd name="connsiteY230" fmla="*/ 282144 h 646130"/>
                <a:gd name="connsiteX231" fmla="*/ 999096 w 1013538"/>
                <a:gd name="connsiteY231" fmla="*/ 295573 h 646130"/>
                <a:gd name="connsiteX232" fmla="*/ 995168 w 1013538"/>
                <a:gd name="connsiteY232" fmla="*/ 276316 h 646130"/>
                <a:gd name="connsiteX233" fmla="*/ 999096 w 1013538"/>
                <a:gd name="connsiteY233" fmla="*/ 279990 h 646130"/>
                <a:gd name="connsiteX234" fmla="*/ 998209 w 1013538"/>
                <a:gd name="connsiteY234" fmla="*/ 275682 h 646130"/>
                <a:gd name="connsiteX235" fmla="*/ 1003530 w 1013538"/>
                <a:gd name="connsiteY235" fmla="*/ 270235 h 646130"/>
                <a:gd name="connsiteX236" fmla="*/ 1003277 w 1013538"/>
                <a:gd name="connsiteY236" fmla="*/ 263647 h 646130"/>
                <a:gd name="connsiteX237" fmla="*/ 998716 w 1013538"/>
                <a:gd name="connsiteY237" fmla="*/ 262253 h 646130"/>
                <a:gd name="connsiteX238" fmla="*/ 1000996 w 1013538"/>
                <a:gd name="connsiteY238" fmla="*/ 257312 h 646130"/>
                <a:gd name="connsiteX239" fmla="*/ 999476 w 1013538"/>
                <a:gd name="connsiteY239" fmla="*/ 244263 h 646130"/>
                <a:gd name="connsiteX240" fmla="*/ 996562 w 1013538"/>
                <a:gd name="connsiteY240" fmla="*/ 240335 h 646130"/>
                <a:gd name="connsiteX241" fmla="*/ 994915 w 1013538"/>
                <a:gd name="connsiteY241" fmla="*/ 242869 h 646130"/>
                <a:gd name="connsiteX242" fmla="*/ 995549 w 1013538"/>
                <a:gd name="connsiteY242" fmla="*/ 240462 h 646130"/>
                <a:gd name="connsiteX243" fmla="*/ 992255 w 1013538"/>
                <a:gd name="connsiteY243" fmla="*/ 234381 h 646130"/>
                <a:gd name="connsiteX244" fmla="*/ 994028 w 1013538"/>
                <a:gd name="connsiteY244" fmla="*/ 227286 h 646130"/>
                <a:gd name="connsiteX245" fmla="*/ 995168 w 1013538"/>
                <a:gd name="connsiteY245" fmla="*/ 222598 h 646130"/>
                <a:gd name="connsiteX246" fmla="*/ 990988 w 1013538"/>
                <a:gd name="connsiteY246" fmla="*/ 223359 h 646130"/>
                <a:gd name="connsiteX247" fmla="*/ 991494 w 1013538"/>
                <a:gd name="connsiteY247" fmla="*/ 209929 h 646130"/>
                <a:gd name="connsiteX248" fmla="*/ 991368 w 1013538"/>
                <a:gd name="connsiteY248" fmla="*/ 214363 h 646130"/>
                <a:gd name="connsiteX249" fmla="*/ 986427 w 1013538"/>
                <a:gd name="connsiteY249" fmla="*/ 210943 h 646130"/>
                <a:gd name="connsiteX250" fmla="*/ 989087 w 1013538"/>
                <a:gd name="connsiteY250" fmla="*/ 208155 h 646130"/>
                <a:gd name="connsiteX251" fmla="*/ 989847 w 1013538"/>
                <a:gd name="connsiteY251" fmla="*/ 201314 h 646130"/>
                <a:gd name="connsiteX252" fmla="*/ 984146 w 1013538"/>
                <a:gd name="connsiteY252" fmla="*/ 204735 h 646130"/>
                <a:gd name="connsiteX253" fmla="*/ 979965 w 1013538"/>
                <a:gd name="connsiteY253" fmla="*/ 205495 h 646130"/>
                <a:gd name="connsiteX254" fmla="*/ 975024 w 1013538"/>
                <a:gd name="connsiteY254" fmla="*/ 202074 h 646130"/>
                <a:gd name="connsiteX255" fmla="*/ 976545 w 1013538"/>
                <a:gd name="connsiteY255" fmla="*/ 215124 h 646130"/>
                <a:gd name="connsiteX256" fmla="*/ 970843 w 1013538"/>
                <a:gd name="connsiteY256" fmla="*/ 202834 h 646130"/>
                <a:gd name="connsiteX257" fmla="*/ 962482 w 1013538"/>
                <a:gd name="connsiteY257" fmla="*/ 193332 h 646130"/>
                <a:gd name="connsiteX258" fmla="*/ 959948 w 1013538"/>
                <a:gd name="connsiteY258" fmla="*/ 191559 h 646130"/>
                <a:gd name="connsiteX259" fmla="*/ 955640 w 1013538"/>
                <a:gd name="connsiteY259" fmla="*/ 196880 h 646130"/>
                <a:gd name="connsiteX260" fmla="*/ 951206 w 1013538"/>
                <a:gd name="connsiteY260" fmla="*/ 191052 h 646130"/>
                <a:gd name="connsiteX261" fmla="*/ 960455 w 1013538"/>
                <a:gd name="connsiteY261" fmla="*/ 178129 h 646130"/>
                <a:gd name="connsiteX262" fmla="*/ 966916 w 1013538"/>
                <a:gd name="connsiteY262" fmla="*/ 183577 h 646130"/>
                <a:gd name="connsiteX263" fmla="*/ 972237 w 1013538"/>
                <a:gd name="connsiteY263" fmla="*/ 178129 h 646130"/>
                <a:gd name="connsiteX264" fmla="*/ 968563 w 1013538"/>
                <a:gd name="connsiteY264" fmla="*/ 181043 h 646130"/>
                <a:gd name="connsiteX265" fmla="*/ 968690 w 1013538"/>
                <a:gd name="connsiteY265" fmla="*/ 192192 h 646130"/>
                <a:gd name="connsiteX266" fmla="*/ 963115 w 1013538"/>
                <a:gd name="connsiteY266" fmla="*/ 191052 h 646130"/>
                <a:gd name="connsiteX267" fmla="*/ 975151 w 1013538"/>
                <a:gd name="connsiteY267" fmla="*/ 197640 h 646130"/>
                <a:gd name="connsiteX268" fmla="*/ 972617 w 1013538"/>
                <a:gd name="connsiteY268" fmla="*/ 184717 h 646130"/>
                <a:gd name="connsiteX269" fmla="*/ 976291 w 1013538"/>
                <a:gd name="connsiteY269" fmla="*/ 181803 h 646130"/>
                <a:gd name="connsiteX270" fmla="*/ 972997 w 1013538"/>
                <a:gd name="connsiteY270" fmla="*/ 175722 h 646130"/>
                <a:gd name="connsiteX271" fmla="*/ 969830 w 1013538"/>
                <a:gd name="connsiteY271" fmla="*/ 165207 h 646130"/>
                <a:gd name="connsiteX272" fmla="*/ 980599 w 1013538"/>
                <a:gd name="connsiteY272" fmla="*/ 165333 h 646130"/>
                <a:gd name="connsiteX273" fmla="*/ 980979 w 1013538"/>
                <a:gd name="connsiteY273" fmla="*/ 156338 h 646130"/>
                <a:gd name="connsiteX274" fmla="*/ 970970 w 1013538"/>
                <a:gd name="connsiteY274" fmla="*/ 138221 h 646130"/>
                <a:gd name="connsiteX275" fmla="*/ 963495 w 1013538"/>
                <a:gd name="connsiteY275" fmla="*/ 133027 h 646130"/>
                <a:gd name="connsiteX276" fmla="*/ 969196 w 1013538"/>
                <a:gd name="connsiteY276" fmla="*/ 129733 h 646130"/>
                <a:gd name="connsiteX277" fmla="*/ 965016 w 1013538"/>
                <a:gd name="connsiteY277" fmla="*/ 119471 h 646130"/>
                <a:gd name="connsiteX278" fmla="*/ 961468 w 1013538"/>
                <a:gd name="connsiteY278" fmla="*/ 117951 h 646130"/>
                <a:gd name="connsiteX279" fmla="*/ 954120 w 1013538"/>
                <a:gd name="connsiteY279" fmla="*/ 123905 h 646130"/>
                <a:gd name="connsiteX280" fmla="*/ 953233 w 1013538"/>
                <a:gd name="connsiteY280" fmla="*/ 135181 h 646130"/>
                <a:gd name="connsiteX281" fmla="*/ 952600 w 1013538"/>
                <a:gd name="connsiteY281" fmla="*/ 126439 h 646130"/>
                <a:gd name="connsiteX282" fmla="*/ 939804 w 1013538"/>
                <a:gd name="connsiteY282" fmla="*/ 126692 h 646130"/>
                <a:gd name="connsiteX283" fmla="*/ 943478 w 1013538"/>
                <a:gd name="connsiteY283" fmla="*/ 123778 h 646130"/>
                <a:gd name="connsiteX284" fmla="*/ 940944 w 1013538"/>
                <a:gd name="connsiteY284" fmla="*/ 110856 h 646130"/>
                <a:gd name="connsiteX285" fmla="*/ 933089 w 1013538"/>
                <a:gd name="connsiteY285" fmla="*/ 114657 h 646130"/>
                <a:gd name="connsiteX286" fmla="*/ 928148 w 1013538"/>
                <a:gd name="connsiteY286" fmla="*/ 111109 h 646130"/>
                <a:gd name="connsiteX287" fmla="*/ 937650 w 1013538"/>
                <a:gd name="connsiteY287" fmla="*/ 115923 h 646130"/>
                <a:gd name="connsiteX288" fmla="*/ 937777 w 1013538"/>
                <a:gd name="connsiteY288" fmla="*/ 127072 h 646130"/>
                <a:gd name="connsiteX289" fmla="*/ 934863 w 1013538"/>
                <a:gd name="connsiteY289" fmla="*/ 123145 h 646130"/>
                <a:gd name="connsiteX290" fmla="*/ 935496 w 1013538"/>
                <a:gd name="connsiteY290" fmla="*/ 131887 h 646130"/>
                <a:gd name="connsiteX291" fmla="*/ 928402 w 1013538"/>
                <a:gd name="connsiteY291" fmla="*/ 128846 h 646130"/>
                <a:gd name="connsiteX292" fmla="*/ 929162 w 1013538"/>
                <a:gd name="connsiteY292" fmla="*/ 122005 h 646130"/>
                <a:gd name="connsiteX293" fmla="*/ 925234 w 1013538"/>
                <a:gd name="connsiteY293" fmla="*/ 118331 h 646130"/>
                <a:gd name="connsiteX294" fmla="*/ 923967 w 1013538"/>
                <a:gd name="connsiteY294" fmla="*/ 111869 h 646130"/>
                <a:gd name="connsiteX295" fmla="*/ 924347 w 1013538"/>
                <a:gd name="connsiteY295" fmla="*/ 102874 h 646130"/>
                <a:gd name="connsiteX296" fmla="*/ 927895 w 1013538"/>
                <a:gd name="connsiteY296" fmla="*/ 104394 h 646130"/>
                <a:gd name="connsiteX297" fmla="*/ 929542 w 1013538"/>
                <a:gd name="connsiteY297" fmla="*/ 101861 h 646130"/>
                <a:gd name="connsiteX298" fmla="*/ 941198 w 1013538"/>
                <a:gd name="connsiteY298" fmla="*/ 106295 h 646130"/>
                <a:gd name="connsiteX299" fmla="*/ 943478 w 1013538"/>
                <a:gd name="connsiteY299" fmla="*/ 112503 h 646130"/>
                <a:gd name="connsiteX300" fmla="*/ 944238 w 1013538"/>
                <a:gd name="connsiteY300" fmla="*/ 105661 h 646130"/>
                <a:gd name="connsiteX301" fmla="*/ 956274 w 1013538"/>
                <a:gd name="connsiteY301" fmla="*/ 112249 h 646130"/>
                <a:gd name="connsiteX302" fmla="*/ 954374 w 1013538"/>
                <a:gd name="connsiteY302" fmla="*/ 108195 h 646130"/>
                <a:gd name="connsiteX303" fmla="*/ 954500 w 1013538"/>
                <a:gd name="connsiteY303" fmla="*/ 92612 h 646130"/>
                <a:gd name="connsiteX304" fmla="*/ 955387 w 1013538"/>
                <a:gd name="connsiteY304" fmla="*/ 81336 h 646130"/>
                <a:gd name="connsiteX305" fmla="*/ 951586 w 1013538"/>
                <a:gd name="connsiteY305" fmla="*/ 73101 h 646130"/>
                <a:gd name="connsiteX306" fmla="*/ 949559 w 1013538"/>
                <a:gd name="connsiteY306" fmla="*/ 73482 h 646130"/>
                <a:gd name="connsiteX307" fmla="*/ 946645 w 1013538"/>
                <a:gd name="connsiteY307" fmla="*/ 69554 h 646130"/>
                <a:gd name="connsiteX308" fmla="*/ 949686 w 1013538"/>
                <a:gd name="connsiteY308" fmla="*/ 84630 h 646130"/>
                <a:gd name="connsiteX309" fmla="*/ 946899 w 1013538"/>
                <a:gd name="connsiteY309" fmla="*/ 76269 h 646130"/>
                <a:gd name="connsiteX310" fmla="*/ 944238 w 1013538"/>
                <a:gd name="connsiteY310" fmla="*/ 79056 h 646130"/>
                <a:gd name="connsiteX311" fmla="*/ 939677 w 1013538"/>
                <a:gd name="connsiteY311" fmla="*/ 77662 h 646130"/>
                <a:gd name="connsiteX312" fmla="*/ 940184 w 1013538"/>
                <a:gd name="connsiteY312" fmla="*/ 90965 h 646130"/>
                <a:gd name="connsiteX313" fmla="*/ 932329 w 1013538"/>
                <a:gd name="connsiteY313" fmla="*/ 83617 h 646130"/>
                <a:gd name="connsiteX314" fmla="*/ 926755 w 1013538"/>
                <a:gd name="connsiteY314" fmla="*/ 82477 h 646130"/>
                <a:gd name="connsiteX315" fmla="*/ 926628 w 1013538"/>
                <a:gd name="connsiteY315" fmla="*/ 89445 h 646130"/>
                <a:gd name="connsiteX316" fmla="*/ 918393 w 1013538"/>
                <a:gd name="connsiteY316" fmla="*/ 91092 h 646130"/>
                <a:gd name="connsiteX317" fmla="*/ 911551 w 1013538"/>
                <a:gd name="connsiteY317" fmla="*/ 83490 h 646130"/>
                <a:gd name="connsiteX318" fmla="*/ 910665 w 1013538"/>
                <a:gd name="connsiteY318" fmla="*/ 68034 h 646130"/>
                <a:gd name="connsiteX319" fmla="*/ 913452 w 1013538"/>
                <a:gd name="connsiteY319" fmla="*/ 76395 h 646130"/>
                <a:gd name="connsiteX320" fmla="*/ 914845 w 1013538"/>
                <a:gd name="connsiteY320" fmla="*/ 67147 h 646130"/>
                <a:gd name="connsiteX321" fmla="*/ 921307 w 1013538"/>
                <a:gd name="connsiteY321" fmla="*/ 72595 h 646130"/>
                <a:gd name="connsiteX322" fmla="*/ 929035 w 1013538"/>
                <a:gd name="connsiteY322" fmla="*/ 57645 h 646130"/>
                <a:gd name="connsiteX323" fmla="*/ 924347 w 1013538"/>
                <a:gd name="connsiteY323" fmla="*/ 45229 h 646130"/>
                <a:gd name="connsiteX324" fmla="*/ 929795 w 1013538"/>
                <a:gd name="connsiteY324" fmla="*/ 50804 h 646130"/>
                <a:gd name="connsiteX325" fmla="*/ 934736 w 1013538"/>
                <a:gd name="connsiteY325" fmla="*/ 43202 h 646130"/>
                <a:gd name="connsiteX326" fmla="*/ 930302 w 1013538"/>
                <a:gd name="connsiteY326" fmla="*/ 37374 h 646130"/>
                <a:gd name="connsiteX327" fmla="*/ 924601 w 1013538"/>
                <a:gd name="connsiteY327" fmla="*/ 40668 h 646130"/>
                <a:gd name="connsiteX328" fmla="*/ 918266 w 1013538"/>
                <a:gd name="connsiteY328" fmla="*/ 30786 h 646130"/>
                <a:gd name="connsiteX329" fmla="*/ 918013 w 1013538"/>
                <a:gd name="connsiteY329" fmla="*/ 24198 h 646130"/>
                <a:gd name="connsiteX330" fmla="*/ 919026 w 1013538"/>
                <a:gd name="connsiteY330" fmla="*/ 23945 h 646130"/>
                <a:gd name="connsiteX331" fmla="*/ 918773 w 1013538"/>
                <a:gd name="connsiteY331" fmla="*/ 17357 h 646130"/>
                <a:gd name="connsiteX332" fmla="*/ 914972 w 1013538"/>
                <a:gd name="connsiteY332" fmla="*/ 9122 h 646130"/>
                <a:gd name="connsiteX333" fmla="*/ 912692 w 1013538"/>
                <a:gd name="connsiteY333" fmla="*/ 14063 h 646130"/>
                <a:gd name="connsiteX334" fmla="*/ 909778 w 1013538"/>
                <a:gd name="connsiteY334" fmla="*/ 10135 h 646130"/>
                <a:gd name="connsiteX335" fmla="*/ 909904 w 1013538"/>
                <a:gd name="connsiteY335" fmla="*/ 5701 h 646130"/>
                <a:gd name="connsiteX336" fmla="*/ 905470 w 1013538"/>
                <a:gd name="connsiteY336" fmla="*/ 0 h 646130"/>
                <a:gd name="connsiteX337" fmla="*/ 905977 w 1013538"/>
                <a:gd name="connsiteY337" fmla="*/ 13303 h 646130"/>
                <a:gd name="connsiteX338" fmla="*/ 891787 w 1013538"/>
                <a:gd name="connsiteY338" fmla="*/ 22805 h 646130"/>
                <a:gd name="connsiteX339" fmla="*/ 891154 w 1013538"/>
                <a:gd name="connsiteY339" fmla="*/ 25212 h 646130"/>
                <a:gd name="connsiteX340" fmla="*/ 887860 w 1013538"/>
                <a:gd name="connsiteY340" fmla="*/ 34714 h 646130"/>
                <a:gd name="connsiteX341" fmla="*/ 891027 w 1013538"/>
                <a:gd name="connsiteY341" fmla="*/ 45229 h 646130"/>
                <a:gd name="connsiteX342" fmla="*/ 885326 w 1013538"/>
                <a:gd name="connsiteY342" fmla="*/ 32940 h 646130"/>
                <a:gd name="connsiteX343" fmla="*/ 885073 w 1013538"/>
                <a:gd name="connsiteY343" fmla="*/ 26352 h 646130"/>
                <a:gd name="connsiteX344" fmla="*/ 884313 w 1013538"/>
                <a:gd name="connsiteY344" fmla="*/ 33193 h 646130"/>
                <a:gd name="connsiteX345" fmla="*/ 877218 w 1013538"/>
                <a:gd name="connsiteY345" fmla="*/ 30153 h 646130"/>
                <a:gd name="connsiteX346" fmla="*/ 879498 w 1013538"/>
                <a:gd name="connsiteY346" fmla="*/ 36361 h 646130"/>
                <a:gd name="connsiteX347" fmla="*/ 877851 w 1013538"/>
                <a:gd name="connsiteY347" fmla="*/ 38895 h 646130"/>
                <a:gd name="connsiteX348" fmla="*/ 880132 w 1013538"/>
                <a:gd name="connsiteY348" fmla="*/ 49537 h 646130"/>
                <a:gd name="connsiteX349" fmla="*/ 878105 w 1013538"/>
                <a:gd name="connsiteY349" fmla="*/ 49917 h 646130"/>
                <a:gd name="connsiteX350" fmla="*/ 875064 w 1013538"/>
                <a:gd name="connsiteY350" fmla="*/ 34967 h 646130"/>
                <a:gd name="connsiteX351" fmla="*/ 867463 w 1013538"/>
                <a:gd name="connsiteY351" fmla="*/ 45356 h 646130"/>
                <a:gd name="connsiteX352" fmla="*/ 863028 w 1013538"/>
                <a:gd name="connsiteY352" fmla="*/ 39528 h 646130"/>
                <a:gd name="connsiteX353" fmla="*/ 865815 w 1013538"/>
                <a:gd name="connsiteY353" fmla="*/ 47890 h 646130"/>
                <a:gd name="connsiteX354" fmla="*/ 860621 w 1013538"/>
                <a:gd name="connsiteY354" fmla="*/ 48903 h 646130"/>
                <a:gd name="connsiteX355" fmla="*/ 856440 w 1013538"/>
                <a:gd name="connsiteY355" fmla="*/ 49663 h 646130"/>
                <a:gd name="connsiteX356" fmla="*/ 858087 w 1013538"/>
                <a:gd name="connsiteY356" fmla="*/ 47130 h 646130"/>
                <a:gd name="connsiteX357" fmla="*/ 852513 w 1013538"/>
                <a:gd name="connsiteY357" fmla="*/ 45989 h 646130"/>
                <a:gd name="connsiteX358" fmla="*/ 853146 w 1013538"/>
                <a:gd name="connsiteY358" fmla="*/ 54731 h 646130"/>
                <a:gd name="connsiteX359" fmla="*/ 851753 w 1013538"/>
                <a:gd name="connsiteY359" fmla="*/ 63853 h 646130"/>
                <a:gd name="connsiteX360" fmla="*/ 861761 w 1013538"/>
                <a:gd name="connsiteY360" fmla="*/ 70821 h 646130"/>
                <a:gd name="connsiteX361" fmla="*/ 858721 w 1013538"/>
                <a:gd name="connsiteY361" fmla="*/ 82603 h 646130"/>
                <a:gd name="connsiteX362" fmla="*/ 852386 w 1013538"/>
                <a:gd name="connsiteY362" fmla="*/ 72721 h 646130"/>
                <a:gd name="connsiteX363" fmla="*/ 844785 w 1013538"/>
                <a:gd name="connsiteY363" fmla="*/ 71961 h 646130"/>
                <a:gd name="connsiteX364" fmla="*/ 845671 w 1013538"/>
                <a:gd name="connsiteY364" fmla="*/ 87418 h 646130"/>
                <a:gd name="connsiteX365" fmla="*/ 841491 w 1013538"/>
                <a:gd name="connsiteY365" fmla="*/ 88178 h 646130"/>
                <a:gd name="connsiteX366" fmla="*/ 844024 w 1013538"/>
                <a:gd name="connsiteY366" fmla="*/ 101100 h 646130"/>
                <a:gd name="connsiteX367" fmla="*/ 842377 w 1013538"/>
                <a:gd name="connsiteY367" fmla="*/ 103634 h 646130"/>
                <a:gd name="connsiteX368" fmla="*/ 840097 w 1013538"/>
                <a:gd name="connsiteY368" fmla="*/ 97426 h 646130"/>
                <a:gd name="connsiteX369" fmla="*/ 836550 w 1013538"/>
                <a:gd name="connsiteY369" fmla="*/ 95906 h 646130"/>
                <a:gd name="connsiteX370" fmla="*/ 828568 w 1013538"/>
                <a:gd name="connsiteY370" fmla="*/ 104141 h 646130"/>
                <a:gd name="connsiteX371" fmla="*/ 830722 w 1013538"/>
                <a:gd name="connsiteY371" fmla="*/ 114910 h 646130"/>
                <a:gd name="connsiteX372" fmla="*/ 828441 w 1013538"/>
                <a:gd name="connsiteY372" fmla="*/ 119851 h 646130"/>
                <a:gd name="connsiteX373" fmla="*/ 827301 w 1013538"/>
                <a:gd name="connsiteY373" fmla="*/ 124539 h 646130"/>
                <a:gd name="connsiteX374" fmla="*/ 822107 w 1013538"/>
                <a:gd name="connsiteY374" fmla="*/ 125552 h 646130"/>
                <a:gd name="connsiteX375" fmla="*/ 818939 w 1013538"/>
                <a:gd name="connsiteY375" fmla="*/ 115037 h 646130"/>
                <a:gd name="connsiteX376" fmla="*/ 818179 w 1013538"/>
                <a:gd name="connsiteY376" fmla="*/ 121878 h 646130"/>
                <a:gd name="connsiteX377" fmla="*/ 808677 w 1013538"/>
                <a:gd name="connsiteY377" fmla="*/ 128213 h 646130"/>
                <a:gd name="connsiteX378" fmla="*/ 808931 w 1013538"/>
                <a:gd name="connsiteY378" fmla="*/ 134801 h 646130"/>
                <a:gd name="connsiteX379" fmla="*/ 802343 w 1013538"/>
                <a:gd name="connsiteY379" fmla="*/ 133914 h 646130"/>
                <a:gd name="connsiteX380" fmla="*/ 802216 w 1013538"/>
                <a:gd name="connsiteY380" fmla="*/ 122765 h 646130"/>
                <a:gd name="connsiteX381" fmla="*/ 797528 w 1013538"/>
                <a:gd name="connsiteY381" fmla="*/ 110349 h 646130"/>
                <a:gd name="connsiteX382" fmla="*/ 796388 w 1013538"/>
                <a:gd name="connsiteY382" fmla="*/ 115037 h 646130"/>
                <a:gd name="connsiteX383" fmla="*/ 790434 w 1013538"/>
                <a:gd name="connsiteY383" fmla="*/ 111743 h 646130"/>
                <a:gd name="connsiteX384" fmla="*/ 789800 w 1013538"/>
                <a:gd name="connsiteY384" fmla="*/ 114150 h 646130"/>
                <a:gd name="connsiteX385" fmla="*/ 789040 w 1013538"/>
                <a:gd name="connsiteY385" fmla="*/ 120991 h 646130"/>
                <a:gd name="connsiteX386" fmla="*/ 791320 w 1013538"/>
                <a:gd name="connsiteY386" fmla="*/ 116050 h 646130"/>
                <a:gd name="connsiteX387" fmla="*/ 796261 w 1013538"/>
                <a:gd name="connsiteY387" fmla="*/ 119598 h 646130"/>
                <a:gd name="connsiteX388" fmla="*/ 799555 w 1013538"/>
                <a:gd name="connsiteY388" fmla="*/ 125679 h 646130"/>
                <a:gd name="connsiteX389" fmla="*/ 800316 w 1013538"/>
                <a:gd name="connsiteY389" fmla="*/ 145569 h 646130"/>
                <a:gd name="connsiteX390" fmla="*/ 797022 w 1013538"/>
                <a:gd name="connsiteY390" fmla="*/ 139488 h 646130"/>
                <a:gd name="connsiteX391" fmla="*/ 795501 w 1013538"/>
                <a:gd name="connsiteY391" fmla="*/ 137588 h 646130"/>
                <a:gd name="connsiteX392" fmla="*/ 793474 w 1013538"/>
                <a:gd name="connsiteY392" fmla="*/ 137968 h 646130"/>
                <a:gd name="connsiteX393" fmla="*/ 791447 w 1013538"/>
                <a:gd name="connsiteY393" fmla="*/ 138348 h 646130"/>
                <a:gd name="connsiteX394" fmla="*/ 788913 w 1013538"/>
                <a:gd name="connsiteY394" fmla="*/ 136574 h 646130"/>
                <a:gd name="connsiteX395" fmla="*/ 788787 w 1013538"/>
                <a:gd name="connsiteY395" fmla="*/ 125425 h 646130"/>
                <a:gd name="connsiteX396" fmla="*/ 784986 w 1013538"/>
                <a:gd name="connsiteY396" fmla="*/ 117190 h 646130"/>
                <a:gd name="connsiteX397" fmla="*/ 785873 w 1013538"/>
                <a:gd name="connsiteY397" fmla="*/ 121498 h 646130"/>
                <a:gd name="connsiteX398" fmla="*/ 782452 w 1013538"/>
                <a:gd name="connsiteY398" fmla="*/ 131127 h 646130"/>
                <a:gd name="connsiteX399" fmla="*/ 780171 w 1013538"/>
                <a:gd name="connsiteY399" fmla="*/ 124919 h 646130"/>
                <a:gd name="connsiteX400" fmla="*/ 780045 w 1013538"/>
                <a:gd name="connsiteY400" fmla="*/ 140502 h 646130"/>
                <a:gd name="connsiteX401" fmla="*/ 775611 w 1013538"/>
                <a:gd name="connsiteY401" fmla="*/ 134674 h 646130"/>
                <a:gd name="connsiteX402" fmla="*/ 759774 w 1013538"/>
                <a:gd name="connsiteY402" fmla="*/ 135561 h 646130"/>
                <a:gd name="connsiteX403" fmla="*/ 756353 w 1013538"/>
                <a:gd name="connsiteY403" fmla="*/ 145189 h 646130"/>
                <a:gd name="connsiteX404" fmla="*/ 759394 w 1013538"/>
                <a:gd name="connsiteY404" fmla="*/ 160266 h 646130"/>
                <a:gd name="connsiteX405" fmla="*/ 765349 w 1013538"/>
                <a:gd name="connsiteY405" fmla="*/ 163560 h 646130"/>
                <a:gd name="connsiteX406" fmla="*/ 765222 w 1013538"/>
                <a:gd name="connsiteY406" fmla="*/ 152411 h 646130"/>
                <a:gd name="connsiteX407" fmla="*/ 770416 w 1013538"/>
                <a:gd name="connsiteY407" fmla="*/ 162546 h 646130"/>
                <a:gd name="connsiteX408" fmla="*/ 778651 w 1013538"/>
                <a:gd name="connsiteY408" fmla="*/ 160899 h 646130"/>
                <a:gd name="connsiteX409" fmla="*/ 774470 w 1013538"/>
                <a:gd name="connsiteY409" fmla="*/ 150637 h 646130"/>
                <a:gd name="connsiteX410" fmla="*/ 777384 w 1013538"/>
                <a:gd name="connsiteY410" fmla="*/ 154565 h 646130"/>
                <a:gd name="connsiteX411" fmla="*/ 779158 w 1013538"/>
                <a:gd name="connsiteY411" fmla="*/ 147470 h 646130"/>
                <a:gd name="connsiteX412" fmla="*/ 785493 w 1013538"/>
                <a:gd name="connsiteY412" fmla="*/ 157352 h 646130"/>
                <a:gd name="connsiteX413" fmla="*/ 783212 w 1013538"/>
                <a:gd name="connsiteY413" fmla="*/ 162293 h 646130"/>
                <a:gd name="connsiteX414" fmla="*/ 789167 w 1013538"/>
                <a:gd name="connsiteY414" fmla="*/ 165587 h 646130"/>
                <a:gd name="connsiteX415" fmla="*/ 787013 w 1013538"/>
                <a:gd name="connsiteY415" fmla="*/ 154818 h 646130"/>
                <a:gd name="connsiteX416" fmla="*/ 791827 w 1013538"/>
                <a:gd name="connsiteY416" fmla="*/ 162800 h 646130"/>
                <a:gd name="connsiteX417" fmla="*/ 793854 w 1013538"/>
                <a:gd name="connsiteY417" fmla="*/ 151271 h 646130"/>
                <a:gd name="connsiteX418" fmla="*/ 797655 w 1013538"/>
                <a:gd name="connsiteY418" fmla="*/ 159506 h 646130"/>
                <a:gd name="connsiteX419" fmla="*/ 794868 w 1013538"/>
                <a:gd name="connsiteY419" fmla="*/ 166727 h 646130"/>
                <a:gd name="connsiteX420" fmla="*/ 800316 w 1013538"/>
                <a:gd name="connsiteY420" fmla="*/ 183450 h 646130"/>
                <a:gd name="connsiteX421" fmla="*/ 800189 w 1013538"/>
                <a:gd name="connsiteY421" fmla="*/ 172302 h 646130"/>
                <a:gd name="connsiteX422" fmla="*/ 805763 w 1013538"/>
                <a:gd name="connsiteY422" fmla="*/ 173442 h 646130"/>
                <a:gd name="connsiteX423" fmla="*/ 802849 w 1013538"/>
                <a:gd name="connsiteY423" fmla="*/ 169514 h 646130"/>
                <a:gd name="connsiteX424" fmla="*/ 806523 w 1013538"/>
                <a:gd name="connsiteY424" fmla="*/ 166600 h 646130"/>
                <a:gd name="connsiteX425" fmla="*/ 800696 w 1013538"/>
                <a:gd name="connsiteY425" fmla="*/ 158872 h 646130"/>
                <a:gd name="connsiteX426" fmla="*/ 796768 w 1013538"/>
                <a:gd name="connsiteY426" fmla="*/ 155198 h 646130"/>
                <a:gd name="connsiteX427" fmla="*/ 794995 w 1013538"/>
                <a:gd name="connsiteY427" fmla="*/ 146583 h 646130"/>
                <a:gd name="connsiteX428" fmla="*/ 799429 w 1013538"/>
                <a:gd name="connsiteY428" fmla="*/ 152411 h 646130"/>
                <a:gd name="connsiteX429" fmla="*/ 804623 w 1013538"/>
                <a:gd name="connsiteY429" fmla="*/ 151397 h 646130"/>
                <a:gd name="connsiteX430" fmla="*/ 802469 w 1013538"/>
                <a:gd name="connsiteY430" fmla="*/ 140628 h 646130"/>
                <a:gd name="connsiteX431" fmla="*/ 804750 w 1013538"/>
                <a:gd name="connsiteY431" fmla="*/ 146836 h 646130"/>
                <a:gd name="connsiteX432" fmla="*/ 814632 w 1013538"/>
                <a:gd name="connsiteY432" fmla="*/ 142656 h 646130"/>
                <a:gd name="connsiteX433" fmla="*/ 817419 w 1013538"/>
                <a:gd name="connsiteY433" fmla="*/ 151017 h 646130"/>
                <a:gd name="connsiteX434" fmla="*/ 821980 w 1013538"/>
                <a:gd name="connsiteY434" fmla="*/ 152411 h 646130"/>
                <a:gd name="connsiteX435" fmla="*/ 822487 w 1013538"/>
                <a:gd name="connsiteY435" fmla="*/ 165714 h 646130"/>
                <a:gd name="connsiteX436" fmla="*/ 824894 w 1013538"/>
                <a:gd name="connsiteY436" fmla="*/ 156338 h 646130"/>
                <a:gd name="connsiteX437" fmla="*/ 831482 w 1013538"/>
                <a:gd name="connsiteY437" fmla="*/ 157225 h 646130"/>
                <a:gd name="connsiteX438" fmla="*/ 837436 w 1013538"/>
                <a:gd name="connsiteY438" fmla="*/ 160519 h 646130"/>
                <a:gd name="connsiteX439" fmla="*/ 838577 w 1013538"/>
                <a:gd name="connsiteY439" fmla="*/ 171415 h 646130"/>
                <a:gd name="connsiteX440" fmla="*/ 835663 w 1013538"/>
                <a:gd name="connsiteY440" fmla="*/ 167487 h 646130"/>
                <a:gd name="connsiteX441" fmla="*/ 832369 w 1013538"/>
                <a:gd name="connsiteY441" fmla="*/ 172555 h 646130"/>
                <a:gd name="connsiteX442" fmla="*/ 827554 w 1013538"/>
                <a:gd name="connsiteY442" fmla="*/ 164573 h 646130"/>
                <a:gd name="connsiteX443" fmla="*/ 829835 w 1013538"/>
                <a:gd name="connsiteY443" fmla="*/ 170781 h 646130"/>
                <a:gd name="connsiteX444" fmla="*/ 824894 w 1013538"/>
                <a:gd name="connsiteY444" fmla="*/ 178383 h 646130"/>
                <a:gd name="connsiteX445" fmla="*/ 819446 w 1013538"/>
                <a:gd name="connsiteY445" fmla="*/ 172808 h 646130"/>
                <a:gd name="connsiteX446" fmla="*/ 818053 w 1013538"/>
                <a:gd name="connsiteY446" fmla="*/ 182057 h 646130"/>
                <a:gd name="connsiteX447" fmla="*/ 805890 w 1013538"/>
                <a:gd name="connsiteY447" fmla="*/ 180030 h 646130"/>
                <a:gd name="connsiteX448" fmla="*/ 806143 w 1013538"/>
                <a:gd name="connsiteY448" fmla="*/ 186618 h 646130"/>
                <a:gd name="connsiteX449" fmla="*/ 805383 w 1013538"/>
                <a:gd name="connsiteY449" fmla="*/ 193459 h 646130"/>
                <a:gd name="connsiteX450" fmla="*/ 808931 w 1013538"/>
                <a:gd name="connsiteY450" fmla="*/ 206128 h 646130"/>
                <a:gd name="connsiteX451" fmla="*/ 805257 w 1013538"/>
                <a:gd name="connsiteY451" fmla="*/ 209042 h 646130"/>
                <a:gd name="connsiteX452" fmla="*/ 803230 w 1013538"/>
                <a:gd name="connsiteY452" fmla="*/ 193839 h 646130"/>
                <a:gd name="connsiteX453" fmla="*/ 799682 w 1013538"/>
                <a:gd name="connsiteY453" fmla="*/ 192319 h 646130"/>
                <a:gd name="connsiteX454" fmla="*/ 797782 w 1013538"/>
                <a:gd name="connsiteY454" fmla="*/ 188265 h 646130"/>
                <a:gd name="connsiteX455" fmla="*/ 792334 w 1013538"/>
                <a:gd name="connsiteY455" fmla="*/ 171541 h 646130"/>
                <a:gd name="connsiteX456" fmla="*/ 790940 w 1013538"/>
                <a:gd name="connsiteY456" fmla="*/ 180790 h 646130"/>
                <a:gd name="connsiteX457" fmla="*/ 786506 w 1013538"/>
                <a:gd name="connsiteY457" fmla="*/ 201694 h 646130"/>
                <a:gd name="connsiteX458" fmla="*/ 789927 w 1013538"/>
                <a:gd name="connsiteY458" fmla="*/ 192066 h 646130"/>
                <a:gd name="connsiteX459" fmla="*/ 792714 w 1013538"/>
                <a:gd name="connsiteY459" fmla="*/ 200427 h 646130"/>
                <a:gd name="connsiteX460" fmla="*/ 797148 w 1013538"/>
                <a:gd name="connsiteY460" fmla="*/ 206255 h 646130"/>
                <a:gd name="connsiteX461" fmla="*/ 804496 w 1013538"/>
                <a:gd name="connsiteY461" fmla="*/ 216010 h 646130"/>
                <a:gd name="connsiteX462" fmla="*/ 814632 w 1013538"/>
                <a:gd name="connsiteY462" fmla="*/ 218418 h 646130"/>
                <a:gd name="connsiteX463" fmla="*/ 809944 w 1013538"/>
                <a:gd name="connsiteY463" fmla="*/ 206002 h 646130"/>
                <a:gd name="connsiteX464" fmla="*/ 814125 w 1013538"/>
                <a:gd name="connsiteY464" fmla="*/ 205242 h 646130"/>
                <a:gd name="connsiteX465" fmla="*/ 816152 w 1013538"/>
                <a:gd name="connsiteY465" fmla="*/ 204861 h 646130"/>
                <a:gd name="connsiteX466" fmla="*/ 816532 w 1013538"/>
                <a:gd name="connsiteY466" fmla="*/ 195866 h 646130"/>
                <a:gd name="connsiteX467" fmla="*/ 822360 w 1013538"/>
                <a:gd name="connsiteY467" fmla="*/ 203595 h 646130"/>
                <a:gd name="connsiteX468" fmla="*/ 824387 w 1013538"/>
                <a:gd name="connsiteY468" fmla="*/ 203214 h 646130"/>
                <a:gd name="connsiteX469" fmla="*/ 830848 w 1013538"/>
                <a:gd name="connsiteY469" fmla="*/ 208662 h 646130"/>
                <a:gd name="connsiteX470" fmla="*/ 831989 w 1013538"/>
                <a:gd name="connsiteY470" fmla="*/ 203975 h 646130"/>
                <a:gd name="connsiteX471" fmla="*/ 831102 w 1013538"/>
                <a:gd name="connsiteY471" fmla="*/ 188518 h 646130"/>
                <a:gd name="connsiteX472" fmla="*/ 833762 w 1013538"/>
                <a:gd name="connsiteY472" fmla="*/ 185731 h 646130"/>
                <a:gd name="connsiteX473" fmla="*/ 842757 w 1013538"/>
                <a:gd name="connsiteY473" fmla="*/ 192952 h 646130"/>
                <a:gd name="connsiteX474" fmla="*/ 844658 w 1013538"/>
                <a:gd name="connsiteY474" fmla="*/ 197007 h 646130"/>
                <a:gd name="connsiteX475" fmla="*/ 844785 w 1013538"/>
                <a:gd name="connsiteY475" fmla="*/ 192572 h 646130"/>
                <a:gd name="connsiteX476" fmla="*/ 851119 w 1013538"/>
                <a:gd name="connsiteY476" fmla="*/ 186871 h 646130"/>
                <a:gd name="connsiteX477" fmla="*/ 861381 w 1013538"/>
                <a:gd name="connsiteY477" fmla="*/ 200427 h 646130"/>
                <a:gd name="connsiteX478" fmla="*/ 856440 w 1013538"/>
                <a:gd name="connsiteY478" fmla="*/ 197007 h 646130"/>
                <a:gd name="connsiteX479" fmla="*/ 854413 w 1013538"/>
                <a:gd name="connsiteY479" fmla="*/ 197387 h 646130"/>
                <a:gd name="connsiteX480" fmla="*/ 853653 w 1013538"/>
                <a:gd name="connsiteY480" fmla="*/ 204228 h 646130"/>
                <a:gd name="connsiteX481" fmla="*/ 852513 w 1013538"/>
                <a:gd name="connsiteY481" fmla="*/ 208916 h 646130"/>
                <a:gd name="connsiteX482" fmla="*/ 848079 w 1013538"/>
                <a:gd name="connsiteY482" fmla="*/ 203088 h 646130"/>
                <a:gd name="connsiteX483" fmla="*/ 843138 w 1013538"/>
                <a:gd name="connsiteY483" fmla="*/ 210689 h 646130"/>
                <a:gd name="connsiteX484" fmla="*/ 834903 w 1013538"/>
                <a:gd name="connsiteY484" fmla="*/ 212336 h 646130"/>
                <a:gd name="connsiteX485" fmla="*/ 838197 w 1013538"/>
                <a:gd name="connsiteY485" fmla="*/ 218418 h 646130"/>
                <a:gd name="connsiteX486" fmla="*/ 835789 w 1013538"/>
                <a:gd name="connsiteY486" fmla="*/ 227793 h 646130"/>
                <a:gd name="connsiteX487" fmla="*/ 831862 w 1013538"/>
                <a:gd name="connsiteY487" fmla="*/ 224119 h 646130"/>
                <a:gd name="connsiteX488" fmla="*/ 827048 w 1013538"/>
                <a:gd name="connsiteY488" fmla="*/ 216137 h 646130"/>
                <a:gd name="connsiteX489" fmla="*/ 827174 w 1013538"/>
                <a:gd name="connsiteY489" fmla="*/ 227286 h 646130"/>
                <a:gd name="connsiteX490" fmla="*/ 821727 w 1013538"/>
                <a:gd name="connsiteY490" fmla="*/ 221712 h 646130"/>
                <a:gd name="connsiteX491" fmla="*/ 819699 w 1013538"/>
                <a:gd name="connsiteY491" fmla="*/ 233241 h 646130"/>
                <a:gd name="connsiteX492" fmla="*/ 812605 w 1013538"/>
                <a:gd name="connsiteY492" fmla="*/ 219051 h 646130"/>
                <a:gd name="connsiteX493" fmla="*/ 812858 w 1013538"/>
                <a:gd name="connsiteY493" fmla="*/ 225639 h 646130"/>
                <a:gd name="connsiteX494" fmla="*/ 810451 w 1013538"/>
                <a:gd name="connsiteY494" fmla="*/ 235014 h 646130"/>
                <a:gd name="connsiteX495" fmla="*/ 803736 w 1013538"/>
                <a:gd name="connsiteY495" fmla="*/ 222978 h 646130"/>
                <a:gd name="connsiteX496" fmla="*/ 801709 w 1013538"/>
                <a:gd name="connsiteY496" fmla="*/ 234507 h 646130"/>
                <a:gd name="connsiteX497" fmla="*/ 793094 w 1013538"/>
                <a:gd name="connsiteY497" fmla="*/ 245150 h 646130"/>
                <a:gd name="connsiteX498" fmla="*/ 790053 w 1013538"/>
                <a:gd name="connsiteY498" fmla="*/ 230073 h 646130"/>
                <a:gd name="connsiteX499" fmla="*/ 783465 w 1013538"/>
                <a:gd name="connsiteY499" fmla="*/ 229186 h 646130"/>
                <a:gd name="connsiteX500" fmla="*/ 782325 w 1013538"/>
                <a:gd name="connsiteY500" fmla="*/ 233874 h 646130"/>
                <a:gd name="connsiteX501" fmla="*/ 781438 w 1013538"/>
                <a:gd name="connsiteY501" fmla="*/ 229566 h 646130"/>
                <a:gd name="connsiteX502" fmla="*/ 777891 w 1013538"/>
                <a:gd name="connsiteY502" fmla="*/ 228046 h 646130"/>
                <a:gd name="connsiteX503" fmla="*/ 774850 w 1013538"/>
                <a:gd name="connsiteY503" fmla="*/ 228680 h 646130"/>
                <a:gd name="connsiteX504" fmla="*/ 772317 w 1013538"/>
                <a:gd name="connsiteY504" fmla="*/ 242616 h 646130"/>
                <a:gd name="connsiteX505" fmla="*/ 765982 w 1013538"/>
                <a:gd name="connsiteY505" fmla="*/ 232734 h 646130"/>
                <a:gd name="connsiteX506" fmla="*/ 769149 w 1013538"/>
                <a:gd name="connsiteY506" fmla="*/ 243249 h 646130"/>
                <a:gd name="connsiteX507" fmla="*/ 763955 w 1013538"/>
                <a:gd name="connsiteY507" fmla="*/ 233114 h 646130"/>
                <a:gd name="connsiteX508" fmla="*/ 763575 w 1013538"/>
                <a:gd name="connsiteY508" fmla="*/ 242109 h 646130"/>
                <a:gd name="connsiteX509" fmla="*/ 759014 w 1013538"/>
                <a:gd name="connsiteY509" fmla="*/ 240715 h 646130"/>
                <a:gd name="connsiteX510" fmla="*/ 754326 w 1013538"/>
                <a:gd name="connsiteY510" fmla="*/ 243883 h 646130"/>
                <a:gd name="connsiteX511" fmla="*/ 753693 w 1013538"/>
                <a:gd name="connsiteY511" fmla="*/ 246290 h 646130"/>
                <a:gd name="connsiteX512" fmla="*/ 750145 w 1013538"/>
                <a:gd name="connsiteY512" fmla="*/ 244770 h 646130"/>
                <a:gd name="connsiteX513" fmla="*/ 745838 w 1013538"/>
                <a:gd name="connsiteY513" fmla="*/ 250091 h 646130"/>
                <a:gd name="connsiteX514" fmla="*/ 745458 w 1013538"/>
                <a:gd name="connsiteY514" fmla="*/ 259086 h 646130"/>
                <a:gd name="connsiteX515" fmla="*/ 744698 w 1013538"/>
                <a:gd name="connsiteY515" fmla="*/ 265927 h 646130"/>
                <a:gd name="connsiteX516" fmla="*/ 739883 w 1013538"/>
                <a:gd name="connsiteY516" fmla="*/ 257946 h 646130"/>
                <a:gd name="connsiteX517" fmla="*/ 740643 w 1013538"/>
                <a:gd name="connsiteY517" fmla="*/ 251104 h 646130"/>
                <a:gd name="connsiteX518" fmla="*/ 741530 w 1013538"/>
                <a:gd name="connsiteY518" fmla="*/ 255412 h 646130"/>
                <a:gd name="connsiteX519" fmla="*/ 744318 w 1013538"/>
                <a:gd name="connsiteY519" fmla="*/ 248190 h 646130"/>
                <a:gd name="connsiteX520" fmla="*/ 739123 w 1013538"/>
                <a:gd name="connsiteY520" fmla="*/ 249204 h 646130"/>
                <a:gd name="connsiteX521" fmla="*/ 745838 w 1013538"/>
                <a:gd name="connsiteY521" fmla="*/ 234507 h 646130"/>
                <a:gd name="connsiteX522" fmla="*/ 748372 w 1013538"/>
                <a:gd name="connsiteY522" fmla="*/ 220571 h 646130"/>
                <a:gd name="connsiteX523" fmla="*/ 737096 w 1013538"/>
                <a:gd name="connsiteY523" fmla="*/ 222852 h 646130"/>
                <a:gd name="connsiteX524" fmla="*/ 730761 w 1013538"/>
                <a:gd name="connsiteY524" fmla="*/ 212970 h 646130"/>
                <a:gd name="connsiteX525" fmla="*/ 728228 w 1013538"/>
                <a:gd name="connsiteY525" fmla="*/ 211196 h 646130"/>
                <a:gd name="connsiteX526" fmla="*/ 726581 w 1013538"/>
                <a:gd name="connsiteY526" fmla="*/ 213730 h 646130"/>
                <a:gd name="connsiteX527" fmla="*/ 722653 w 1013538"/>
                <a:gd name="connsiteY527" fmla="*/ 210056 h 646130"/>
                <a:gd name="connsiteX528" fmla="*/ 721006 w 1013538"/>
                <a:gd name="connsiteY528" fmla="*/ 212590 h 646130"/>
                <a:gd name="connsiteX529" fmla="*/ 714165 w 1013538"/>
                <a:gd name="connsiteY529" fmla="*/ 216137 h 646130"/>
                <a:gd name="connsiteX530" fmla="*/ 707577 w 1013538"/>
                <a:gd name="connsiteY530" fmla="*/ 215250 h 646130"/>
                <a:gd name="connsiteX531" fmla="*/ 704156 w 1013538"/>
                <a:gd name="connsiteY531" fmla="*/ 224879 h 646130"/>
                <a:gd name="connsiteX532" fmla="*/ 700229 w 1013538"/>
                <a:gd name="connsiteY532" fmla="*/ 221205 h 646130"/>
                <a:gd name="connsiteX533" fmla="*/ 695034 w 1013538"/>
                <a:gd name="connsiteY533" fmla="*/ 222218 h 646130"/>
                <a:gd name="connsiteX534" fmla="*/ 695288 w 1013538"/>
                <a:gd name="connsiteY534" fmla="*/ 228806 h 646130"/>
                <a:gd name="connsiteX535" fmla="*/ 691740 w 1013538"/>
                <a:gd name="connsiteY535" fmla="*/ 227286 h 646130"/>
                <a:gd name="connsiteX536" fmla="*/ 690980 w 1013538"/>
                <a:gd name="connsiteY536" fmla="*/ 234127 h 646130"/>
                <a:gd name="connsiteX537" fmla="*/ 687686 w 1013538"/>
                <a:gd name="connsiteY537" fmla="*/ 228046 h 646130"/>
                <a:gd name="connsiteX538" fmla="*/ 686926 w 1013538"/>
                <a:gd name="connsiteY538" fmla="*/ 234888 h 646130"/>
                <a:gd name="connsiteX539" fmla="*/ 680465 w 1013538"/>
                <a:gd name="connsiteY539" fmla="*/ 229440 h 646130"/>
                <a:gd name="connsiteX540" fmla="*/ 679831 w 1013538"/>
                <a:gd name="connsiteY540" fmla="*/ 231847 h 646130"/>
                <a:gd name="connsiteX541" fmla="*/ 675904 w 1013538"/>
                <a:gd name="connsiteY541" fmla="*/ 228173 h 646130"/>
                <a:gd name="connsiteX542" fmla="*/ 676664 w 1013538"/>
                <a:gd name="connsiteY542" fmla="*/ 221331 h 646130"/>
                <a:gd name="connsiteX543" fmla="*/ 673877 w 1013538"/>
                <a:gd name="connsiteY543" fmla="*/ 228553 h 646130"/>
                <a:gd name="connsiteX544" fmla="*/ 668429 w 1013538"/>
                <a:gd name="connsiteY544" fmla="*/ 238562 h 646130"/>
                <a:gd name="connsiteX545" fmla="*/ 664501 w 1013538"/>
                <a:gd name="connsiteY545" fmla="*/ 246036 h 646130"/>
                <a:gd name="connsiteX546" fmla="*/ 660447 w 1013538"/>
                <a:gd name="connsiteY546" fmla="*/ 231213 h 646130"/>
                <a:gd name="connsiteX547" fmla="*/ 657407 w 1013538"/>
                <a:gd name="connsiteY547" fmla="*/ 231847 h 646130"/>
                <a:gd name="connsiteX548" fmla="*/ 656140 w 1013538"/>
                <a:gd name="connsiteY548" fmla="*/ 236535 h 646130"/>
                <a:gd name="connsiteX549" fmla="*/ 651199 w 1013538"/>
                <a:gd name="connsiteY549" fmla="*/ 217404 h 646130"/>
                <a:gd name="connsiteX550" fmla="*/ 652972 w 1013538"/>
                <a:gd name="connsiteY550" fmla="*/ 226019 h 646130"/>
                <a:gd name="connsiteX551" fmla="*/ 655886 w 1013538"/>
                <a:gd name="connsiteY551" fmla="*/ 229947 h 646130"/>
                <a:gd name="connsiteX552" fmla="*/ 649678 w 1013538"/>
                <a:gd name="connsiteY552" fmla="*/ 204355 h 646130"/>
                <a:gd name="connsiteX553" fmla="*/ 650058 w 1013538"/>
                <a:gd name="connsiteY553" fmla="*/ 195360 h 646130"/>
                <a:gd name="connsiteX554" fmla="*/ 651199 w 1013538"/>
                <a:gd name="connsiteY554" fmla="*/ 206255 h 646130"/>
                <a:gd name="connsiteX555" fmla="*/ 654493 w 1013538"/>
                <a:gd name="connsiteY555" fmla="*/ 201187 h 646130"/>
                <a:gd name="connsiteX556" fmla="*/ 657533 w 1013538"/>
                <a:gd name="connsiteY556" fmla="*/ 216264 h 646130"/>
                <a:gd name="connsiteX557" fmla="*/ 659307 w 1013538"/>
                <a:gd name="connsiteY557" fmla="*/ 209169 h 646130"/>
                <a:gd name="connsiteX558" fmla="*/ 659180 w 1013538"/>
                <a:gd name="connsiteY558" fmla="*/ 198020 h 646130"/>
                <a:gd name="connsiteX559" fmla="*/ 663108 w 1013538"/>
                <a:gd name="connsiteY559" fmla="*/ 201694 h 646130"/>
                <a:gd name="connsiteX560" fmla="*/ 661714 w 1013538"/>
                <a:gd name="connsiteY560" fmla="*/ 210943 h 646130"/>
                <a:gd name="connsiteX561" fmla="*/ 666909 w 1013538"/>
                <a:gd name="connsiteY561" fmla="*/ 209929 h 646130"/>
                <a:gd name="connsiteX562" fmla="*/ 665135 w 1013538"/>
                <a:gd name="connsiteY562" fmla="*/ 201314 h 646130"/>
                <a:gd name="connsiteX563" fmla="*/ 667035 w 1013538"/>
                <a:gd name="connsiteY563" fmla="*/ 205368 h 646130"/>
                <a:gd name="connsiteX564" fmla="*/ 666909 w 1013538"/>
                <a:gd name="connsiteY564" fmla="*/ 194219 h 646130"/>
                <a:gd name="connsiteX565" fmla="*/ 673370 w 1013538"/>
                <a:gd name="connsiteY565" fmla="*/ 199667 h 646130"/>
                <a:gd name="connsiteX566" fmla="*/ 670836 w 1013538"/>
                <a:gd name="connsiteY566" fmla="*/ 197893 h 646130"/>
                <a:gd name="connsiteX567" fmla="*/ 674130 w 1013538"/>
                <a:gd name="connsiteY567" fmla="*/ 192826 h 646130"/>
                <a:gd name="connsiteX568" fmla="*/ 676030 w 1013538"/>
                <a:gd name="connsiteY568" fmla="*/ 196880 h 646130"/>
                <a:gd name="connsiteX569" fmla="*/ 677424 w 1013538"/>
                <a:gd name="connsiteY569" fmla="*/ 187631 h 646130"/>
                <a:gd name="connsiteX570" fmla="*/ 672736 w 1013538"/>
                <a:gd name="connsiteY570" fmla="*/ 175215 h 646130"/>
                <a:gd name="connsiteX571" fmla="*/ 671596 w 1013538"/>
                <a:gd name="connsiteY571" fmla="*/ 191052 h 646130"/>
                <a:gd name="connsiteX572" fmla="*/ 667035 w 1013538"/>
                <a:gd name="connsiteY572" fmla="*/ 189658 h 646130"/>
                <a:gd name="connsiteX573" fmla="*/ 661841 w 1013538"/>
                <a:gd name="connsiteY573" fmla="*/ 179523 h 646130"/>
                <a:gd name="connsiteX574" fmla="*/ 659560 w 1013538"/>
                <a:gd name="connsiteY574" fmla="*/ 184464 h 646130"/>
                <a:gd name="connsiteX575" fmla="*/ 657407 w 1013538"/>
                <a:gd name="connsiteY575" fmla="*/ 173695 h 646130"/>
                <a:gd name="connsiteX576" fmla="*/ 654619 w 1013538"/>
                <a:gd name="connsiteY576" fmla="*/ 180917 h 646130"/>
                <a:gd name="connsiteX577" fmla="*/ 658547 w 1013538"/>
                <a:gd name="connsiteY577" fmla="*/ 184591 h 646130"/>
                <a:gd name="connsiteX578" fmla="*/ 656140 w 1013538"/>
                <a:gd name="connsiteY578" fmla="*/ 193966 h 646130"/>
                <a:gd name="connsiteX579" fmla="*/ 652339 w 1013538"/>
                <a:gd name="connsiteY579" fmla="*/ 185731 h 646130"/>
                <a:gd name="connsiteX580" fmla="*/ 635489 w 1013538"/>
                <a:gd name="connsiteY580" fmla="*/ 171161 h 646130"/>
                <a:gd name="connsiteX581" fmla="*/ 637263 w 1013538"/>
                <a:gd name="connsiteY581" fmla="*/ 190925 h 646130"/>
                <a:gd name="connsiteX582" fmla="*/ 630168 w 1013538"/>
                <a:gd name="connsiteY582" fmla="*/ 187885 h 646130"/>
                <a:gd name="connsiteX583" fmla="*/ 634855 w 1013538"/>
                <a:gd name="connsiteY583" fmla="*/ 200301 h 646130"/>
                <a:gd name="connsiteX584" fmla="*/ 635489 w 1013538"/>
                <a:gd name="connsiteY584" fmla="*/ 209042 h 646130"/>
                <a:gd name="connsiteX585" fmla="*/ 636629 w 1013538"/>
                <a:gd name="connsiteY585" fmla="*/ 219938 h 646130"/>
                <a:gd name="connsiteX586" fmla="*/ 628521 w 1013538"/>
                <a:gd name="connsiteY586" fmla="*/ 217024 h 646130"/>
                <a:gd name="connsiteX587" fmla="*/ 632448 w 1013538"/>
                <a:gd name="connsiteY587" fmla="*/ 220698 h 646130"/>
                <a:gd name="connsiteX588" fmla="*/ 637896 w 1013538"/>
                <a:gd name="connsiteY588" fmla="*/ 226272 h 646130"/>
                <a:gd name="connsiteX589" fmla="*/ 644231 w 1013538"/>
                <a:gd name="connsiteY589" fmla="*/ 220571 h 646130"/>
                <a:gd name="connsiteX590" fmla="*/ 645371 w 1013538"/>
                <a:gd name="connsiteY590" fmla="*/ 215884 h 646130"/>
                <a:gd name="connsiteX591" fmla="*/ 649172 w 1013538"/>
                <a:gd name="connsiteY591" fmla="*/ 224119 h 646130"/>
                <a:gd name="connsiteX592" fmla="*/ 650058 w 1013538"/>
                <a:gd name="connsiteY592" fmla="*/ 239575 h 646130"/>
                <a:gd name="connsiteX593" fmla="*/ 644611 w 1013538"/>
                <a:gd name="connsiteY593" fmla="*/ 234001 h 646130"/>
                <a:gd name="connsiteX594" fmla="*/ 646131 w 1013538"/>
                <a:gd name="connsiteY594" fmla="*/ 247050 h 646130"/>
                <a:gd name="connsiteX595" fmla="*/ 641697 w 1013538"/>
                <a:gd name="connsiteY595" fmla="*/ 241222 h 646130"/>
                <a:gd name="connsiteX596" fmla="*/ 646764 w 1013538"/>
                <a:gd name="connsiteY596" fmla="*/ 255792 h 646130"/>
                <a:gd name="connsiteX597" fmla="*/ 642584 w 1013538"/>
                <a:gd name="connsiteY597" fmla="*/ 256552 h 646130"/>
                <a:gd name="connsiteX598" fmla="*/ 641950 w 1013538"/>
                <a:gd name="connsiteY598" fmla="*/ 258832 h 646130"/>
                <a:gd name="connsiteX599" fmla="*/ 637136 w 1013538"/>
                <a:gd name="connsiteY599" fmla="*/ 250851 h 646130"/>
                <a:gd name="connsiteX600" fmla="*/ 640430 w 1013538"/>
                <a:gd name="connsiteY600" fmla="*/ 245783 h 646130"/>
                <a:gd name="connsiteX601" fmla="*/ 640557 w 1013538"/>
                <a:gd name="connsiteY601" fmla="*/ 241349 h 646130"/>
                <a:gd name="connsiteX602" fmla="*/ 638023 w 1013538"/>
                <a:gd name="connsiteY602" fmla="*/ 239575 h 646130"/>
                <a:gd name="connsiteX603" fmla="*/ 633082 w 1013538"/>
                <a:gd name="connsiteY603" fmla="*/ 236154 h 646130"/>
                <a:gd name="connsiteX604" fmla="*/ 631055 w 1013538"/>
                <a:gd name="connsiteY604" fmla="*/ 236535 h 646130"/>
                <a:gd name="connsiteX605" fmla="*/ 632575 w 1013538"/>
                <a:gd name="connsiteY605" fmla="*/ 249584 h 646130"/>
                <a:gd name="connsiteX606" fmla="*/ 625987 w 1013538"/>
                <a:gd name="connsiteY606" fmla="*/ 248697 h 646130"/>
                <a:gd name="connsiteX607" fmla="*/ 624087 w 1013538"/>
                <a:gd name="connsiteY607" fmla="*/ 244643 h 646130"/>
                <a:gd name="connsiteX608" fmla="*/ 620666 w 1013538"/>
                <a:gd name="connsiteY608" fmla="*/ 254271 h 646130"/>
                <a:gd name="connsiteX609" fmla="*/ 617499 w 1013538"/>
                <a:gd name="connsiteY609" fmla="*/ 243756 h 646130"/>
                <a:gd name="connsiteX610" fmla="*/ 615471 w 1013538"/>
                <a:gd name="connsiteY610" fmla="*/ 244136 h 646130"/>
                <a:gd name="connsiteX611" fmla="*/ 611544 w 1013538"/>
                <a:gd name="connsiteY611" fmla="*/ 240462 h 646130"/>
                <a:gd name="connsiteX612" fmla="*/ 610150 w 1013538"/>
                <a:gd name="connsiteY612" fmla="*/ 249711 h 646130"/>
                <a:gd name="connsiteX613" fmla="*/ 612304 w 1013538"/>
                <a:gd name="connsiteY613" fmla="*/ 260479 h 646130"/>
                <a:gd name="connsiteX614" fmla="*/ 607870 w 1013538"/>
                <a:gd name="connsiteY614" fmla="*/ 254652 h 646130"/>
                <a:gd name="connsiteX615" fmla="*/ 604576 w 1013538"/>
                <a:gd name="connsiteY615" fmla="*/ 259719 h 646130"/>
                <a:gd name="connsiteX616" fmla="*/ 601789 w 1013538"/>
                <a:gd name="connsiteY616" fmla="*/ 251358 h 646130"/>
                <a:gd name="connsiteX617" fmla="*/ 593680 w 1013538"/>
                <a:gd name="connsiteY617" fmla="*/ 248444 h 646130"/>
                <a:gd name="connsiteX618" fmla="*/ 588866 w 1013538"/>
                <a:gd name="connsiteY618" fmla="*/ 240462 h 646130"/>
                <a:gd name="connsiteX619" fmla="*/ 598115 w 1013538"/>
                <a:gd name="connsiteY619" fmla="*/ 238688 h 646130"/>
                <a:gd name="connsiteX620" fmla="*/ 590640 w 1013538"/>
                <a:gd name="connsiteY620" fmla="*/ 233494 h 646130"/>
                <a:gd name="connsiteX621" fmla="*/ 588233 w 1013538"/>
                <a:gd name="connsiteY621" fmla="*/ 216137 h 646130"/>
                <a:gd name="connsiteX622" fmla="*/ 582658 w 1013538"/>
                <a:gd name="connsiteY622" fmla="*/ 214997 h 646130"/>
                <a:gd name="connsiteX623" fmla="*/ 582531 w 1013538"/>
                <a:gd name="connsiteY623" fmla="*/ 203848 h 646130"/>
                <a:gd name="connsiteX624" fmla="*/ 581138 w 1013538"/>
                <a:gd name="connsiteY624" fmla="*/ 213096 h 646130"/>
                <a:gd name="connsiteX625" fmla="*/ 578857 w 1013538"/>
                <a:gd name="connsiteY625" fmla="*/ 206889 h 646130"/>
                <a:gd name="connsiteX626" fmla="*/ 572269 w 1013538"/>
                <a:gd name="connsiteY626" fmla="*/ 206002 h 646130"/>
                <a:gd name="connsiteX627" fmla="*/ 571383 w 1013538"/>
                <a:gd name="connsiteY627" fmla="*/ 201694 h 646130"/>
                <a:gd name="connsiteX628" fmla="*/ 570749 w 1013538"/>
                <a:gd name="connsiteY628" fmla="*/ 204101 h 646130"/>
                <a:gd name="connsiteX629" fmla="*/ 567202 w 1013538"/>
                <a:gd name="connsiteY629" fmla="*/ 191432 h 646130"/>
                <a:gd name="connsiteX630" fmla="*/ 573156 w 1013538"/>
                <a:gd name="connsiteY630" fmla="*/ 183577 h 646130"/>
                <a:gd name="connsiteX631" fmla="*/ 565048 w 1013538"/>
                <a:gd name="connsiteY631" fmla="*/ 169514 h 646130"/>
                <a:gd name="connsiteX632" fmla="*/ 571636 w 1013538"/>
                <a:gd name="connsiteY632" fmla="*/ 170401 h 646130"/>
                <a:gd name="connsiteX633" fmla="*/ 574423 w 1013538"/>
                <a:gd name="connsiteY633" fmla="*/ 163180 h 646130"/>
                <a:gd name="connsiteX634" fmla="*/ 573790 w 1013538"/>
                <a:gd name="connsiteY634" fmla="*/ 154438 h 646130"/>
                <a:gd name="connsiteX635" fmla="*/ 564034 w 1013538"/>
                <a:gd name="connsiteY635" fmla="*/ 154058 h 646130"/>
                <a:gd name="connsiteX636" fmla="*/ 564288 w 1013538"/>
                <a:gd name="connsiteY636" fmla="*/ 160646 h 646130"/>
                <a:gd name="connsiteX637" fmla="*/ 559347 w 1013538"/>
                <a:gd name="connsiteY637" fmla="*/ 157225 h 646130"/>
                <a:gd name="connsiteX638" fmla="*/ 558713 w 1013538"/>
                <a:gd name="connsiteY638" fmla="*/ 159632 h 646130"/>
                <a:gd name="connsiteX639" fmla="*/ 550605 w 1013538"/>
                <a:gd name="connsiteY639" fmla="*/ 156718 h 646130"/>
                <a:gd name="connsiteX640" fmla="*/ 547311 w 1013538"/>
                <a:gd name="connsiteY640" fmla="*/ 150637 h 646130"/>
                <a:gd name="connsiteX641" fmla="*/ 547691 w 1013538"/>
                <a:gd name="connsiteY641" fmla="*/ 152791 h 646130"/>
                <a:gd name="connsiteX642" fmla="*/ 547944 w 1013538"/>
                <a:gd name="connsiteY642" fmla="*/ 159379 h 646130"/>
                <a:gd name="connsiteX643" fmla="*/ 538823 w 1013538"/>
                <a:gd name="connsiteY643" fmla="*/ 156718 h 646130"/>
                <a:gd name="connsiteX644" fmla="*/ 541990 w 1013538"/>
                <a:gd name="connsiteY644" fmla="*/ 140502 h 646130"/>
                <a:gd name="connsiteX645" fmla="*/ 532868 w 1013538"/>
                <a:gd name="connsiteY645" fmla="*/ 137841 h 646130"/>
                <a:gd name="connsiteX646" fmla="*/ 538189 w 1013538"/>
                <a:gd name="connsiteY646" fmla="*/ 159126 h 646130"/>
                <a:gd name="connsiteX647" fmla="*/ 529067 w 1013538"/>
                <a:gd name="connsiteY647" fmla="*/ 156465 h 646130"/>
                <a:gd name="connsiteX648" fmla="*/ 529321 w 1013538"/>
                <a:gd name="connsiteY648" fmla="*/ 163053 h 646130"/>
                <a:gd name="connsiteX649" fmla="*/ 526913 w 1013538"/>
                <a:gd name="connsiteY649" fmla="*/ 172428 h 646130"/>
                <a:gd name="connsiteX650" fmla="*/ 537936 w 1013538"/>
                <a:gd name="connsiteY650" fmla="*/ 179143 h 646130"/>
                <a:gd name="connsiteX651" fmla="*/ 537302 w 1013538"/>
                <a:gd name="connsiteY651" fmla="*/ 170401 h 646130"/>
                <a:gd name="connsiteX652" fmla="*/ 552125 w 1013538"/>
                <a:gd name="connsiteY652" fmla="*/ 169768 h 646130"/>
                <a:gd name="connsiteX653" fmla="*/ 558080 w 1013538"/>
                <a:gd name="connsiteY653" fmla="*/ 173062 h 646130"/>
                <a:gd name="connsiteX654" fmla="*/ 561881 w 1013538"/>
                <a:gd name="connsiteY654" fmla="*/ 181297 h 646130"/>
                <a:gd name="connsiteX655" fmla="*/ 563401 w 1013538"/>
                <a:gd name="connsiteY655" fmla="*/ 183197 h 646130"/>
                <a:gd name="connsiteX656" fmla="*/ 564668 w 1013538"/>
                <a:gd name="connsiteY656" fmla="*/ 189658 h 646130"/>
                <a:gd name="connsiteX657" fmla="*/ 559347 w 1013538"/>
                <a:gd name="connsiteY657" fmla="*/ 195106 h 646130"/>
                <a:gd name="connsiteX658" fmla="*/ 557953 w 1013538"/>
                <a:gd name="connsiteY658" fmla="*/ 204355 h 646130"/>
                <a:gd name="connsiteX659" fmla="*/ 561120 w 1013538"/>
                <a:gd name="connsiteY659" fmla="*/ 214870 h 646130"/>
                <a:gd name="connsiteX660" fmla="*/ 555166 w 1013538"/>
                <a:gd name="connsiteY660" fmla="*/ 211576 h 646130"/>
                <a:gd name="connsiteX661" fmla="*/ 547818 w 1013538"/>
                <a:gd name="connsiteY661" fmla="*/ 217531 h 646130"/>
                <a:gd name="connsiteX662" fmla="*/ 540976 w 1013538"/>
                <a:gd name="connsiteY662" fmla="*/ 209929 h 646130"/>
                <a:gd name="connsiteX663" fmla="*/ 539456 w 1013538"/>
                <a:gd name="connsiteY663" fmla="*/ 208029 h 646130"/>
                <a:gd name="connsiteX664" fmla="*/ 536922 w 1013538"/>
                <a:gd name="connsiteY664" fmla="*/ 206255 h 646130"/>
                <a:gd name="connsiteX665" fmla="*/ 529194 w 1013538"/>
                <a:gd name="connsiteY665" fmla="*/ 221205 h 646130"/>
                <a:gd name="connsiteX666" fmla="*/ 523366 w 1013538"/>
                <a:gd name="connsiteY666" fmla="*/ 213477 h 646130"/>
                <a:gd name="connsiteX667" fmla="*/ 518045 w 1013538"/>
                <a:gd name="connsiteY667" fmla="*/ 218924 h 646130"/>
                <a:gd name="connsiteX668" fmla="*/ 512851 w 1013538"/>
                <a:gd name="connsiteY668" fmla="*/ 208789 h 646130"/>
                <a:gd name="connsiteX669" fmla="*/ 508670 w 1013538"/>
                <a:gd name="connsiteY669" fmla="*/ 209549 h 646130"/>
                <a:gd name="connsiteX670" fmla="*/ 509557 w 1013538"/>
                <a:gd name="connsiteY670" fmla="*/ 213857 h 646130"/>
                <a:gd name="connsiteX671" fmla="*/ 502335 w 1013538"/>
                <a:gd name="connsiteY671" fmla="*/ 215250 h 646130"/>
                <a:gd name="connsiteX672" fmla="*/ 493467 w 1013538"/>
                <a:gd name="connsiteY672" fmla="*/ 219178 h 646130"/>
                <a:gd name="connsiteX673" fmla="*/ 485612 w 1013538"/>
                <a:gd name="connsiteY673" fmla="*/ 222978 h 646130"/>
                <a:gd name="connsiteX674" fmla="*/ 478897 w 1013538"/>
                <a:gd name="connsiteY674" fmla="*/ 210943 h 646130"/>
                <a:gd name="connsiteX675" fmla="*/ 473196 w 1013538"/>
                <a:gd name="connsiteY675" fmla="*/ 225386 h 646130"/>
                <a:gd name="connsiteX676" fmla="*/ 465088 w 1013538"/>
                <a:gd name="connsiteY676" fmla="*/ 222472 h 646130"/>
                <a:gd name="connsiteX677" fmla="*/ 458880 w 1013538"/>
                <a:gd name="connsiteY677" fmla="*/ 223739 h 646130"/>
                <a:gd name="connsiteX678" fmla="*/ 455332 w 1013538"/>
                <a:gd name="connsiteY678" fmla="*/ 222218 h 646130"/>
                <a:gd name="connsiteX679" fmla="*/ 453559 w 1013538"/>
                <a:gd name="connsiteY679" fmla="*/ 213603 h 646130"/>
                <a:gd name="connsiteX680" fmla="*/ 449378 w 1013538"/>
                <a:gd name="connsiteY680" fmla="*/ 214363 h 646130"/>
                <a:gd name="connsiteX681" fmla="*/ 451151 w 1013538"/>
                <a:gd name="connsiteY681" fmla="*/ 222978 h 646130"/>
                <a:gd name="connsiteX682" fmla="*/ 443043 w 1013538"/>
                <a:gd name="connsiteY682" fmla="*/ 220065 h 646130"/>
                <a:gd name="connsiteX683" fmla="*/ 440256 w 1013538"/>
                <a:gd name="connsiteY683" fmla="*/ 227286 h 646130"/>
                <a:gd name="connsiteX684" fmla="*/ 435822 w 1013538"/>
                <a:gd name="connsiteY684" fmla="*/ 221458 h 646130"/>
                <a:gd name="connsiteX685" fmla="*/ 431261 w 1013538"/>
                <a:gd name="connsiteY685" fmla="*/ 220065 h 646130"/>
                <a:gd name="connsiteX686" fmla="*/ 421379 w 1013538"/>
                <a:gd name="connsiteY686" fmla="*/ 224245 h 646130"/>
                <a:gd name="connsiteX687" fmla="*/ 416691 w 1013538"/>
                <a:gd name="connsiteY687" fmla="*/ 227413 h 646130"/>
                <a:gd name="connsiteX688" fmla="*/ 409850 w 1013538"/>
                <a:gd name="connsiteY688" fmla="*/ 230960 h 646130"/>
                <a:gd name="connsiteX689" fmla="*/ 408710 w 1013538"/>
                <a:gd name="connsiteY689" fmla="*/ 235648 h 646130"/>
                <a:gd name="connsiteX690" fmla="*/ 403515 w 1013538"/>
                <a:gd name="connsiteY690" fmla="*/ 236661 h 646130"/>
                <a:gd name="connsiteX691" fmla="*/ 398574 w 1013538"/>
                <a:gd name="connsiteY691" fmla="*/ 233241 h 646130"/>
                <a:gd name="connsiteX692" fmla="*/ 391733 w 1013538"/>
                <a:gd name="connsiteY692" fmla="*/ 236788 h 646130"/>
                <a:gd name="connsiteX693" fmla="*/ 389199 w 1013538"/>
                <a:gd name="connsiteY693" fmla="*/ 235014 h 646130"/>
                <a:gd name="connsiteX694" fmla="*/ 380837 w 1013538"/>
                <a:gd name="connsiteY694" fmla="*/ 225512 h 646130"/>
                <a:gd name="connsiteX695" fmla="*/ 377417 w 1013538"/>
                <a:gd name="connsiteY695" fmla="*/ 208409 h 646130"/>
                <a:gd name="connsiteX696" fmla="*/ 384005 w 1013538"/>
                <a:gd name="connsiteY696" fmla="*/ 209296 h 646130"/>
                <a:gd name="connsiteX697" fmla="*/ 388312 w 1013538"/>
                <a:gd name="connsiteY697" fmla="*/ 203975 h 646130"/>
                <a:gd name="connsiteX698" fmla="*/ 384765 w 1013538"/>
                <a:gd name="connsiteY698" fmla="*/ 202454 h 646130"/>
                <a:gd name="connsiteX699" fmla="*/ 392746 w 1013538"/>
                <a:gd name="connsiteY699" fmla="*/ 194219 h 646130"/>
                <a:gd name="connsiteX700" fmla="*/ 399588 w 1013538"/>
                <a:gd name="connsiteY700" fmla="*/ 201821 h 646130"/>
                <a:gd name="connsiteX701" fmla="*/ 403895 w 1013538"/>
                <a:gd name="connsiteY701" fmla="*/ 196500 h 646130"/>
                <a:gd name="connsiteX702" fmla="*/ 406936 w 1013538"/>
                <a:gd name="connsiteY702" fmla="*/ 195866 h 646130"/>
                <a:gd name="connsiteX703" fmla="*/ 410483 w 1013538"/>
                <a:gd name="connsiteY703" fmla="*/ 208536 h 646130"/>
                <a:gd name="connsiteX704" fmla="*/ 408456 w 1013538"/>
                <a:gd name="connsiteY704" fmla="*/ 193332 h 646130"/>
                <a:gd name="connsiteX705" fmla="*/ 412004 w 1013538"/>
                <a:gd name="connsiteY705" fmla="*/ 194853 h 646130"/>
                <a:gd name="connsiteX706" fmla="*/ 415044 w 1013538"/>
                <a:gd name="connsiteY706" fmla="*/ 194219 h 646130"/>
                <a:gd name="connsiteX707" fmla="*/ 422139 w 1013538"/>
                <a:gd name="connsiteY707" fmla="*/ 197260 h 646130"/>
                <a:gd name="connsiteX708" fmla="*/ 425560 w 1013538"/>
                <a:gd name="connsiteY708" fmla="*/ 214363 h 646130"/>
                <a:gd name="connsiteX709" fmla="*/ 431261 w 1013538"/>
                <a:gd name="connsiteY709" fmla="*/ 211069 h 646130"/>
                <a:gd name="connsiteX710" fmla="*/ 428727 w 1013538"/>
                <a:gd name="connsiteY710" fmla="*/ 209296 h 646130"/>
                <a:gd name="connsiteX711" fmla="*/ 428600 w 1013538"/>
                <a:gd name="connsiteY711" fmla="*/ 198147 h 646130"/>
                <a:gd name="connsiteX712" fmla="*/ 430627 w 1013538"/>
                <a:gd name="connsiteY712" fmla="*/ 186618 h 646130"/>
                <a:gd name="connsiteX713" fmla="*/ 435822 w 1013538"/>
                <a:gd name="connsiteY713" fmla="*/ 185604 h 646130"/>
                <a:gd name="connsiteX714" fmla="*/ 431387 w 1013538"/>
                <a:gd name="connsiteY714" fmla="*/ 179776 h 646130"/>
                <a:gd name="connsiteX715" fmla="*/ 431134 w 1013538"/>
                <a:gd name="connsiteY715" fmla="*/ 173188 h 646130"/>
                <a:gd name="connsiteX716" fmla="*/ 429867 w 1013538"/>
                <a:gd name="connsiteY716" fmla="*/ 166727 h 646130"/>
                <a:gd name="connsiteX717" fmla="*/ 424166 w 1013538"/>
                <a:gd name="connsiteY717" fmla="*/ 143289 h 646130"/>
                <a:gd name="connsiteX718" fmla="*/ 433034 w 1013538"/>
                <a:gd name="connsiteY718" fmla="*/ 139362 h 646130"/>
                <a:gd name="connsiteX719" fmla="*/ 437849 w 1013538"/>
                <a:gd name="connsiteY719" fmla="*/ 147343 h 646130"/>
                <a:gd name="connsiteX720" fmla="*/ 444310 w 1013538"/>
                <a:gd name="connsiteY720" fmla="*/ 152791 h 646130"/>
                <a:gd name="connsiteX721" fmla="*/ 444563 w 1013538"/>
                <a:gd name="connsiteY721" fmla="*/ 159379 h 646130"/>
                <a:gd name="connsiteX722" fmla="*/ 441903 w 1013538"/>
                <a:gd name="connsiteY722" fmla="*/ 162166 h 646130"/>
                <a:gd name="connsiteX723" fmla="*/ 436709 w 1013538"/>
                <a:gd name="connsiteY723" fmla="*/ 163180 h 646130"/>
                <a:gd name="connsiteX724" fmla="*/ 438102 w 1013538"/>
                <a:gd name="connsiteY724" fmla="*/ 180790 h 646130"/>
                <a:gd name="connsiteX725" fmla="*/ 447857 w 1013538"/>
                <a:gd name="connsiteY725" fmla="*/ 192192 h 646130"/>
                <a:gd name="connsiteX726" fmla="*/ 448618 w 1013538"/>
                <a:gd name="connsiteY726" fmla="*/ 185351 h 646130"/>
                <a:gd name="connsiteX727" fmla="*/ 455079 w 1013538"/>
                <a:gd name="connsiteY727" fmla="*/ 190799 h 646130"/>
                <a:gd name="connsiteX728" fmla="*/ 456853 w 1013538"/>
                <a:gd name="connsiteY728" fmla="*/ 183704 h 646130"/>
                <a:gd name="connsiteX729" fmla="*/ 466861 w 1013538"/>
                <a:gd name="connsiteY729" fmla="*/ 190672 h 646130"/>
                <a:gd name="connsiteX730" fmla="*/ 466608 w 1013538"/>
                <a:gd name="connsiteY730" fmla="*/ 184084 h 646130"/>
                <a:gd name="connsiteX731" fmla="*/ 469902 w 1013538"/>
                <a:gd name="connsiteY731" fmla="*/ 190165 h 646130"/>
                <a:gd name="connsiteX732" fmla="*/ 470662 w 1013538"/>
                <a:gd name="connsiteY732" fmla="*/ 183324 h 646130"/>
                <a:gd name="connsiteX733" fmla="*/ 477123 w 1013538"/>
                <a:gd name="connsiteY733" fmla="*/ 188772 h 646130"/>
                <a:gd name="connsiteX734" fmla="*/ 475856 w 1013538"/>
                <a:gd name="connsiteY734" fmla="*/ 182310 h 646130"/>
                <a:gd name="connsiteX735" fmla="*/ 478390 w 1013538"/>
                <a:gd name="connsiteY735" fmla="*/ 184084 h 646130"/>
                <a:gd name="connsiteX736" fmla="*/ 480291 w 1013538"/>
                <a:gd name="connsiteY736" fmla="*/ 188138 h 646130"/>
                <a:gd name="connsiteX737" fmla="*/ 488399 w 1013538"/>
                <a:gd name="connsiteY737" fmla="*/ 191052 h 646130"/>
                <a:gd name="connsiteX738" fmla="*/ 488906 w 1013538"/>
                <a:gd name="connsiteY738" fmla="*/ 177623 h 646130"/>
                <a:gd name="connsiteX739" fmla="*/ 493593 w 1013538"/>
                <a:gd name="connsiteY739" fmla="*/ 174455 h 646130"/>
                <a:gd name="connsiteX740" fmla="*/ 496887 w 1013538"/>
                <a:gd name="connsiteY740" fmla="*/ 180537 h 646130"/>
                <a:gd name="connsiteX741" fmla="*/ 499421 w 1013538"/>
                <a:gd name="connsiteY741" fmla="*/ 182310 h 646130"/>
                <a:gd name="connsiteX742" fmla="*/ 502969 w 1013538"/>
                <a:gd name="connsiteY742" fmla="*/ 183831 h 646130"/>
                <a:gd name="connsiteX743" fmla="*/ 503729 w 1013538"/>
                <a:gd name="connsiteY743" fmla="*/ 176989 h 646130"/>
                <a:gd name="connsiteX744" fmla="*/ 507023 w 1013538"/>
                <a:gd name="connsiteY744" fmla="*/ 183070 h 646130"/>
                <a:gd name="connsiteX745" fmla="*/ 514371 w 1013538"/>
                <a:gd name="connsiteY745" fmla="*/ 177116 h 646130"/>
                <a:gd name="connsiteX746" fmla="*/ 524633 w 1013538"/>
                <a:gd name="connsiteY746" fmla="*/ 175089 h 646130"/>
                <a:gd name="connsiteX747" fmla="*/ 520452 w 1013538"/>
                <a:gd name="connsiteY747" fmla="*/ 164827 h 646130"/>
                <a:gd name="connsiteX748" fmla="*/ 526533 w 1013538"/>
                <a:gd name="connsiteY748" fmla="*/ 152538 h 646130"/>
                <a:gd name="connsiteX749" fmla="*/ 517792 w 1013538"/>
                <a:gd name="connsiteY749" fmla="*/ 140882 h 646130"/>
                <a:gd name="connsiteX750" fmla="*/ 512597 w 1013538"/>
                <a:gd name="connsiteY750" fmla="*/ 141895 h 646130"/>
                <a:gd name="connsiteX751" fmla="*/ 513231 w 1013538"/>
                <a:gd name="connsiteY751" fmla="*/ 150637 h 646130"/>
                <a:gd name="connsiteX752" fmla="*/ 511330 w 1013538"/>
                <a:gd name="connsiteY752" fmla="*/ 146583 h 646130"/>
                <a:gd name="connsiteX753" fmla="*/ 503729 w 1013538"/>
                <a:gd name="connsiteY753" fmla="*/ 145823 h 646130"/>
                <a:gd name="connsiteX754" fmla="*/ 498408 w 1013538"/>
                <a:gd name="connsiteY754" fmla="*/ 151271 h 646130"/>
                <a:gd name="connsiteX755" fmla="*/ 495367 w 1013538"/>
                <a:gd name="connsiteY755" fmla="*/ 151904 h 646130"/>
                <a:gd name="connsiteX756" fmla="*/ 490426 w 1013538"/>
                <a:gd name="connsiteY756" fmla="*/ 148483 h 646130"/>
                <a:gd name="connsiteX757" fmla="*/ 486245 w 1013538"/>
                <a:gd name="connsiteY757" fmla="*/ 149244 h 646130"/>
                <a:gd name="connsiteX758" fmla="*/ 486119 w 1013538"/>
                <a:gd name="connsiteY758" fmla="*/ 153678 h 646130"/>
                <a:gd name="connsiteX759" fmla="*/ 478517 w 1013538"/>
                <a:gd name="connsiteY759" fmla="*/ 152918 h 646130"/>
                <a:gd name="connsiteX760" fmla="*/ 477250 w 1013538"/>
                <a:gd name="connsiteY760" fmla="*/ 146456 h 646130"/>
                <a:gd name="connsiteX761" fmla="*/ 479277 w 1013538"/>
                <a:gd name="connsiteY761" fmla="*/ 146076 h 646130"/>
                <a:gd name="connsiteX762" fmla="*/ 477757 w 1013538"/>
                <a:gd name="connsiteY762" fmla="*/ 133027 h 646130"/>
                <a:gd name="connsiteX763" fmla="*/ 489413 w 1013538"/>
                <a:gd name="connsiteY763" fmla="*/ 137461 h 646130"/>
                <a:gd name="connsiteX764" fmla="*/ 491693 w 1013538"/>
                <a:gd name="connsiteY764" fmla="*/ 132520 h 646130"/>
                <a:gd name="connsiteX765" fmla="*/ 502208 w 1013538"/>
                <a:gd name="connsiteY765" fmla="*/ 137081 h 646130"/>
                <a:gd name="connsiteX766" fmla="*/ 504236 w 1013538"/>
                <a:gd name="connsiteY766" fmla="*/ 136701 h 646130"/>
                <a:gd name="connsiteX767" fmla="*/ 506263 w 1013538"/>
                <a:gd name="connsiteY767" fmla="*/ 136321 h 646130"/>
                <a:gd name="connsiteX768" fmla="*/ 506896 w 1013538"/>
                <a:gd name="connsiteY768" fmla="*/ 133914 h 646130"/>
                <a:gd name="connsiteX769" fmla="*/ 509810 w 1013538"/>
                <a:gd name="connsiteY769" fmla="*/ 137841 h 646130"/>
                <a:gd name="connsiteX770" fmla="*/ 512090 w 1013538"/>
                <a:gd name="connsiteY770" fmla="*/ 132900 h 646130"/>
                <a:gd name="connsiteX771" fmla="*/ 516651 w 1013538"/>
                <a:gd name="connsiteY771" fmla="*/ 134294 h 646130"/>
                <a:gd name="connsiteX772" fmla="*/ 522986 w 1013538"/>
                <a:gd name="connsiteY772" fmla="*/ 128593 h 646130"/>
                <a:gd name="connsiteX773" fmla="*/ 520072 w 1013538"/>
                <a:gd name="connsiteY773" fmla="*/ 124665 h 646130"/>
                <a:gd name="connsiteX774" fmla="*/ 522099 w 1013538"/>
                <a:gd name="connsiteY774" fmla="*/ 124285 h 646130"/>
                <a:gd name="connsiteX775" fmla="*/ 524126 w 1013538"/>
                <a:gd name="connsiteY775" fmla="*/ 123905 h 646130"/>
                <a:gd name="connsiteX776" fmla="*/ 525013 w 1013538"/>
                <a:gd name="connsiteY776" fmla="*/ 128213 h 646130"/>
                <a:gd name="connsiteX777" fmla="*/ 529954 w 1013538"/>
                <a:gd name="connsiteY777" fmla="*/ 131633 h 646130"/>
                <a:gd name="connsiteX778" fmla="*/ 534642 w 1013538"/>
                <a:gd name="connsiteY778" fmla="*/ 128466 h 646130"/>
                <a:gd name="connsiteX779" fmla="*/ 532868 w 1013538"/>
                <a:gd name="connsiteY779" fmla="*/ 119851 h 646130"/>
                <a:gd name="connsiteX780" fmla="*/ 544017 w 1013538"/>
                <a:gd name="connsiteY780" fmla="*/ 122131 h 646130"/>
                <a:gd name="connsiteX781" fmla="*/ 547311 w 1013538"/>
                <a:gd name="connsiteY781" fmla="*/ 117064 h 646130"/>
                <a:gd name="connsiteX782" fmla="*/ 549845 w 1013538"/>
                <a:gd name="connsiteY782" fmla="*/ 118837 h 646130"/>
                <a:gd name="connsiteX783" fmla="*/ 555039 w 1013538"/>
                <a:gd name="connsiteY783" fmla="*/ 117824 h 646130"/>
                <a:gd name="connsiteX784" fmla="*/ 550605 w 1013538"/>
                <a:gd name="connsiteY784" fmla="*/ 111996 h 646130"/>
                <a:gd name="connsiteX785" fmla="*/ 559093 w 1013538"/>
                <a:gd name="connsiteY785" fmla="*/ 117064 h 646130"/>
                <a:gd name="connsiteX786" fmla="*/ 569609 w 1013538"/>
                <a:gd name="connsiteY786" fmla="*/ 110602 h 646130"/>
                <a:gd name="connsiteX787" fmla="*/ 570369 w 1013538"/>
                <a:gd name="connsiteY787" fmla="*/ 103761 h 646130"/>
                <a:gd name="connsiteX788" fmla="*/ 576830 w 1013538"/>
                <a:gd name="connsiteY788" fmla="*/ 109209 h 646130"/>
                <a:gd name="connsiteX789" fmla="*/ 583418 w 1013538"/>
                <a:gd name="connsiteY789" fmla="*/ 99073 h 646130"/>
                <a:gd name="connsiteX790" fmla="*/ 590640 w 1013538"/>
                <a:gd name="connsiteY790" fmla="*/ 97680 h 646130"/>
                <a:gd name="connsiteX791" fmla="*/ 592033 w 1013538"/>
                <a:gd name="connsiteY791" fmla="*/ 115290 h 646130"/>
                <a:gd name="connsiteX792" fmla="*/ 602169 w 1013538"/>
                <a:gd name="connsiteY792" fmla="*/ 117697 h 646130"/>
                <a:gd name="connsiteX793" fmla="*/ 598368 w 1013538"/>
                <a:gd name="connsiteY793" fmla="*/ 109462 h 646130"/>
                <a:gd name="connsiteX794" fmla="*/ 602042 w 1013538"/>
                <a:gd name="connsiteY794" fmla="*/ 106548 h 646130"/>
                <a:gd name="connsiteX795" fmla="*/ 599508 w 1013538"/>
                <a:gd name="connsiteY795" fmla="*/ 93626 h 646130"/>
                <a:gd name="connsiteX796" fmla="*/ 614965 w 1013538"/>
                <a:gd name="connsiteY796" fmla="*/ 90585 h 646130"/>
                <a:gd name="connsiteX797" fmla="*/ 613571 w 1013538"/>
                <a:gd name="connsiteY797" fmla="*/ 99834 h 646130"/>
                <a:gd name="connsiteX798" fmla="*/ 619779 w 1013538"/>
                <a:gd name="connsiteY798" fmla="*/ 98567 h 646130"/>
                <a:gd name="connsiteX799" fmla="*/ 618259 w 1013538"/>
                <a:gd name="connsiteY799" fmla="*/ 85517 h 646130"/>
                <a:gd name="connsiteX800" fmla="*/ 627507 w 1013538"/>
                <a:gd name="connsiteY800" fmla="*/ 99327 h 646130"/>
                <a:gd name="connsiteX801" fmla="*/ 629788 w 1013538"/>
                <a:gd name="connsiteY801" fmla="*/ 94386 h 646130"/>
                <a:gd name="connsiteX802" fmla="*/ 627000 w 1013538"/>
                <a:gd name="connsiteY802" fmla="*/ 86024 h 646130"/>
                <a:gd name="connsiteX803" fmla="*/ 632448 w 1013538"/>
                <a:gd name="connsiteY803" fmla="*/ 91599 h 646130"/>
                <a:gd name="connsiteX804" fmla="*/ 632195 w 1013538"/>
                <a:gd name="connsiteY804" fmla="*/ 85011 h 646130"/>
                <a:gd name="connsiteX805" fmla="*/ 642330 w 1013538"/>
                <a:gd name="connsiteY805" fmla="*/ 87418 h 646130"/>
                <a:gd name="connsiteX806" fmla="*/ 644611 w 1013538"/>
                <a:gd name="connsiteY806" fmla="*/ 82477 h 646130"/>
                <a:gd name="connsiteX807" fmla="*/ 653479 w 1013538"/>
                <a:gd name="connsiteY807" fmla="*/ 78549 h 646130"/>
                <a:gd name="connsiteX808" fmla="*/ 649045 w 1013538"/>
                <a:gd name="connsiteY808" fmla="*/ 72721 h 646130"/>
                <a:gd name="connsiteX809" fmla="*/ 647525 w 1013538"/>
                <a:gd name="connsiteY809" fmla="*/ 70821 h 646130"/>
                <a:gd name="connsiteX810" fmla="*/ 645878 w 1013538"/>
                <a:gd name="connsiteY810" fmla="*/ 73355 h 646130"/>
                <a:gd name="connsiteX811" fmla="*/ 638656 w 1013538"/>
                <a:gd name="connsiteY811" fmla="*/ 74748 h 646130"/>
                <a:gd name="connsiteX812" fmla="*/ 629788 w 1013538"/>
                <a:gd name="connsiteY812" fmla="*/ 78676 h 646130"/>
                <a:gd name="connsiteX813" fmla="*/ 624973 w 1013538"/>
                <a:gd name="connsiteY813" fmla="*/ 70694 h 646130"/>
                <a:gd name="connsiteX814" fmla="*/ 621933 w 1013538"/>
                <a:gd name="connsiteY814" fmla="*/ 82477 h 646130"/>
                <a:gd name="connsiteX815" fmla="*/ 616992 w 1013538"/>
                <a:gd name="connsiteY815" fmla="*/ 78929 h 646130"/>
                <a:gd name="connsiteX816" fmla="*/ 616232 w 1013538"/>
                <a:gd name="connsiteY816" fmla="*/ 85771 h 646130"/>
                <a:gd name="connsiteX817" fmla="*/ 603436 w 1013538"/>
                <a:gd name="connsiteY817" fmla="*/ 86024 h 646130"/>
                <a:gd name="connsiteX818" fmla="*/ 600902 w 1013538"/>
                <a:gd name="connsiteY818" fmla="*/ 84250 h 646130"/>
                <a:gd name="connsiteX819" fmla="*/ 600775 w 1013538"/>
                <a:gd name="connsiteY819" fmla="*/ 73101 h 646130"/>
                <a:gd name="connsiteX820" fmla="*/ 599382 w 1013538"/>
                <a:gd name="connsiteY820" fmla="*/ 82223 h 646130"/>
                <a:gd name="connsiteX821" fmla="*/ 593174 w 1013538"/>
                <a:gd name="connsiteY821" fmla="*/ 83490 h 646130"/>
                <a:gd name="connsiteX822" fmla="*/ 591147 w 1013538"/>
                <a:gd name="connsiteY822" fmla="*/ 83870 h 646130"/>
                <a:gd name="connsiteX823" fmla="*/ 591020 w 1013538"/>
                <a:gd name="connsiteY823" fmla="*/ 88305 h 646130"/>
                <a:gd name="connsiteX824" fmla="*/ 588106 w 1013538"/>
                <a:gd name="connsiteY824" fmla="*/ 84377 h 646130"/>
                <a:gd name="connsiteX825" fmla="*/ 585825 w 1013538"/>
                <a:gd name="connsiteY825" fmla="*/ 89318 h 646130"/>
                <a:gd name="connsiteX826" fmla="*/ 573790 w 1013538"/>
                <a:gd name="connsiteY826" fmla="*/ 82730 h 646130"/>
                <a:gd name="connsiteX827" fmla="*/ 573663 w 1013538"/>
                <a:gd name="connsiteY827" fmla="*/ 87164 h 646130"/>
                <a:gd name="connsiteX828" fmla="*/ 572269 w 1013538"/>
                <a:gd name="connsiteY828" fmla="*/ 85517 h 646130"/>
                <a:gd name="connsiteX829" fmla="*/ 568975 w 1013538"/>
                <a:gd name="connsiteY829" fmla="*/ 79436 h 646130"/>
                <a:gd name="connsiteX830" fmla="*/ 568595 w 1013538"/>
                <a:gd name="connsiteY830" fmla="*/ 88431 h 646130"/>
                <a:gd name="connsiteX831" fmla="*/ 557193 w 1013538"/>
                <a:gd name="connsiteY831" fmla="*/ 79563 h 646130"/>
                <a:gd name="connsiteX832" fmla="*/ 558967 w 1013538"/>
                <a:gd name="connsiteY832" fmla="*/ 88178 h 646130"/>
                <a:gd name="connsiteX833" fmla="*/ 557953 w 1013538"/>
                <a:gd name="connsiteY833" fmla="*/ 88431 h 646130"/>
                <a:gd name="connsiteX834" fmla="*/ 556559 w 1013538"/>
                <a:gd name="connsiteY834" fmla="*/ 97680 h 646130"/>
                <a:gd name="connsiteX835" fmla="*/ 550352 w 1013538"/>
                <a:gd name="connsiteY835" fmla="*/ 98947 h 646130"/>
                <a:gd name="connsiteX836" fmla="*/ 543890 w 1013538"/>
                <a:gd name="connsiteY836" fmla="*/ 93499 h 646130"/>
                <a:gd name="connsiteX837" fmla="*/ 542877 w 1013538"/>
                <a:gd name="connsiteY837" fmla="*/ 93752 h 646130"/>
                <a:gd name="connsiteX838" fmla="*/ 541610 w 1013538"/>
                <a:gd name="connsiteY838" fmla="*/ 98440 h 646130"/>
                <a:gd name="connsiteX839" fmla="*/ 536289 w 1013538"/>
                <a:gd name="connsiteY839" fmla="*/ 103888 h 646130"/>
                <a:gd name="connsiteX840" fmla="*/ 532108 w 1013538"/>
                <a:gd name="connsiteY840" fmla="*/ 93626 h 646130"/>
                <a:gd name="connsiteX841" fmla="*/ 536289 w 1013538"/>
                <a:gd name="connsiteY841" fmla="*/ 92865 h 646130"/>
                <a:gd name="connsiteX842" fmla="*/ 528307 w 1013538"/>
                <a:gd name="connsiteY842" fmla="*/ 74368 h 646130"/>
                <a:gd name="connsiteX843" fmla="*/ 527167 w 1013538"/>
                <a:gd name="connsiteY843" fmla="*/ 79056 h 646130"/>
                <a:gd name="connsiteX844" fmla="*/ 524126 w 1013538"/>
                <a:gd name="connsiteY844" fmla="*/ 79689 h 646130"/>
                <a:gd name="connsiteX845" fmla="*/ 527674 w 1013538"/>
                <a:gd name="connsiteY845" fmla="*/ 81210 h 646130"/>
                <a:gd name="connsiteX846" fmla="*/ 525647 w 1013538"/>
                <a:gd name="connsiteY846" fmla="*/ 92739 h 646130"/>
                <a:gd name="connsiteX847" fmla="*/ 521466 w 1013538"/>
                <a:gd name="connsiteY847" fmla="*/ 88685 h 646130"/>
                <a:gd name="connsiteX848" fmla="*/ 522099 w 1013538"/>
                <a:gd name="connsiteY848" fmla="*/ 97426 h 646130"/>
                <a:gd name="connsiteX849" fmla="*/ 516271 w 1013538"/>
                <a:gd name="connsiteY849" fmla="*/ 89698 h 646130"/>
                <a:gd name="connsiteX850" fmla="*/ 511077 w 1013538"/>
                <a:gd name="connsiteY850" fmla="*/ 90712 h 646130"/>
                <a:gd name="connsiteX851" fmla="*/ 504616 w 1013538"/>
                <a:gd name="connsiteY851" fmla="*/ 85264 h 646130"/>
                <a:gd name="connsiteX852" fmla="*/ 505629 w 1013538"/>
                <a:gd name="connsiteY852" fmla="*/ 85011 h 646130"/>
                <a:gd name="connsiteX853" fmla="*/ 507149 w 1013538"/>
                <a:gd name="connsiteY853" fmla="*/ 86911 h 646130"/>
                <a:gd name="connsiteX854" fmla="*/ 502715 w 1013538"/>
                <a:gd name="connsiteY854" fmla="*/ 81083 h 646130"/>
                <a:gd name="connsiteX855" fmla="*/ 501702 w 1013538"/>
                <a:gd name="connsiteY855" fmla="*/ 81336 h 646130"/>
                <a:gd name="connsiteX856" fmla="*/ 494860 w 1013538"/>
                <a:gd name="connsiteY856" fmla="*/ 84884 h 646130"/>
                <a:gd name="connsiteX857" fmla="*/ 495494 w 1013538"/>
                <a:gd name="connsiteY857" fmla="*/ 93626 h 646130"/>
                <a:gd name="connsiteX858" fmla="*/ 493340 w 1013538"/>
                <a:gd name="connsiteY858" fmla="*/ 82857 h 646130"/>
                <a:gd name="connsiteX859" fmla="*/ 492453 w 1013538"/>
                <a:gd name="connsiteY859" fmla="*/ 94132 h 646130"/>
                <a:gd name="connsiteX860" fmla="*/ 488906 w 1013538"/>
                <a:gd name="connsiteY860" fmla="*/ 81463 h 646130"/>
                <a:gd name="connsiteX861" fmla="*/ 488779 w 1013538"/>
                <a:gd name="connsiteY861" fmla="*/ 86024 h 646130"/>
                <a:gd name="connsiteX862" fmla="*/ 483205 w 1013538"/>
                <a:gd name="connsiteY862" fmla="*/ 84884 h 646130"/>
                <a:gd name="connsiteX863" fmla="*/ 482698 w 1013538"/>
                <a:gd name="connsiteY863" fmla="*/ 98313 h 646130"/>
                <a:gd name="connsiteX864" fmla="*/ 476743 w 1013538"/>
                <a:gd name="connsiteY864" fmla="*/ 95019 h 646130"/>
                <a:gd name="connsiteX865" fmla="*/ 476870 w 1013538"/>
                <a:gd name="connsiteY865" fmla="*/ 106168 h 646130"/>
                <a:gd name="connsiteX866" fmla="*/ 475476 w 1013538"/>
                <a:gd name="connsiteY866" fmla="*/ 115417 h 646130"/>
                <a:gd name="connsiteX867" fmla="*/ 464581 w 1013538"/>
                <a:gd name="connsiteY867" fmla="*/ 119724 h 646130"/>
                <a:gd name="connsiteX868" fmla="*/ 461287 w 1013538"/>
                <a:gd name="connsiteY868" fmla="*/ 113643 h 646130"/>
                <a:gd name="connsiteX869" fmla="*/ 476490 w 1013538"/>
                <a:gd name="connsiteY869" fmla="*/ 104014 h 646130"/>
                <a:gd name="connsiteX870" fmla="*/ 473323 w 1013538"/>
                <a:gd name="connsiteY870" fmla="*/ 93499 h 646130"/>
                <a:gd name="connsiteX871" fmla="*/ 471042 w 1013538"/>
                <a:gd name="connsiteY871" fmla="*/ 98440 h 646130"/>
                <a:gd name="connsiteX872" fmla="*/ 465214 w 1013538"/>
                <a:gd name="connsiteY872" fmla="*/ 90712 h 646130"/>
                <a:gd name="connsiteX873" fmla="*/ 458373 w 1013538"/>
                <a:gd name="connsiteY873" fmla="*/ 94259 h 646130"/>
                <a:gd name="connsiteX874" fmla="*/ 454826 w 1013538"/>
                <a:gd name="connsiteY874" fmla="*/ 92739 h 646130"/>
                <a:gd name="connsiteX875" fmla="*/ 450645 w 1013538"/>
                <a:gd name="connsiteY875" fmla="*/ 93499 h 646130"/>
                <a:gd name="connsiteX876" fmla="*/ 453179 w 1013538"/>
                <a:gd name="connsiteY876" fmla="*/ 95273 h 646130"/>
                <a:gd name="connsiteX877" fmla="*/ 447857 w 1013538"/>
                <a:gd name="connsiteY877" fmla="*/ 100720 h 646130"/>
                <a:gd name="connsiteX878" fmla="*/ 449124 w 1013538"/>
                <a:gd name="connsiteY878" fmla="*/ 96033 h 646130"/>
                <a:gd name="connsiteX879" fmla="*/ 445197 w 1013538"/>
                <a:gd name="connsiteY879" fmla="*/ 92359 h 646130"/>
                <a:gd name="connsiteX880" fmla="*/ 439242 w 1013538"/>
                <a:gd name="connsiteY880" fmla="*/ 100214 h 646130"/>
                <a:gd name="connsiteX881" fmla="*/ 436962 w 1013538"/>
                <a:gd name="connsiteY881" fmla="*/ 94006 h 646130"/>
                <a:gd name="connsiteX882" fmla="*/ 427840 w 1013538"/>
                <a:gd name="connsiteY882" fmla="*/ 91345 h 646130"/>
                <a:gd name="connsiteX883" fmla="*/ 428093 w 1013538"/>
                <a:gd name="connsiteY883" fmla="*/ 97933 h 646130"/>
                <a:gd name="connsiteX884" fmla="*/ 425433 w 1013538"/>
                <a:gd name="connsiteY884" fmla="*/ 100720 h 646130"/>
                <a:gd name="connsiteX885" fmla="*/ 422519 w 1013538"/>
                <a:gd name="connsiteY885" fmla="*/ 96793 h 646130"/>
                <a:gd name="connsiteX886" fmla="*/ 421379 w 1013538"/>
                <a:gd name="connsiteY886" fmla="*/ 101481 h 646130"/>
                <a:gd name="connsiteX887" fmla="*/ 418338 w 1013538"/>
                <a:gd name="connsiteY887" fmla="*/ 102114 h 646130"/>
                <a:gd name="connsiteX888" fmla="*/ 414411 w 1013538"/>
                <a:gd name="connsiteY888" fmla="*/ 98440 h 646130"/>
                <a:gd name="connsiteX889" fmla="*/ 415678 w 1013538"/>
                <a:gd name="connsiteY889" fmla="*/ 104901 h 646130"/>
                <a:gd name="connsiteX890" fmla="*/ 410483 w 1013538"/>
                <a:gd name="connsiteY890" fmla="*/ 105915 h 646130"/>
                <a:gd name="connsiteX891" fmla="*/ 409596 w 1013538"/>
                <a:gd name="connsiteY891" fmla="*/ 101607 h 646130"/>
                <a:gd name="connsiteX892" fmla="*/ 404909 w 1013538"/>
                <a:gd name="connsiteY892" fmla="*/ 104775 h 646130"/>
                <a:gd name="connsiteX893" fmla="*/ 402628 w 1013538"/>
                <a:gd name="connsiteY893" fmla="*/ 98567 h 646130"/>
                <a:gd name="connsiteX894" fmla="*/ 398067 w 1013538"/>
                <a:gd name="connsiteY894" fmla="*/ 97173 h 646130"/>
                <a:gd name="connsiteX895" fmla="*/ 391859 w 1013538"/>
                <a:gd name="connsiteY895" fmla="*/ 98440 h 646130"/>
                <a:gd name="connsiteX896" fmla="*/ 390719 w 1013538"/>
                <a:gd name="connsiteY896" fmla="*/ 103128 h 646130"/>
                <a:gd name="connsiteX897" fmla="*/ 380964 w 1013538"/>
                <a:gd name="connsiteY897" fmla="*/ 102747 h 646130"/>
                <a:gd name="connsiteX898" fmla="*/ 380837 w 1013538"/>
                <a:gd name="connsiteY898" fmla="*/ 107182 h 646130"/>
                <a:gd name="connsiteX899" fmla="*/ 376656 w 1013538"/>
                <a:gd name="connsiteY899" fmla="*/ 107942 h 646130"/>
                <a:gd name="connsiteX900" fmla="*/ 372476 w 1013538"/>
                <a:gd name="connsiteY900" fmla="*/ 108702 h 646130"/>
                <a:gd name="connsiteX901" fmla="*/ 375136 w 1013538"/>
                <a:gd name="connsiteY901" fmla="*/ 105915 h 646130"/>
                <a:gd name="connsiteX902" fmla="*/ 374756 w 1013538"/>
                <a:gd name="connsiteY902" fmla="*/ 103761 h 646130"/>
                <a:gd name="connsiteX903" fmla="*/ 371715 w 1013538"/>
                <a:gd name="connsiteY903" fmla="*/ 104394 h 646130"/>
                <a:gd name="connsiteX904" fmla="*/ 368041 w 1013538"/>
                <a:gd name="connsiteY904" fmla="*/ 107308 h 646130"/>
                <a:gd name="connsiteX905" fmla="*/ 363100 w 1013538"/>
                <a:gd name="connsiteY905" fmla="*/ 103888 h 646130"/>
                <a:gd name="connsiteX906" fmla="*/ 356132 w 1013538"/>
                <a:gd name="connsiteY906" fmla="*/ 111996 h 646130"/>
                <a:gd name="connsiteX907" fmla="*/ 351698 w 1013538"/>
                <a:gd name="connsiteY907" fmla="*/ 106168 h 646130"/>
                <a:gd name="connsiteX908" fmla="*/ 340296 w 1013538"/>
                <a:gd name="connsiteY908" fmla="*/ 108449 h 646130"/>
                <a:gd name="connsiteX909" fmla="*/ 341563 w 1013538"/>
                <a:gd name="connsiteY909" fmla="*/ 114910 h 646130"/>
                <a:gd name="connsiteX910" fmla="*/ 335735 w 1013538"/>
                <a:gd name="connsiteY910" fmla="*/ 107182 h 646130"/>
                <a:gd name="connsiteX911" fmla="*/ 328513 w 1013538"/>
                <a:gd name="connsiteY911" fmla="*/ 108575 h 646130"/>
                <a:gd name="connsiteX912" fmla="*/ 326740 w 1013538"/>
                <a:gd name="connsiteY912" fmla="*/ 115670 h 646130"/>
                <a:gd name="connsiteX913" fmla="*/ 324459 w 1013538"/>
                <a:gd name="connsiteY913" fmla="*/ 109462 h 646130"/>
                <a:gd name="connsiteX914" fmla="*/ 317238 w 1013538"/>
                <a:gd name="connsiteY914" fmla="*/ 110856 h 646130"/>
                <a:gd name="connsiteX915" fmla="*/ 321165 w 1013538"/>
                <a:gd name="connsiteY915" fmla="*/ 114530 h 646130"/>
                <a:gd name="connsiteX916" fmla="*/ 317491 w 1013538"/>
                <a:gd name="connsiteY916" fmla="*/ 117444 h 646130"/>
                <a:gd name="connsiteX917" fmla="*/ 315211 w 1013538"/>
                <a:gd name="connsiteY917" fmla="*/ 111236 h 646130"/>
                <a:gd name="connsiteX918" fmla="*/ 308242 w 1013538"/>
                <a:gd name="connsiteY918" fmla="*/ 119344 h 646130"/>
                <a:gd name="connsiteX919" fmla="*/ 306089 w 1013538"/>
                <a:gd name="connsiteY919" fmla="*/ 115417 h 646130"/>
                <a:gd name="connsiteX920" fmla="*/ 303048 w 1013538"/>
                <a:gd name="connsiteY920" fmla="*/ 116050 h 646130"/>
                <a:gd name="connsiteX921" fmla="*/ 301148 w 1013538"/>
                <a:gd name="connsiteY921" fmla="*/ 111996 h 646130"/>
                <a:gd name="connsiteX922" fmla="*/ 281510 w 1013538"/>
                <a:gd name="connsiteY922" fmla="*/ 115797 h 646130"/>
                <a:gd name="connsiteX923" fmla="*/ 281384 w 1013538"/>
                <a:gd name="connsiteY923" fmla="*/ 120231 h 646130"/>
                <a:gd name="connsiteX924" fmla="*/ 277710 w 1013538"/>
                <a:gd name="connsiteY924" fmla="*/ 123145 h 646130"/>
                <a:gd name="connsiteX925" fmla="*/ 275176 w 1013538"/>
                <a:gd name="connsiteY925" fmla="*/ 121371 h 646130"/>
                <a:gd name="connsiteX926" fmla="*/ 269601 w 1013538"/>
                <a:gd name="connsiteY926" fmla="*/ 120231 h 646130"/>
                <a:gd name="connsiteX927" fmla="*/ 265040 w 1013538"/>
                <a:gd name="connsiteY927" fmla="*/ 118837 h 646130"/>
                <a:gd name="connsiteX928" fmla="*/ 264407 w 1013538"/>
                <a:gd name="connsiteY928" fmla="*/ 121245 h 646130"/>
                <a:gd name="connsiteX929" fmla="*/ 261873 w 1013538"/>
                <a:gd name="connsiteY929" fmla="*/ 119471 h 646130"/>
                <a:gd name="connsiteX930" fmla="*/ 259213 w 1013538"/>
                <a:gd name="connsiteY930" fmla="*/ 122258 h 646130"/>
                <a:gd name="connsiteX931" fmla="*/ 250597 w 1013538"/>
                <a:gd name="connsiteY931" fmla="*/ 121751 h 646130"/>
                <a:gd name="connsiteX932" fmla="*/ 253131 w 1013538"/>
                <a:gd name="connsiteY932" fmla="*/ 123525 h 646130"/>
                <a:gd name="connsiteX933" fmla="*/ 252498 w 1013538"/>
                <a:gd name="connsiteY933" fmla="*/ 125805 h 646130"/>
                <a:gd name="connsiteX934" fmla="*/ 248570 w 1013538"/>
                <a:gd name="connsiteY934" fmla="*/ 122131 h 646130"/>
                <a:gd name="connsiteX935" fmla="*/ 244263 w 1013538"/>
                <a:gd name="connsiteY935" fmla="*/ 127452 h 646130"/>
                <a:gd name="connsiteX936" fmla="*/ 241349 w 1013538"/>
                <a:gd name="connsiteY936" fmla="*/ 123525 h 646130"/>
                <a:gd name="connsiteX937" fmla="*/ 237675 w 1013538"/>
                <a:gd name="connsiteY937" fmla="*/ 126439 h 646130"/>
                <a:gd name="connsiteX938" fmla="*/ 234127 w 1013538"/>
                <a:gd name="connsiteY938" fmla="*/ 124919 h 646130"/>
                <a:gd name="connsiteX939" fmla="*/ 218671 w 1013538"/>
                <a:gd name="connsiteY939" fmla="*/ 127959 h 646130"/>
                <a:gd name="connsiteX940" fmla="*/ 216644 w 1013538"/>
                <a:gd name="connsiteY940" fmla="*/ 128339 h 646130"/>
                <a:gd name="connsiteX941" fmla="*/ 213603 w 1013538"/>
                <a:gd name="connsiteY941" fmla="*/ 128973 h 646130"/>
                <a:gd name="connsiteX942" fmla="*/ 205368 w 1013538"/>
                <a:gd name="connsiteY942" fmla="*/ 130620 h 646130"/>
                <a:gd name="connsiteX943" fmla="*/ 206255 w 1013538"/>
                <a:gd name="connsiteY943" fmla="*/ 134927 h 646130"/>
                <a:gd name="connsiteX944" fmla="*/ 203975 w 1013538"/>
                <a:gd name="connsiteY944" fmla="*/ 128719 h 646130"/>
                <a:gd name="connsiteX945" fmla="*/ 202201 w 1013538"/>
                <a:gd name="connsiteY945" fmla="*/ 135814 h 646130"/>
                <a:gd name="connsiteX946" fmla="*/ 198907 w 1013538"/>
                <a:gd name="connsiteY946" fmla="*/ 129733 h 646130"/>
                <a:gd name="connsiteX947" fmla="*/ 192952 w 1013538"/>
                <a:gd name="connsiteY947" fmla="*/ 137588 h 646130"/>
                <a:gd name="connsiteX948" fmla="*/ 182817 w 1013538"/>
                <a:gd name="connsiteY948" fmla="*/ 135181 h 646130"/>
                <a:gd name="connsiteX949" fmla="*/ 182184 w 1013538"/>
                <a:gd name="connsiteY949" fmla="*/ 137588 h 646130"/>
                <a:gd name="connsiteX950" fmla="*/ 181804 w 1013538"/>
                <a:gd name="connsiteY950" fmla="*/ 146583 h 646130"/>
                <a:gd name="connsiteX951" fmla="*/ 179016 w 1013538"/>
                <a:gd name="connsiteY951" fmla="*/ 138221 h 646130"/>
                <a:gd name="connsiteX952" fmla="*/ 172428 w 1013538"/>
                <a:gd name="connsiteY952" fmla="*/ 137334 h 646130"/>
                <a:gd name="connsiteX953" fmla="*/ 174709 w 1013538"/>
                <a:gd name="connsiteY953" fmla="*/ 143542 h 646130"/>
                <a:gd name="connsiteX954" fmla="*/ 172428 w 1013538"/>
                <a:gd name="connsiteY954" fmla="*/ 148483 h 646130"/>
                <a:gd name="connsiteX955" fmla="*/ 168501 w 1013538"/>
                <a:gd name="connsiteY955" fmla="*/ 144809 h 646130"/>
                <a:gd name="connsiteX956" fmla="*/ 168374 w 1013538"/>
                <a:gd name="connsiteY956" fmla="*/ 149244 h 646130"/>
                <a:gd name="connsiteX957" fmla="*/ 162040 w 1013538"/>
                <a:gd name="connsiteY957" fmla="*/ 139362 h 646130"/>
                <a:gd name="connsiteX958" fmla="*/ 155832 w 1013538"/>
                <a:gd name="connsiteY958" fmla="*/ 140628 h 646130"/>
                <a:gd name="connsiteX959" fmla="*/ 160773 w 1013538"/>
                <a:gd name="connsiteY959" fmla="*/ 144176 h 646130"/>
                <a:gd name="connsiteX960" fmla="*/ 152284 w 1013538"/>
                <a:gd name="connsiteY960" fmla="*/ 139108 h 646130"/>
                <a:gd name="connsiteX961" fmla="*/ 153805 w 1013538"/>
                <a:gd name="connsiteY961" fmla="*/ 152157 h 646130"/>
                <a:gd name="connsiteX962" fmla="*/ 152158 w 1013538"/>
                <a:gd name="connsiteY962" fmla="*/ 154691 h 646130"/>
                <a:gd name="connsiteX963" fmla="*/ 149877 w 1013538"/>
                <a:gd name="connsiteY963" fmla="*/ 148483 h 646130"/>
                <a:gd name="connsiteX964" fmla="*/ 145189 w 1013538"/>
                <a:gd name="connsiteY964" fmla="*/ 151651 h 646130"/>
                <a:gd name="connsiteX965" fmla="*/ 144556 w 1013538"/>
                <a:gd name="connsiteY965" fmla="*/ 154058 h 646130"/>
                <a:gd name="connsiteX966" fmla="*/ 138855 w 1013538"/>
                <a:gd name="connsiteY966" fmla="*/ 157352 h 646130"/>
                <a:gd name="connsiteX967" fmla="*/ 137588 w 1013538"/>
                <a:gd name="connsiteY967" fmla="*/ 162039 h 646130"/>
                <a:gd name="connsiteX968" fmla="*/ 133407 w 1013538"/>
                <a:gd name="connsiteY968" fmla="*/ 162800 h 646130"/>
                <a:gd name="connsiteX969" fmla="*/ 130873 w 1013538"/>
                <a:gd name="connsiteY969" fmla="*/ 161026 h 646130"/>
                <a:gd name="connsiteX970" fmla="*/ 126692 w 1013538"/>
                <a:gd name="connsiteY970" fmla="*/ 161786 h 646130"/>
                <a:gd name="connsiteX971" fmla="*/ 122258 w 1013538"/>
                <a:gd name="connsiteY971" fmla="*/ 155958 h 646130"/>
                <a:gd name="connsiteX972" fmla="*/ 117697 w 1013538"/>
                <a:gd name="connsiteY972" fmla="*/ 154565 h 646130"/>
                <a:gd name="connsiteX973" fmla="*/ 114023 w 1013538"/>
                <a:gd name="connsiteY973" fmla="*/ 157479 h 646130"/>
                <a:gd name="connsiteX974" fmla="*/ 113390 w 1013538"/>
                <a:gd name="connsiteY974" fmla="*/ 159886 h 646130"/>
                <a:gd name="connsiteX975" fmla="*/ 111743 w 1013538"/>
                <a:gd name="connsiteY975" fmla="*/ 162420 h 646130"/>
                <a:gd name="connsiteX976" fmla="*/ 109842 w 1013538"/>
                <a:gd name="connsiteY976" fmla="*/ 158365 h 646130"/>
                <a:gd name="connsiteX977" fmla="*/ 99834 w 1013538"/>
                <a:gd name="connsiteY977" fmla="*/ 166980 h 646130"/>
                <a:gd name="connsiteX978" fmla="*/ 92992 w 1013538"/>
                <a:gd name="connsiteY978" fmla="*/ 159379 h 646130"/>
                <a:gd name="connsiteX979" fmla="*/ 91599 w 1013538"/>
                <a:gd name="connsiteY979" fmla="*/ 168627 h 646130"/>
                <a:gd name="connsiteX980" fmla="*/ 85011 w 1013538"/>
                <a:gd name="connsiteY980" fmla="*/ 167741 h 646130"/>
                <a:gd name="connsiteX981" fmla="*/ 84504 w 1013538"/>
                <a:gd name="connsiteY981" fmla="*/ 181170 h 646130"/>
                <a:gd name="connsiteX982" fmla="*/ 80323 w 1013538"/>
                <a:gd name="connsiteY982" fmla="*/ 170781 h 646130"/>
                <a:gd name="connsiteX983" fmla="*/ 79056 w 1013538"/>
                <a:gd name="connsiteY983" fmla="*/ 175469 h 646130"/>
                <a:gd name="connsiteX984" fmla="*/ 78929 w 1013538"/>
                <a:gd name="connsiteY984" fmla="*/ 179903 h 646130"/>
                <a:gd name="connsiteX985" fmla="*/ 80956 w 1013538"/>
                <a:gd name="connsiteY985" fmla="*/ 179523 h 646130"/>
                <a:gd name="connsiteX986" fmla="*/ 81843 w 1013538"/>
                <a:gd name="connsiteY986" fmla="*/ 183831 h 646130"/>
                <a:gd name="connsiteX987" fmla="*/ 82857 w 1013538"/>
                <a:gd name="connsiteY987" fmla="*/ 183577 h 646130"/>
                <a:gd name="connsiteX988" fmla="*/ 83744 w 1013538"/>
                <a:gd name="connsiteY988" fmla="*/ 187885 h 646130"/>
                <a:gd name="connsiteX989" fmla="*/ 87544 w 1013538"/>
                <a:gd name="connsiteY989" fmla="*/ 196120 h 646130"/>
                <a:gd name="connsiteX990" fmla="*/ 89191 w 1013538"/>
                <a:gd name="connsiteY990" fmla="*/ 182437 h 646130"/>
                <a:gd name="connsiteX991" fmla="*/ 94386 w 1013538"/>
                <a:gd name="connsiteY991" fmla="*/ 192572 h 646130"/>
                <a:gd name="connsiteX992" fmla="*/ 99960 w 1013538"/>
                <a:gd name="connsiteY992" fmla="*/ 193713 h 646130"/>
                <a:gd name="connsiteX993" fmla="*/ 101354 w 1013538"/>
                <a:gd name="connsiteY993" fmla="*/ 184464 h 646130"/>
                <a:gd name="connsiteX994" fmla="*/ 106928 w 1013538"/>
                <a:gd name="connsiteY994" fmla="*/ 185604 h 646130"/>
                <a:gd name="connsiteX995" fmla="*/ 105028 w 1013538"/>
                <a:gd name="connsiteY995" fmla="*/ 181550 h 646130"/>
                <a:gd name="connsiteX996" fmla="*/ 108955 w 1013538"/>
                <a:gd name="connsiteY996" fmla="*/ 185224 h 646130"/>
                <a:gd name="connsiteX997" fmla="*/ 108702 w 1013538"/>
                <a:gd name="connsiteY997" fmla="*/ 178636 h 646130"/>
                <a:gd name="connsiteX998" fmla="*/ 111616 w 1013538"/>
                <a:gd name="connsiteY998" fmla="*/ 182564 h 646130"/>
                <a:gd name="connsiteX999" fmla="*/ 115797 w 1013538"/>
                <a:gd name="connsiteY999" fmla="*/ 181803 h 646130"/>
                <a:gd name="connsiteX1000" fmla="*/ 109716 w 1013538"/>
                <a:gd name="connsiteY1000" fmla="*/ 194093 h 646130"/>
                <a:gd name="connsiteX1001" fmla="*/ 123145 w 1013538"/>
                <a:gd name="connsiteY1001" fmla="*/ 191432 h 646130"/>
                <a:gd name="connsiteX1002" fmla="*/ 116810 w 1013538"/>
                <a:gd name="connsiteY1002" fmla="*/ 197133 h 646130"/>
                <a:gd name="connsiteX1003" fmla="*/ 112249 w 1013538"/>
                <a:gd name="connsiteY1003" fmla="*/ 195740 h 646130"/>
                <a:gd name="connsiteX1004" fmla="*/ 102367 w 1013538"/>
                <a:gd name="connsiteY1004" fmla="*/ 199920 h 646130"/>
                <a:gd name="connsiteX1005" fmla="*/ 105915 w 1013538"/>
                <a:gd name="connsiteY1005" fmla="*/ 201441 h 646130"/>
                <a:gd name="connsiteX1006" fmla="*/ 95779 w 1013538"/>
                <a:gd name="connsiteY1006" fmla="*/ 199034 h 646130"/>
                <a:gd name="connsiteX1007" fmla="*/ 94639 w 1013538"/>
                <a:gd name="connsiteY1007" fmla="*/ 203721 h 646130"/>
                <a:gd name="connsiteX1008" fmla="*/ 91979 w 1013538"/>
                <a:gd name="connsiteY1008" fmla="*/ 206508 h 646130"/>
                <a:gd name="connsiteX1009" fmla="*/ 89065 w 1013538"/>
                <a:gd name="connsiteY1009" fmla="*/ 202581 h 646130"/>
                <a:gd name="connsiteX1010" fmla="*/ 86784 w 1013538"/>
                <a:gd name="connsiteY1010" fmla="*/ 207522 h 646130"/>
                <a:gd name="connsiteX1011" fmla="*/ 79943 w 1013538"/>
                <a:gd name="connsiteY1011" fmla="*/ 199920 h 646130"/>
                <a:gd name="connsiteX1012" fmla="*/ 81210 w 1013538"/>
                <a:gd name="connsiteY1012" fmla="*/ 206382 h 646130"/>
                <a:gd name="connsiteX1013" fmla="*/ 77029 w 1013538"/>
                <a:gd name="connsiteY1013" fmla="*/ 207142 h 646130"/>
                <a:gd name="connsiteX1014" fmla="*/ 72595 w 1013538"/>
                <a:gd name="connsiteY1014" fmla="*/ 201314 h 646130"/>
                <a:gd name="connsiteX1015" fmla="*/ 67780 w 1013538"/>
                <a:gd name="connsiteY1015" fmla="*/ 204481 h 646130"/>
                <a:gd name="connsiteX1016" fmla="*/ 67654 w 1013538"/>
                <a:gd name="connsiteY1016" fmla="*/ 208916 h 646130"/>
                <a:gd name="connsiteX1017" fmla="*/ 63473 w 1013538"/>
                <a:gd name="connsiteY1017" fmla="*/ 209676 h 646130"/>
                <a:gd name="connsiteX1018" fmla="*/ 63346 w 1013538"/>
                <a:gd name="connsiteY1018" fmla="*/ 214110 h 646130"/>
                <a:gd name="connsiteX1019" fmla="*/ 60306 w 1013538"/>
                <a:gd name="connsiteY1019" fmla="*/ 214870 h 646130"/>
                <a:gd name="connsiteX1020" fmla="*/ 60179 w 1013538"/>
                <a:gd name="connsiteY1020" fmla="*/ 219304 h 646130"/>
                <a:gd name="connsiteX1021" fmla="*/ 55238 w 1013538"/>
                <a:gd name="connsiteY1021" fmla="*/ 215757 h 646130"/>
                <a:gd name="connsiteX1022" fmla="*/ 50550 w 1013538"/>
                <a:gd name="connsiteY1022" fmla="*/ 230073 h 646130"/>
                <a:gd name="connsiteX1023" fmla="*/ 44976 w 1013538"/>
                <a:gd name="connsiteY1023" fmla="*/ 228933 h 646130"/>
                <a:gd name="connsiteX1024" fmla="*/ 40922 w 1013538"/>
                <a:gd name="connsiteY1024" fmla="*/ 225386 h 646130"/>
                <a:gd name="connsiteX1025" fmla="*/ 42949 w 1013538"/>
                <a:gd name="connsiteY1025" fmla="*/ 240589 h 646130"/>
                <a:gd name="connsiteX1026" fmla="*/ 52451 w 1013538"/>
                <a:gd name="connsiteY1026" fmla="*/ 234254 h 646130"/>
                <a:gd name="connsiteX1027" fmla="*/ 55745 w 1013538"/>
                <a:gd name="connsiteY1027" fmla="*/ 240335 h 646130"/>
                <a:gd name="connsiteX1028" fmla="*/ 49537 w 1013538"/>
                <a:gd name="connsiteY1028" fmla="*/ 241602 h 646130"/>
                <a:gd name="connsiteX1029" fmla="*/ 46243 w 1013538"/>
                <a:gd name="connsiteY1029" fmla="*/ 246670 h 646130"/>
                <a:gd name="connsiteX1030" fmla="*/ 48523 w 1013538"/>
                <a:gd name="connsiteY1030" fmla="*/ 252878 h 646130"/>
                <a:gd name="connsiteX1031" fmla="*/ 47763 w 1013538"/>
                <a:gd name="connsiteY1031" fmla="*/ 259719 h 646130"/>
                <a:gd name="connsiteX1032" fmla="*/ 45989 w 1013538"/>
                <a:gd name="connsiteY1032" fmla="*/ 266814 h 646130"/>
                <a:gd name="connsiteX1033" fmla="*/ 44596 w 1013538"/>
                <a:gd name="connsiteY1033" fmla="*/ 249204 h 646130"/>
                <a:gd name="connsiteX1034" fmla="*/ 38768 w 1013538"/>
                <a:gd name="connsiteY1034" fmla="*/ 268208 h 646130"/>
                <a:gd name="connsiteX1035" fmla="*/ 33193 w 1013538"/>
                <a:gd name="connsiteY1035" fmla="*/ 267067 h 646130"/>
                <a:gd name="connsiteX1036" fmla="*/ 30533 w 1013538"/>
                <a:gd name="connsiteY1036" fmla="*/ 269855 h 646130"/>
                <a:gd name="connsiteX1037" fmla="*/ 26352 w 1013538"/>
                <a:gd name="connsiteY1037" fmla="*/ 270615 h 646130"/>
                <a:gd name="connsiteX1038" fmla="*/ 24325 w 1013538"/>
                <a:gd name="connsiteY1038" fmla="*/ 270995 h 646130"/>
                <a:gd name="connsiteX1039" fmla="*/ 21284 w 1013538"/>
                <a:gd name="connsiteY1039" fmla="*/ 271628 h 646130"/>
                <a:gd name="connsiteX1040" fmla="*/ 21411 w 1013538"/>
                <a:gd name="connsiteY1040" fmla="*/ 282777 h 646130"/>
                <a:gd name="connsiteX1041" fmla="*/ 20017 w 1013538"/>
                <a:gd name="connsiteY1041" fmla="*/ 292026 h 646130"/>
                <a:gd name="connsiteX1042" fmla="*/ 25719 w 1013538"/>
                <a:gd name="connsiteY1042" fmla="*/ 288605 h 646130"/>
                <a:gd name="connsiteX1043" fmla="*/ 29646 w 1013538"/>
                <a:gd name="connsiteY1043" fmla="*/ 292279 h 646130"/>
                <a:gd name="connsiteX1044" fmla="*/ 35094 w 1013538"/>
                <a:gd name="connsiteY1044" fmla="*/ 297854 h 646130"/>
                <a:gd name="connsiteX1045" fmla="*/ 36107 w 1013538"/>
                <a:gd name="connsiteY1045" fmla="*/ 297600 h 646130"/>
                <a:gd name="connsiteX1046" fmla="*/ 43709 w 1013538"/>
                <a:gd name="connsiteY1046" fmla="*/ 298360 h 646130"/>
                <a:gd name="connsiteX1047" fmla="*/ 41428 w 1013538"/>
                <a:gd name="connsiteY1047" fmla="*/ 303301 h 646130"/>
                <a:gd name="connsiteX1048" fmla="*/ 44469 w 1013538"/>
                <a:gd name="connsiteY1048" fmla="*/ 318378 h 646130"/>
                <a:gd name="connsiteX1049" fmla="*/ 39275 w 1013538"/>
                <a:gd name="connsiteY1049" fmla="*/ 308116 h 646130"/>
                <a:gd name="connsiteX1050" fmla="*/ 41935 w 1013538"/>
                <a:gd name="connsiteY1050" fmla="*/ 321038 h 646130"/>
                <a:gd name="connsiteX1051" fmla="*/ 37754 w 1013538"/>
                <a:gd name="connsiteY1051" fmla="*/ 310776 h 646130"/>
                <a:gd name="connsiteX1052" fmla="*/ 34207 w 1013538"/>
                <a:gd name="connsiteY1052" fmla="*/ 309256 h 646130"/>
                <a:gd name="connsiteX1053" fmla="*/ 30279 w 1013538"/>
                <a:gd name="connsiteY1053" fmla="*/ 305582 h 646130"/>
                <a:gd name="connsiteX1054" fmla="*/ 36867 w 1013538"/>
                <a:gd name="connsiteY1054" fmla="*/ 322179 h 646130"/>
                <a:gd name="connsiteX1055" fmla="*/ 38641 w 1013538"/>
                <a:gd name="connsiteY1055" fmla="*/ 330794 h 646130"/>
                <a:gd name="connsiteX1056" fmla="*/ 37881 w 1013538"/>
                <a:gd name="connsiteY1056" fmla="*/ 337635 h 646130"/>
                <a:gd name="connsiteX1057" fmla="*/ 39021 w 1013538"/>
                <a:gd name="connsiteY1057" fmla="*/ 332947 h 646130"/>
                <a:gd name="connsiteX1058" fmla="*/ 43202 w 1013538"/>
                <a:gd name="connsiteY1058" fmla="*/ 332187 h 646130"/>
                <a:gd name="connsiteX1059" fmla="*/ 42949 w 1013538"/>
                <a:gd name="connsiteY1059" fmla="*/ 325599 h 646130"/>
                <a:gd name="connsiteX1060" fmla="*/ 46623 w 1013538"/>
                <a:gd name="connsiteY1060" fmla="*/ 338268 h 646130"/>
                <a:gd name="connsiteX1061" fmla="*/ 51564 w 1013538"/>
                <a:gd name="connsiteY1061" fmla="*/ 330667 h 646130"/>
                <a:gd name="connsiteX1062" fmla="*/ 53464 w 1013538"/>
                <a:gd name="connsiteY1062" fmla="*/ 334721 h 646130"/>
                <a:gd name="connsiteX1063" fmla="*/ 46116 w 1013538"/>
                <a:gd name="connsiteY1063" fmla="*/ 340676 h 646130"/>
                <a:gd name="connsiteX1064" fmla="*/ 47636 w 1013538"/>
                <a:gd name="connsiteY1064" fmla="*/ 353725 h 646130"/>
                <a:gd name="connsiteX1065" fmla="*/ 46623 w 1013538"/>
                <a:gd name="connsiteY1065" fmla="*/ 353978 h 646130"/>
                <a:gd name="connsiteX1066" fmla="*/ 46496 w 1013538"/>
                <a:gd name="connsiteY1066" fmla="*/ 358413 h 646130"/>
                <a:gd name="connsiteX1067" fmla="*/ 43075 w 1013538"/>
                <a:gd name="connsiteY1067" fmla="*/ 368041 h 646130"/>
                <a:gd name="connsiteX1068" fmla="*/ 37501 w 1013538"/>
                <a:gd name="connsiteY1068" fmla="*/ 366901 h 646130"/>
                <a:gd name="connsiteX1069" fmla="*/ 35220 w 1013538"/>
                <a:gd name="connsiteY1069" fmla="*/ 371842 h 646130"/>
                <a:gd name="connsiteX1070" fmla="*/ 39908 w 1013538"/>
                <a:gd name="connsiteY1070" fmla="*/ 368675 h 646130"/>
                <a:gd name="connsiteX1071" fmla="*/ 39275 w 1013538"/>
                <a:gd name="connsiteY1071" fmla="*/ 371082 h 646130"/>
                <a:gd name="connsiteX1072" fmla="*/ 41428 w 1013538"/>
                <a:gd name="connsiteY1072" fmla="*/ 372475 h 646130"/>
                <a:gd name="connsiteX1073" fmla="*/ 43455 w 1013538"/>
                <a:gd name="connsiteY1073" fmla="*/ 372095 h 646130"/>
                <a:gd name="connsiteX1074" fmla="*/ 46496 w 1013538"/>
                <a:gd name="connsiteY1074" fmla="*/ 371462 h 646130"/>
                <a:gd name="connsiteX1075" fmla="*/ 48777 w 1013538"/>
                <a:gd name="connsiteY1075" fmla="*/ 377670 h 646130"/>
                <a:gd name="connsiteX1076" fmla="*/ 51690 w 1013538"/>
                <a:gd name="connsiteY1076" fmla="*/ 381597 h 646130"/>
                <a:gd name="connsiteX1077" fmla="*/ 46369 w 1013538"/>
                <a:gd name="connsiteY1077" fmla="*/ 387045 h 646130"/>
                <a:gd name="connsiteX1078" fmla="*/ 41175 w 1013538"/>
                <a:gd name="connsiteY1078" fmla="*/ 388059 h 646130"/>
                <a:gd name="connsiteX1079" fmla="*/ 34587 w 1013538"/>
                <a:gd name="connsiteY1079" fmla="*/ 398194 h 646130"/>
                <a:gd name="connsiteX1080" fmla="*/ 30026 w 1013538"/>
                <a:gd name="connsiteY1080" fmla="*/ 396800 h 646130"/>
                <a:gd name="connsiteX1081" fmla="*/ 32560 w 1013538"/>
                <a:gd name="connsiteY1081" fmla="*/ 398574 h 646130"/>
                <a:gd name="connsiteX1082" fmla="*/ 33700 w 1013538"/>
                <a:gd name="connsiteY1082" fmla="*/ 409470 h 646130"/>
                <a:gd name="connsiteX1083" fmla="*/ 41935 w 1013538"/>
                <a:gd name="connsiteY1083" fmla="*/ 407823 h 646130"/>
                <a:gd name="connsiteX1084" fmla="*/ 59419 w 1013538"/>
                <a:gd name="connsiteY1084" fmla="*/ 404402 h 646130"/>
                <a:gd name="connsiteX1085" fmla="*/ 62966 w 1013538"/>
                <a:gd name="connsiteY1085" fmla="*/ 405922 h 646130"/>
                <a:gd name="connsiteX1086" fmla="*/ 64106 w 1013538"/>
                <a:gd name="connsiteY1086" fmla="*/ 416818 h 646130"/>
                <a:gd name="connsiteX1087" fmla="*/ 54858 w 1013538"/>
                <a:gd name="connsiteY1087" fmla="*/ 418591 h 646130"/>
                <a:gd name="connsiteX1088" fmla="*/ 50297 w 1013538"/>
                <a:gd name="connsiteY1088" fmla="*/ 417198 h 646130"/>
                <a:gd name="connsiteX1089" fmla="*/ 49663 w 1013538"/>
                <a:gd name="connsiteY1089" fmla="*/ 419605 h 646130"/>
                <a:gd name="connsiteX1090" fmla="*/ 46623 w 1013538"/>
                <a:gd name="connsiteY1090" fmla="*/ 420238 h 646130"/>
                <a:gd name="connsiteX1091" fmla="*/ 43582 w 1013538"/>
                <a:gd name="connsiteY1091" fmla="*/ 420872 h 646130"/>
                <a:gd name="connsiteX1092" fmla="*/ 41555 w 1013538"/>
                <a:gd name="connsiteY1092" fmla="*/ 421252 h 646130"/>
                <a:gd name="connsiteX1093" fmla="*/ 39908 w 1013538"/>
                <a:gd name="connsiteY1093" fmla="*/ 423786 h 646130"/>
                <a:gd name="connsiteX1094" fmla="*/ 36867 w 1013538"/>
                <a:gd name="connsiteY1094" fmla="*/ 424419 h 646130"/>
                <a:gd name="connsiteX1095" fmla="*/ 34334 w 1013538"/>
                <a:gd name="connsiteY1095" fmla="*/ 422646 h 646130"/>
                <a:gd name="connsiteX1096" fmla="*/ 20904 w 1013538"/>
                <a:gd name="connsiteY1096" fmla="*/ 425306 h 646130"/>
                <a:gd name="connsiteX1097" fmla="*/ 22805 w 1013538"/>
                <a:gd name="connsiteY1097" fmla="*/ 429360 h 646130"/>
                <a:gd name="connsiteX1098" fmla="*/ 24452 w 1013538"/>
                <a:gd name="connsiteY1098" fmla="*/ 426826 h 646130"/>
                <a:gd name="connsiteX1099" fmla="*/ 32560 w 1013538"/>
                <a:gd name="connsiteY1099" fmla="*/ 429740 h 646130"/>
                <a:gd name="connsiteX1100" fmla="*/ 46496 w 1013538"/>
                <a:gd name="connsiteY1100" fmla="*/ 440382 h 646130"/>
                <a:gd name="connsiteX1101" fmla="*/ 51184 w 1013538"/>
                <a:gd name="connsiteY1101" fmla="*/ 437215 h 646130"/>
                <a:gd name="connsiteX1102" fmla="*/ 49790 w 1013538"/>
                <a:gd name="connsiteY1102" fmla="*/ 446464 h 646130"/>
                <a:gd name="connsiteX1103" fmla="*/ 57138 w 1013538"/>
                <a:gd name="connsiteY1103" fmla="*/ 456219 h 646130"/>
                <a:gd name="connsiteX1104" fmla="*/ 57265 w 1013538"/>
                <a:gd name="connsiteY1104" fmla="*/ 467368 h 646130"/>
                <a:gd name="connsiteX1105" fmla="*/ 54731 w 1013538"/>
                <a:gd name="connsiteY1105" fmla="*/ 465594 h 646130"/>
                <a:gd name="connsiteX1106" fmla="*/ 50550 w 1013538"/>
                <a:gd name="connsiteY1106" fmla="*/ 466354 h 646130"/>
                <a:gd name="connsiteX1107" fmla="*/ 48523 w 1013538"/>
                <a:gd name="connsiteY1107" fmla="*/ 466734 h 646130"/>
                <a:gd name="connsiteX1108" fmla="*/ 42315 w 1013538"/>
                <a:gd name="connsiteY1108" fmla="*/ 468001 h 646130"/>
                <a:gd name="connsiteX1109" fmla="*/ 39021 w 1013538"/>
                <a:gd name="connsiteY1109" fmla="*/ 473069 h 646130"/>
                <a:gd name="connsiteX1110" fmla="*/ 31420 w 1013538"/>
                <a:gd name="connsiteY1110" fmla="*/ 472309 h 646130"/>
                <a:gd name="connsiteX1111" fmla="*/ 27872 w 1013538"/>
                <a:gd name="connsiteY1111" fmla="*/ 470789 h 646130"/>
                <a:gd name="connsiteX1112" fmla="*/ 29646 w 1013538"/>
                <a:gd name="connsiteY1112" fmla="*/ 479404 h 646130"/>
                <a:gd name="connsiteX1113" fmla="*/ 37501 w 1013538"/>
                <a:gd name="connsiteY1113" fmla="*/ 475603 h 646130"/>
                <a:gd name="connsiteX1114" fmla="*/ 40795 w 1013538"/>
                <a:gd name="connsiteY1114" fmla="*/ 481684 h 646130"/>
                <a:gd name="connsiteX1115" fmla="*/ 39401 w 1013538"/>
                <a:gd name="connsiteY1115" fmla="*/ 490933 h 646130"/>
                <a:gd name="connsiteX1116" fmla="*/ 36107 w 1013538"/>
                <a:gd name="connsiteY1116" fmla="*/ 484851 h 646130"/>
                <a:gd name="connsiteX1117" fmla="*/ 34967 w 1013538"/>
                <a:gd name="connsiteY1117" fmla="*/ 489539 h 646130"/>
                <a:gd name="connsiteX1118" fmla="*/ 28379 w 1013538"/>
                <a:gd name="connsiteY1118" fmla="*/ 488652 h 646130"/>
                <a:gd name="connsiteX1119" fmla="*/ 38388 w 1013538"/>
                <a:gd name="connsiteY1119" fmla="*/ 495620 h 646130"/>
                <a:gd name="connsiteX1120" fmla="*/ 38641 w 1013538"/>
                <a:gd name="connsiteY1120" fmla="*/ 502208 h 646130"/>
                <a:gd name="connsiteX1121" fmla="*/ 26732 w 1013538"/>
                <a:gd name="connsiteY1121" fmla="*/ 506769 h 646130"/>
                <a:gd name="connsiteX1122" fmla="*/ 21411 w 1013538"/>
                <a:gd name="connsiteY1122" fmla="*/ 512217 h 646130"/>
                <a:gd name="connsiteX1123" fmla="*/ 21031 w 1013538"/>
                <a:gd name="connsiteY1123" fmla="*/ 510063 h 646130"/>
                <a:gd name="connsiteX1124" fmla="*/ 13936 w 1013538"/>
                <a:gd name="connsiteY1124" fmla="*/ 507023 h 646130"/>
                <a:gd name="connsiteX1125" fmla="*/ 16470 w 1013538"/>
                <a:gd name="connsiteY1125" fmla="*/ 508796 h 646130"/>
                <a:gd name="connsiteX1126" fmla="*/ 18624 w 1013538"/>
                <a:gd name="connsiteY1126" fmla="*/ 519565 h 646130"/>
                <a:gd name="connsiteX1127" fmla="*/ 25212 w 1013538"/>
                <a:gd name="connsiteY1127" fmla="*/ 520452 h 646130"/>
                <a:gd name="connsiteX1128" fmla="*/ 29899 w 1013538"/>
                <a:gd name="connsiteY1128" fmla="*/ 532868 h 646130"/>
                <a:gd name="connsiteX1129" fmla="*/ 31673 w 1013538"/>
                <a:gd name="connsiteY1129" fmla="*/ 525773 h 646130"/>
                <a:gd name="connsiteX1130" fmla="*/ 36741 w 1013538"/>
                <a:gd name="connsiteY1130" fmla="*/ 540343 h 646130"/>
                <a:gd name="connsiteX1131" fmla="*/ 34334 w 1013538"/>
                <a:gd name="connsiteY1131" fmla="*/ 549718 h 646130"/>
                <a:gd name="connsiteX1132" fmla="*/ 35601 w 1013538"/>
                <a:gd name="connsiteY1132" fmla="*/ 545030 h 646130"/>
                <a:gd name="connsiteX1133" fmla="*/ 44216 w 1013538"/>
                <a:gd name="connsiteY1133" fmla="*/ 561120 h 646130"/>
                <a:gd name="connsiteX1134" fmla="*/ 40161 w 1013538"/>
                <a:gd name="connsiteY1134" fmla="*/ 568849 h 646130"/>
                <a:gd name="connsiteX1135" fmla="*/ 34207 w 1013538"/>
                <a:gd name="connsiteY1135" fmla="*/ 565554 h 646130"/>
                <a:gd name="connsiteX1136" fmla="*/ 32813 w 1013538"/>
                <a:gd name="connsiteY1136" fmla="*/ 574803 h 646130"/>
                <a:gd name="connsiteX1137" fmla="*/ 23691 w 1013538"/>
                <a:gd name="connsiteY1137" fmla="*/ 572142 h 646130"/>
                <a:gd name="connsiteX1138" fmla="*/ 20651 w 1013538"/>
                <a:gd name="connsiteY1138" fmla="*/ 572776 h 646130"/>
                <a:gd name="connsiteX1139" fmla="*/ 18877 w 1013538"/>
                <a:gd name="connsiteY1139" fmla="*/ 579871 h 646130"/>
                <a:gd name="connsiteX1140" fmla="*/ 14443 w 1013538"/>
                <a:gd name="connsiteY1140" fmla="*/ 574043 h 646130"/>
                <a:gd name="connsiteX1141" fmla="*/ 10135 w 1013538"/>
                <a:gd name="connsiteY1141" fmla="*/ 579364 h 646130"/>
                <a:gd name="connsiteX1142" fmla="*/ 0 w 1013538"/>
                <a:gd name="connsiteY1142" fmla="*/ 576830 h 646130"/>
                <a:gd name="connsiteX1143" fmla="*/ 14063 w 1013538"/>
                <a:gd name="connsiteY1143" fmla="*/ 582911 h 646130"/>
                <a:gd name="connsiteX1144" fmla="*/ 885960 w 1013538"/>
                <a:gd name="connsiteY1144" fmla="*/ 634855 h 646130"/>
                <a:gd name="connsiteX1145" fmla="*/ 885960 w 1013538"/>
                <a:gd name="connsiteY1145" fmla="*/ 634855 h 646130"/>
                <a:gd name="connsiteX1146" fmla="*/ 885960 w 1013538"/>
                <a:gd name="connsiteY1146" fmla="*/ 634855 h 646130"/>
                <a:gd name="connsiteX1147" fmla="*/ 832242 w 1013538"/>
                <a:gd name="connsiteY1147" fmla="*/ 634222 h 646130"/>
                <a:gd name="connsiteX1148" fmla="*/ 839463 w 1013538"/>
                <a:gd name="connsiteY1148" fmla="*/ 632828 h 646130"/>
                <a:gd name="connsiteX1149" fmla="*/ 838197 w 1013538"/>
                <a:gd name="connsiteY1149" fmla="*/ 626367 h 646130"/>
                <a:gd name="connsiteX1150" fmla="*/ 836550 w 1013538"/>
                <a:gd name="connsiteY1150" fmla="*/ 628901 h 646130"/>
                <a:gd name="connsiteX1151" fmla="*/ 835029 w 1013538"/>
                <a:gd name="connsiteY1151" fmla="*/ 627000 h 646130"/>
                <a:gd name="connsiteX1152" fmla="*/ 845545 w 1013538"/>
                <a:gd name="connsiteY1152" fmla="*/ 620539 h 646130"/>
                <a:gd name="connsiteX1153" fmla="*/ 842124 w 1013538"/>
                <a:gd name="connsiteY1153" fmla="*/ 630168 h 646130"/>
                <a:gd name="connsiteX1154" fmla="*/ 841744 w 1013538"/>
                <a:gd name="connsiteY1154" fmla="*/ 639163 h 646130"/>
                <a:gd name="connsiteX1155" fmla="*/ 835536 w 1013538"/>
                <a:gd name="connsiteY1155" fmla="*/ 640430 h 646130"/>
                <a:gd name="connsiteX1156" fmla="*/ 833509 w 1013538"/>
                <a:gd name="connsiteY1156" fmla="*/ 640810 h 646130"/>
                <a:gd name="connsiteX1157" fmla="*/ 827554 w 1013538"/>
                <a:gd name="connsiteY1157" fmla="*/ 637516 h 646130"/>
                <a:gd name="connsiteX1158" fmla="*/ 832242 w 1013538"/>
                <a:gd name="connsiteY1158" fmla="*/ 634222 h 646130"/>
                <a:gd name="connsiteX1159" fmla="*/ 990734 w 1013538"/>
                <a:gd name="connsiteY1159" fmla="*/ 259719 h 646130"/>
                <a:gd name="connsiteX1160" fmla="*/ 987567 w 1013538"/>
                <a:gd name="connsiteY1160" fmla="*/ 249204 h 646130"/>
                <a:gd name="connsiteX1161" fmla="*/ 990734 w 1013538"/>
                <a:gd name="connsiteY1161" fmla="*/ 259719 h 646130"/>
                <a:gd name="connsiteX1162" fmla="*/ 990354 w 1013538"/>
                <a:gd name="connsiteY1162" fmla="*/ 230833 h 646130"/>
                <a:gd name="connsiteX1163" fmla="*/ 991241 w 1013538"/>
                <a:gd name="connsiteY1163" fmla="*/ 235141 h 646130"/>
                <a:gd name="connsiteX1164" fmla="*/ 988200 w 1013538"/>
                <a:gd name="connsiteY1164" fmla="*/ 235774 h 646130"/>
                <a:gd name="connsiteX1165" fmla="*/ 987314 w 1013538"/>
                <a:gd name="connsiteY1165" fmla="*/ 231467 h 646130"/>
                <a:gd name="connsiteX1166" fmla="*/ 990354 w 1013538"/>
                <a:gd name="connsiteY1166" fmla="*/ 230833 h 646130"/>
                <a:gd name="connsiteX1167" fmla="*/ 989594 w 1013538"/>
                <a:gd name="connsiteY1167" fmla="*/ 264407 h 646130"/>
                <a:gd name="connsiteX1168" fmla="*/ 990227 w 1013538"/>
                <a:gd name="connsiteY1168" fmla="*/ 273149 h 646130"/>
                <a:gd name="connsiteX1169" fmla="*/ 983133 w 1013538"/>
                <a:gd name="connsiteY1169" fmla="*/ 270108 h 646130"/>
                <a:gd name="connsiteX1170" fmla="*/ 978952 w 1013538"/>
                <a:gd name="connsiteY1170" fmla="*/ 259846 h 646130"/>
                <a:gd name="connsiteX1171" fmla="*/ 982499 w 1013538"/>
                <a:gd name="connsiteY1171" fmla="*/ 261366 h 646130"/>
                <a:gd name="connsiteX1172" fmla="*/ 985540 w 1013538"/>
                <a:gd name="connsiteY1172" fmla="*/ 260733 h 646130"/>
                <a:gd name="connsiteX1173" fmla="*/ 989594 w 1013538"/>
                <a:gd name="connsiteY1173" fmla="*/ 264407 h 646130"/>
                <a:gd name="connsiteX1174" fmla="*/ 977938 w 1013538"/>
                <a:gd name="connsiteY1174" fmla="*/ 233241 h 646130"/>
                <a:gd name="connsiteX1175" fmla="*/ 985160 w 1013538"/>
                <a:gd name="connsiteY1175" fmla="*/ 231847 h 646130"/>
                <a:gd name="connsiteX1176" fmla="*/ 985033 w 1013538"/>
                <a:gd name="connsiteY1176" fmla="*/ 236281 h 646130"/>
                <a:gd name="connsiteX1177" fmla="*/ 985286 w 1013538"/>
                <a:gd name="connsiteY1177" fmla="*/ 242869 h 646130"/>
                <a:gd name="connsiteX1178" fmla="*/ 983639 w 1013538"/>
                <a:gd name="connsiteY1178" fmla="*/ 245403 h 646130"/>
                <a:gd name="connsiteX1179" fmla="*/ 983893 w 1013538"/>
                <a:gd name="connsiteY1179" fmla="*/ 251991 h 646130"/>
                <a:gd name="connsiteX1180" fmla="*/ 979712 w 1013538"/>
                <a:gd name="connsiteY1180" fmla="*/ 252751 h 646130"/>
                <a:gd name="connsiteX1181" fmla="*/ 977178 w 1013538"/>
                <a:gd name="connsiteY1181" fmla="*/ 239829 h 646130"/>
                <a:gd name="connsiteX1182" fmla="*/ 982119 w 1013538"/>
                <a:gd name="connsiteY1182" fmla="*/ 243376 h 646130"/>
                <a:gd name="connsiteX1183" fmla="*/ 977938 w 1013538"/>
                <a:gd name="connsiteY1183" fmla="*/ 233241 h 646130"/>
                <a:gd name="connsiteX1184" fmla="*/ 960075 w 1013538"/>
                <a:gd name="connsiteY1184" fmla="*/ 138728 h 646130"/>
                <a:gd name="connsiteX1185" fmla="*/ 965522 w 1013538"/>
                <a:gd name="connsiteY1185" fmla="*/ 155451 h 646130"/>
                <a:gd name="connsiteX1186" fmla="*/ 963495 w 1013538"/>
                <a:gd name="connsiteY1186" fmla="*/ 155832 h 646130"/>
                <a:gd name="connsiteX1187" fmla="*/ 968690 w 1013538"/>
                <a:gd name="connsiteY1187" fmla="*/ 165967 h 646130"/>
                <a:gd name="connsiteX1188" fmla="*/ 963875 w 1013538"/>
                <a:gd name="connsiteY1188" fmla="*/ 157985 h 646130"/>
                <a:gd name="connsiteX1189" fmla="*/ 961848 w 1013538"/>
                <a:gd name="connsiteY1189" fmla="*/ 158365 h 646130"/>
                <a:gd name="connsiteX1190" fmla="*/ 959568 w 1013538"/>
                <a:gd name="connsiteY1190" fmla="*/ 152157 h 646130"/>
                <a:gd name="connsiteX1191" fmla="*/ 959695 w 1013538"/>
                <a:gd name="connsiteY1191" fmla="*/ 147723 h 646130"/>
                <a:gd name="connsiteX1192" fmla="*/ 961722 w 1013538"/>
                <a:gd name="connsiteY1192" fmla="*/ 147343 h 646130"/>
                <a:gd name="connsiteX1193" fmla="*/ 956274 w 1013538"/>
                <a:gd name="connsiteY1193" fmla="*/ 141769 h 646130"/>
                <a:gd name="connsiteX1194" fmla="*/ 955640 w 1013538"/>
                <a:gd name="connsiteY1194" fmla="*/ 144176 h 646130"/>
                <a:gd name="connsiteX1195" fmla="*/ 960075 w 1013538"/>
                <a:gd name="connsiteY1195" fmla="*/ 138728 h 646130"/>
                <a:gd name="connsiteX1196" fmla="*/ 951966 w 1013538"/>
                <a:gd name="connsiteY1196" fmla="*/ 151397 h 646130"/>
                <a:gd name="connsiteX1197" fmla="*/ 957541 w 1013538"/>
                <a:gd name="connsiteY1197" fmla="*/ 152538 h 646130"/>
                <a:gd name="connsiteX1198" fmla="*/ 955767 w 1013538"/>
                <a:gd name="connsiteY1198" fmla="*/ 159632 h 646130"/>
                <a:gd name="connsiteX1199" fmla="*/ 952093 w 1013538"/>
                <a:gd name="connsiteY1199" fmla="*/ 162546 h 646130"/>
                <a:gd name="connsiteX1200" fmla="*/ 951966 w 1013538"/>
                <a:gd name="connsiteY1200" fmla="*/ 151397 h 646130"/>
                <a:gd name="connsiteX1201" fmla="*/ 943985 w 1013538"/>
                <a:gd name="connsiteY1201" fmla="*/ 90585 h 646130"/>
                <a:gd name="connsiteX1202" fmla="*/ 941958 w 1013538"/>
                <a:gd name="connsiteY1202" fmla="*/ 102114 h 646130"/>
                <a:gd name="connsiteX1203" fmla="*/ 943985 w 1013538"/>
                <a:gd name="connsiteY1203" fmla="*/ 90585 h 646130"/>
                <a:gd name="connsiteX1204" fmla="*/ 833636 w 1013538"/>
                <a:gd name="connsiteY1204" fmla="*/ 154565 h 646130"/>
                <a:gd name="connsiteX1205" fmla="*/ 832495 w 1013538"/>
                <a:gd name="connsiteY1205" fmla="*/ 143669 h 646130"/>
                <a:gd name="connsiteX1206" fmla="*/ 833636 w 1013538"/>
                <a:gd name="connsiteY1206" fmla="*/ 154565 h 646130"/>
                <a:gd name="connsiteX1207" fmla="*/ 565048 w 1013538"/>
                <a:gd name="connsiteY1207" fmla="*/ 167107 h 646130"/>
                <a:gd name="connsiteX1208" fmla="*/ 565935 w 1013538"/>
                <a:gd name="connsiteY1208" fmla="*/ 171415 h 646130"/>
                <a:gd name="connsiteX1209" fmla="*/ 565048 w 1013538"/>
                <a:gd name="connsiteY1209" fmla="*/ 167107 h 646130"/>
                <a:gd name="connsiteX1210" fmla="*/ 387932 w 1013538"/>
                <a:gd name="connsiteY1210" fmla="*/ 641190 h 646130"/>
                <a:gd name="connsiteX1211" fmla="*/ 398954 w 1013538"/>
                <a:gd name="connsiteY1211" fmla="*/ 647904 h 646130"/>
                <a:gd name="connsiteX1212" fmla="*/ 387932 w 1013538"/>
                <a:gd name="connsiteY1212" fmla="*/ 641190 h 646130"/>
                <a:gd name="connsiteX1213" fmla="*/ 411370 w 1013538"/>
                <a:gd name="connsiteY1213" fmla="*/ 319898 h 646130"/>
                <a:gd name="connsiteX1214" fmla="*/ 408076 w 1013538"/>
                <a:gd name="connsiteY1214" fmla="*/ 313817 h 646130"/>
                <a:gd name="connsiteX1215" fmla="*/ 412257 w 1013538"/>
                <a:gd name="connsiteY1215" fmla="*/ 313057 h 646130"/>
                <a:gd name="connsiteX1216" fmla="*/ 413144 w 1013538"/>
                <a:gd name="connsiteY1216" fmla="*/ 317364 h 646130"/>
                <a:gd name="connsiteX1217" fmla="*/ 411370 w 1013538"/>
                <a:gd name="connsiteY1217" fmla="*/ 319898 h 646130"/>
                <a:gd name="connsiteX1218" fmla="*/ 417578 w 1013538"/>
                <a:gd name="connsiteY1218" fmla="*/ 345490 h 646130"/>
                <a:gd name="connsiteX1219" fmla="*/ 423786 w 1013538"/>
                <a:gd name="connsiteY1219" fmla="*/ 344223 h 646130"/>
                <a:gd name="connsiteX1220" fmla="*/ 417578 w 1013538"/>
                <a:gd name="connsiteY1220" fmla="*/ 345490 h 646130"/>
                <a:gd name="connsiteX1221" fmla="*/ 432654 w 1013538"/>
                <a:gd name="connsiteY1221" fmla="*/ 404909 h 646130"/>
                <a:gd name="connsiteX1222" fmla="*/ 432401 w 1013538"/>
                <a:gd name="connsiteY1222" fmla="*/ 398321 h 646130"/>
                <a:gd name="connsiteX1223" fmla="*/ 437215 w 1013538"/>
                <a:gd name="connsiteY1223" fmla="*/ 406302 h 646130"/>
                <a:gd name="connsiteX1224" fmla="*/ 432654 w 1013538"/>
                <a:gd name="connsiteY1224" fmla="*/ 404909 h 646130"/>
                <a:gd name="connsiteX1225" fmla="*/ 431134 w 1013538"/>
                <a:gd name="connsiteY1225" fmla="*/ 391859 h 646130"/>
                <a:gd name="connsiteX1226" fmla="*/ 437595 w 1013538"/>
                <a:gd name="connsiteY1226" fmla="*/ 397307 h 646130"/>
                <a:gd name="connsiteX1227" fmla="*/ 431134 w 1013538"/>
                <a:gd name="connsiteY1227" fmla="*/ 391859 h 646130"/>
                <a:gd name="connsiteX1228" fmla="*/ 460527 w 1013538"/>
                <a:gd name="connsiteY1228" fmla="*/ 655886 h 646130"/>
                <a:gd name="connsiteX1229" fmla="*/ 439622 w 1013538"/>
                <a:gd name="connsiteY1229" fmla="*/ 653352 h 646130"/>
                <a:gd name="connsiteX1230" fmla="*/ 436835 w 1013538"/>
                <a:gd name="connsiteY1230" fmla="*/ 644991 h 646130"/>
                <a:gd name="connsiteX1231" fmla="*/ 448364 w 1013538"/>
                <a:gd name="connsiteY1231" fmla="*/ 638276 h 646130"/>
                <a:gd name="connsiteX1232" fmla="*/ 454192 w 1013538"/>
                <a:gd name="connsiteY1232" fmla="*/ 646004 h 646130"/>
                <a:gd name="connsiteX1233" fmla="*/ 456219 w 1013538"/>
                <a:gd name="connsiteY1233" fmla="*/ 645624 h 646130"/>
                <a:gd name="connsiteX1234" fmla="*/ 458120 w 1013538"/>
                <a:gd name="connsiteY1234" fmla="*/ 649678 h 646130"/>
                <a:gd name="connsiteX1235" fmla="*/ 460147 w 1013538"/>
                <a:gd name="connsiteY1235" fmla="*/ 649298 h 646130"/>
                <a:gd name="connsiteX1236" fmla="*/ 460527 w 1013538"/>
                <a:gd name="connsiteY1236" fmla="*/ 655886 h 646130"/>
                <a:gd name="connsiteX1237" fmla="*/ 458753 w 1013538"/>
                <a:gd name="connsiteY1237" fmla="*/ 390846 h 646130"/>
                <a:gd name="connsiteX1238" fmla="*/ 463694 w 1013538"/>
                <a:gd name="connsiteY1238" fmla="*/ 394266 h 646130"/>
                <a:gd name="connsiteX1239" fmla="*/ 458753 w 1013538"/>
                <a:gd name="connsiteY1239" fmla="*/ 390846 h 646130"/>
                <a:gd name="connsiteX1240" fmla="*/ 453305 w 1013538"/>
                <a:gd name="connsiteY1240" fmla="*/ 304948 h 646130"/>
                <a:gd name="connsiteX1241" fmla="*/ 465468 w 1013538"/>
                <a:gd name="connsiteY1241" fmla="*/ 306975 h 646130"/>
                <a:gd name="connsiteX1242" fmla="*/ 453305 w 1013538"/>
                <a:gd name="connsiteY1242" fmla="*/ 304948 h 646130"/>
                <a:gd name="connsiteX1243" fmla="*/ 460780 w 1013538"/>
                <a:gd name="connsiteY1243" fmla="*/ 272262 h 646130"/>
                <a:gd name="connsiteX1244" fmla="*/ 463061 w 1013538"/>
                <a:gd name="connsiteY1244" fmla="*/ 278470 h 646130"/>
                <a:gd name="connsiteX1245" fmla="*/ 461540 w 1013538"/>
                <a:gd name="connsiteY1245" fmla="*/ 276569 h 646130"/>
                <a:gd name="connsiteX1246" fmla="*/ 460780 w 1013538"/>
                <a:gd name="connsiteY1246" fmla="*/ 272262 h 646130"/>
                <a:gd name="connsiteX1247" fmla="*/ 479277 w 1013538"/>
                <a:gd name="connsiteY1247" fmla="*/ 311030 h 646130"/>
                <a:gd name="connsiteX1248" fmla="*/ 477630 w 1013538"/>
                <a:gd name="connsiteY1248" fmla="*/ 313563 h 646130"/>
                <a:gd name="connsiteX1249" fmla="*/ 474463 w 1013538"/>
                <a:gd name="connsiteY1249" fmla="*/ 303048 h 646130"/>
                <a:gd name="connsiteX1250" fmla="*/ 467875 w 1013538"/>
                <a:gd name="connsiteY1250" fmla="*/ 313183 h 646130"/>
                <a:gd name="connsiteX1251" fmla="*/ 470409 w 1013538"/>
                <a:gd name="connsiteY1251" fmla="*/ 299247 h 646130"/>
                <a:gd name="connsiteX1252" fmla="*/ 469902 w 1013538"/>
                <a:gd name="connsiteY1252" fmla="*/ 285945 h 646130"/>
                <a:gd name="connsiteX1253" fmla="*/ 477757 w 1013538"/>
                <a:gd name="connsiteY1253" fmla="*/ 293293 h 646130"/>
                <a:gd name="connsiteX1254" fmla="*/ 480291 w 1013538"/>
                <a:gd name="connsiteY1254" fmla="*/ 295066 h 646130"/>
                <a:gd name="connsiteX1255" fmla="*/ 481811 w 1013538"/>
                <a:gd name="connsiteY1255" fmla="*/ 296967 h 646130"/>
                <a:gd name="connsiteX1256" fmla="*/ 489286 w 1013538"/>
                <a:gd name="connsiteY1256" fmla="*/ 302161 h 646130"/>
                <a:gd name="connsiteX1257" fmla="*/ 490933 w 1013538"/>
                <a:gd name="connsiteY1257" fmla="*/ 299627 h 646130"/>
                <a:gd name="connsiteX1258" fmla="*/ 489159 w 1013538"/>
                <a:gd name="connsiteY1258" fmla="*/ 306722 h 646130"/>
                <a:gd name="connsiteX1259" fmla="*/ 479404 w 1013538"/>
                <a:gd name="connsiteY1259" fmla="*/ 306342 h 646130"/>
                <a:gd name="connsiteX1260" fmla="*/ 479277 w 1013538"/>
                <a:gd name="connsiteY1260" fmla="*/ 311030 h 646130"/>
                <a:gd name="connsiteX1261" fmla="*/ 503855 w 1013538"/>
                <a:gd name="connsiteY1261" fmla="*/ 390972 h 646130"/>
                <a:gd name="connsiteX1262" fmla="*/ 498534 w 1013538"/>
                <a:gd name="connsiteY1262" fmla="*/ 396420 h 646130"/>
                <a:gd name="connsiteX1263" fmla="*/ 497014 w 1013538"/>
                <a:gd name="connsiteY1263" fmla="*/ 394520 h 646130"/>
                <a:gd name="connsiteX1264" fmla="*/ 492453 w 1013538"/>
                <a:gd name="connsiteY1264" fmla="*/ 393126 h 646130"/>
                <a:gd name="connsiteX1265" fmla="*/ 491313 w 1013538"/>
                <a:gd name="connsiteY1265" fmla="*/ 382231 h 646130"/>
                <a:gd name="connsiteX1266" fmla="*/ 495240 w 1013538"/>
                <a:gd name="connsiteY1266" fmla="*/ 385905 h 646130"/>
                <a:gd name="connsiteX1267" fmla="*/ 497267 w 1013538"/>
                <a:gd name="connsiteY1267" fmla="*/ 385525 h 646130"/>
                <a:gd name="connsiteX1268" fmla="*/ 500181 w 1013538"/>
                <a:gd name="connsiteY1268" fmla="*/ 389452 h 646130"/>
                <a:gd name="connsiteX1269" fmla="*/ 501828 w 1013538"/>
                <a:gd name="connsiteY1269" fmla="*/ 386918 h 646130"/>
                <a:gd name="connsiteX1270" fmla="*/ 503855 w 1013538"/>
                <a:gd name="connsiteY1270" fmla="*/ 390972 h 646130"/>
                <a:gd name="connsiteX1271" fmla="*/ 503602 w 1013538"/>
                <a:gd name="connsiteY1271" fmla="*/ 330794 h 646130"/>
                <a:gd name="connsiteX1272" fmla="*/ 510190 w 1013538"/>
                <a:gd name="connsiteY1272" fmla="*/ 331680 h 646130"/>
                <a:gd name="connsiteX1273" fmla="*/ 505756 w 1013538"/>
                <a:gd name="connsiteY1273" fmla="*/ 341436 h 646130"/>
                <a:gd name="connsiteX1274" fmla="*/ 503602 w 1013538"/>
                <a:gd name="connsiteY1274" fmla="*/ 330794 h 646130"/>
                <a:gd name="connsiteX1275" fmla="*/ 495747 w 1013538"/>
                <a:gd name="connsiteY1275" fmla="*/ 414791 h 646130"/>
                <a:gd name="connsiteX1276" fmla="*/ 493467 w 1013538"/>
                <a:gd name="connsiteY1276" fmla="*/ 408583 h 646130"/>
                <a:gd name="connsiteX1277" fmla="*/ 496507 w 1013538"/>
                <a:gd name="connsiteY1277" fmla="*/ 407949 h 646130"/>
                <a:gd name="connsiteX1278" fmla="*/ 495747 w 1013538"/>
                <a:gd name="connsiteY1278" fmla="*/ 414791 h 646130"/>
                <a:gd name="connsiteX1279" fmla="*/ 506896 w 1013538"/>
                <a:gd name="connsiteY1279" fmla="*/ 646764 h 646130"/>
                <a:gd name="connsiteX1280" fmla="*/ 500308 w 1013538"/>
                <a:gd name="connsiteY1280" fmla="*/ 645877 h 646130"/>
                <a:gd name="connsiteX1281" fmla="*/ 494480 w 1013538"/>
                <a:gd name="connsiteY1281" fmla="*/ 638149 h 646130"/>
                <a:gd name="connsiteX1282" fmla="*/ 488146 w 1013538"/>
                <a:gd name="connsiteY1282" fmla="*/ 628267 h 646130"/>
                <a:gd name="connsiteX1283" fmla="*/ 498281 w 1013538"/>
                <a:gd name="connsiteY1283" fmla="*/ 630674 h 646130"/>
                <a:gd name="connsiteX1284" fmla="*/ 505883 w 1013538"/>
                <a:gd name="connsiteY1284" fmla="*/ 631434 h 646130"/>
                <a:gd name="connsiteX1285" fmla="*/ 506896 w 1013538"/>
                <a:gd name="connsiteY1285" fmla="*/ 646764 h 646130"/>
                <a:gd name="connsiteX1286" fmla="*/ 515004 w 1013538"/>
                <a:gd name="connsiteY1286" fmla="*/ 393253 h 646130"/>
                <a:gd name="connsiteX1287" fmla="*/ 509810 w 1013538"/>
                <a:gd name="connsiteY1287" fmla="*/ 383118 h 646130"/>
                <a:gd name="connsiteX1288" fmla="*/ 508036 w 1013538"/>
                <a:gd name="connsiteY1288" fmla="*/ 390212 h 646130"/>
                <a:gd name="connsiteX1289" fmla="*/ 506516 w 1013538"/>
                <a:gd name="connsiteY1289" fmla="*/ 377163 h 646130"/>
                <a:gd name="connsiteX1290" fmla="*/ 509810 w 1013538"/>
                <a:gd name="connsiteY1290" fmla="*/ 372095 h 646130"/>
                <a:gd name="connsiteX1291" fmla="*/ 508923 w 1013538"/>
                <a:gd name="connsiteY1291" fmla="*/ 367788 h 646130"/>
                <a:gd name="connsiteX1292" fmla="*/ 512851 w 1013538"/>
                <a:gd name="connsiteY1292" fmla="*/ 371462 h 646130"/>
                <a:gd name="connsiteX1293" fmla="*/ 513864 w 1013538"/>
                <a:gd name="connsiteY1293" fmla="*/ 371208 h 646130"/>
                <a:gd name="connsiteX1294" fmla="*/ 516398 w 1013538"/>
                <a:gd name="connsiteY1294" fmla="*/ 384131 h 646130"/>
                <a:gd name="connsiteX1295" fmla="*/ 517158 w 1013538"/>
                <a:gd name="connsiteY1295" fmla="*/ 377290 h 646130"/>
                <a:gd name="connsiteX1296" fmla="*/ 515004 w 1013538"/>
                <a:gd name="connsiteY1296" fmla="*/ 393253 h 646130"/>
                <a:gd name="connsiteX1297" fmla="*/ 524886 w 1013538"/>
                <a:gd name="connsiteY1297" fmla="*/ 645497 h 646130"/>
                <a:gd name="connsiteX1298" fmla="*/ 522606 w 1013538"/>
                <a:gd name="connsiteY1298" fmla="*/ 650438 h 646130"/>
                <a:gd name="connsiteX1299" fmla="*/ 525393 w 1013538"/>
                <a:gd name="connsiteY1299" fmla="*/ 632068 h 646130"/>
                <a:gd name="connsiteX1300" fmla="*/ 532361 w 1013538"/>
                <a:gd name="connsiteY1300" fmla="*/ 623960 h 646130"/>
                <a:gd name="connsiteX1301" fmla="*/ 529067 w 1013538"/>
                <a:gd name="connsiteY1301" fmla="*/ 629027 h 646130"/>
                <a:gd name="connsiteX1302" fmla="*/ 532488 w 1013538"/>
                <a:gd name="connsiteY1302" fmla="*/ 646131 h 646130"/>
                <a:gd name="connsiteX1303" fmla="*/ 524886 w 1013538"/>
                <a:gd name="connsiteY1303" fmla="*/ 645497 h 646130"/>
                <a:gd name="connsiteX1304" fmla="*/ 530841 w 1013538"/>
                <a:gd name="connsiteY1304" fmla="*/ 300894 h 646130"/>
                <a:gd name="connsiteX1305" fmla="*/ 527800 w 1013538"/>
                <a:gd name="connsiteY1305" fmla="*/ 301528 h 646130"/>
                <a:gd name="connsiteX1306" fmla="*/ 525267 w 1013538"/>
                <a:gd name="connsiteY1306" fmla="*/ 288605 h 646130"/>
                <a:gd name="connsiteX1307" fmla="*/ 532868 w 1013538"/>
                <a:gd name="connsiteY1307" fmla="*/ 289365 h 646130"/>
                <a:gd name="connsiteX1308" fmla="*/ 529574 w 1013538"/>
                <a:gd name="connsiteY1308" fmla="*/ 294433 h 646130"/>
                <a:gd name="connsiteX1309" fmla="*/ 530841 w 1013538"/>
                <a:gd name="connsiteY1309" fmla="*/ 300894 h 646130"/>
                <a:gd name="connsiteX1310" fmla="*/ 540343 w 1013538"/>
                <a:gd name="connsiteY1310" fmla="*/ 386031 h 646130"/>
                <a:gd name="connsiteX1311" fmla="*/ 532741 w 1013538"/>
                <a:gd name="connsiteY1311" fmla="*/ 385271 h 646130"/>
                <a:gd name="connsiteX1312" fmla="*/ 533628 w 1013538"/>
                <a:gd name="connsiteY1312" fmla="*/ 373996 h 646130"/>
                <a:gd name="connsiteX1313" fmla="*/ 541863 w 1013538"/>
                <a:gd name="connsiteY1313" fmla="*/ 372349 h 646130"/>
                <a:gd name="connsiteX1314" fmla="*/ 545030 w 1013538"/>
                <a:gd name="connsiteY1314" fmla="*/ 382864 h 646130"/>
                <a:gd name="connsiteX1315" fmla="*/ 537809 w 1013538"/>
                <a:gd name="connsiteY1315" fmla="*/ 384258 h 646130"/>
                <a:gd name="connsiteX1316" fmla="*/ 540343 w 1013538"/>
                <a:gd name="connsiteY1316" fmla="*/ 386031 h 646130"/>
                <a:gd name="connsiteX1317" fmla="*/ 544397 w 1013538"/>
                <a:gd name="connsiteY1317" fmla="*/ 358413 h 646130"/>
                <a:gd name="connsiteX1318" fmla="*/ 540470 w 1013538"/>
                <a:gd name="connsiteY1318" fmla="*/ 365887 h 646130"/>
                <a:gd name="connsiteX1319" fmla="*/ 537682 w 1013538"/>
                <a:gd name="connsiteY1319" fmla="*/ 357526 h 646130"/>
                <a:gd name="connsiteX1320" fmla="*/ 544397 w 1013538"/>
                <a:gd name="connsiteY1320" fmla="*/ 358413 h 646130"/>
                <a:gd name="connsiteX1321" fmla="*/ 539076 w 1013538"/>
                <a:gd name="connsiteY1321" fmla="*/ 352838 h 646130"/>
                <a:gd name="connsiteX1322" fmla="*/ 544017 w 1013538"/>
                <a:gd name="connsiteY1322" fmla="*/ 356259 h 646130"/>
                <a:gd name="connsiteX1323" fmla="*/ 539076 w 1013538"/>
                <a:gd name="connsiteY1323" fmla="*/ 352838 h 646130"/>
                <a:gd name="connsiteX1324" fmla="*/ 547564 w 1013538"/>
                <a:gd name="connsiteY1324" fmla="*/ 331047 h 646130"/>
                <a:gd name="connsiteX1325" fmla="*/ 546297 w 1013538"/>
                <a:gd name="connsiteY1325" fmla="*/ 324586 h 646130"/>
                <a:gd name="connsiteX1326" fmla="*/ 550225 w 1013538"/>
                <a:gd name="connsiteY1326" fmla="*/ 328260 h 646130"/>
                <a:gd name="connsiteX1327" fmla="*/ 547564 w 1013538"/>
                <a:gd name="connsiteY1327" fmla="*/ 331047 h 646130"/>
                <a:gd name="connsiteX1328" fmla="*/ 548958 w 1013538"/>
                <a:gd name="connsiteY1328" fmla="*/ 279483 h 646130"/>
                <a:gd name="connsiteX1329" fmla="*/ 555799 w 1013538"/>
                <a:gd name="connsiteY1329" fmla="*/ 287085 h 646130"/>
                <a:gd name="connsiteX1330" fmla="*/ 548958 w 1013538"/>
                <a:gd name="connsiteY1330" fmla="*/ 279483 h 646130"/>
                <a:gd name="connsiteX1331" fmla="*/ 555293 w 1013538"/>
                <a:gd name="connsiteY1331" fmla="*/ 327373 h 646130"/>
                <a:gd name="connsiteX1332" fmla="*/ 560867 w 1013538"/>
                <a:gd name="connsiteY1332" fmla="*/ 328513 h 646130"/>
                <a:gd name="connsiteX1333" fmla="*/ 555293 w 1013538"/>
                <a:gd name="connsiteY1333" fmla="*/ 327373 h 646130"/>
                <a:gd name="connsiteX1334" fmla="*/ 560360 w 1013538"/>
                <a:gd name="connsiteY1334" fmla="*/ 288478 h 646130"/>
                <a:gd name="connsiteX1335" fmla="*/ 558460 w 1013538"/>
                <a:gd name="connsiteY1335" fmla="*/ 284424 h 646130"/>
                <a:gd name="connsiteX1336" fmla="*/ 560107 w 1013538"/>
                <a:gd name="connsiteY1336" fmla="*/ 281890 h 646130"/>
                <a:gd name="connsiteX1337" fmla="*/ 562007 w 1013538"/>
                <a:gd name="connsiteY1337" fmla="*/ 285945 h 646130"/>
                <a:gd name="connsiteX1338" fmla="*/ 560360 w 1013538"/>
                <a:gd name="connsiteY1338" fmla="*/ 288478 h 646130"/>
                <a:gd name="connsiteX1339" fmla="*/ 577084 w 1013538"/>
                <a:gd name="connsiteY1339" fmla="*/ 387678 h 646130"/>
                <a:gd name="connsiteX1340" fmla="*/ 575310 w 1013538"/>
                <a:gd name="connsiteY1340" fmla="*/ 379063 h 646130"/>
                <a:gd name="connsiteX1341" fmla="*/ 572776 w 1013538"/>
                <a:gd name="connsiteY1341" fmla="*/ 377290 h 646130"/>
                <a:gd name="connsiteX1342" fmla="*/ 572903 w 1013538"/>
                <a:gd name="connsiteY1342" fmla="*/ 388439 h 646130"/>
                <a:gd name="connsiteX1343" fmla="*/ 567328 w 1013538"/>
                <a:gd name="connsiteY1343" fmla="*/ 387298 h 646130"/>
                <a:gd name="connsiteX1344" fmla="*/ 563781 w 1013538"/>
                <a:gd name="connsiteY1344" fmla="*/ 385778 h 646130"/>
                <a:gd name="connsiteX1345" fmla="*/ 568722 w 1013538"/>
                <a:gd name="connsiteY1345" fmla="*/ 378177 h 646130"/>
                <a:gd name="connsiteX1346" fmla="*/ 571636 w 1013538"/>
                <a:gd name="connsiteY1346" fmla="*/ 382104 h 646130"/>
                <a:gd name="connsiteX1347" fmla="*/ 568849 w 1013538"/>
                <a:gd name="connsiteY1347" fmla="*/ 373742 h 646130"/>
                <a:gd name="connsiteX1348" fmla="*/ 572523 w 1013538"/>
                <a:gd name="connsiteY1348" fmla="*/ 370828 h 646130"/>
                <a:gd name="connsiteX1349" fmla="*/ 572649 w 1013538"/>
                <a:gd name="connsiteY1349" fmla="*/ 366394 h 646130"/>
                <a:gd name="connsiteX1350" fmla="*/ 577084 w 1013538"/>
                <a:gd name="connsiteY1350" fmla="*/ 387678 h 646130"/>
                <a:gd name="connsiteX1351" fmla="*/ 565681 w 1013538"/>
                <a:gd name="connsiteY1351" fmla="*/ 352078 h 646130"/>
                <a:gd name="connsiteX1352" fmla="*/ 569482 w 1013538"/>
                <a:gd name="connsiteY1352" fmla="*/ 360313 h 646130"/>
                <a:gd name="connsiteX1353" fmla="*/ 565301 w 1013538"/>
                <a:gd name="connsiteY1353" fmla="*/ 361073 h 646130"/>
                <a:gd name="connsiteX1354" fmla="*/ 565681 w 1013538"/>
                <a:gd name="connsiteY1354" fmla="*/ 352078 h 646130"/>
                <a:gd name="connsiteX1355" fmla="*/ 578604 w 1013538"/>
                <a:gd name="connsiteY1355" fmla="*/ 362973 h 646130"/>
                <a:gd name="connsiteX1356" fmla="*/ 577084 w 1013538"/>
                <a:gd name="connsiteY1356" fmla="*/ 361073 h 646130"/>
                <a:gd name="connsiteX1357" fmla="*/ 577844 w 1013538"/>
                <a:gd name="connsiteY1357" fmla="*/ 354232 h 646130"/>
                <a:gd name="connsiteX1358" fmla="*/ 580631 w 1013538"/>
                <a:gd name="connsiteY1358" fmla="*/ 362593 h 646130"/>
                <a:gd name="connsiteX1359" fmla="*/ 578604 w 1013538"/>
                <a:gd name="connsiteY1359" fmla="*/ 362973 h 646130"/>
                <a:gd name="connsiteX1360" fmla="*/ 578097 w 1013538"/>
                <a:gd name="connsiteY1360" fmla="*/ 322939 h 646130"/>
                <a:gd name="connsiteX1361" fmla="*/ 578857 w 1013538"/>
                <a:gd name="connsiteY1361" fmla="*/ 316097 h 646130"/>
                <a:gd name="connsiteX1362" fmla="*/ 581138 w 1013538"/>
                <a:gd name="connsiteY1362" fmla="*/ 322305 h 646130"/>
                <a:gd name="connsiteX1363" fmla="*/ 578097 w 1013538"/>
                <a:gd name="connsiteY1363" fmla="*/ 322939 h 646130"/>
                <a:gd name="connsiteX1364" fmla="*/ 583418 w 1013538"/>
                <a:gd name="connsiteY1364" fmla="*/ 381977 h 646130"/>
                <a:gd name="connsiteX1365" fmla="*/ 581138 w 1013538"/>
                <a:gd name="connsiteY1365" fmla="*/ 375769 h 646130"/>
                <a:gd name="connsiteX1366" fmla="*/ 583165 w 1013538"/>
                <a:gd name="connsiteY1366" fmla="*/ 375389 h 646130"/>
                <a:gd name="connsiteX1367" fmla="*/ 583418 w 1013538"/>
                <a:gd name="connsiteY1367" fmla="*/ 381977 h 646130"/>
                <a:gd name="connsiteX1368" fmla="*/ 631561 w 1013538"/>
                <a:gd name="connsiteY1368" fmla="*/ 611164 h 646130"/>
                <a:gd name="connsiteX1369" fmla="*/ 629788 w 1013538"/>
                <a:gd name="connsiteY1369" fmla="*/ 602549 h 646130"/>
                <a:gd name="connsiteX1370" fmla="*/ 631561 w 1013538"/>
                <a:gd name="connsiteY1370" fmla="*/ 611164 h 646130"/>
                <a:gd name="connsiteX1371" fmla="*/ 644611 w 1013538"/>
                <a:gd name="connsiteY1371" fmla="*/ 430247 h 646130"/>
                <a:gd name="connsiteX1372" fmla="*/ 650565 w 1013538"/>
                <a:gd name="connsiteY1372" fmla="*/ 433541 h 646130"/>
                <a:gd name="connsiteX1373" fmla="*/ 642330 w 1013538"/>
                <a:gd name="connsiteY1373" fmla="*/ 435188 h 646130"/>
                <a:gd name="connsiteX1374" fmla="*/ 644611 w 1013538"/>
                <a:gd name="connsiteY1374" fmla="*/ 430247 h 646130"/>
                <a:gd name="connsiteX1375" fmla="*/ 653479 w 1013538"/>
                <a:gd name="connsiteY1375" fmla="*/ 640303 h 646130"/>
                <a:gd name="connsiteX1376" fmla="*/ 649298 w 1013538"/>
                <a:gd name="connsiteY1376" fmla="*/ 641063 h 646130"/>
                <a:gd name="connsiteX1377" fmla="*/ 643724 w 1013538"/>
                <a:gd name="connsiteY1377" fmla="*/ 639923 h 646130"/>
                <a:gd name="connsiteX1378" fmla="*/ 642457 w 1013538"/>
                <a:gd name="connsiteY1378" fmla="*/ 633462 h 646130"/>
                <a:gd name="connsiteX1379" fmla="*/ 653986 w 1013538"/>
                <a:gd name="connsiteY1379" fmla="*/ 626747 h 646130"/>
                <a:gd name="connsiteX1380" fmla="*/ 655886 w 1013538"/>
                <a:gd name="connsiteY1380" fmla="*/ 630801 h 646130"/>
                <a:gd name="connsiteX1381" fmla="*/ 661841 w 1013538"/>
                <a:gd name="connsiteY1381" fmla="*/ 634095 h 646130"/>
                <a:gd name="connsiteX1382" fmla="*/ 653479 w 1013538"/>
                <a:gd name="connsiteY1382" fmla="*/ 640303 h 646130"/>
                <a:gd name="connsiteX1383" fmla="*/ 653733 w 1013538"/>
                <a:gd name="connsiteY1383" fmla="*/ 593427 h 646130"/>
                <a:gd name="connsiteX1384" fmla="*/ 664881 w 1013538"/>
                <a:gd name="connsiteY1384" fmla="*/ 595707 h 646130"/>
                <a:gd name="connsiteX1385" fmla="*/ 653733 w 1013538"/>
                <a:gd name="connsiteY1385" fmla="*/ 593427 h 646130"/>
                <a:gd name="connsiteX1386" fmla="*/ 668809 w 1013538"/>
                <a:gd name="connsiteY1386" fmla="*/ 626113 h 646130"/>
                <a:gd name="connsiteX1387" fmla="*/ 670203 w 1013538"/>
                <a:gd name="connsiteY1387" fmla="*/ 616865 h 646130"/>
                <a:gd name="connsiteX1388" fmla="*/ 681351 w 1013538"/>
                <a:gd name="connsiteY1388" fmla="*/ 619145 h 646130"/>
                <a:gd name="connsiteX1389" fmla="*/ 668809 w 1013538"/>
                <a:gd name="connsiteY1389" fmla="*/ 626113 h 646130"/>
                <a:gd name="connsiteX1390" fmla="*/ 676284 w 1013538"/>
                <a:gd name="connsiteY1390" fmla="*/ 390592 h 646130"/>
                <a:gd name="connsiteX1391" fmla="*/ 677931 w 1013538"/>
                <a:gd name="connsiteY1391" fmla="*/ 388059 h 646130"/>
                <a:gd name="connsiteX1392" fmla="*/ 679831 w 1013538"/>
                <a:gd name="connsiteY1392" fmla="*/ 392113 h 646130"/>
                <a:gd name="connsiteX1393" fmla="*/ 678184 w 1013538"/>
                <a:gd name="connsiteY1393" fmla="*/ 394647 h 646130"/>
                <a:gd name="connsiteX1394" fmla="*/ 676284 w 1013538"/>
                <a:gd name="connsiteY1394" fmla="*/ 390592 h 646130"/>
                <a:gd name="connsiteX1395" fmla="*/ 689333 w 1013538"/>
                <a:gd name="connsiteY1395" fmla="*/ 423659 h 646130"/>
                <a:gd name="connsiteX1396" fmla="*/ 686546 w 1013538"/>
                <a:gd name="connsiteY1396" fmla="*/ 415297 h 646130"/>
                <a:gd name="connsiteX1397" fmla="*/ 689586 w 1013538"/>
                <a:gd name="connsiteY1397" fmla="*/ 414664 h 646130"/>
                <a:gd name="connsiteX1398" fmla="*/ 689333 w 1013538"/>
                <a:gd name="connsiteY1398" fmla="*/ 423659 h 646130"/>
                <a:gd name="connsiteX1399" fmla="*/ 699975 w 1013538"/>
                <a:gd name="connsiteY1399" fmla="*/ 653479 h 646130"/>
                <a:gd name="connsiteX1400" fmla="*/ 690473 w 1013538"/>
                <a:gd name="connsiteY1400" fmla="*/ 648665 h 646130"/>
                <a:gd name="connsiteX1401" fmla="*/ 704916 w 1013538"/>
                <a:gd name="connsiteY1401" fmla="*/ 645877 h 646130"/>
                <a:gd name="connsiteX1402" fmla="*/ 699975 w 1013538"/>
                <a:gd name="connsiteY1402" fmla="*/ 653479 h 646130"/>
                <a:gd name="connsiteX1403" fmla="*/ 702889 w 1013538"/>
                <a:gd name="connsiteY1403" fmla="*/ 389832 h 646130"/>
                <a:gd name="connsiteX1404" fmla="*/ 698075 w 1013538"/>
                <a:gd name="connsiteY1404" fmla="*/ 381851 h 646130"/>
                <a:gd name="connsiteX1405" fmla="*/ 701115 w 1013538"/>
                <a:gd name="connsiteY1405" fmla="*/ 381217 h 646130"/>
                <a:gd name="connsiteX1406" fmla="*/ 702889 w 1013538"/>
                <a:gd name="connsiteY1406" fmla="*/ 389832 h 646130"/>
                <a:gd name="connsiteX1407" fmla="*/ 704663 w 1013538"/>
                <a:gd name="connsiteY1407" fmla="*/ 585699 h 646130"/>
                <a:gd name="connsiteX1408" fmla="*/ 704029 w 1013538"/>
                <a:gd name="connsiteY1408" fmla="*/ 576957 h 646130"/>
                <a:gd name="connsiteX1409" fmla="*/ 714925 w 1013538"/>
                <a:gd name="connsiteY1409" fmla="*/ 572523 h 646130"/>
                <a:gd name="connsiteX1410" fmla="*/ 726581 w 1013538"/>
                <a:gd name="connsiteY1410" fmla="*/ 576957 h 646130"/>
                <a:gd name="connsiteX1411" fmla="*/ 704663 w 1013538"/>
                <a:gd name="connsiteY1411" fmla="*/ 585699 h 646130"/>
                <a:gd name="connsiteX1412" fmla="*/ 727341 w 1013538"/>
                <a:gd name="connsiteY1412" fmla="*/ 447477 h 646130"/>
                <a:gd name="connsiteX1413" fmla="*/ 726454 w 1013538"/>
                <a:gd name="connsiteY1413" fmla="*/ 443170 h 646130"/>
                <a:gd name="connsiteX1414" fmla="*/ 728481 w 1013538"/>
                <a:gd name="connsiteY1414" fmla="*/ 442790 h 646130"/>
                <a:gd name="connsiteX1415" fmla="*/ 729368 w 1013538"/>
                <a:gd name="connsiteY1415" fmla="*/ 447097 h 646130"/>
                <a:gd name="connsiteX1416" fmla="*/ 727341 w 1013538"/>
                <a:gd name="connsiteY1416" fmla="*/ 447477 h 646130"/>
                <a:gd name="connsiteX1417" fmla="*/ 726961 w 1013538"/>
                <a:gd name="connsiteY1417" fmla="*/ 376149 h 646130"/>
                <a:gd name="connsiteX1418" fmla="*/ 724554 w 1013538"/>
                <a:gd name="connsiteY1418" fmla="*/ 385525 h 646130"/>
                <a:gd name="connsiteX1419" fmla="*/ 721260 w 1013538"/>
                <a:gd name="connsiteY1419" fmla="*/ 379443 h 646130"/>
                <a:gd name="connsiteX1420" fmla="*/ 721133 w 1013538"/>
                <a:gd name="connsiteY1420" fmla="*/ 383878 h 646130"/>
                <a:gd name="connsiteX1421" fmla="*/ 710744 w 1013538"/>
                <a:gd name="connsiteY1421" fmla="*/ 374756 h 646130"/>
                <a:gd name="connsiteX1422" fmla="*/ 707450 w 1013538"/>
                <a:gd name="connsiteY1422" fmla="*/ 368675 h 646130"/>
                <a:gd name="connsiteX1423" fmla="*/ 711758 w 1013538"/>
                <a:gd name="connsiteY1423" fmla="*/ 363354 h 646130"/>
                <a:gd name="connsiteX1424" fmla="*/ 719486 w 1013538"/>
                <a:gd name="connsiteY1424" fmla="*/ 375263 h 646130"/>
                <a:gd name="connsiteX1425" fmla="*/ 718346 w 1013538"/>
                <a:gd name="connsiteY1425" fmla="*/ 364367 h 646130"/>
                <a:gd name="connsiteX1426" fmla="*/ 722526 w 1013538"/>
                <a:gd name="connsiteY1426" fmla="*/ 363607 h 646130"/>
                <a:gd name="connsiteX1427" fmla="*/ 727341 w 1013538"/>
                <a:gd name="connsiteY1427" fmla="*/ 371589 h 646130"/>
                <a:gd name="connsiteX1428" fmla="*/ 736083 w 1013538"/>
                <a:gd name="connsiteY1428" fmla="*/ 383244 h 646130"/>
                <a:gd name="connsiteX1429" fmla="*/ 726961 w 1013538"/>
                <a:gd name="connsiteY1429" fmla="*/ 376149 h 646130"/>
                <a:gd name="connsiteX1430" fmla="*/ 731902 w 1013538"/>
                <a:gd name="connsiteY1430" fmla="*/ 368548 h 646130"/>
                <a:gd name="connsiteX1431" fmla="*/ 728354 w 1013538"/>
                <a:gd name="connsiteY1431" fmla="*/ 367028 h 646130"/>
                <a:gd name="connsiteX1432" fmla="*/ 731902 w 1013538"/>
                <a:gd name="connsiteY1432" fmla="*/ 368548 h 646130"/>
                <a:gd name="connsiteX1433" fmla="*/ 736843 w 1013538"/>
                <a:gd name="connsiteY1433" fmla="*/ 371969 h 646130"/>
                <a:gd name="connsiteX1434" fmla="*/ 737730 w 1013538"/>
                <a:gd name="connsiteY1434" fmla="*/ 360693 h 646130"/>
                <a:gd name="connsiteX1435" fmla="*/ 743431 w 1013538"/>
                <a:gd name="connsiteY1435" fmla="*/ 372982 h 646130"/>
                <a:gd name="connsiteX1436" fmla="*/ 736843 w 1013538"/>
                <a:gd name="connsiteY1436" fmla="*/ 371969 h 646130"/>
                <a:gd name="connsiteX1437" fmla="*/ 741024 w 1013538"/>
                <a:gd name="connsiteY1437" fmla="*/ 435822 h 646130"/>
                <a:gd name="connsiteX1438" fmla="*/ 746978 w 1013538"/>
                <a:gd name="connsiteY1438" fmla="*/ 427967 h 646130"/>
                <a:gd name="connsiteX1439" fmla="*/ 752172 w 1013538"/>
                <a:gd name="connsiteY1439" fmla="*/ 438102 h 646130"/>
                <a:gd name="connsiteX1440" fmla="*/ 741024 w 1013538"/>
                <a:gd name="connsiteY1440" fmla="*/ 435822 h 646130"/>
                <a:gd name="connsiteX1441" fmla="*/ 756353 w 1013538"/>
                <a:gd name="connsiteY1441" fmla="*/ 437342 h 646130"/>
                <a:gd name="connsiteX1442" fmla="*/ 758127 w 1013538"/>
                <a:gd name="connsiteY1442" fmla="*/ 430247 h 646130"/>
                <a:gd name="connsiteX1443" fmla="*/ 760154 w 1013538"/>
                <a:gd name="connsiteY1443" fmla="*/ 429867 h 646130"/>
                <a:gd name="connsiteX1444" fmla="*/ 762435 w 1013538"/>
                <a:gd name="connsiteY1444" fmla="*/ 436075 h 646130"/>
                <a:gd name="connsiteX1445" fmla="*/ 756353 w 1013538"/>
                <a:gd name="connsiteY1445" fmla="*/ 437342 h 646130"/>
                <a:gd name="connsiteX1446" fmla="*/ 762181 w 1013538"/>
                <a:gd name="connsiteY1446" fmla="*/ 364747 h 646130"/>
                <a:gd name="connsiteX1447" fmla="*/ 758887 w 1013538"/>
                <a:gd name="connsiteY1447" fmla="*/ 358666 h 646130"/>
                <a:gd name="connsiteX1448" fmla="*/ 755847 w 1013538"/>
                <a:gd name="connsiteY1448" fmla="*/ 359299 h 646130"/>
                <a:gd name="connsiteX1449" fmla="*/ 762688 w 1013538"/>
                <a:gd name="connsiteY1449" fmla="*/ 355752 h 646130"/>
                <a:gd name="connsiteX1450" fmla="*/ 762181 w 1013538"/>
                <a:gd name="connsiteY1450" fmla="*/ 364747 h 646130"/>
                <a:gd name="connsiteX1451" fmla="*/ 758000 w 1013538"/>
                <a:gd name="connsiteY1451" fmla="*/ 327753 h 646130"/>
                <a:gd name="connsiteX1452" fmla="*/ 758634 w 1013538"/>
                <a:gd name="connsiteY1452" fmla="*/ 336495 h 646130"/>
                <a:gd name="connsiteX1453" fmla="*/ 758000 w 1013538"/>
                <a:gd name="connsiteY1453" fmla="*/ 327753 h 646130"/>
                <a:gd name="connsiteX1454" fmla="*/ 766869 w 1013538"/>
                <a:gd name="connsiteY1454" fmla="*/ 361707 h 646130"/>
                <a:gd name="connsiteX1455" fmla="*/ 773330 w 1013538"/>
                <a:gd name="connsiteY1455" fmla="*/ 367154 h 646130"/>
                <a:gd name="connsiteX1456" fmla="*/ 766869 w 1013538"/>
                <a:gd name="connsiteY1456" fmla="*/ 361707 h 646130"/>
                <a:gd name="connsiteX1457" fmla="*/ 767376 w 1013538"/>
                <a:gd name="connsiteY1457" fmla="*/ 348150 h 646130"/>
                <a:gd name="connsiteX1458" fmla="*/ 769403 w 1013538"/>
                <a:gd name="connsiteY1458" fmla="*/ 347770 h 646130"/>
                <a:gd name="connsiteX1459" fmla="*/ 771176 w 1013538"/>
                <a:gd name="connsiteY1459" fmla="*/ 356385 h 646130"/>
                <a:gd name="connsiteX1460" fmla="*/ 769149 w 1013538"/>
                <a:gd name="connsiteY1460" fmla="*/ 356766 h 646130"/>
                <a:gd name="connsiteX1461" fmla="*/ 767376 w 1013538"/>
                <a:gd name="connsiteY1461" fmla="*/ 348150 h 646130"/>
                <a:gd name="connsiteX1462" fmla="*/ 775484 w 1013538"/>
                <a:gd name="connsiteY1462" fmla="*/ 553899 h 646130"/>
                <a:gd name="connsiteX1463" fmla="*/ 786633 w 1013538"/>
                <a:gd name="connsiteY1463" fmla="*/ 556179 h 646130"/>
                <a:gd name="connsiteX1464" fmla="*/ 775484 w 1013538"/>
                <a:gd name="connsiteY1464" fmla="*/ 553899 h 646130"/>
                <a:gd name="connsiteX1465" fmla="*/ 775104 w 1013538"/>
                <a:gd name="connsiteY1465" fmla="*/ 386792 h 646130"/>
                <a:gd name="connsiteX1466" fmla="*/ 778144 w 1013538"/>
                <a:gd name="connsiteY1466" fmla="*/ 386158 h 646130"/>
                <a:gd name="connsiteX1467" fmla="*/ 779411 w 1013538"/>
                <a:gd name="connsiteY1467" fmla="*/ 392619 h 646130"/>
                <a:gd name="connsiteX1468" fmla="*/ 777384 w 1013538"/>
                <a:gd name="connsiteY1468" fmla="*/ 393000 h 646130"/>
                <a:gd name="connsiteX1469" fmla="*/ 775104 w 1013538"/>
                <a:gd name="connsiteY1469" fmla="*/ 386792 h 646130"/>
                <a:gd name="connsiteX1470" fmla="*/ 784986 w 1013538"/>
                <a:gd name="connsiteY1470" fmla="*/ 344730 h 646130"/>
                <a:gd name="connsiteX1471" fmla="*/ 780171 w 1013538"/>
                <a:gd name="connsiteY1471" fmla="*/ 336748 h 646130"/>
                <a:gd name="connsiteX1472" fmla="*/ 784099 w 1013538"/>
                <a:gd name="connsiteY1472" fmla="*/ 340422 h 646130"/>
                <a:gd name="connsiteX1473" fmla="*/ 790053 w 1013538"/>
                <a:gd name="connsiteY1473" fmla="*/ 343716 h 646130"/>
                <a:gd name="connsiteX1474" fmla="*/ 784986 w 1013538"/>
                <a:gd name="connsiteY1474" fmla="*/ 344730 h 646130"/>
                <a:gd name="connsiteX1475" fmla="*/ 791700 w 1013538"/>
                <a:gd name="connsiteY1475" fmla="*/ 421379 h 646130"/>
                <a:gd name="connsiteX1476" fmla="*/ 790814 w 1013538"/>
                <a:gd name="connsiteY1476" fmla="*/ 417071 h 646130"/>
                <a:gd name="connsiteX1477" fmla="*/ 793854 w 1013538"/>
                <a:gd name="connsiteY1477" fmla="*/ 416438 h 646130"/>
                <a:gd name="connsiteX1478" fmla="*/ 794741 w 1013538"/>
                <a:gd name="connsiteY1478" fmla="*/ 420745 h 646130"/>
                <a:gd name="connsiteX1479" fmla="*/ 791700 w 1013538"/>
                <a:gd name="connsiteY1479" fmla="*/ 421379 h 646130"/>
                <a:gd name="connsiteX1480" fmla="*/ 796515 w 1013538"/>
                <a:gd name="connsiteY1480" fmla="*/ 418338 h 646130"/>
                <a:gd name="connsiteX1481" fmla="*/ 795628 w 1013538"/>
                <a:gd name="connsiteY1481" fmla="*/ 414030 h 646130"/>
                <a:gd name="connsiteX1482" fmla="*/ 797655 w 1013538"/>
                <a:gd name="connsiteY1482" fmla="*/ 413650 h 646130"/>
                <a:gd name="connsiteX1483" fmla="*/ 798542 w 1013538"/>
                <a:gd name="connsiteY1483" fmla="*/ 417958 h 646130"/>
                <a:gd name="connsiteX1484" fmla="*/ 796515 w 1013538"/>
                <a:gd name="connsiteY1484" fmla="*/ 418338 h 646130"/>
                <a:gd name="connsiteX1485" fmla="*/ 802596 w 1013538"/>
                <a:gd name="connsiteY1485" fmla="*/ 417071 h 646130"/>
                <a:gd name="connsiteX1486" fmla="*/ 808551 w 1013538"/>
                <a:gd name="connsiteY1486" fmla="*/ 409216 h 646130"/>
                <a:gd name="connsiteX1487" fmla="*/ 802596 w 1013538"/>
                <a:gd name="connsiteY1487" fmla="*/ 417071 h 646130"/>
                <a:gd name="connsiteX1488" fmla="*/ 816786 w 1013538"/>
                <a:gd name="connsiteY1488" fmla="*/ 610530 h 646130"/>
                <a:gd name="connsiteX1489" fmla="*/ 807790 w 1013538"/>
                <a:gd name="connsiteY1489" fmla="*/ 603309 h 646130"/>
                <a:gd name="connsiteX1490" fmla="*/ 817672 w 1013538"/>
                <a:gd name="connsiteY1490" fmla="*/ 599128 h 646130"/>
                <a:gd name="connsiteX1491" fmla="*/ 816786 w 1013538"/>
                <a:gd name="connsiteY1491" fmla="*/ 610530 h 646130"/>
                <a:gd name="connsiteX1492" fmla="*/ 828821 w 1013538"/>
                <a:gd name="connsiteY1492" fmla="*/ 387425 h 646130"/>
                <a:gd name="connsiteX1493" fmla="*/ 826288 w 1013538"/>
                <a:gd name="connsiteY1493" fmla="*/ 401361 h 646130"/>
                <a:gd name="connsiteX1494" fmla="*/ 826414 w 1013538"/>
                <a:gd name="connsiteY1494" fmla="*/ 412510 h 646130"/>
                <a:gd name="connsiteX1495" fmla="*/ 821220 w 1013538"/>
                <a:gd name="connsiteY1495" fmla="*/ 413524 h 646130"/>
                <a:gd name="connsiteX1496" fmla="*/ 817039 w 1013538"/>
                <a:gd name="connsiteY1496" fmla="*/ 403135 h 646130"/>
                <a:gd name="connsiteX1497" fmla="*/ 813745 w 1013538"/>
                <a:gd name="connsiteY1497" fmla="*/ 397054 h 646130"/>
                <a:gd name="connsiteX1498" fmla="*/ 821347 w 1013538"/>
                <a:gd name="connsiteY1498" fmla="*/ 397814 h 646130"/>
                <a:gd name="connsiteX1499" fmla="*/ 828821 w 1013538"/>
                <a:gd name="connsiteY1499" fmla="*/ 387425 h 646130"/>
                <a:gd name="connsiteX1500" fmla="*/ 824767 w 1013538"/>
                <a:gd name="connsiteY1500" fmla="*/ 361453 h 646130"/>
                <a:gd name="connsiteX1501" fmla="*/ 834903 w 1013538"/>
                <a:gd name="connsiteY1501" fmla="*/ 363987 h 646130"/>
                <a:gd name="connsiteX1502" fmla="*/ 829201 w 1013538"/>
                <a:gd name="connsiteY1502" fmla="*/ 367281 h 646130"/>
                <a:gd name="connsiteX1503" fmla="*/ 826161 w 1013538"/>
                <a:gd name="connsiteY1503" fmla="*/ 367914 h 646130"/>
                <a:gd name="connsiteX1504" fmla="*/ 824767 w 1013538"/>
                <a:gd name="connsiteY1504" fmla="*/ 361453 h 646130"/>
                <a:gd name="connsiteX1505" fmla="*/ 818813 w 1013538"/>
                <a:gd name="connsiteY1505" fmla="*/ 529827 h 646130"/>
                <a:gd name="connsiteX1506" fmla="*/ 815139 w 1013538"/>
                <a:gd name="connsiteY1506" fmla="*/ 532741 h 646130"/>
                <a:gd name="connsiteX1507" fmla="*/ 818813 w 1013538"/>
                <a:gd name="connsiteY1507" fmla="*/ 529827 h 646130"/>
                <a:gd name="connsiteX1508" fmla="*/ 810578 w 1013538"/>
                <a:gd name="connsiteY1508" fmla="*/ 370955 h 646130"/>
                <a:gd name="connsiteX1509" fmla="*/ 821093 w 1013538"/>
                <a:gd name="connsiteY1509" fmla="*/ 375516 h 646130"/>
                <a:gd name="connsiteX1510" fmla="*/ 810578 w 1013538"/>
                <a:gd name="connsiteY1510" fmla="*/ 370955 h 646130"/>
                <a:gd name="connsiteX1511" fmla="*/ 811971 w 1013538"/>
                <a:gd name="connsiteY1511" fmla="*/ 399588 h 646130"/>
                <a:gd name="connsiteX1512" fmla="*/ 811464 w 1013538"/>
                <a:gd name="connsiteY1512" fmla="*/ 413017 h 646130"/>
                <a:gd name="connsiteX1513" fmla="*/ 811971 w 1013538"/>
                <a:gd name="connsiteY1513" fmla="*/ 399588 h 646130"/>
                <a:gd name="connsiteX1514" fmla="*/ 834269 w 1013538"/>
                <a:gd name="connsiteY1514" fmla="*/ 553519 h 646130"/>
                <a:gd name="connsiteX1515" fmla="*/ 834016 w 1013538"/>
                <a:gd name="connsiteY1515" fmla="*/ 546931 h 646130"/>
                <a:gd name="connsiteX1516" fmla="*/ 830342 w 1013538"/>
                <a:gd name="connsiteY1516" fmla="*/ 549845 h 646130"/>
                <a:gd name="connsiteX1517" fmla="*/ 836170 w 1013538"/>
                <a:gd name="connsiteY1517" fmla="*/ 557573 h 646130"/>
                <a:gd name="connsiteX1518" fmla="*/ 823374 w 1013538"/>
                <a:gd name="connsiteY1518" fmla="*/ 557826 h 646130"/>
                <a:gd name="connsiteX1519" fmla="*/ 824134 w 1013538"/>
                <a:gd name="connsiteY1519" fmla="*/ 550985 h 646130"/>
                <a:gd name="connsiteX1520" fmla="*/ 814632 w 1013538"/>
                <a:gd name="connsiteY1520" fmla="*/ 546171 h 646130"/>
                <a:gd name="connsiteX1521" fmla="*/ 816912 w 1013538"/>
                <a:gd name="connsiteY1521" fmla="*/ 541230 h 646130"/>
                <a:gd name="connsiteX1522" fmla="*/ 821093 w 1013538"/>
                <a:gd name="connsiteY1522" fmla="*/ 540469 h 646130"/>
                <a:gd name="connsiteX1523" fmla="*/ 825274 w 1013538"/>
                <a:gd name="connsiteY1523" fmla="*/ 539709 h 646130"/>
                <a:gd name="connsiteX1524" fmla="*/ 830848 w 1013538"/>
                <a:gd name="connsiteY1524" fmla="*/ 540849 h 646130"/>
                <a:gd name="connsiteX1525" fmla="*/ 832495 w 1013538"/>
                <a:gd name="connsiteY1525" fmla="*/ 538316 h 646130"/>
                <a:gd name="connsiteX1526" fmla="*/ 835029 w 1013538"/>
                <a:gd name="connsiteY1526" fmla="*/ 540089 h 646130"/>
                <a:gd name="connsiteX1527" fmla="*/ 837056 w 1013538"/>
                <a:gd name="connsiteY1527" fmla="*/ 539709 h 646130"/>
                <a:gd name="connsiteX1528" fmla="*/ 834269 w 1013538"/>
                <a:gd name="connsiteY1528" fmla="*/ 553519 h 646130"/>
                <a:gd name="connsiteX1529" fmla="*/ 837563 w 1013538"/>
                <a:gd name="connsiteY1529" fmla="*/ 521719 h 646130"/>
                <a:gd name="connsiteX1530" fmla="*/ 834649 w 1013538"/>
                <a:gd name="connsiteY1530" fmla="*/ 517791 h 646130"/>
                <a:gd name="connsiteX1531" fmla="*/ 837310 w 1013538"/>
                <a:gd name="connsiteY1531" fmla="*/ 515004 h 646130"/>
                <a:gd name="connsiteX1532" fmla="*/ 837563 w 1013538"/>
                <a:gd name="connsiteY1532" fmla="*/ 521719 h 646130"/>
                <a:gd name="connsiteX1533" fmla="*/ 844405 w 1013538"/>
                <a:gd name="connsiteY1533" fmla="*/ 556053 h 646130"/>
                <a:gd name="connsiteX1534" fmla="*/ 847952 w 1013538"/>
                <a:gd name="connsiteY1534" fmla="*/ 557573 h 646130"/>
                <a:gd name="connsiteX1535" fmla="*/ 838830 w 1013538"/>
                <a:gd name="connsiteY1535" fmla="*/ 554912 h 646130"/>
                <a:gd name="connsiteX1536" fmla="*/ 840857 w 1013538"/>
                <a:gd name="connsiteY1536" fmla="*/ 554532 h 646130"/>
                <a:gd name="connsiteX1537" fmla="*/ 844405 w 1013538"/>
                <a:gd name="connsiteY1537" fmla="*/ 556053 h 646130"/>
                <a:gd name="connsiteX1538" fmla="*/ 847825 w 1013538"/>
                <a:gd name="connsiteY1538" fmla="*/ 359173 h 646130"/>
                <a:gd name="connsiteX1539" fmla="*/ 848332 w 1013538"/>
                <a:gd name="connsiteY1539" fmla="*/ 345743 h 646130"/>
                <a:gd name="connsiteX1540" fmla="*/ 847825 w 1013538"/>
                <a:gd name="connsiteY1540" fmla="*/ 359173 h 646130"/>
                <a:gd name="connsiteX1541" fmla="*/ 867589 w 1013538"/>
                <a:gd name="connsiteY1541" fmla="*/ 350811 h 646130"/>
                <a:gd name="connsiteX1542" fmla="*/ 865309 w 1013538"/>
                <a:gd name="connsiteY1542" fmla="*/ 344603 h 646130"/>
                <a:gd name="connsiteX1543" fmla="*/ 863535 w 1013538"/>
                <a:gd name="connsiteY1543" fmla="*/ 351698 h 646130"/>
                <a:gd name="connsiteX1544" fmla="*/ 860241 w 1013538"/>
                <a:gd name="connsiteY1544" fmla="*/ 345617 h 646130"/>
                <a:gd name="connsiteX1545" fmla="*/ 858467 w 1013538"/>
                <a:gd name="connsiteY1545" fmla="*/ 352711 h 646130"/>
                <a:gd name="connsiteX1546" fmla="*/ 855934 w 1013538"/>
                <a:gd name="connsiteY1546" fmla="*/ 350938 h 646130"/>
                <a:gd name="connsiteX1547" fmla="*/ 854793 w 1013538"/>
                <a:gd name="connsiteY1547" fmla="*/ 340042 h 646130"/>
                <a:gd name="connsiteX1548" fmla="*/ 868603 w 1013538"/>
                <a:gd name="connsiteY1548" fmla="*/ 339535 h 646130"/>
                <a:gd name="connsiteX1549" fmla="*/ 867589 w 1013538"/>
                <a:gd name="connsiteY1549" fmla="*/ 350811 h 646130"/>
                <a:gd name="connsiteX1550" fmla="*/ 873670 w 1013538"/>
                <a:gd name="connsiteY1550" fmla="*/ 338522 h 646130"/>
                <a:gd name="connsiteX1551" fmla="*/ 877091 w 1013538"/>
                <a:gd name="connsiteY1551" fmla="*/ 328893 h 646130"/>
                <a:gd name="connsiteX1552" fmla="*/ 880892 w 1013538"/>
                <a:gd name="connsiteY1552" fmla="*/ 337128 h 646130"/>
                <a:gd name="connsiteX1553" fmla="*/ 873670 w 1013538"/>
                <a:gd name="connsiteY1553" fmla="*/ 338522 h 646130"/>
                <a:gd name="connsiteX1554" fmla="*/ 882539 w 1013538"/>
                <a:gd name="connsiteY1554" fmla="*/ 334468 h 646130"/>
                <a:gd name="connsiteX1555" fmla="*/ 880005 w 1013538"/>
                <a:gd name="connsiteY1555" fmla="*/ 321545 h 646130"/>
                <a:gd name="connsiteX1556" fmla="*/ 883172 w 1013538"/>
                <a:gd name="connsiteY1556" fmla="*/ 332061 h 646130"/>
                <a:gd name="connsiteX1557" fmla="*/ 887100 w 1013538"/>
                <a:gd name="connsiteY1557" fmla="*/ 335735 h 646130"/>
                <a:gd name="connsiteX1558" fmla="*/ 882539 w 1013538"/>
                <a:gd name="connsiteY1558" fmla="*/ 334468 h 646130"/>
                <a:gd name="connsiteX1559" fmla="*/ 884946 w 1013538"/>
                <a:gd name="connsiteY1559" fmla="*/ 148990 h 646130"/>
                <a:gd name="connsiteX1560" fmla="*/ 883552 w 1013538"/>
                <a:gd name="connsiteY1560" fmla="*/ 158239 h 646130"/>
                <a:gd name="connsiteX1561" fmla="*/ 883426 w 1013538"/>
                <a:gd name="connsiteY1561" fmla="*/ 162673 h 646130"/>
                <a:gd name="connsiteX1562" fmla="*/ 882412 w 1013538"/>
                <a:gd name="connsiteY1562" fmla="*/ 162926 h 646130"/>
                <a:gd name="connsiteX1563" fmla="*/ 884566 w 1013538"/>
                <a:gd name="connsiteY1563" fmla="*/ 173695 h 646130"/>
                <a:gd name="connsiteX1564" fmla="*/ 887480 w 1013538"/>
                <a:gd name="connsiteY1564" fmla="*/ 177623 h 646130"/>
                <a:gd name="connsiteX1565" fmla="*/ 889254 w 1013538"/>
                <a:gd name="connsiteY1565" fmla="*/ 197387 h 646130"/>
                <a:gd name="connsiteX1566" fmla="*/ 885706 w 1013538"/>
                <a:gd name="connsiteY1566" fmla="*/ 184717 h 646130"/>
                <a:gd name="connsiteX1567" fmla="*/ 882919 w 1013538"/>
                <a:gd name="connsiteY1567" fmla="*/ 176356 h 646130"/>
                <a:gd name="connsiteX1568" fmla="*/ 881779 w 1013538"/>
                <a:gd name="connsiteY1568" fmla="*/ 165460 h 646130"/>
                <a:gd name="connsiteX1569" fmla="*/ 876331 w 1013538"/>
                <a:gd name="connsiteY1569" fmla="*/ 148737 h 646130"/>
                <a:gd name="connsiteX1570" fmla="*/ 884946 w 1013538"/>
                <a:gd name="connsiteY1570" fmla="*/ 148990 h 646130"/>
                <a:gd name="connsiteX1571" fmla="*/ 874557 w 1013538"/>
                <a:gd name="connsiteY1571" fmla="*/ 139868 h 646130"/>
                <a:gd name="connsiteX1572" fmla="*/ 875444 w 1013538"/>
                <a:gd name="connsiteY1572" fmla="*/ 128593 h 646130"/>
                <a:gd name="connsiteX1573" fmla="*/ 878231 w 1013538"/>
                <a:gd name="connsiteY1573" fmla="*/ 136954 h 646130"/>
                <a:gd name="connsiteX1574" fmla="*/ 874557 w 1013538"/>
                <a:gd name="connsiteY1574" fmla="*/ 139868 h 646130"/>
                <a:gd name="connsiteX1575" fmla="*/ 885199 w 1013538"/>
                <a:gd name="connsiteY1575" fmla="*/ 198020 h 646130"/>
                <a:gd name="connsiteX1576" fmla="*/ 879245 w 1013538"/>
                <a:gd name="connsiteY1576" fmla="*/ 179143 h 646130"/>
                <a:gd name="connsiteX1577" fmla="*/ 885199 w 1013538"/>
                <a:gd name="connsiteY1577" fmla="*/ 198020 h 646130"/>
                <a:gd name="connsiteX1578" fmla="*/ 877851 w 1013538"/>
                <a:gd name="connsiteY1578" fmla="*/ 268461 h 646130"/>
                <a:gd name="connsiteX1579" fmla="*/ 877851 w 1013538"/>
                <a:gd name="connsiteY1579" fmla="*/ 268461 h 646130"/>
                <a:gd name="connsiteX1580" fmla="*/ 877851 w 1013538"/>
                <a:gd name="connsiteY1580" fmla="*/ 268461 h 646130"/>
                <a:gd name="connsiteX1581" fmla="*/ 879625 w 1013538"/>
                <a:gd name="connsiteY1581" fmla="*/ 277076 h 646130"/>
                <a:gd name="connsiteX1582" fmla="*/ 882792 w 1013538"/>
                <a:gd name="connsiteY1582" fmla="*/ 287592 h 646130"/>
                <a:gd name="connsiteX1583" fmla="*/ 889634 w 1013538"/>
                <a:gd name="connsiteY1583" fmla="*/ 284044 h 646130"/>
                <a:gd name="connsiteX1584" fmla="*/ 886720 w 1013538"/>
                <a:gd name="connsiteY1584" fmla="*/ 280117 h 646130"/>
                <a:gd name="connsiteX1585" fmla="*/ 885453 w 1013538"/>
                <a:gd name="connsiteY1585" fmla="*/ 273655 h 646130"/>
                <a:gd name="connsiteX1586" fmla="*/ 882539 w 1013538"/>
                <a:gd name="connsiteY1586" fmla="*/ 269728 h 646130"/>
                <a:gd name="connsiteX1587" fmla="*/ 888240 w 1013538"/>
                <a:gd name="connsiteY1587" fmla="*/ 266307 h 646130"/>
                <a:gd name="connsiteX1588" fmla="*/ 881145 w 1013538"/>
                <a:gd name="connsiteY1588" fmla="*/ 263267 h 646130"/>
                <a:gd name="connsiteX1589" fmla="*/ 880512 w 1013538"/>
                <a:gd name="connsiteY1589" fmla="*/ 254525 h 646130"/>
                <a:gd name="connsiteX1590" fmla="*/ 888620 w 1013538"/>
                <a:gd name="connsiteY1590" fmla="*/ 257439 h 646130"/>
                <a:gd name="connsiteX1591" fmla="*/ 888113 w 1013538"/>
                <a:gd name="connsiteY1591" fmla="*/ 244136 h 646130"/>
                <a:gd name="connsiteX1592" fmla="*/ 893561 w 1013538"/>
                <a:gd name="connsiteY1592" fmla="*/ 260859 h 646130"/>
                <a:gd name="connsiteX1593" fmla="*/ 891914 w 1013538"/>
                <a:gd name="connsiteY1593" fmla="*/ 263393 h 646130"/>
                <a:gd name="connsiteX1594" fmla="*/ 890774 w 1013538"/>
                <a:gd name="connsiteY1594" fmla="*/ 268081 h 646130"/>
                <a:gd name="connsiteX1595" fmla="*/ 893054 w 1013538"/>
                <a:gd name="connsiteY1595" fmla="*/ 274289 h 646130"/>
                <a:gd name="connsiteX1596" fmla="*/ 890774 w 1013538"/>
                <a:gd name="connsiteY1596" fmla="*/ 279230 h 646130"/>
                <a:gd name="connsiteX1597" fmla="*/ 894195 w 1013538"/>
                <a:gd name="connsiteY1597" fmla="*/ 296333 h 646130"/>
                <a:gd name="connsiteX1598" fmla="*/ 884693 w 1013538"/>
                <a:gd name="connsiteY1598" fmla="*/ 302668 h 646130"/>
                <a:gd name="connsiteX1599" fmla="*/ 880258 w 1013538"/>
                <a:gd name="connsiteY1599" fmla="*/ 296840 h 646130"/>
                <a:gd name="connsiteX1600" fmla="*/ 879625 w 1013538"/>
                <a:gd name="connsiteY1600" fmla="*/ 277076 h 646130"/>
                <a:gd name="connsiteX1601" fmla="*/ 890521 w 1013538"/>
                <a:gd name="connsiteY1601" fmla="*/ 326233 h 646130"/>
                <a:gd name="connsiteX1602" fmla="*/ 889380 w 1013538"/>
                <a:gd name="connsiteY1602" fmla="*/ 330920 h 646130"/>
                <a:gd name="connsiteX1603" fmla="*/ 887860 w 1013538"/>
                <a:gd name="connsiteY1603" fmla="*/ 317871 h 646130"/>
                <a:gd name="connsiteX1604" fmla="*/ 899262 w 1013538"/>
                <a:gd name="connsiteY1604" fmla="*/ 315591 h 646130"/>
                <a:gd name="connsiteX1605" fmla="*/ 902050 w 1013538"/>
                <a:gd name="connsiteY1605" fmla="*/ 323952 h 646130"/>
                <a:gd name="connsiteX1606" fmla="*/ 890521 w 1013538"/>
                <a:gd name="connsiteY1606" fmla="*/ 326233 h 646130"/>
                <a:gd name="connsiteX1607" fmla="*/ 899009 w 1013538"/>
                <a:gd name="connsiteY1607" fmla="*/ 170781 h 646130"/>
                <a:gd name="connsiteX1608" fmla="*/ 896982 w 1013538"/>
                <a:gd name="connsiteY1608" fmla="*/ 182310 h 646130"/>
                <a:gd name="connsiteX1609" fmla="*/ 899009 w 1013538"/>
                <a:gd name="connsiteY1609" fmla="*/ 170781 h 646130"/>
                <a:gd name="connsiteX1610" fmla="*/ 906484 w 1013538"/>
                <a:gd name="connsiteY1610" fmla="*/ 389959 h 646130"/>
                <a:gd name="connsiteX1611" fmla="*/ 905597 w 1013538"/>
                <a:gd name="connsiteY1611" fmla="*/ 385651 h 646130"/>
                <a:gd name="connsiteX1612" fmla="*/ 909778 w 1013538"/>
                <a:gd name="connsiteY1612" fmla="*/ 384891 h 646130"/>
                <a:gd name="connsiteX1613" fmla="*/ 910665 w 1013538"/>
                <a:gd name="connsiteY1613" fmla="*/ 389199 h 646130"/>
                <a:gd name="connsiteX1614" fmla="*/ 906484 w 1013538"/>
                <a:gd name="connsiteY1614" fmla="*/ 389959 h 646130"/>
                <a:gd name="connsiteX1615" fmla="*/ 913072 w 1013538"/>
                <a:gd name="connsiteY1615" fmla="*/ 272769 h 646130"/>
                <a:gd name="connsiteX1616" fmla="*/ 915352 w 1013538"/>
                <a:gd name="connsiteY1616" fmla="*/ 267828 h 646130"/>
                <a:gd name="connsiteX1617" fmla="*/ 910665 w 1013538"/>
                <a:gd name="connsiteY1617" fmla="*/ 270995 h 646130"/>
                <a:gd name="connsiteX1618" fmla="*/ 911298 w 1013538"/>
                <a:gd name="connsiteY1618" fmla="*/ 279737 h 646130"/>
                <a:gd name="connsiteX1619" fmla="*/ 906104 w 1013538"/>
                <a:gd name="connsiteY1619" fmla="*/ 269601 h 646130"/>
                <a:gd name="connsiteX1620" fmla="*/ 908257 w 1013538"/>
                <a:gd name="connsiteY1620" fmla="*/ 280370 h 646130"/>
                <a:gd name="connsiteX1621" fmla="*/ 911171 w 1013538"/>
                <a:gd name="connsiteY1621" fmla="*/ 284298 h 646130"/>
                <a:gd name="connsiteX1622" fmla="*/ 905597 w 1013538"/>
                <a:gd name="connsiteY1622" fmla="*/ 283157 h 646130"/>
                <a:gd name="connsiteX1623" fmla="*/ 897995 w 1013538"/>
                <a:gd name="connsiteY1623" fmla="*/ 282397 h 646130"/>
                <a:gd name="connsiteX1624" fmla="*/ 901543 w 1013538"/>
                <a:gd name="connsiteY1624" fmla="*/ 283917 h 646130"/>
                <a:gd name="connsiteX1625" fmla="*/ 901923 w 1013538"/>
                <a:gd name="connsiteY1625" fmla="*/ 274922 h 646130"/>
                <a:gd name="connsiteX1626" fmla="*/ 904457 w 1013538"/>
                <a:gd name="connsiteY1626" fmla="*/ 276696 h 646130"/>
                <a:gd name="connsiteX1627" fmla="*/ 904583 w 1013538"/>
                <a:gd name="connsiteY1627" fmla="*/ 261113 h 646130"/>
                <a:gd name="connsiteX1628" fmla="*/ 914339 w 1013538"/>
                <a:gd name="connsiteY1628" fmla="*/ 261493 h 646130"/>
                <a:gd name="connsiteX1629" fmla="*/ 917759 w 1013538"/>
                <a:gd name="connsiteY1629" fmla="*/ 251864 h 646130"/>
                <a:gd name="connsiteX1630" fmla="*/ 922700 w 1013538"/>
                <a:gd name="connsiteY1630" fmla="*/ 255412 h 646130"/>
                <a:gd name="connsiteX1631" fmla="*/ 925994 w 1013538"/>
                <a:gd name="connsiteY1631" fmla="*/ 261493 h 646130"/>
                <a:gd name="connsiteX1632" fmla="*/ 924727 w 1013538"/>
                <a:gd name="connsiteY1632" fmla="*/ 255032 h 646130"/>
                <a:gd name="connsiteX1633" fmla="*/ 927261 w 1013538"/>
                <a:gd name="connsiteY1633" fmla="*/ 256805 h 646130"/>
                <a:gd name="connsiteX1634" fmla="*/ 929542 w 1013538"/>
                <a:gd name="connsiteY1634" fmla="*/ 263013 h 646130"/>
                <a:gd name="connsiteX1635" fmla="*/ 935876 w 1013538"/>
                <a:gd name="connsiteY1635" fmla="*/ 257312 h 646130"/>
                <a:gd name="connsiteX1636" fmla="*/ 936510 w 1013538"/>
                <a:gd name="connsiteY1636" fmla="*/ 266054 h 646130"/>
                <a:gd name="connsiteX1637" fmla="*/ 936637 w 1013538"/>
                <a:gd name="connsiteY1637" fmla="*/ 277203 h 646130"/>
                <a:gd name="connsiteX1638" fmla="*/ 932202 w 1013538"/>
                <a:gd name="connsiteY1638" fmla="*/ 271375 h 646130"/>
                <a:gd name="connsiteX1639" fmla="*/ 924601 w 1013538"/>
                <a:gd name="connsiteY1639" fmla="*/ 281764 h 646130"/>
                <a:gd name="connsiteX1640" fmla="*/ 913072 w 1013538"/>
                <a:gd name="connsiteY1640" fmla="*/ 272769 h 646130"/>
                <a:gd name="connsiteX1641" fmla="*/ 919153 w 1013538"/>
                <a:gd name="connsiteY1641" fmla="*/ 153424 h 646130"/>
                <a:gd name="connsiteX1642" fmla="*/ 921180 w 1013538"/>
                <a:gd name="connsiteY1642" fmla="*/ 168627 h 646130"/>
                <a:gd name="connsiteX1643" fmla="*/ 917253 w 1013538"/>
                <a:gd name="connsiteY1643" fmla="*/ 164953 h 646130"/>
                <a:gd name="connsiteX1644" fmla="*/ 917506 w 1013538"/>
                <a:gd name="connsiteY1644" fmla="*/ 171541 h 646130"/>
                <a:gd name="connsiteX1645" fmla="*/ 911805 w 1013538"/>
                <a:gd name="connsiteY1645" fmla="*/ 174962 h 646130"/>
                <a:gd name="connsiteX1646" fmla="*/ 908257 w 1013538"/>
                <a:gd name="connsiteY1646" fmla="*/ 173442 h 646130"/>
                <a:gd name="connsiteX1647" fmla="*/ 915986 w 1013538"/>
                <a:gd name="connsiteY1647" fmla="*/ 158492 h 646130"/>
                <a:gd name="connsiteX1648" fmla="*/ 919153 w 1013538"/>
                <a:gd name="connsiteY1648" fmla="*/ 153424 h 646130"/>
                <a:gd name="connsiteX1649" fmla="*/ 907497 w 1013538"/>
                <a:gd name="connsiteY1649" fmla="*/ 175722 h 646130"/>
                <a:gd name="connsiteX1650" fmla="*/ 901923 w 1013538"/>
                <a:gd name="connsiteY1650" fmla="*/ 174582 h 646130"/>
                <a:gd name="connsiteX1651" fmla="*/ 907497 w 1013538"/>
                <a:gd name="connsiteY1651" fmla="*/ 175722 h 646130"/>
                <a:gd name="connsiteX1652" fmla="*/ 931442 w 1013538"/>
                <a:gd name="connsiteY1652" fmla="*/ 231213 h 646130"/>
                <a:gd name="connsiteX1653" fmla="*/ 933216 w 1013538"/>
                <a:gd name="connsiteY1653" fmla="*/ 239829 h 646130"/>
                <a:gd name="connsiteX1654" fmla="*/ 931442 w 1013538"/>
                <a:gd name="connsiteY1654" fmla="*/ 231213 h 646130"/>
                <a:gd name="connsiteX1655" fmla="*/ 934483 w 1013538"/>
                <a:gd name="connsiteY1655" fmla="*/ 342196 h 646130"/>
                <a:gd name="connsiteX1656" fmla="*/ 936510 w 1013538"/>
                <a:gd name="connsiteY1656" fmla="*/ 330667 h 646130"/>
                <a:gd name="connsiteX1657" fmla="*/ 935116 w 1013538"/>
                <a:gd name="connsiteY1657" fmla="*/ 339915 h 646130"/>
                <a:gd name="connsiteX1658" fmla="*/ 934483 w 1013538"/>
                <a:gd name="connsiteY1658" fmla="*/ 342196 h 646130"/>
                <a:gd name="connsiteX1659" fmla="*/ 935243 w 1013538"/>
                <a:gd name="connsiteY1659" fmla="*/ 292913 h 646130"/>
                <a:gd name="connsiteX1660" fmla="*/ 935116 w 1013538"/>
                <a:gd name="connsiteY1660" fmla="*/ 297347 h 646130"/>
                <a:gd name="connsiteX1661" fmla="*/ 935243 w 1013538"/>
                <a:gd name="connsiteY1661" fmla="*/ 292913 h 646130"/>
                <a:gd name="connsiteX1662" fmla="*/ 928528 w 1013538"/>
                <a:gd name="connsiteY1662" fmla="*/ 334341 h 646130"/>
                <a:gd name="connsiteX1663" fmla="*/ 929162 w 1013538"/>
                <a:gd name="connsiteY1663" fmla="*/ 343083 h 646130"/>
                <a:gd name="connsiteX1664" fmla="*/ 928528 w 1013538"/>
                <a:gd name="connsiteY1664" fmla="*/ 334341 h 646130"/>
                <a:gd name="connsiteX1665" fmla="*/ 927261 w 1013538"/>
                <a:gd name="connsiteY1665" fmla="*/ 301148 h 646130"/>
                <a:gd name="connsiteX1666" fmla="*/ 929162 w 1013538"/>
                <a:gd name="connsiteY1666" fmla="*/ 305202 h 646130"/>
                <a:gd name="connsiteX1667" fmla="*/ 929415 w 1013538"/>
                <a:gd name="connsiteY1667" fmla="*/ 311790 h 646130"/>
                <a:gd name="connsiteX1668" fmla="*/ 927261 w 1013538"/>
                <a:gd name="connsiteY1668" fmla="*/ 301148 h 646130"/>
                <a:gd name="connsiteX1669" fmla="*/ 920673 w 1013538"/>
                <a:gd name="connsiteY1669" fmla="*/ 380584 h 646130"/>
                <a:gd name="connsiteX1670" fmla="*/ 919786 w 1013538"/>
                <a:gd name="connsiteY1670" fmla="*/ 376276 h 646130"/>
                <a:gd name="connsiteX1671" fmla="*/ 921433 w 1013538"/>
                <a:gd name="connsiteY1671" fmla="*/ 373742 h 646130"/>
                <a:gd name="connsiteX1672" fmla="*/ 920673 w 1013538"/>
                <a:gd name="connsiteY1672" fmla="*/ 380584 h 646130"/>
                <a:gd name="connsiteX1673" fmla="*/ 922574 w 1013538"/>
                <a:gd name="connsiteY1673" fmla="*/ 304315 h 646130"/>
                <a:gd name="connsiteX1674" fmla="*/ 921433 w 1013538"/>
                <a:gd name="connsiteY1674" fmla="*/ 309003 h 646130"/>
                <a:gd name="connsiteX1675" fmla="*/ 920293 w 1013538"/>
                <a:gd name="connsiteY1675" fmla="*/ 298107 h 646130"/>
                <a:gd name="connsiteX1676" fmla="*/ 923334 w 1013538"/>
                <a:gd name="connsiteY1676" fmla="*/ 297474 h 646130"/>
                <a:gd name="connsiteX1677" fmla="*/ 924474 w 1013538"/>
                <a:gd name="connsiteY1677" fmla="*/ 308369 h 646130"/>
                <a:gd name="connsiteX1678" fmla="*/ 922574 w 1013538"/>
                <a:gd name="connsiteY1678" fmla="*/ 304315 h 646130"/>
                <a:gd name="connsiteX1679" fmla="*/ 927388 w 1013538"/>
                <a:gd name="connsiteY1679" fmla="*/ 419352 h 646130"/>
                <a:gd name="connsiteX1680" fmla="*/ 924601 w 1013538"/>
                <a:gd name="connsiteY1680" fmla="*/ 410990 h 646130"/>
                <a:gd name="connsiteX1681" fmla="*/ 929288 w 1013538"/>
                <a:gd name="connsiteY1681" fmla="*/ 407823 h 646130"/>
                <a:gd name="connsiteX1682" fmla="*/ 927388 w 1013538"/>
                <a:gd name="connsiteY1682" fmla="*/ 419352 h 646130"/>
                <a:gd name="connsiteX1683" fmla="*/ 955894 w 1013538"/>
                <a:gd name="connsiteY1683" fmla="*/ 315591 h 646130"/>
                <a:gd name="connsiteX1684" fmla="*/ 958554 w 1013538"/>
                <a:gd name="connsiteY1684" fmla="*/ 312803 h 646130"/>
                <a:gd name="connsiteX1685" fmla="*/ 955894 w 1013538"/>
                <a:gd name="connsiteY1685" fmla="*/ 315591 h 646130"/>
                <a:gd name="connsiteX1686" fmla="*/ 959948 w 1013538"/>
                <a:gd name="connsiteY1686" fmla="*/ 276949 h 646130"/>
                <a:gd name="connsiteX1687" fmla="*/ 964509 w 1013538"/>
                <a:gd name="connsiteY1687" fmla="*/ 278343 h 646130"/>
                <a:gd name="connsiteX1688" fmla="*/ 959948 w 1013538"/>
                <a:gd name="connsiteY1688" fmla="*/ 276949 h 646130"/>
                <a:gd name="connsiteX1689" fmla="*/ 969196 w 1013538"/>
                <a:gd name="connsiteY1689" fmla="*/ 275176 h 646130"/>
                <a:gd name="connsiteX1690" fmla="*/ 969577 w 1013538"/>
                <a:gd name="connsiteY1690" fmla="*/ 266181 h 646130"/>
                <a:gd name="connsiteX1691" fmla="*/ 969196 w 1013538"/>
                <a:gd name="connsiteY1691" fmla="*/ 275176 h 646130"/>
                <a:gd name="connsiteX1692" fmla="*/ 968690 w 1013538"/>
                <a:gd name="connsiteY1692" fmla="*/ 261873 h 646130"/>
                <a:gd name="connsiteX1693" fmla="*/ 970463 w 1013538"/>
                <a:gd name="connsiteY1693" fmla="*/ 254778 h 646130"/>
                <a:gd name="connsiteX1694" fmla="*/ 968690 w 1013538"/>
                <a:gd name="connsiteY1694" fmla="*/ 261873 h 646130"/>
                <a:gd name="connsiteX1695" fmla="*/ 974898 w 1013538"/>
                <a:gd name="connsiteY1695" fmla="*/ 260606 h 646130"/>
                <a:gd name="connsiteX1696" fmla="*/ 974898 w 1013538"/>
                <a:gd name="connsiteY1696" fmla="*/ 260606 h 646130"/>
                <a:gd name="connsiteX1697" fmla="*/ 974898 w 1013538"/>
                <a:gd name="connsiteY1697" fmla="*/ 260606 h 646130"/>
                <a:gd name="connsiteX1698" fmla="*/ 970717 w 1013538"/>
                <a:gd name="connsiteY1698" fmla="*/ 234634 h 646130"/>
                <a:gd name="connsiteX1699" fmla="*/ 974518 w 1013538"/>
                <a:gd name="connsiteY1699" fmla="*/ 242869 h 646130"/>
                <a:gd name="connsiteX1700" fmla="*/ 972110 w 1013538"/>
                <a:gd name="connsiteY1700" fmla="*/ 252244 h 646130"/>
                <a:gd name="connsiteX1701" fmla="*/ 969070 w 1013538"/>
                <a:gd name="connsiteY1701" fmla="*/ 252878 h 646130"/>
                <a:gd name="connsiteX1702" fmla="*/ 962482 w 1013538"/>
                <a:gd name="connsiteY1702" fmla="*/ 236281 h 646130"/>
                <a:gd name="connsiteX1703" fmla="*/ 970717 w 1013538"/>
                <a:gd name="connsiteY1703" fmla="*/ 234634 h 646130"/>
                <a:gd name="connsiteX1704" fmla="*/ 952600 w 1013538"/>
                <a:gd name="connsiteY1704" fmla="*/ 213730 h 646130"/>
                <a:gd name="connsiteX1705" fmla="*/ 953613 w 1013538"/>
                <a:gd name="connsiteY1705" fmla="*/ 213477 h 646130"/>
                <a:gd name="connsiteX1706" fmla="*/ 957794 w 1013538"/>
                <a:gd name="connsiteY1706" fmla="*/ 212716 h 646130"/>
                <a:gd name="connsiteX1707" fmla="*/ 955260 w 1013538"/>
                <a:gd name="connsiteY1707" fmla="*/ 210943 h 646130"/>
                <a:gd name="connsiteX1708" fmla="*/ 963875 w 1013538"/>
                <a:gd name="connsiteY1708" fmla="*/ 211449 h 646130"/>
                <a:gd name="connsiteX1709" fmla="*/ 959821 w 1013538"/>
                <a:gd name="connsiteY1709" fmla="*/ 223359 h 646130"/>
                <a:gd name="connsiteX1710" fmla="*/ 952600 w 1013538"/>
                <a:gd name="connsiteY1710" fmla="*/ 213730 h 646130"/>
                <a:gd name="connsiteX1711" fmla="*/ 951966 w 1013538"/>
                <a:gd name="connsiteY1711" fmla="*/ 365507 h 646130"/>
                <a:gd name="connsiteX1712" fmla="*/ 942464 w 1013538"/>
                <a:gd name="connsiteY1712" fmla="*/ 371842 h 646130"/>
                <a:gd name="connsiteX1713" fmla="*/ 938284 w 1013538"/>
                <a:gd name="connsiteY1713" fmla="*/ 372602 h 646130"/>
                <a:gd name="connsiteX1714" fmla="*/ 940184 w 1013538"/>
                <a:gd name="connsiteY1714" fmla="*/ 376656 h 646130"/>
                <a:gd name="connsiteX1715" fmla="*/ 928148 w 1013538"/>
                <a:gd name="connsiteY1715" fmla="*/ 370068 h 646130"/>
                <a:gd name="connsiteX1716" fmla="*/ 937397 w 1013538"/>
                <a:gd name="connsiteY1716" fmla="*/ 368295 h 646130"/>
                <a:gd name="connsiteX1717" fmla="*/ 940817 w 1013538"/>
                <a:gd name="connsiteY1717" fmla="*/ 358666 h 646130"/>
                <a:gd name="connsiteX1718" fmla="*/ 950066 w 1013538"/>
                <a:gd name="connsiteY1718" fmla="*/ 356892 h 646130"/>
                <a:gd name="connsiteX1719" fmla="*/ 951966 w 1013538"/>
                <a:gd name="connsiteY1719" fmla="*/ 365507 h 646130"/>
                <a:gd name="connsiteX1720" fmla="*/ 946265 w 1013538"/>
                <a:gd name="connsiteY1720" fmla="*/ 326486 h 646130"/>
                <a:gd name="connsiteX1721" fmla="*/ 948292 w 1013538"/>
                <a:gd name="connsiteY1721" fmla="*/ 326106 h 646130"/>
                <a:gd name="connsiteX1722" fmla="*/ 950193 w 1013538"/>
                <a:gd name="connsiteY1722" fmla="*/ 330160 h 646130"/>
                <a:gd name="connsiteX1723" fmla="*/ 947532 w 1013538"/>
                <a:gd name="connsiteY1723" fmla="*/ 332947 h 646130"/>
                <a:gd name="connsiteX1724" fmla="*/ 946265 w 1013538"/>
                <a:gd name="connsiteY1724" fmla="*/ 326486 h 646130"/>
                <a:gd name="connsiteX1725" fmla="*/ 951333 w 1013538"/>
                <a:gd name="connsiteY1725" fmla="*/ 287592 h 646130"/>
                <a:gd name="connsiteX1726" fmla="*/ 944238 w 1013538"/>
                <a:gd name="connsiteY1726" fmla="*/ 284551 h 646130"/>
                <a:gd name="connsiteX1727" fmla="*/ 951333 w 1013538"/>
                <a:gd name="connsiteY1727" fmla="*/ 287592 h 646130"/>
                <a:gd name="connsiteX1728" fmla="*/ 929035 w 1013538"/>
                <a:gd name="connsiteY1728" fmla="*/ 160392 h 646130"/>
                <a:gd name="connsiteX1729" fmla="*/ 936890 w 1013538"/>
                <a:gd name="connsiteY1729" fmla="*/ 156592 h 646130"/>
                <a:gd name="connsiteX1730" fmla="*/ 939677 w 1013538"/>
                <a:gd name="connsiteY1730" fmla="*/ 149370 h 646130"/>
                <a:gd name="connsiteX1731" fmla="*/ 946138 w 1013538"/>
                <a:gd name="connsiteY1731" fmla="*/ 154818 h 646130"/>
                <a:gd name="connsiteX1732" fmla="*/ 943478 w 1013538"/>
                <a:gd name="connsiteY1732" fmla="*/ 157605 h 646130"/>
                <a:gd name="connsiteX1733" fmla="*/ 942844 w 1013538"/>
                <a:gd name="connsiteY1733" fmla="*/ 160012 h 646130"/>
                <a:gd name="connsiteX1734" fmla="*/ 940311 w 1013538"/>
                <a:gd name="connsiteY1734" fmla="*/ 158239 h 646130"/>
                <a:gd name="connsiteX1735" fmla="*/ 939677 w 1013538"/>
                <a:gd name="connsiteY1735" fmla="*/ 164953 h 646130"/>
                <a:gd name="connsiteX1736" fmla="*/ 934103 w 1013538"/>
                <a:gd name="connsiteY1736" fmla="*/ 163813 h 646130"/>
                <a:gd name="connsiteX1737" fmla="*/ 928908 w 1013538"/>
                <a:gd name="connsiteY1737" fmla="*/ 164827 h 646130"/>
                <a:gd name="connsiteX1738" fmla="*/ 925108 w 1013538"/>
                <a:gd name="connsiteY1738" fmla="*/ 156592 h 646130"/>
                <a:gd name="connsiteX1739" fmla="*/ 929035 w 1013538"/>
                <a:gd name="connsiteY1739" fmla="*/ 160392 h 646130"/>
                <a:gd name="connsiteX1740" fmla="*/ 926628 w 1013538"/>
                <a:gd name="connsiteY1740" fmla="*/ 212083 h 646130"/>
                <a:gd name="connsiteX1741" fmla="*/ 927515 w 1013538"/>
                <a:gd name="connsiteY1741" fmla="*/ 216390 h 646130"/>
                <a:gd name="connsiteX1742" fmla="*/ 925488 w 1013538"/>
                <a:gd name="connsiteY1742" fmla="*/ 216771 h 646130"/>
                <a:gd name="connsiteX1743" fmla="*/ 924601 w 1013538"/>
                <a:gd name="connsiteY1743" fmla="*/ 212463 h 646130"/>
                <a:gd name="connsiteX1744" fmla="*/ 926628 w 1013538"/>
                <a:gd name="connsiteY1744" fmla="*/ 212083 h 646130"/>
                <a:gd name="connsiteX1745" fmla="*/ 925488 w 1013538"/>
                <a:gd name="connsiteY1745" fmla="*/ 227919 h 646130"/>
                <a:gd name="connsiteX1746" fmla="*/ 922827 w 1013538"/>
                <a:gd name="connsiteY1746" fmla="*/ 230707 h 646130"/>
                <a:gd name="connsiteX1747" fmla="*/ 921560 w 1013538"/>
                <a:gd name="connsiteY1747" fmla="*/ 224245 h 646130"/>
                <a:gd name="connsiteX1748" fmla="*/ 923587 w 1013538"/>
                <a:gd name="connsiteY1748" fmla="*/ 223865 h 646130"/>
                <a:gd name="connsiteX1749" fmla="*/ 925488 w 1013538"/>
                <a:gd name="connsiteY1749" fmla="*/ 227919 h 646130"/>
                <a:gd name="connsiteX1750" fmla="*/ 920547 w 1013538"/>
                <a:gd name="connsiteY1750" fmla="*/ 155325 h 646130"/>
                <a:gd name="connsiteX1751" fmla="*/ 916872 w 1013538"/>
                <a:gd name="connsiteY1751" fmla="*/ 142656 h 646130"/>
                <a:gd name="connsiteX1752" fmla="*/ 916112 w 1013538"/>
                <a:gd name="connsiteY1752" fmla="*/ 149497 h 646130"/>
                <a:gd name="connsiteX1753" fmla="*/ 914339 w 1013538"/>
                <a:gd name="connsiteY1753" fmla="*/ 140882 h 646130"/>
                <a:gd name="connsiteX1754" fmla="*/ 912312 w 1013538"/>
                <a:gd name="connsiteY1754" fmla="*/ 141262 h 646130"/>
                <a:gd name="connsiteX1755" fmla="*/ 911425 w 1013538"/>
                <a:gd name="connsiteY1755" fmla="*/ 136954 h 646130"/>
                <a:gd name="connsiteX1756" fmla="*/ 905977 w 1013538"/>
                <a:gd name="connsiteY1756" fmla="*/ 131380 h 646130"/>
                <a:gd name="connsiteX1757" fmla="*/ 916492 w 1013538"/>
                <a:gd name="connsiteY1757" fmla="*/ 135941 h 646130"/>
                <a:gd name="connsiteX1758" fmla="*/ 916619 w 1013538"/>
                <a:gd name="connsiteY1758" fmla="*/ 131507 h 646130"/>
                <a:gd name="connsiteX1759" fmla="*/ 922954 w 1013538"/>
                <a:gd name="connsiteY1759" fmla="*/ 152538 h 646130"/>
                <a:gd name="connsiteX1760" fmla="*/ 920547 w 1013538"/>
                <a:gd name="connsiteY1760" fmla="*/ 155325 h 646130"/>
                <a:gd name="connsiteX1761" fmla="*/ 920420 w 1013538"/>
                <a:gd name="connsiteY1761" fmla="*/ 117444 h 646130"/>
                <a:gd name="connsiteX1762" fmla="*/ 918393 w 1013538"/>
                <a:gd name="connsiteY1762" fmla="*/ 117824 h 646130"/>
                <a:gd name="connsiteX1763" fmla="*/ 916492 w 1013538"/>
                <a:gd name="connsiteY1763" fmla="*/ 113770 h 646130"/>
                <a:gd name="connsiteX1764" fmla="*/ 920420 w 1013538"/>
                <a:gd name="connsiteY1764" fmla="*/ 117444 h 646130"/>
                <a:gd name="connsiteX1765" fmla="*/ 918266 w 1013538"/>
                <a:gd name="connsiteY1765" fmla="*/ 122385 h 646130"/>
                <a:gd name="connsiteX1766" fmla="*/ 922194 w 1013538"/>
                <a:gd name="connsiteY1766" fmla="*/ 126059 h 646130"/>
                <a:gd name="connsiteX1767" fmla="*/ 921560 w 1013538"/>
                <a:gd name="connsiteY1767" fmla="*/ 128466 h 646130"/>
                <a:gd name="connsiteX1768" fmla="*/ 919533 w 1013538"/>
                <a:gd name="connsiteY1768" fmla="*/ 128846 h 646130"/>
                <a:gd name="connsiteX1769" fmla="*/ 914339 w 1013538"/>
                <a:gd name="connsiteY1769" fmla="*/ 118711 h 646130"/>
                <a:gd name="connsiteX1770" fmla="*/ 916366 w 1013538"/>
                <a:gd name="connsiteY1770" fmla="*/ 118331 h 646130"/>
                <a:gd name="connsiteX1771" fmla="*/ 918266 w 1013538"/>
                <a:gd name="connsiteY1771" fmla="*/ 122385 h 646130"/>
                <a:gd name="connsiteX1772" fmla="*/ 907371 w 1013538"/>
                <a:gd name="connsiteY1772" fmla="*/ 30786 h 646130"/>
                <a:gd name="connsiteX1773" fmla="*/ 909904 w 1013538"/>
                <a:gd name="connsiteY1773" fmla="*/ 32560 h 646130"/>
                <a:gd name="connsiteX1774" fmla="*/ 910791 w 1013538"/>
                <a:gd name="connsiteY1774" fmla="*/ 36867 h 646130"/>
                <a:gd name="connsiteX1775" fmla="*/ 908131 w 1013538"/>
                <a:gd name="connsiteY1775" fmla="*/ 39655 h 646130"/>
                <a:gd name="connsiteX1776" fmla="*/ 907371 w 1013538"/>
                <a:gd name="connsiteY1776" fmla="*/ 30786 h 646130"/>
                <a:gd name="connsiteX1777" fmla="*/ 896222 w 1013538"/>
                <a:gd name="connsiteY1777" fmla="*/ 55365 h 646130"/>
                <a:gd name="connsiteX1778" fmla="*/ 897742 w 1013538"/>
                <a:gd name="connsiteY1778" fmla="*/ 68414 h 646130"/>
                <a:gd name="connsiteX1779" fmla="*/ 892548 w 1013538"/>
                <a:gd name="connsiteY1779" fmla="*/ 58278 h 646130"/>
                <a:gd name="connsiteX1780" fmla="*/ 896222 w 1013538"/>
                <a:gd name="connsiteY1780" fmla="*/ 55365 h 646130"/>
                <a:gd name="connsiteX1781" fmla="*/ 897615 w 1013538"/>
                <a:gd name="connsiteY1781" fmla="*/ 72848 h 646130"/>
                <a:gd name="connsiteX1782" fmla="*/ 893688 w 1013538"/>
                <a:gd name="connsiteY1782" fmla="*/ 69174 h 646130"/>
                <a:gd name="connsiteX1783" fmla="*/ 897615 w 1013538"/>
                <a:gd name="connsiteY1783" fmla="*/ 72848 h 646130"/>
                <a:gd name="connsiteX1784" fmla="*/ 892421 w 1013538"/>
                <a:gd name="connsiteY1784" fmla="*/ 35981 h 646130"/>
                <a:gd name="connsiteX1785" fmla="*/ 892041 w 1013538"/>
                <a:gd name="connsiteY1785" fmla="*/ 44976 h 646130"/>
                <a:gd name="connsiteX1786" fmla="*/ 892421 w 1013538"/>
                <a:gd name="connsiteY1786" fmla="*/ 35981 h 646130"/>
                <a:gd name="connsiteX1787" fmla="*/ 890901 w 1013538"/>
                <a:gd name="connsiteY1787" fmla="*/ 60812 h 646130"/>
                <a:gd name="connsiteX1788" fmla="*/ 890140 w 1013538"/>
                <a:gd name="connsiteY1788" fmla="*/ 67654 h 646130"/>
                <a:gd name="connsiteX1789" fmla="*/ 889254 w 1013538"/>
                <a:gd name="connsiteY1789" fmla="*/ 63346 h 646130"/>
                <a:gd name="connsiteX1790" fmla="*/ 890901 w 1013538"/>
                <a:gd name="connsiteY1790" fmla="*/ 60812 h 646130"/>
                <a:gd name="connsiteX1791" fmla="*/ 874684 w 1013538"/>
                <a:gd name="connsiteY1791" fmla="*/ 43962 h 646130"/>
                <a:gd name="connsiteX1792" fmla="*/ 873544 w 1013538"/>
                <a:gd name="connsiteY1792" fmla="*/ 48650 h 646130"/>
                <a:gd name="connsiteX1793" fmla="*/ 874684 w 1013538"/>
                <a:gd name="connsiteY1793" fmla="*/ 43962 h 646130"/>
                <a:gd name="connsiteX1794" fmla="*/ 862015 w 1013538"/>
                <a:gd name="connsiteY1794" fmla="*/ 55365 h 646130"/>
                <a:gd name="connsiteX1795" fmla="*/ 869236 w 1013538"/>
                <a:gd name="connsiteY1795" fmla="*/ 53971 h 646130"/>
                <a:gd name="connsiteX1796" fmla="*/ 870376 w 1013538"/>
                <a:gd name="connsiteY1796" fmla="*/ 49283 h 646130"/>
                <a:gd name="connsiteX1797" fmla="*/ 871263 w 1013538"/>
                <a:gd name="connsiteY1797" fmla="*/ 53591 h 646130"/>
                <a:gd name="connsiteX1798" fmla="*/ 873417 w 1013538"/>
                <a:gd name="connsiteY1798" fmla="*/ 64360 h 646130"/>
                <a:gd name="connsiteX1799" fmla="*/ 875697 w 1013538"/>
                <a:gd name="connsiteY1799" fmla="*/ 70568 h 646130"/>
                <a:gd name="connsiteX1800" fmla="*/ 871263 w 1013538"/>
                <a:gd name="connsiteY1800" fmla="*/ 64740 h 646130"/>
                <a:gd name="connsiteX1801" fmla="*/ 863662 w 1013538"/>
                <a:gd name="connsiteY1801" fmla="*/ 63980 h 646130"/>
                <a:gd name="connsiteX1802" fmla="*/ 862015 w 1013538"/>
                <a:gd name="connsiteY1802" fmla="*/ 55365 h 646130"/>
                <a:gd name="connsiteX1803" fmla="*/ 849346 w 1013538"/>
                <a:gd name="connsiteY1803" fmla="*/ 77916 h 646130"/>
                <a:gd name="connsiteX1804" fmla="*/ 852259 w 1013538"/>
                <a:gd name="connsiteY1804" fmla="*/ 81843 h 646130"/>
                <a:gd name="connsiteX1805" fmla="*/ 855173 w 1013538"/>
                <a:gd name="connsiteY1805" fmla="*/ 85771 h 646130"/>
                <a:gd name="connsiteX1806" fmla="*/ 857707 w 1013538"/>
                <a:gd name="connsiteY1806" fmla="*/ 87544 h 646130"/>
                <a:gd name="connsiteX1807" fmla="*/ 849472 w 1013538"/>
                <a:gd name="connsiteY1807" fmla="*/ 89191 h 646130"/>
                <a:gd name="connsiteX1808" fmla="*/ 849346 w 1013538"/>
                <a:gd name="connsiteY1808" fmla="*/ 77916 h 646130"/>
                <a:gd name="connsiteX1809" fmla="*/ 837436 w 1013538"/>
                <a:gd name="connsiteY1809" fmla="*/ 109209 h 646130"/>
                <a:gd name="connsiteX1810" fmla="*/ 839083 w 1013538"/>
                <a:gd name="connsiteY1810" fmla="*/ 106675 h 646130"/>
                <a:gd name="connsiteX1811" fmla="*/ 846178 w 1013538"/>
                <a:gd name="connsiteY1811" fmla="*/ 109716 h 646130"/>
                <a:gd name="connsiteX1812" fmla="*/ 843138 w 1013538"/>
                <a:gd name="connsiteY1812" fmla="*/ 110349 h 646130"/>
                <a:gd name="connsiteX1813" fmla="*/ 840730 w 1013538"/>
                <a:gd name="connsiteY1813" fmla="*/ 119724 h 646130"/>
                <a:gd name="connsiteX1814" fmla="*/ 837436 w 1013538"/>
                <a:gd name="connsiteY1814" fmla="*/ 109209 h 646130"/>
                <a:gd name="connsiteX1815" fmla="*/ 843898 w 1013538"/>
                <a:gd name="connsiteY1815" fmla="*/ 141389 h 646130"/>
                <a:gd name="connsiteX1816" fmla="*/ 843264 w 1013538"/>
                <a:gd name="connsiteY1816" fmla="*/ 132647 h 646130"/>
                <a:gd name="connsiteX1817" fmla="*/ 843898 w 1013538"/>
                <a:gd name="connsiteY1817" fmla="*/ 141389 h 646130"/>
                <a:gd name="connsiteX1818" fmla="*/ 840604 w 1013538"/>
                <a:gd name="connsiteY1818" fmla="*/ 146583 h 646130"/>
                <a:gd name="connsiteX1819" fmla="*/ 840477 w 1013538"/>
                <a:gd name="connsiteY1819" fmla="*/ 135434 h 646130"/>
                <a:gd name="connsiteX1820" fmla="*/ 840604 w 1013538"/>
                <a:gd name="connsiteY1820" fmla="*/ 146583 h 646130"/>
                <a:gd name="connsiteX1821" fmla="*/ 845418 w 1013538"/>
                <a:gd name="connsiteY1821" fmla="*/ 154438 h 646130"/>
                <a:gd name="connsiteX1822" fmla="*/ 848332 w 1013538"/>
                <a:gd name="connsiteY1822" fmla="*/ 158365 h 646130"/>
                <a:gd name="connsiteX1823" fmla="*/ 839463 w 1013538"/>
                <a:gd name="connsiteY1823" fmla="*/ 162293 h 646130"/>
                <a:gd name="connsiteX1824" fmla="*/ 840984 w 1013538"/>
                <a:gd name="connsiteY1824" fmla="*/ 148610 h 646130"/>
                <a:gd name="connsiteX1825" fmla="*/ 849092 w 1013538"/>
                <a:gd name="connsiteY1825" fmla="*/ 151524 h 646130"/>
                <a:gd name="connsiteX1826" fmla="*/ 845418 w 1013538"/>
                <a:gd name="connsiteY1826" fmla="*/ 154438 h 646130"/>
                <a:gd name="connsiteX1827" fmla="*/ 851626 w 1013538"/>
                <a:gd name="connsiteY1827" fmla="*/ 137715 h 646130"/>
                <a:gd name="connsiteX1828" fmla="*/ 847065 w 1013538"/>
                <a:gd name="connsiteY1828" fmla="*/ 136321 h 646130"/>
                <a:gd name="connsiteX1829" fmla="*/ 844278 w 1013538"/>
                <a:gd name="connsiteY1829" fmla="*/ 127959 h 646130"/>
                <a:gd name="connsiteX1830" fmla="*/ 850486 w 1013538"/>
                <a:gd name="connsiteY1830" fmla="*/ 126692 h 646130"/>
                <a:gd name="connsiteX1831" fmla="*/ 851626 w 1013538"/>
                <a:gd name="connsiteY1831" fmla="*/ 137715 h 646130"/>
                <a:gd name="connsiteX1832" fmla="*/ 853020 w 1013538"/>
                <a:gd name="connsiteY1832" fmla="*/ 128466 h 646130"/>
                <a:gd name="connsiteX1833" fmla="*/ 853146 w 1013538"/>
                <a:gd name="connsiteY1833" fmla="*/ 124032 h 646130"/>
                <a:gd name="connsiteX1834" fmla="*/ 849219 w 1013538"/>
                <a:gd name="connsiteY1834" fmla="*/ 120358 h 646130"/>
                <a:gd name="connsiteX1835" fmla="*/ 846812 w 1013538"/>
                <a:gd name="connsiteY1835" fmla="*/ 103001 h 646130"/>
                <a:gd name="connsiteX1836" fmla="*/ 852386 w 1013538"/>
                <a:gd name="connsiteY1836" fmla="*/ 104141 h 646130"/>
                <a:gd name="connsiteX1837" fmla="*/ 855680 w 1013538"/>
                <a:gd name="connsiteY1837" fmla="*/ 99073 h 646130"/>
                <a:gd name="connsiteX1838" fmla="*/ 854793 w 1013538"/>
                <a:gd name="connsiteY1838" fmla="*/ 94766 h 646130"/>
                <a:gd name="connsiteX1839" fmla="*/ 865055 w 1013538"/>
                <a:gd name="connsiteY1839" fmla="*/ 92739 h 646130"/>
                <a:gd name="connsiteX1840" fmla="*/ 866196 w 1013538"/>
                <a:gd name="connsiteY1840" fmla="*/ 88051 h 646130"/>
                <a:gd name="connsiteX1841" fmla="*/ 868096 w 1013538"/>
                <a:gd name="connsiteY1841" fmla="*/ 92105 h 646130"/>
                <a:gd name="connsiteX1842" fmla="*/ 873797 w 1013538"/>
                <a:gd name="connsiteY1842" fmla="*/ 88811 h 646130"/>
                <a:gd name="connsiteX1843" fmla="*/ 871010 w 1013538"/>
                <a:gd name="connsiteY1843" fmla="*/ 96033 h 646130"/>
                <a:gd name="connsiteX1844" fmla="*/ 875444 w 1013538"/>
                <a:gd name="connsiteY1844" fmla="*/ 101861 h 646130"/>
                <a:gd name="connsiteX1845" fmla="*/ 883806 w 1013538"/>
                <a:gd name="connsiteY1845" fmla="*/ 95779 h 646130"/>
                <a:gd name="connsiteX1846" fmla="*/ 886340 w 1013538"/>
                <a:gd name="connsiteY1846" fmla="*/ 97553 h 646130"/>
                <a:gd name="connsiteX1847" fmla="*/ 890774 w 1013538"/>
                <a:gd name="connsiteY1847" fmla="*/ 103381 h 646130"/>
                <a:gd name="connsiteX1848" fmla="*/ 885580 w 1013538"/>
                <a:gd name="connsiteY1848" fmla="*/ 93246 h 646130"/>
                <a:gd name="connsiteX1849" fmla="*/ 891787 w 1013538"/>
                <a:gd name="connsiteY1849" fmla="*/ 91979 h 646130"/>
                <a:gd name="connsiteX1850" fmla="*/ 895588 w 1013538"/>
                <a:gd name="connsiteY1850" fmla="*/ 84504 h 646130"/>
                <a:gd name="connsiteX1851" fmla="*/ 896222 w 1013538"/>
                <a:gd name="connsiteY1851" fmla="*/ 82097 h 646130"/>
                <a:gd name="connsiteX1852" fmla="*/ 896855 w 1013538"/>
                <a:gd name="connsiteY1852" fmla="*/ 79689 h 646130"/>
                <a:gd name="connsiteX1853" fmla="*/ 901416 w 1013538"/>
                <a:gd name="connsiteY1853" fmla="*/ 81083 h 646130"/>
                <a:gd name="connsiteX1854" fmla="*/ 900529 w 1013538"/>
                <a:gd name="connsiteY1854" fmla="*/ 76776 h 646130"/>
                <a:gd name="connsiteX1855" fmla="*/ 904710 w 1013538"/>
                <a:gd name="connsiteY1855" fmla="*/ 76015 h 646130"/>
                <a:gd name="connsiteX1856" fmla="*/ 906357 w 1013538"/>
                <a:gd name="connsiteY1856" fmla="*/ 73482 h 646130"/>
                <a:gd name="connsiteX1857" fmla="*/ 909398 w 1013538"/>
                <a:gd name="connsiteY1857" fmla="*/ 72848 h 646130"/>
                <a:gd name="connsiteX1858" fmla="*/ 910538 w 1013538"/>
                <a:gd name="connsiteY1858" fmla="*/ 83744 h 646130"/>
                <a:gd name="connsiteX1859" fmla="*/ 913325 w 1013538"/>
                <a:gd name="connsiteY1859" fmla="*/ 92105 h 646130"/>
                <a:gd name="connsiteX1860" fmla="*/ 908891 w 1013538"/>
                <a:gd name="connsiteY1860" fmla="*/ 86277 h 646130"/>
                <a:gd name="connsiteX1861" fmla="*/ 908131 w 1013538"/>
                <a:gd name="connsiteY1861" fmla="*/ 93119 h 646130"/>
                <a:gd name="connsiteX1862" fmla="*/ 897995 w 1013538"/>
                <a:gd name="connsiteY1862" fmla="*/ 90712 h 646130"/>
                <a:gd name="connsiteX1863" fmla="*/ 901163 w 1013538"/>
                <a:gd name="connsiteY1863" fmla="*/ 101227 h 646130"/>
                <a:gd name="connsiteX1864" fmla="*/ 895588 w 1013538"/>
                <a:gd name="connsiteY1864" fmla="*/ 100087 h 646130"/>
                <a:gd name="connsiteX1865" fmla="*/ 891661 w 1013538"/>
                <a:gd name="connsiteY1865" fmla="*/ 107562 h 646130"/>
                <a:gd name="connsiteX1866" fmla="*/ 900656 w 1013538"/>
                <a:gd name="connsiteY1866" fmla="*/ 114783 h 646130"/>
                <a:gd name="connsiteX1867" fmla="*/ 895335 w 1013538"/>
                <a:gd name="connsiteY1867" fmla="*/ 120231 h 646130"/>
                <a:gd name="connsiteX1868" fmla="*/ 898249 w 1013538"/>
                <a:gd name="connsiteY1868" fmla="*/ 124158 h 646130"/>
                <a:gd name="connsiteX1869" fmla="*/ 900022 w 1013538"/>
                <a:gd name="connsiteY1869" fmla="*/ 132774 h 646130"/>
                <a:gd name="connsiteX1870" fmla="*/ 902936 w 1013538"/>
                <a:gd name="connsiteY1870" fmla="*/ 136701 h 646130"/>
                <a:gd name="connsiteX1871" fmla="*/ 905977 w 1013538"/>
                <a:gd name="connsiteY1871" fmla="*/ 136068 h 646130"/>
                <a:gd name="connsiteX1872" fmla="*/ 899642 w 1013538"/>
                <a:gd name="connsiteY1872" fmla="*/ 141769 h 646130"/>
                <a:gd name="connsiteX1873" fmla="*/ 894195 w 1013538"/>
                <a:gd name="connsiteY1873" fmla="*/ 125045 h 646130"/>
                <a:gd name="connsiteX1874" fmla="*/ 890014 w 1013538"/>
                <a:gd name="connsiteY1874" fmla="*/ 125805 h 646130"/>
                <a:gd name="connsiteX1875" fmla="*/ 892421 w 1013538"/>
                <a:gd name="connsiteY1875" fmla="*/ 116430 h 646130"/>
                <a:gd name="connsiteX1876" fmla="*/ 890521 w 1013538"/>
                <a:gd name="connsiteY1876" fmla="*/ 112376 h 646130"/>
                <a:gd name="connsiteX1877" fmla="*/ 887987 w 1013538"/>
                <a:gd name="connsiteY1877" fmla="*/ 110602 h 646130"/>
                <a:gd name="connsiteX1878" fmla="*/ 887100 w 1013538"/>
                <a:gd name="connsiteY1878" fmla="*/ 106295 h 646130"/>
                <a:gd name="connsiteX1879" fmla="*/ 885960 w 1013538"/>
                <a:gd name="connsiteY1879" fmla="*/ 110982 h 646130"/>
                <a:gd name="connsiteX1880" fmla="*/ 877471 w 1013538"/>
                <a:gd name="connsiteY1880" fmla="*/ 105915 h 646130"/>
                <a:gd name="connsiteX1881" fmla="*/ 876204 w 1013538"/>
                <a:gd name="connsiteY1881" fmla="*/ 110602 h 646130"/>
                <a:gd name="connsiteX1882" fmla="*/ 879625 w 1013538"/>
                <a:gd name="connsiteY1882" fmla="*/ 127706 h 646130"/>
                <a:gd name="connsiteX1883" fmla="*/ 873164 w 1013538"/>
                <a:gd name="connsiteY1883" fmla="*/ 122258 h 646130"/>
                <a:gd name="connsiteX1884" fmla="*/ 871390 w 1013538"/>
                <a:gd name="connsiteY1884" fmla="*/ 129353 h 646130"/>
                <a:gd name="connsiteX1885" fmla="*/ 871643 w 1013538"/>
                <a:gd name="connsiteY1885" fmla="*/ 135941 h 646130"/>
                <a:gd name="connsiteX1886" fmla="*/ 869870 w 1013538"/>
                <a:gd name="connsiteY1886" fmla="*/ 127326 h 646130"/>
                <a:gd name="connsiteX1887" fmla="*/ 865942 w 1013538"/>
                <a:gd name="connsiteY1887" fmla="*/ 123652 h 646130"/>
                <a:gd name="connsiteX1888" fmla="*/ 863662 w 1013538"/>
                <a:gd name="connsiteY1888" fmla="*/ 117444 h 646130"/>
                <a:gd name="connsiteX1889" fmla="*/ 854413 w 1013538"/>
                <a:gd name="connsiteY1889" fmla="*/ 119217 h 646130"/>
                <a:gd name="connsiteX1890" fmla="*/ 857454 w 1013538"/>
                <a:gd name="connsiteY1890" fmla="*/ 134294 h 646130"/>
                <a:gd name="connsiteX1891" fmla="*/ 857074 w 1013538"/>
                <a:gd name="connsiteY1891" fmla="*/ 143289 h 646130"/>
                <a:gd name="connsiteX1892" fmla="*/ 854920 w 1013538"/>
                <a:gd name="connsiteY1892" fmla="*/ 132520 h 646130"/>
                <a:gd name="connsiteX1893" fmla="*/ 853020 w 1013538"/>
                <a:gd name="connsiteY1893" fmla="*/ 128466 h 646130"/>
                <a:gd name="connsiteX1894" fmla="*/ 902050 w 1013538"/>
                <a:gd name="connsiteY1894" fmla="*/ 116557 h 646130"/>
                <a:gd name="connsiteX1895" fmla="*/ 900783 w 1013538"/>
                <a:gd name="connsiteY1895" fmla="*/ 110222 h 646130"/>
                <a:gd name="connsiteX1896" fmla="*/ 902050 w 1013538"/>
                <a:gd name="connsiteY1896" fmla="*/ 116557 h 646130"/>
                <a:gd name="connsiteX1897" fmla="*/ 856694 w 1013538"/>
                <a:gd name="connsiteY1897" fmla="*/ 152284 h 646130"/>
                <a:gd name="connsiteX1898" fmla="*/ 861508 w 1013538"/>
                <a:gd name="connsiteY1898" fmla="*/ 160266 h 646130"/>
                <a:gd name="connsiteX1899" fmla="*/ 856694 w 1013538"/>
                <a:gd name="connsiteY1899" fmla="*/ 152284 h 646130"/>
                <a:gd name="connsiteX1900" fmla="*/ 862015 w 1013538"/>
                <a:gd name="connsiteY1900" fmla="*/ 189152 h 646130"/>
                <a:gd name="connsiteX1901" fmla="*/ 865689 w 1013538"/>
                <a:gd name="connsiteY1901" fmla="*/ 186238 h 646130"/>
                <a:gd name="connsiteX1902" fmla="*/ 862015 w 1013538"/>
                <a:gd name="connsiteY1902" fmla="*/ 189152 h 646130"/>
                <a:gd name="connsiteX1903" fmla="*/ 863915 w 1013538"/>
                <a:gd name="connsiteY1903" fmla="*/ 204355 h 646130"/>
                <a:gd name="connsiteX1904" fmla="*/ 863282 w 1013538"/>
                <a:gd name="connsiteY1904" fmla="*/ 195613 h 646130"/>
                <a:gd name="connsiteX1905" fmla="*/ 863915 w 1013538"/>
                <a:gd name="connsiteY1905" fmla="*/ 204355 h 646130"/>
                <a:gd name="connsiteX1906" fmla="*/ 857834 w 1013538"/>
                <a:gd name="connsiteY1906" fmla="*/ 232354 h 646130"/>
                <a:gd name="connsiteX1907" fmla="*/ 859101 w 1013538"/>
                <a:gd name="connsiteY1907" fmla="*/ 238815 h 646130"/>
                <a:gd name="connsiteX1908" fmla="*/ 856060 w 1013538"/>
                <a:gd name="connsiteY1908" fmla="*/ 239448 h 646130"/>
                <a:gd name="connsiteX1909" fmla="*/ 857834 w 1013538"/>
                <a:gd name="connsiteY1909" fmla="*/ 232354 h 646130"/>
                <a:gd name="connsiteX1910" fmla="*/ 848712 w 1013538"/>
                <a:gd name="connsiteY1910" fmla="*/ 229693 h 646130"/>
                <a:gd name="connsiteX1911" fmla="*/ 851499 w 1013538"/>
                <a:gd name="connsiteY1911" fmla="*/ 238055 h 646130"/>
                <a:gd name="connsiteX1912" fmla="*/ 848712 w 1013538"/>
                <a:gd name="connsiteY1912" fmla="*/ 229693 h 646130"/>
                <a:gd name="connsiteX1913" fmla="*/ 776624 w 1013538"/>
                <a:gd name="connsiteY1913" fmla="*/ 292786 h 646130"/>
                <a:gd name="connsiteX1914" fmla="*/ 779411 w 1013538"/>
                <a:gd name="connsiteY1914" fmla="*/ 301148 h 646130"/>
                <a:gd name="connsiteX1915" fmla="*/ 779031 w 1013538"/>
                <a:gd name="connsiteY1915" fmla="*/ 310143 h 646130"/>
                <a:gd name="connsiteX1916" fmla="*/ 776624 w 1013538"/>
                <a:gd name="connsiteY1916" fmla="*/ 292786 h 646130"/>
                <a:gd name="connsiteX1917" fmla="*/ 771810 w 1013538"/>
                <a:gd name="connsiteY1917" fmla="*/ 284804 h 646130"/>
                <a:gd name="connsiteX1918" fmla="*/ 765602 w 1013538"/>
                <a:gd name="connsiteY1918" fmla="*/ 286071 h 646130"/>
                <a:gd name="connsiteX1919" fmla="*/ 771810 w 1013538"/>
                <a:gd name="connsiteY1919" fmla="*/ 284804 h 646130"/>
                <a:gd name="connsiteX1920" fmla="*/ 768896 w 1013538"/>
                <a:gd name="connsiteY1920" fmla="*/ 296587 h 646130"/>
                <a:gd name="connsiteX1921" fmla="*/ 768642 w 1013538"/>
                <a:gd name="connsiteY1921" fmla="*/ 289999 h 646130"/>
                <a:gd name="connsiteX1922" fmla="*/ 770163 w 1013538"/>
                <a:gd name="connsiteY1922" fmla="*/ 291899 h 646130"/>
                <a:gd name="connsiteX1923" fmla="*/ 768896 w 1013538"/>
                <a:gd name="connsiteY1923" fmla="*/ 296587 h 646130"/>
                <a:gd name="connsiteX1924" fmla="*/ 762054 w 1013538"/>
                <a:gd name="connsiteY1924" fmla="*/ 300134 h 646130"/>
                <a:gd name="connsiteX1925" fmla="*/ 769656 w 1013538"/>
                <a:gd name="connsiteY1925" fmla="*/ 316477 h 646130"/>
                <a:gd name="connsiteX1926" fmla="*/ 771936 w 1013538"/>
                <a:gd name="connsiteY1926" fmla="*/ 311536 h 646130"/>
                <a:gd name="connsiteX1927" fmla="*/ 773710 w 1013538"/>
                <a:gd name="connsiteY1927" fmla="*/ 304442 h 646130"/>
                <a:gd name="connsiteX1928" fmla="*/ 766362 w 1013538"/>
                <a:gd name="connsiteY1928" fmla="*/ 310396 h 646130"/>
                <a:gd name="connsiteX1929" fmla="*/ 764842 w 1013538"/>
                <a:gd name="connsiteY1929" fmla="*/ 297347 h 646130"/>
                <a:gd name="connsiteX1930" fmla="*/ 775357 w 1013538"/>
                <a:gd name="connsiteY1930" fmla="*/ 301908 h 646130"/>
                <a:gd name="connsiteX1931" fmla="*/ 777511 w 1013538"/>
                <a:gd name="connsiteY1931" fmla="*/ 312677 h 646130"/>
                <a:gd name="connsiteX1932" fmla="*/ 780552 w 1013538"/>
                <a:gd name="connsiteY1932" fmla="*/ 312043 h 646130"/>
                <a:gd name="connsiteX1933" fmla="*/ 783846 w 1013538"/>
                <a:gd name="connsiteY1933" fmla="*/ 318124 h 646130"/>
                <a:gd name="connsiteX1934" fmla="*/ 782072 w 1013538"/>
                <a:gd name="connsiteY1934" fmla="*/ 309509 h 646130"/>
                <a:gd name="connsiteX1935" fmla="*/ 781185 w 1013538"/>
                <a:gd name="connsiteY1935" fmla="*/ 305202 h 646130"/>
                <a:gd name="connsiteX1936" fmla="*/ 782452 w 1013538"/>
                <a:gd name="connsiteY1936" fmla="*/ 300514 h 646130"/>
                <a:gd name="connsiteX1937" fmla="*/ 780171 w 1013538"/>
                <a:gd name="connsiteY1937" fmla="*/ 294306 h 646130"/>
                <a:gd name="connsiteX1938" fmla="*/ 784479 w 1013538"/>
                <a:gd name="connsiteY1938" fmla="*/ 288985 h 646130"/>
                <a:gd name="connsiteX1939" fmla="*/ 789927 w 1013538"/>
                <a:gd name="connsiteY1939" fmla="*/ 294560 h 646130"/>
                <a:gd name="connsiteX1940" fmla="*/ 787646 w 1013538"/>
                <a:gd name="connsiteY1940" fmla="*/ 299501 h 646130"/>
                <a:gd name="connsiteX1941" fmla="*/ 785366 w 1013538"/>
                <a:gd name="connsiteY1941" fmla="*/ 304442 h 646130"/>
                <a:gd name="connsiteX1942" fmla="*/ 789800 w 1013538"/>
                <a:gd name="connsiteY1942" fmla="*/ 310269 h 646130"/>
                <a:gd name="connsiteX1943" fmla="*/ 790687 w 1013538"/>
                <a:gd name="connsiteY1943" fmla="*/ 314577 h 646130"/>
                <a:gd name="connsiteX1944" fmla="*/ 793981 w 1013538"/>
                <a:gd name="connsiteY1944" fmla="*/ 309509 h 646130"/>
                <a:gd name="connsiteX1945" fmla="*/ 791700 w 1013538"/>
                <a:gd name="connsiteY1945" fmla="*/ 303301 h 646130"/>
                <a:gd name="connsiteX1946" fmla="*/ 796641 w 1013538"/>
                <a:gd name="connsiteY1946" fmla="*/ 306722 h 646130"/>
                <a:gd name="connsiteX1947" fmla="*/ 796768 w 1013538"/>
                <a:gd name="connsiteY1947" fmla="*/ 302288 h 646130"/>
                <a:gd name="connsiteX1948" fmla="*/ 792334 w 1013538"/>
                <a:gd name="connsiteY1948" fmla="*/ 285311 h 646130"/>
                <a:gd name="connsiteX1949" fmla="*/ 800189 w 1013538"/>
                <a:gd name="connsiteY1949" fmla="*/ 292659 h 646130"/>
                <a:gd name="connsiteX1950" fmla="*/ 796895 w 1013538"/>
                <a:gd name="connsiteY1950" fmla="*/ 297727 h 646130"/>
                <a:gd name="connsiteX1951" fmla="*/ 801329 w 1013538"/>
                <a:gd name="connsiteY1951" fmla="*/ 303555 h 646130"/>
                <a:gd name="connsiteX1952" fmla="*/ 801582 w 1013538"/>
                <a:gd name="connsiteY1952" fmla="*/ 310143 h 646130"/>
                <a:gd name="connsiteX1953" fmla="*/ 806777 w 1013538"/>
                <a:gd name="connsiteY1953" fmla="*/ 293546 h 646130"/>
                <a:gd name="connsiteX1954" fmla="*/ 799936 w 1013538"/>
                <a:gd name="connsiteY1954" fmla="*/ 285945 h 646130"/>
                <a:gd name="connsiteX1955" fmla="*/ 806904 w 1013538"/>
                <a:gd name="connsiteY1955" fmla="*/ 277836 h 646130"/>
                <a:gd name="connsiteX1956" fmla="*/ 814632 w 1013538"/>
                <a:gd name="connsiteY1956" fmla="*/ 289745 h 646130"/>
                <a:gd name="connsiteX1957" fmla="*/ 814252 w 1013538"/>
                <a:gd name="connsiteY1957" fmla="*/ 272008 h 646130"/>
                <a:gd name="connsiteX1958" fmla="*/ 826668 w 1013538"/>
                <a:gd name="connsiteY1958" fmla="*/ 269601 h 646130"/>
                <a:gd name="connsiteX1959" fmla="*/ 826161 w 1013538"/>
                <a:gd name="connsiteY1959" fmla="*/ 283031 h 646130"/>
                <a:gd name="connsiteX1960" fmla="*/ 828441 w 1013538"/>
                <a:gd name="connsiteY1960" fmla="*/ 289239 h 646130"/>
                <a:gd name="connsiteX1961" fmla="*/ 829962 w 1013538"/>
                <a:gd name="connsiteY1961" fmla="*/ 291139 h 646130"/>
                <a:gd name="connsiteX1962" fmla="*/ 831229 w 1013538"/>
                <a:gd name="connsiteY1962" fmla="*/ 297600 h 646130"/>
                <a:gd name="connsiteX1963" fmla="*/ 832369 w 1013538"/>
                <a:gd name="connsiteY1963" fmla="*/ 281764 h 646130"/>
                <a:gd name="connsiteX1964" fmla="*/ 837943 w 1013538"/>
                <a:gd name="connsiteY1964" fmla="*/ 282904 h 646130"/>
                <a:gd name="connsiteX1965" fmla="*/ 834396 w 1013538"/>
                <a:gd name="connsiteY1965" fmla="*/ 281384 h 646130"/>
                <a:gd name="connsiteX1966" fmla="*/ 833129 w 1013538"/>
                <a:gd name="connsiteY1966" fmla="*/ 274922 h 646130"/>
                <a:gd name="connsiteX1967" fmla="*/ 828188 w 1013538"/>
                <a:gd name="connsiteY1967" fmla="*/ 271502 h 646130"/>
                <a:gd name="connsiteX1968" fmla="*/ 834776 w 1013538"/>
                <a:gd name="connsiteY1968" fmla="*/ 272388 h 646130"/>
                <a:gd name="connsiteX1969" fmla="*/ 836803 w 1013538"/>
                <a:gd name="connsiteY1969" fmla="*/ 272008 h 646130"/>
                <a:gd name="connsiteX1970" fmla="*/ 835536 w 1013538"/>
                <a:gd name="connsiteY1970" fmla="*/ 265547 h 646130"/>
                <a:gd name="connsiteX1971" fmla="*/ 840224 w 1013538"/>
                <a:gd name="connsiteY1971" fmla="*/ 262380 h 646130"/>
                <a:gd name="connsiteX1972" fmla="*/ 845165 w 1013538"/>
                <a:gd name="connsiteY1972" fmla="*/ 265800 h 646130"/>
                <a:gd name="connsiteX1973" fmla="*/ 850612 w 1013538"/>
                <a:gd name="connsiteY1973" fmla="*/ 271375 h 646130"/>
                <a:gd name="connsiteX1974" fmla="*/ 852259 w 1013538"/>
                <a:gd name="connsiteY1974" fmla="*/ 268841 h 646130"/>
                <a:gd name="connsiteX1975" fmla="*/ 850739 w 1013538"/>
                <a:gd name="connsiteY1975" fmla="*/ 255792 h 646130"/>
                <a:gd name="connsiteX1976" fmla="*/ 853780 w 1013538"/>
                <a:gd name="connsiteY1976" fmla="*/ 255158 h 646130"/>
                <a:gd name="connsiteX1977" fmla="*/ 857327 w 1013538"/>
                <a:gd name="connsiteY1977" fmla="*/ 267828 h 646130"/>
                <a:gd name="connsiteX1978" fmla="*/ 857961 w 1013538"/>
                <a:gd name="connsiteY1978" fmla="*/ 254652 h 646130"/>
                <a:gd name="connsiteX1979" fmla="*/ 860494 w 1013538"/>
                <a:gd name="connsiteY1979" fmla="*/ 267574 h 646130"/>
                <a:gd name="connsiteX1980" fmla="*/ 864929 w 1013538"/>
                <a:gd name="connsiteY1980" fmla="*/ 257819 h 646130"/>
                <a:gd name="connsiteX1981" fmla="*/ 873544 w 1013538"/>
                <a:gd name="connsiteY1981" fmla="*/ 273909 h 646130"/>
                <a:gd name="connsiteX1982" fmla="*/ 871263 w 1013538"/>
                <a:gd name="connsiteY1982" fmla="*/ 278850 h 646130"/>
                <a:gd name="connsiteX1983" fmla="*/ 875824 w 1013538"/>
                <a:gd name="connsiteY1983" fmla="*/ 280243 h 646130"/>
                <a:gd name="connsiteX1984" fmla="*/ 880132 w 1013538"/>
                <a:gd name="connsiteY1984" fmla="*/ 301654 h 646130"/>
                <a:gd name="connsiteX1985" fmla="*/ 878992 w 1013538"/>
                <a:gd name="connsiteY1985" fmla="*/ 306342 h 646130"/>
                <a:gd name="connsiteX1986" fmla="*/ 866829 w 1013538"/>
                <a:gd name="connsiteY1986" fmla="*/ 304315 h 646130"/>
                <a:gd name="connsiteX1987" fmla="*/ 861381 w 1013538"/>
                <a:gd name="connsiteY1987" fmla="*/ 314324 h 646130"/>
                <a:gd name="connsiteX1988" fmla="*/ 845165 w 1013538"/>
                <a:gd name="connsiteY1988" fmla="*/ 324206 h 646130"/>
                <a:gd name="connsiteX1989" fmla="*/ 841617 w 1013538"/>
                <a:gd name="connsiteY1989" fmla="*/ 322685 h 646130"/>
                <a:gd name="connsiteX1990" fmla="*/ 831355 w 1013538"/>
                <a:gd name="connsiteY1990" fmla="*/ 324712 h 646130"/>
                <a:gd name="connsiteX1991" fmla="*/ 832622 w 1013538"/>
                <a:gd name="connsiteY1991" fmla="*/ 331174 h 646130"/>
                <a:gd name="connsiteX1992" fmla="*/ 826414 w 1013538"/>
                <a:gd name="connsiteY1992" fmla="*/ 332441 h 646130"/>
                <a:gd name="connsiteX1993" fmla="*/ 819319 w 1013538"/>
                <a:gd name="connsiteY1993" fmla="*/ 318251 h 646130"/>
                <a:gd name="connsiteX1994" fmla="*/ 822360 w 1013538"/>
                <a:gd name="connsiteY1994" fmla="*/ 333327 h 646130"/>
                <a:gd name="connsiteX1995" fmla="*/ 813745 w 1013538"/>
                <a:gd name="connsiteY1995" fmla="*/ 332821 h 646130"/>
                <a:gd name="connsiteX1996" fmla="*/ 815899 w 1013538"/>
                <a:gd name="connsiteY1996" fmla="*/ 343590 h 646130"/>
                <a:gd name="connsiteX1997" fmla="*/ 808551 w 1013538"/>
                <a:gd name="connsiteY1997" fmla="*/ 333834 h 646130"/>
                <a:gd name="connsiteX1998" fmla="*/ 812858 w 1013538"/>
                <a:gd name="connsiteY1998" fmla="*/ 328513 h 646130"/>
                <a:gd name="connsiteX1999" fmla="*/ 818306 w 1013538"/>
                <a:gd name="connsiteY1999" fmla="*/ 318504 h 646130"/>
                <a:gd name="connsiteX2000" fmla="*/ 811845 w 1013538"/>
                <a:gd name="connsiteY2000" fmla="*/ 313057 h 646130"/>
                <a:gd name="connsiteX2001" fmla="*/ 805003 w 1013538"/>
                <a:gd name="connsiteY2001" fmla="*/ 316604 h 646130"/>
                <a:gd name="connsiteX2002" fmla="*/ 803863 w 1013538"/>
                <a:gd name="connsiteY2002" fmla="*/ 332441 h 646130"/>
                <a:gd name="connsiteX2003" fmla="*/ 801456 w 1013538"/>
                <a:gd name="connsiteY2003" fmla="*/ 325853 h 646130"/>
                <a:gd name="connsiteX2004" fmla="*/ 801582 w 1013538"/>
                <a:gd name="connsiteY2004" fmla="*/ 321418 h 646130"/>
                <a:gd name="connsiteX2005" fmla="*/ 797275 w 1013538"/>
                <a:gd name="connsiteY2005" fmla="*/ 326739 h 646130"/>
                <a:gd name="connsiteX2006" fmla="*/ 795121 w 1013538"/>
                <a:gd name="connsiteY2006" fmla="*/ 315971 h 646130"/>
                <a:gd name="connsiteX2007" fmla="*/ 792461 w 1013538"/>
                <a:gd name="connsiteY2007" fmla="*/ 318758 h 646130"/>
                <a:gd name="connsiteX2008" fmla="*/ 790687 w 1013538"/>
                <a:gd name="connsiteY2008" fmla="*/ 325853 h 646130"/>
                <a:gd name="connsiteX2009" fmla="*/ 785493 w 1013538"/>
                <a:gd name="connsiteY2009" fmla="*/ 315717 h 646130"/>
                <a:gd name="connsiteX2010" fmla="*/ 783719 w 1013538"/>
                <a:gd name="connsiteY2010" fmla="*/ 322812 h 646130"/>
                <a:gd name="connsiteX2011" fmla="*/ 779538 w 1013538"/>
                <a:gd name="connsiteY2011" fmla="*/ 323572 h 646130"/>
                <a:gd name="connsiteX2012" fmla="*/ 780425 w 1013538"/>
                <a:gd name="connsiteY2012" fmla="*/ 327880 h 646130"/>
                <a:gd name="connsiteX2013" fmla="*/ 776244 w 1013538"/>
                <a:gd name="connsiteY2013" fmla="*/ 328640 h 646130"/>
                <a:gd name="connsiteX2014" fmla="*/ 775611 w 1013538"/>
                <a:gd name="connsiteY2014" fmla="*/ 331047 h 646130"/>
                <a:gd name="connsiteX2015" fmla="*/ 773710 w 1013538"/>
                <a:gd name="connsiteY2015" fmla="*/ 326993 h 646130"/>
                <a:gd name="connsiteX2016" fmla="*/ 771683 w 1013538"/>
                <a:gd name="connsiteY2016" fmla="*/ 327373 h 646130"/>
                <a:gd name="connsiteX2017" fmla="*/ 768136 w 1013538"/>
                <a:gd name="connsiteY2017" fmla="*/ 325853 h 646130"/>
                <a:gd name="connsiteX2018" fmla="*/ 764335 w 1013538"/>
                <a:gd name="connsiteY2018" fmla="*/ 317618 h 646130"/>
                <a:gd name="connsiteX2019" fmla="*/ 766615 w 1013538"/>
                <a:gd name="connsiteY2019" fmla="*/ 312677 h 646130"/>
                <a:gd name="connsiteX2020" fmla="*/ 763955 w 1013538"/>
                <a:gd name="connsiteY2020" fmla="*/ 315464 h 646130"/>
                <a:gd name="connsiteX2021" fmla="*/ 762054 w 1013538"/>
                <a:gd name="connsiteY2021" fmla="*/ 300134 h 646130"/>
                <a:gd name="connsiteX2022" fmla="*/ 759521 w 1013538"/>
                <a:gd name="connsiteY2022" fmla="*/ 314070 h 646130"/>
                <a:gd name="connsiteX2023" fmla="*/ 762308 w 1013538"/>
                <a:gd name="connsiteY2023" fmla="*/ 322432 h 646130"/>
                <a:gd name="connsiteX2024" fmla="*/ 759521 w 1013538"/>
                <a:gd name="connsiteY2024" fmla="*/ 314070 h 646130"/>
                <a:gd name="connsiteX2025" fmla="*/ 758254 w 1013538"/>
                <a:gd name="connsiteY2025" fmla="*/ 280877 h 646130"/>
                <a:gd name="connsiteX2026" fmla="*/ 756607 w 1013538"/>
                <a:gd name="connsiteY2026" fmla="*/ 283411 h 646130"/>
                <a:gd name="connsiteX2027" fmla="*/ 758254 w 1013538"/>
                <a:gd name="connsiteY2027" fmla="*/ 280877 h 646130"/>
                <a:gd name="connsiteX2028" fmla="*/ 752172 w 1013538"/>
                <a:gd name="connsiteY2028" fmla="*/ 277583 h 646130"/>
                <a:gd name="connsiteX2029" fmla="*/ 754073 w 1013538"/>
                <a:gd name="connsiteY2029" fmla="*/ 281637 h 646130"/>
                <a:gd name="connsiteX2030" fmla="*/ 751412 w 1013538"/>
                <a:gd name="connsiteY2030" fmla="*/ 284424 h 646130"/>
                <a:gd name="connsiteX2031" fmla="*/ 750145 w 1013538"/>
                <a:gd name="connsiteY2031" fmla="*/ 277963 h 646130"/>
                <a:gd name="connsiteX2032" fmla="*/ 752172 w 1013538"/>
                <a:gd name="connsiteY2032" fmla="*/ 277583 h 646130"/>
                <a:gd name="connsiteX2033" fmla="*/ 704409 w 1013538"/>
                <a:gd name="connsiteY2033" fmla="*/ 295827 h 646130"/>
                <a:gd name="connsiteX2034" fmla="*/ 703649 w 1013538"/>
                <a:gd name="connsiteY2034" fmla="*/ 302668 h 646130"/>
                <a:gd name="connsiteX2035" fmla="*/ 704409 w 1013538"/>
                <a:gd name="connsiteY2035" fmla="*/ 295827 h 646130"/>
                <a:gd name="connsiteX2036" fmla="*/ 705170 w 1013538"/>
                <a:gd name="connsiteY2036" fmla="*/ 342576 h 646130"/>
                <a:gd name="connsiteX2037" fmla="*/ 707197 w 1013538"/>
                <a:gd name="connsiteY2037" fmla="*/ 342196 h 646130"/>
                <a:gd name="connsiteX2038" fmla="*/ 710491 w 1013538"/>
                <a:gd name="connsiteY2038" fmla="*/ 348277 h 646130"/>
                <a:gd name="connsiteX2039" fmla="*/ 707323 w 1013538"/>
                <a:gd name="connsiteY2039" fmla="*/ 337762 h 646130"/>
                <a:gd name="connsiteX2040" fmla="*/ 708084 w 1013538"/>
                <a:gd name="connsiteY2040" fmla="*/ 330920 h 646130"/>
                <a:gd name="connsiteX2041" fmla="*/ 711758 w 1013538"/>
                <a:gd name="connsiteY2041" fmla="*/ 328006 h 646130"/>
                <a:gd name="connsiteX2042" fmla="*/ 713025 w 1013538"/>
                <a:gd name="connsiteY2042" fmla="*/ 334468 h 646130"/>
                <a:gd name="connsiteX2043" fmla="*/ 713785 w 1013538"/>
                <a:gd name="connsiteY2043" fmla="*/ 327626 h 646130"/>
                <a:gd name="connsiteX2044" fmla="*/ 717712 w 1013538"/>
                <a:gd name="connsiteY2044" fmla="*/ 331300 h 646130"/>
                <a:gd name="connsiteX2045" fmla="*/ 717585 w 1013538"/>
                <a:gd name="connsiteY2045" fmla="*/ 320151 h 646130"/>
                <a:gd name="connsiteX2046" fmla="*/ 723920 w 1013538"/>
                <a:gd name="connsiteY2046" fmla="*/ 330033 h 646130"/>
                <a:gd name="connsiteX2047" fmla="*/ 730761 w 1013538"/>
                <a:gd name="connsiteY2047" fmla="*/ 326486 h 646130"/>
                <a:gd name="connsiteX2048" fmla="*/ 730128 w 1013538"/>
                <a:gd name="connsiteY2048" fmla="*/ 317744 h 646130"/>
                <a:gd name="connsiteX2049" fmla="*/ 735829 w 1013538"/>
                <a:gd name="connsiteY2049" fmla="*/ 314450 h 646130"/>
                <a:gd name="connsiteX2050" fmla="*/ 738743 w 1013538"/>
                <a:gd name="connsiteY2050" fmla="*/ 318378 h 646130"/>
                <a:gd name="connsiteX2051" fmla="*/ 738490 w 1013538"/>
                <a:gd name="connsiteY2051" fmla="*/ 311790 h 646130"/>
                <a:gd name="connsiteX2052" fmla="*/ 745078 w 1013538"/>
                <a:gd name="connsiteY2052" fmla="*/ 312677 h 646130"/>
                <a:gd name="connsiteX2053" fmla="*/ 753439 w 1013538"/>
                <a:gd name="connsiteY2053" fmla="*/ 306595 h 646130"/>
                <a:gd name="connsiteX2054" fmla="*/ 758634 w 1013538"/>
                <a:gd name="connsiteY2054" fmla="*/ 305582 h 646130"/>
                <a:gd name="connsiteX2055" fmla="*/ 758000 w 1013538"/>
                <a:gd name="connsiteY2055" fmla="*/ 323572 h 646130"/>
                <a:gd name="connsiteX2056" fmla="*/ 753820 w 1013538"/>
                <a:gd name="connsiteY2056" fmla="*/ 324332 h 646130"/>
                <a:gd name="connsiteX2057" fmla="*/ 753946 w 1013538"/>
                <a:gd name="connsiteY2057" fmla="*/ 335481 h 646130"/>
                <a:gd name="connsiteX2058" fmla="*/ 748498 w 1013538"/>
                <a:gd name="connsiteY2058" fmla="*/ 329907 h 646130"/>
                <a:gd name="connsiteX2059" fmla="*/ 749639 w 1013538"/>
                <a:gd name="connsiteY2059" fmla="*/ 325219 h 646130"/>
                <a:gd name="connsiteX2060" fmla="*/ 745838 w 1013538"/>
                <a:gd name="connsiteY2060" fmla="*/ 316984 h 646130"/>
                <a:gd name="connsiteX2061" fmla="*/ 741530 w 1013538"/>
                <a:gd name="connsiteY2061" fmla="*/ 322305 h 646130"/>
                <a:gd name="connsiteX2062" fmla="*/ 743937 w 1013538"/>
                <a:gd name="connsiteY2062" fmla="*/ 339662 h 646130"/>
                <a:gd name="connsiteX2063" fmla="*/ 734182 w 1013538"/>
                <a:gd name="connsiteY2063" fmla="*/ 339282 h 646130"/>
                <a:gd name="connsiteX2064" fmla="*/ 728988 w 1013538"/>
                <a:gd name="connsiteY2064" fmla="*/ 329147 h 646130"/>
                <a:gd name="connsiteX2065" fmla="*/ 733169 w 1013538"/>
                <a:gd name="connsiteY2065" fmla="*/ 339409 h 646130"/>
                <a:gd name="connsiteX2066" fmla="*/ 733042 w 1013538"/>
                <a:gd name="connsiteY2066" fmla="*/ 343843 h 646130"/>
                <a:gd name="connsiteX2067" fmla="*/ 729114 w 1013538"/>
                <a:gd name="connsiteY2067" fmla="*/ 340169 h 646130"/>
                <a:gd name="connsiteX2068" fmla="*/ 729748 w 1013538"/>
                <a:gd name="connsiteY2068" fmla="*/ 348911 h 646130"/>
                <a:gd name="connsiteX2069" fmla="*/ 720626 w 1013538"/>
                <a:gd name="connsiteY2069" fmla="*/ 346250 h 646130"/>
                <a:gd name="connsiteX2070" fmla="*/ 716825 w 1013538"/>
                <a:gd name="connsiteY2070" fmla="*/ 338015 h 646130"/>
                <a:gd name="connsiteX2071" fmla="*/ 718599 w 1013538"/>
                <a:gd name="connsiteY2071" fmla="*/ 346630 h 646130"/>
                <a:gd name="connsiteX2072" fmla="*/ 715938 w 1013538"/>
                <a:gd name="connsiteY2072" fmla="*/ 349417 h 646130"/>
                <a:gd name="connsiteX2073" fmla="*/ 715558 w 1013538"/>
                <a:gd name="connsiteY2073" fmla="*/ 347264 h 646130"/>
                <a:gd name="connsiteX2074" fmla="*/ 711884 w 1013538"/>
                <a:gd name="connsiteY2074" fmla="*/ 350178 h 646130"/>
                <a:gd name="connsiteX2075" fmla="*/ 709097 w 1013538"/>
                <a:gd name="connsiteY2075" fmla="*/ 357399 h 646130"/>
                <a:gd name="connsiteX2076" fmla="*/ 707830 w 1013538"/>
                <a:gd name="connsiteY2076" fmla="*/ 350938 h 646130"/>
                <a:gd name="connsiteX2077" fmla="*/ 705803 w 1013538"/>
                <a:gd name="connsiteY2077" fmla="*/ 351318 h 646130"/>
                <a:gd name="connsiteX2078" fmla="*/ 703016 w 1013538"/>
                <a:gd name="connsiteY2078" fmla="*/ 342956 h 646130"/>
                <a:gd name="connsiteX2079" fmla="*/ 701242 w 1013538"/>
                <a:gd name="connsiteY2079" fmla="*/ 350051 h 646130"/>
                <a:gd name="connsiteX2080" fmla="*/ 699215 w 1013538"/>
                <a:gd name="connsiteY2080" fmla="*/ 334848 h 646130"/>
                <a:gd name="connsiteX2081" fmla="*/ 705170 w 1013538"/>
                <a:gd name="connsiteY2081" fmla="*/ 342576 h 646130"/>
                <a:gd name="connsiteX2082" fmla="*/ 684012 w 1013538"/>
                <a:gd name="connsiteY2082" fmla="*/ 253005 h 646130"/>
                <a:gd name="connsiteX2083" fmla="*/ 679071 w 1013538"/>
                <a:gd name="connsiteY2083" fmla="*/ 249584 h 646130"/>
                <a:gd name="connsiteX2084" fmla="*/ 678057 w 1013538"/>
                <a:gd name="connsiteY2084" fmla="*/ 249837 h 646130"/>
                <a:gd name="connsiteX2085" fmla="*/ 684012 w 1013538"/>
                <a:gd name="connsiteY2085" fmla="*/ 253005 h 646130"/>
                <a:gd name="connsiteX2086" fmla="*/ 662348 w 1013538"/>
                <a:gd name="connsiteY2086" fmla="*/ 284044 h 646130"/>
                <a:gd name="connsiteX2087" fmla="*/ 666528 w 1013538"/>
                <a:gd name="connsiteY2087" fmla="*/ 294306 h 646130"/>
                <a:gd name="connsiteX2088" fmla="*/ 665642 w 1013538"/>
                <a:gd name="connsiteY2088" fmla="*/ 305582 h 646130"/>
                <a:gd name="connsiteX2089" fmla="*/ 663234 w 1013538"/>
                <a:gd name="connsiteY2089" fmla="*/ 288225 h 646130"/>
                <a:gd name="connsiteX2090" fmla="*/ 662348 w 1013538"/>
                <a:gd name="connsiteY2090" fmla="*/ 284044 h 646130"/>
                <a:gd name="connsiteX2091" fmla="*/ 665895 w 1013538"/>
                <a:gd name="connsiteY2091" fmla="*/ 354738 h 646130"/>
                <a:gd name="connsiteX2092" fmla="*/ 675397 w 1013538"/>
                <a:gd name="connsiteY2092" fmla="*/ 348404 h 646130"/>
                <a:gd name="connsiteX2093" fmla="*/ 680591 w 1013538"/>
                <a:gd name="connsiteY2093" fmla="*/ 358539 h 646130"/>
                <a:gd name="connsiteX2094" fmla="*/ 680718 w 1013538"/>
                <a:gd name="connsiteY2094" fmla="*/ 354105 h 646130"/>
                <a:gd name="connsiteX2095" fmla="*/ 681351 w 1013538"/>
                <a:gd name="connsiteY2095" fmla="*/ 351698 h 646130"/>
                <a:gd name="connsiteX2096" fmla="*/ 684645 w 1013538"/>
                <a:gd name="connsiteY2096" fmla="*/ 346630 h 646130"/>
                <a:gd name="connsiteX2097" fmla="*/ 687306 w 1013538"/>
                <a:gd name="connsiteY2097" fmla="*/ 343843 h 646130"/>
                <a:gd name="connsiteX2098" fmla="*/ 699722 w 1013538"/>
                <a:gd name="connsiteY2098" fmla="*/ 352585 h 646130"/>
                <a:gd name="connsiteX2099" fmla="*/ 694147 w 1013538"/>
                <a:gd name="connsiteY2099" fmla="*/ 351444 h 646130"/>
                <a:gd name="connsiteX2100" fmla="*/ 696048 w 1013538"/>
                <a:gd name="connsiteY2100" fmla="*/ 355499 h 646130"/>
                <a:gd name="connsiteX2101" fmla="*/ 691867 w 1013538"/>
                <a:gd name="connsiteY2101" fmla="*/ 356259 h 646130"/>
                <a:gd name="connsiteX2102" fmla="*/ 691740 w 1013538"/>
                <a:gd name="connsiteY2102" fmla="*/ 360693 h 646130"/>
                <a:gd name="connsiteX2103" fmla="*/ 687179 w 1013538"/>
                <a:gd name="connsiteY2103" fmla="*/ 359299 h 646130"/>
                <a:gd name="connsiteX2104" fmla="*/ 684265 w 1013538"/>
                <a:gd name="connsiteY2104" fmla="*/ 355372 h 646130"/>
                <a:gd name="connsiteX2105" fmla="*/ 684519 w 1013538"/>
                <a:gd name="connsiteY2105" fmla="*/ 361960 h 646130"/>
                <a:gd name="connsiteX2106" fmla="*/ 681858 w 1013538"/>
                <a:gd name="connsiteY2106" fmla="*/ 364747 h 646130"/>
                <a:gd name="connsiteX2107" fmla="*/ 678818 w 1013538"/>
                <a:gd name="connsiteY2107" fmla="*/ 365381 h 646130"/>
                <a:gd name="connsiteX2108" fmla="*/ 677677 w 1013538"/>
                <a:gd name="connsiteY2108" fmla="*/ 370068 h 646130"/>
                <a:gd name="connsiteX2109" fmla="*/ 674763 w 1013538"/>
                <a:gd name="connsiteY2109" fmla="*/ 366141 h 646130"/>
                <a:gd name="connsiteX2110" fmla="*/ 673497 w 1013538"/>
                <a:gd name="connsiteY2110" fmla="*/ 370828 h 646130"/>
                <a:gd name="connsiteX2111" fmla="*/ 669569 w 1013538"/>
                <a:gd name="connsiteY2111" fmla="*/ 367154 h 646130"/>
                <a:gd name="connsiteX2112" fmla="*/ 664248 w 1013538"/>
                <a:gd name="connsiteY2112" fmla="*/ 372602 h 646130"/>
                <a:gd name="connsiteX2113" fmla="*/ 659560 w 1013538"/>
                <a:gd name="connsiteY2113" fmla="*/ 360186 h 646130"/>
                <a:gd name="connsiteX2114" fmla="*/ 658167 w 1013538"/>
                <a:gd name="connsiteY2114" fmla="*/ 369435 h 646130"/>
                <a:gd name="connsiteX2115" fmla="*/ 653733 w 1013538"/>
                <a:gd name="connsiteY2115" fmla="*/ 352458 h 646130"/>
                <a:gd name="connsiteX2116" fmla="*/ 651959 w 1013538"/>
                <a:gd name="connsiteY2116" fmla="*/ 359553 h 646130"/>
                <a:gd name="connsiteX2117" fmla="*/ 651325 w 1013538"/>
                <a:gd name="connsiteY2117" fmla="*/ 350811 h 646130"/>
                <a:gd name="connsiteX2118" fmla="*/ 655633 w 1013538"/>
                <a:gd name="connsiteY2118" fmla="*/ 345490 h 646130"/>
                <a:gd name="connsiteX2119" fmla="*/ 659434 w 1013538"/>
                <a:gd name="connsiteY2119" fmla="*/ 353725 h 646130"/>
                <a:gd name="connsiteX2120" fmla="*/ 658800 w 1013538"/>
                <a:gd name="connsiteY2120" fmla="*/ 344983 h 646130"/>
                <a:gd name="connsiteX2121" fmla="*/ 665895 w 1013538"/>
                <a:gd name="connsiteY2121" fmla="*/ 354738 h 646130"/>
                <a:gd name="connsiteX2122" fmla="*/ 656520 w 1013538"/>
                <a:gd name="connsiteY2122" fmla="*/ 276316 h 646130"/>
                <a:gd name="connsiteX2123" fmla="*/ 658547 w 1013538"/>
                <a:gd name="connsiteY2123" fmla="*/ 291519 h 646130"/>
                <a:gd name="connsiteX2124" fmla="*/ 656520 w 1013538"/>
                <a:gd name="connsiteY2124" fmla="*/ 276316 h 646130"/>
                <a:gd name="connsiteX2125" fmla="*/ 653606 w 1013538"/>
                <a:gd name="connsiteY2125" fmla="*/ 287972 h 646130"/>
                <a:gd name="connsiteX2126" fmla="*/ 652719 w 1013538"/>
                <a:gd name="connsiteY2126" fmla="*/ 283664 h 646130"/>
                <a:gd name="connsiteX2127" fmla="*/ 654746 w 1013538"/>
                <a:gd name="connsiteY2127" fmla="*/ 283284 h 646130"/>
                <a:gd name="connsiteX2128" fmla="*/ 655633 w 1013538"/>
                <a:gd name="connsiteY2128" fmla="*/ 287592 h 646130"/>
                <a:gd name="connsiteX2129" fmla="*/ 653606 w 1013538"/>
                <a:gd name="connsiteY2129" fmla="*/ 287972 h 646130"/>
                <a:gd name="connsiteX2130" fmla="*/ 651959 w 1013538"/>
                <a:gd name="connsiteY2130" fmla="*/ 248190 h 646130"/>
                <a:gd name="connsiteX2131" fmla="*/ 655253 w 1013538"/>
                <a:gd name="connsiteY2131" fmla="*/ 254271 h 646130"/>
                <a:gd name="connsiteX2132" fmla="*/ 651325 w 1013538"/>
                <a:gd name="connsiteY2132" fmla="*/ 261746 h 646130"/>
                <a:gd name="connsiteX2133" fmla="*/ 648538 w 1013538"/>
                <a:gd name="connsiteY2133" fmla="*/ 253385 h 646130"/>
                <a:gd name="connsiteX2134" fmla="*/ 651959 w 1013538"/>
                <a:gd name="connsiteY2134" fmla="*/ 248190 h 646130"/>
                <a:gd name="connsiteX2135" fmla="*/ 641950 w 1013538"/>
                <a:gd name="connsiteY2135" fmla="*/ 310396 h 646130"/>
                <a:gd name="connsiteX2136" fmla="*/ 642837 w 1013538"/>
                <a:gd name="connsiteY2136" fmla="*/ 314704 h 646130"/>
                <a:gd name="connsiteX2137" fmla="*/ 640810 w 1013538"/>
                <a:gd name="connsiteY2137" fmla="*/ 315084 h 646130"/>
                <a:gd name="connsiteX2138" fmla="*/ 639923 w 1013538"/>
                <a:gd name="connsiteY2138" fmla="*/ 310776 h 646130"/>
                <a:gd name="connsiteX2139" fmla="*/ 641950 w 1013538"/>
                <a:gd name="connsiteY2139" fmla="*/ 310396 h 646130"/>
                <a:gd name="connsiteX2140" fmla="*/ 634729 w 1013538"/>
                <a:gd name="connsiteY2140" fmla="*/ 311790 h 646130"/>
                <a:gd name="connsiteX2141" fmla="*/ 629154 w 1013538"/>
                <a:gd name="connsiteY2141" fmla="*/ 310650 h 646130"/>
                <a:gd name="connsiteX2142" fmla="*/ 634729 w 1013538"/>
                <a:gd name="connsiteY2142" fmla="*/ 311790 h 646130"/>
                <a:gd name="connsiteX2143" fmla="*/ 627000 w 1013538"/>
                <a:gd name="connsiteY2143" fmla="*/ 353472 h 646130"/>
                <a:gd name="connsiteX2144" fmla="*/ 633208 w 1013538"/>
                <a:gd name="connsiteY2144" fmla="*/ 352205 h 646130"/>
                <a:gd name="connsiteX2145" fmla="*/ 636502 w 1013538"/>
                <a:gd name="connsiteY2145" fmla="*/ 347137 h 646130"/>
                <a:gd name="connsiteX2146" fmla="*/ 638783 w 1013538"/>
                <a:gd name="connsiteY2146" fmla="*/ 353345 h 646130"/>
                <a:gd name="connsiteX2147" fmla="*/ 639670 w 1013538"/>
                <a:gd name="connsiteY2147" fmla="*/ 357652 h 646130"/>
                <a:gd name="connsiteX2148" fmla="*/ 642964 w 1013538"/>
                <a:gd name="connsiteY2148" fmla="*/ 352585 h 646130"/>
                <a:gd name="connsiteX2149" fmla="*/ 649678 w 1013538"/>
                <a:gd name="connsiteY2149" fmla="*/ 364620 h 646130"/>
                <a:gd name="connsiteX2150" fmla="*/ 641570 w 1013538"/>
                <a:gd name="connsiteY2150" fmla="*/ 361707 h 646130"/>
                <a:gd name="connsiteX2151" fmla="*/ 643344 w 1013538"/>
                <a:gd name="connsiteY2151" fmla="*/ 370322 h 646130"/>
                <a:gd name="connsiteX2152" fmla="*/ 637136 w 1013538"/>
                <a:gd name="connsiteY2152" fmla="*/ 371589 h 646130"/>
                <a:gd name="connsiteX2153" fmla="*/ 635996 w 1013538"/>
                <a:gd name="connsiteY2153" fmla="*/ 376276 h 646130"/>
                <a:gd name="connsiteX2154" fmla="*/ 632702 w 1013538"/>
                <a:gd name="connsiteY2154" fmla="*/ 370195 h 646130"/>
                <a:gd name="connsiteX2155" fmla="*/ 629661 w 1013538"/>
                <a:gd name="connsiteY2155" fmla="*/ 370828 h 646130"/>
                <a:gd name="connsiteX2156" fmla="*/ 628141 w 1013538"/>
                <a:gd name="connsiteY2156" fmla="*/ 368928 h 646130"/>
                <a:gd name="connsiteX2157" fmla="*/ 623200 w 1013538"/>
                <a:gd name="connsiteY2157" fmla="*/ 349797 h 646130"/>
                <a:gd name="connsiteX2158" fmla="*/ 627000 w 1013538"/>
                <a:gd name="connsiteY2158" fmla="*/ 353472 h 646130"/>
                <a:gd name="connsiteX2159" fmla="*/ 623453 w 1013538"/>
                <a:gd name="connsiteY2159" fmla="*/ 313944 h 646130"/>
                <a:gd name="connsiteX2160" fmla="*/ 623453 w 1013538"/>
                <a:gd name="connsiteY2160" fmla="*/ 313944 h 646130"/>
                <a:gd name="connsiteX2161" fmla="*/ 623453 w 1013538"/>
                <a:gd name="connsiteY2161" fmla="*/ 313944 h 646130"/>
                <a:gd name="connsiteX2162" fmla="*/ 615978 w 1013538"/>
                <a:gd name="connsiteY2162" fmla="*/ 255285 h 646130"/>
                <a:gd name="connsiteX2163" fmla="*/ 617499 w 1013538"/>
                <a:gd name="connsiteY2163" fmla="*/ 257185 h 646130"/>
                <a:gd name="connsiteX2164" fmla="*/ 616358 w 1013538"/>
                <a:gd name="connsiteY2164" fmla="*/ 261873 h 646130"/>
                <a:gd name="connsiteX2165" fmla="*/ 615978 w 1013538"/>
                <a:gd name="connsiteY2165" fmla="*/ 255285 h 646130"/>
                <a:gd name="connsiteX2166" fmla="*/ 596974 w 1013538"/>
                <a:gd name="connsiteY2166" fmla="*/ 256805 h 646130"/>
                <a:gd name="connsiteX2167" fmla="*/ 597861 w 1013538"/>
                <a:gd name="connsiteY2167" fmla="*/ 261113 h 646130"/>
                <a:gd name="connsiteX2168" fmla="*/ 594821 w 1013538"/>
                <a:gd name="connsiteY2168" fmla="*/ 261746 h 646130"/>
                <a:gd name="connsiteX2169" fmla="*/ 593934 w 1013538"/>
                <a:gd name="connsiteY2169" fmla="*/ 257439 h 646130"/>
                <a:gd name="connsiteX2170" fmla="*/ 596974 w 1013538"/>
                <a:gd name="connsiteY2170" fmla="*/ 256805 h 646130"/>
                <a:gd name="connsiteX2171" fmla="*/ 603436 w 1013538"/>
                <a:gd name="connsiteY2171" fmla="*/ 369181 h 646130"/>
                <a:gd name="connsiteX2172" fmla="*/ 599508 w 1013538"/>
                <a:gd name="connsiteY2172" fmla="*/ 365507 h 646130"/>
                <a:gd name="connsiteX2173" fmla="*/ 606730 w 1013538"/>
                <a:gd name="connsiteY2173" fmla="*/ 364114 h 646130"/>
                <a:gd name="connsiteX2174" fmla="*/ 610024 w 1013538"/>
                <a:gd name="connsiteY2174" fmla="*/ 370195 h 646130"/>
                <a:gd name="connsiteX2175" fmla="*/ 614205 w 1013538"/>
                <a:gd name="connsiteY2175" fmla="*/ 369435 h 646130"/>
                <a:gd name="connsiteX2176" fmla="*/ 614965 w 1013538"/>
                <a:gd name="connsiteY2176" fmla="*/ 362593 h 646130"/>
                <a:gd name="connsiteX2177" fmla="*/ 619526 w 1013538"/>
                <a:gd name="connsiteY2177" fmla="*/ 363987 h 646130"/>
                <a:gd name="connsiteX2178" fmla="*/ 622440 w 1013538"/>
                <a:gd name="connsiteY2178" fmla="*/ 367914 h 646130"/>
                <a:gd name="connsiteX2179" fmla="*/ 626367 w 1013538"/>
                <a:gd name="connsiteY2179" fmla="*/ 371589 h 646130"/>
                <a:gd name="connsiteX2180" fmla="*/ 623580 w 1013538"/>
                <a:gd name="connsiteY2180" fmla="*/ 378810 h 646130"/>
                <a:gd name="connsiteX2181" fmla="*/ 618132 w 1013538"/>
                <a:gd name="connsiteY2181" fmla="*/ 373236 h 646130"/>
                <a:gd name="connsiteX2182" fmla="*/ 610530 w 1013538"/>
                <a:gd name="connsiteY2182" fmla="*/ 372475 h 646130"/>
                <a:gd name="connsiteX2183" fmla="*/ 612304 w 1013538"/>
                <a:gd name="connsiteY2183" fmla="*/ 381090 h 646130"/>
                <a:gd name="connsiteX2184" fmla="*/ 599255 w 1013538"/>
                <a:gd name="connsiteY2184" fmla="*/ 374756 h 646130"/>
                <a:gd name="connsiteX2185" fmla="*/ 601409 w 1013538"/>
                <a:gd name="connsiteY2185" fmla="*/ 385525 h 646130"/>
                <a:gd name="connsiteX2186" fmla="*/ 592667 w 1013538"/>
                <a:gd name="connsiteY2186" fmla="*/ 385018 h 646130"/>
                <a:gd name="connsiteX2187" fmla="*/ 590766 w 1013538"/>
                <a:gd name="connsiteY2187" fmla="*/ 380964 h 646130"/>
                <a:gd name="connsiteX2188" fmla="*/ 592540 w 1013538"/>
                <a:gd name="connsiteY2188" fmla="*/ 389579 h 646130"/>
                <a:gd name="connsiteX2189" fmla="*/ 587599 w 1013538"/>
                <a:gd name="connsiteY2189" fmla="*/ 386031 h 646130"/>
                <a:gd name="connsiteX2190" fmla="*/ 589119 w 1013538"/>
                <a:gd name="connsiteY2190" fmla="*/ 372349 h 646130"/>
                <a:gd name="connsiteX2191" fmla="*/ 591020 w 1013538"/>
                <a:gd name="connsiteY2191" fmla="*/ 376403 h 646130"/>
                <a:gd name="connsiteX2192" fmla="*/ 590133 w 1013538"/>
                <a:gd name="connsiteY2192" fmla="*/ 372095 h 646130"/>
                <a:gd name="connsiteX2193" fmla="*/ 603436 w 1013538"/>
                <a:gd name="connsiteY2193" fmla="*/ 369181 h 646130"/>
                <a:gd name="connsiteX2194" fmla="*/ 588993 w 1013538"/>
                <a:gd name="connsiteY2194" fmla="*/ 222598 h 646130"/>
                <a:gd name="connsiteX2195" fmla="*/ 588613 w 1013538"/>
                <a:gd name="connsiteY2195" fmla="*/ 231594 h 646130"/>
                <a:gd name="connsiteX2196" fmla="*/ 588993 w 1013538"/>
                <a:gd name="connsiteY2196" fmla="*/ 222598 h 646130"/>
                <a:gd name="connsiteX2197" fmla="*/ 580504 w 1013538"/>
                <a:gd name="connsiteY2197" fmla="*/ 217657 h 646130"/>
                <a:gd name="connsiteX2198" fmla="*/ 583545 w 1013538"/>
                <a:gd name="connsiteY2198" fmla="*/ 217024 h 646130"/>
                <a:gd name="connsiteX2199" fmla="*/ 585065 w 1013538"/>
                <a:gd name="connsiteY2199" fmla="*/ 218924 h 646130"/>
                <a:gd name="connsiteX2200" fmla="*/ 587599 w 1013538"/>
                <a:gd name="connsiteY2200" fmla="*/ 231847 h 646130"/>
                <a:gd name="connsiteX2201" fmla="*/ 586586 w 1013538"/>
                <a:gd name="connsiteY2201" fmla="*/ 232100 h 646130"/>
                <a:gd name="connsiteX2202" fmla="*/ 587219 w 1013538"/>
                <a:gd name="connsiteY2202" fmla="*/ 240842 h 646130"/>
                <a:gd name="connsiteX2203" fmla="*/ 588106 w 1013538"/>
                <a:gd name="connsiteY2203" fmla="*/ 245150 h 646130"/>
                <a:gd name="connsiteX2204" fmla="*/ 588359 w 1013538"/>
                <a:gd name="connsiteY2204" fmla="*/ 251738 h 646130"/>
                <a:gd name="connsiteX2205" fmla="*/ 583545 w 1013538"/>
                <a:gd name="connsiteY2205" fmla="*/ 243756 h 646130"/>
                <a:gd name="connsiteX2206" fmla="*/ 580758 w 1013538"/>
                <a:gd name="connsiteY2206" fmla="*/ 250977 h 646130"/>
                <a:gd name="connsiteX2207" fmla="*/ 575310 w 1013538"/>
                <a:gd name="connsiteY2207" fmla="*/ 234254 h 646130"/>
                <a:gd name="connsiteX2208" fmla="*/ 581265 w 1013538"/>
                <a:gd name="connsiteY2208" fmla="*/ 237548 h 646130"/>
                <a:gd name="connsiteX2209" fmla="*/ 578477 w 1013538"/>
                <a:gd name="connsiteY2209" fmla="*/ 229186 h 646130"/>
                <a:gd name="connsiteX2210" fmla="*/ 583165 w 1013538"/>
                <a:gd name="connsiteY2210" fmla="*/ 226019 h 646130"/>
                <a:gd name="connsiteX2211" fmla="*/ 580504 w 1013538"/>
                <a:gd name="connsiteY2211" fmla="*/ 217657 h 646130"/>
                <a:gd name="connsiteX2212" fmla="*/ 545917 w 1013538"/>
                <a:gd name="connsiteY2212" fmla="*/ 237801 h 646130"/>
                <a:gd name="connsiteX2213" fmla="*/ 545284 w 1013538"/>
                <a:gd name="connsiteY2213" fmla="*/ 229060 h 646130"/>
                <a:gd name="connsiteX2214" fmla="*/ 549972 w 1013538"/>
                <a:gd name="connsiteY2214" fmla="*/ 225892 h 646130"/>
                <a:gd name="connsiteX2215" fmla="*/ 553772 w 1013538"/>
                <a:gd name="connsiteY2215" fmla="*/ 234127 h 646130"/>
                <a:gd name="connsiteX2216" fmla="*/ 558206 w 1013538"/>
                <a:gd name="connsiteY2216" fmla="*/ 224372 h 646130"/>
                <a:gd name="connsiteX2217" fmla="*/ 575183 w 1013538"/>
                <a:gd name="connsiteY2217" fmla="*/ 223232 h 646130"/>
                <a:gd name="connsiteX2218" fmla="*/ 573916 w 1013538"/>
                <a:gd name="connsiteY2218" fmla="*/ 216771 h 646130"/>
                <a:gd name="connsiteX2219" fmla="*/ 579871 w 1013538"/>
                <a:gd name="connsiteY2219" fmla="*/ 220065 h 646130"/>
                <a:gd name="connsiteX2220" fmla="*/ 580124 w 1013538"/>
                <a:gd name="connsiteY2220" fmla="*/ 226653 h 646130"/>
                <a:gd name="connsiteX2221" fmla="*/ 575943 w 1013538"/>
                <a:gd name="connsiteY2221" fmla="*/ 227413 h 646130"/>
                <a:gd name="connsiteX2222" fmla="*/ 576830 w 1013538"/>
                <a:gd name="connsiteY2222" fmla="*/ 231720 h 646130"/>
                <a:gd name="connsiteX2223" fmla="*/ 572523 w 1013538"/>
                <a:gd name="connsiteY2223" fmla="*/ 237041 h 646130"/>
                <a:gd name="connsiteX2224" fmla="*/ 576070 w 1013538"/>
                <a:gd name="connsiteY2224" fmla="*/ 249711 h 646130"/>
                <a:gd name="connsiteX2225" fmla="*/ 573030 w 1013538"/>
                <a:gd name="connsiteY2225" fmla="*/ 261493 h 646130"/>
                <a:gd name="connsiteX2226" fmla="*/ 573283 w 1013538"/>
                <a:gd name="connsiteY2226" fmla="*/ 268081 h 646130"/>
                <a:gd name="connsiteX2227" fmla="*/ 570242 w 1013538"/>
                <a:gd name="connsiteY2227" fmla="*/ 253005 h 646130"/>
                <a:gd name="connsiteX2228" fmla="*/ 564795 w 1013538"/>
                <a:gd name="connsiteY2228" fmla="*/ 247430 h 646130"/>
                <a:gd name="connsiteX2229" fmla="*/ 562767 w 1013538"/>
                <a:gd name="connsiteY2229" fmla="*/ 247810 h 646130"/>
                <a:gd name="connsiteX2230" fmla="*/ 560234 w 1013538"/>
                <a:gd name="connsiteY2230" fmla="*/ 246036 h 646130"/>
                <a:gd name="connsiteX2231" fmla="*/ 558587 w 1013538"/>
                <a:gd name="connsiteY2231" fmla="*/ 248570 h 646130"/>
                <a:gd name="connsiteX2232" fmla="*/ 556559 w 1013538"/>
                <a:gd name="connsiteY2232" fmla="*/ 248950 h 646130"/>
                <a:gd name="connsiteX2233" fmla="*/ 556813 w 1013538"/>
                <a:gd name="connsiteY2233" fmla="*/ 255538 h 646130"/>
                <a:gd name="connsiteX2234" fmla="*/ 557700 w 1013538"/>
                <a:gd name="connsiteY2234" fmla="*/ 259846 h 646130"/>
                <a:gd name="connsiteX2235" fmla="*/ 556053 w 1013538"/>
                <a:gd name="connsiteY2235" fmla="*/ 262380 h 646130"/>
                <a:gd name="connsiteX2236" fmla="*/ 555673 w 1013538"/>
                <a:gd name="connsiteY2236" fmla="*/ 271375 h 646130"/>
                <a:gd name="connsiteX2237" fmla="*/ 552252 w 1013538"/>
                <a:gd name="connsiteY2237" fmla="*/ 265294 h 646130"/>
                <a:gd name="connsiteX2238" fmla="*/ 552885 w 1013538"/>
                <a:gd name="connsiteY2238" fmla="*/ 274035 h 646130"/>
                <a:gd name="connsiteX2239" fmla="*/ 542370 w 1013538"/>
                <a:gd name="connsiteY2239" fmla="*/ 242616 h 646130"/>
                <a:gd name="connsiteX2240" fmla="*/ 545917 w 1013538"/>
                <a:gd name="connsiteY2240" fmla="*/ 237801 h 646130"/>
                <a:gd name="connsiteX2241" fmla="*/ 539329 w 1013538"/>
                <a:gd name="connsiteY2241" fmla="*/ 279230 h 646130"/>
                <a:gd name="connsiteX2242" fmla="*/ 541230 w 1013538"/>
                <a:gd name="connsiteY2242" fmla="*/ 283284 h 646130"/>
                <a:gd name="connsiteX2243" fmla="*/ 542877 w 1013538"/>
                <a:gd name="connsiteY2243" fmla="*/ 280750 h 646130"/>
                <a:gd name="connsiteX2244" fmla="*/ 543510 w 1013538"/>
                <a:gd name="connsiteY2244" fmla="*/ 289492 h 646130"/>
                <a:gd name="connsiteX2245" fmla="*/ 542497 w 1013538"/>
                <a:gd name="connsiteY2245" fmla="*/ 289745 h 646130"/>
                <a:gd name="connsiteX2246" fmla="*/ 538949 w 1013538"/>
                <a:gd name="connsiteY2246" fmla="*/ 288225 h 646130"/>
                <a:gd name="connsiteX2247" fmla="*/ 538316 w 1013538"/>
                <a:gd name="connsiteY2247" fmla="*/ 290632 h 646130"/>
                <a:gd name="connsiteX2248" fmla="*/ 536796 w 1013538"/>
                <a:gd name="connsiteY2248" fmla="*/ 288732 h 646130"/>
                <a:gd name="connsiteX2249" fmla="*/ 537936 w 1013538"/>
                <a:gd name="connsiteY2249" fmla="*/ 284044 h 646130"/>
                <a:gd name="connsiteX2250" fmla="*/ 539329 w 1013538"/>
                <a:gd name="connsiteY2250" fmla="*/ 279230 h 646130"/>
                <a:gd name="connsiteX2251" fmla="*/ 536922 w 1013538"/>
                <a:gd name="connsiteY2251" fmla="*/ 261873 h 646130"/>
                <a:gd name="connsiteX2252" fmla="*/ 535402 w 1013538"/>
                <a:gd name="connsiteY2252" fmla="*/ 259973 h 646130"/>
                <a:gd name="connsiteX2253" fmla="*/ 534515 w 1013538"/>
                <a:gd name="connsiteY2253" fmla="*/ 255665 h 646130"/>
                <a:gd name="connsiteX2254" fmla="*/ 536922 w 1013538"/>
                <a:gd name="connsiteY2254" fmla="*/ 261873 h 646130"/>
                <a:gd name="connsiteX2255" fmla="*/ 512090 w 1013538"/>
                <a:gd name="connsiteY2255" fmla="*/ 239955 h 646130"/>
                <a:gd name="connsiteX2256" fmla="*/ 511837 w 1013538"/>
                <a:gd name="connsiteY2256" fmla="*/ 233367 h 646130"/>
                <a:gd name="connsiteX2257" fmla="*/ 518172 w 1013538"/>
                <a:gd name="connsiteY2257" fmla="*/ 227666 h 646130"/>
                <a:gd name="connsiteX2258" fmla="*/ 523113 w 1013538"/>
                <a:gd name="connsiteY2258" fmla="*/ 231087 h 646130"/>
                <a:gd name="connsiteX2259" fmla="*/ 526153 w 1013538"/>
                <a:gd name="connsiteY2259" fmla="*/ 230453 h 646130"/>
                <a:gd name="connsiteX2260" fmla="*/ 528687 w 1013538"/>
                <a:gd name="connsiteY2260" fmla="*/ 243376 h 646130"/>
                <a:gd name="connsiteX2261" fmla="*/ 532741 w 1013538"/>
                <a:gd name="connsiteY2261" fmla="*/ 231467 h 646130"/>
                <a:gd name="connsiteX2262" fmla="*/ 533501 w 1013538"/>
                <a:gd name="connsiteY2262" fmla="*/ 251358 h 646130"/>
                <a:gd name="connsiteX2263" fmla="*/ 527547 w 1013538"/>
                <a:gd name="connsiteY2263" fmla="*/ 248064 h 646130"/>
                <a:gd name="connsiteX2264" fmla="*/ 520325 w 1013538"/>
                <a:gd name="connsiteY2264" fmla="*/ 249457 h 646130"/>
                <a:gd name="connsiteX2265" fmla="*/ 517665 w 1013538"/>
                <a:gd name="connsiteY2265" fmla="*/ 252244 h 646130"/>
                <a:gd name="connsiteX2266" fmla="*/ 516145 w 1013538"/>
                <a:gd name="connsiteY2266" fmla="*/ 250344 h 646130"/>
                <a:gd name="connsiteX2267" fmla="*/ 511204 w 1013538"/>
                <a:gd name="connsiteY2267" fmla="*/ 246797 h 646130"/>
                <a:gd name="connsiteX2268" fmla="*/ 508543 w 1013538"/>
                <a:gd name="connsiteY2268" fmla="*/ 249584 h 646130"/>
                <a:gd name="connsiteX2269" fmla="*/ 512090 w 1013538"/>
                <a:gd name="connsiteY2269" fmla="*/ 239955 h 646130"/>
                <a:gd name="connsiteX2270" fmla="*/ 493467 w 1013538"/>
                <a:gd name="connsiteY2270" fmla="*/ 232480 h 646130"/>
                <a:gd name="connsiteX2271" fmla="*/ 505883 w 1013538"/>
                <a:gd name="connsiteY2271" fmla="*/ 241222 h 646130"/>
                <a:gd name="connsiteX2272" fmla="*/ 506009 w 1013538"/>
                <a:gd name="connsiteY2272" fmla="*/ 252371 h 646130"/>
                <a:gd name="connsiteX2273" fmla="*/ 501322 w 1013538"/>
                <a:gd name="connsiteY2273" fmla="*/ 255538 h 646130"/>
                <a:gd name="connsiteX2274" fmla="*/ 499548 w 1013538"/>
                <a:gd name="connsiteY2274" fmla="*/ 262633 h 646130"/>
                <a:gd name="connsiteX2275" fmla="*/ 499801 w 1013538"/>
                <a:gd name="connsiteY2275" fmla="*/ 269221 h 646130"/>
                <a:gd name="connsiteX2276" fmla="*/ 497267 w 1013538"/>
                <a:gd name="connsiteY2276" fmla="*/ 267447 h 646130"/>
                <a:gd name="connsiteX2277" fmla="*/ 499421 w 1013538"/>
                <a:gd name="connsiteY2277" fmla="*/ 278216 h 646130"/>
                <a:gd name="connsiteX2278" fmla="*/ 506263 w 1013538"/>
                <a:gd name="connsiteY2278" fmla="*/ 285818 h 646130"/>
                <a:gd name="connsiteX2279" fmla="*/ 510317 w 1013538"/>
                <a:gd name="connsiteY2279" fmla="*/ 300641 h 646130"/>
                <a:gd name="connsiteX2280" fmla="*/ 503095 w 1013538"/>
                <a:gd name="connsiteY2280" fmla="*/ 302034 h 646130"/>
                <a:gd name="connsiteX2281" fmla="*/ 504362 w 1013538"/>
                <a:gd name="connsiteY2281" fmla="*/ 308496 h 646130"/>
                <a:gd name="connsiteX2282" fmla="*/ 495747 w 1013538"/>
                <a:gd name="connsiteY2282" fmla="*/ 307989 h 646130"/>
                <a:gd name="connsiteX2283" fmla="*/ 495240 w 1013538"/>
                <a:gd name="connsiteY2283" fmla="*/ 294686 h 646130"/>
                <a:gd name="connsiteX2284" fmla="*/ 499041 w 1013538"/>
                <a:gd name="connsiteY2284" fmla="*/ 302921 h 646130"/>
                <a:gd name="connsiteX2285" fmla="*/ 502969 w 1013538"/>
                <a:gd name="connsiteY2285" fmla="*/ 295446 h 646130"/>
                <a:gd name="connsiteX2286" fmla="*/ 502335 w 1013538"/>
                <a:gd name="connsiteY2286" fmla="*/ 297854 h 646130"/>
                <a:gd name="connsiteX2287" fmla="*/ 506516 w 1013538"/>
                <a:gd name="connsiteY2287" fmla="*/ 297093 h 646130"/>
                <a:gd name="connsiteX2288" fmla="*/ 503222 w 1013538"/>
                <a:gd name="connsiteY2288" fmla="*/ 291012 h 646130"/>
                <a:gd name="connsiteX2289" fmla="*/ 504362 w 1013538"/>
                <a:gd name="connsiteY2289" fmla="*/ 286325 h 646130"/>
                <a:gd name="connsiteX2290" fmla="*/ 497774 w 1013538"/>
                <a:gd name="connsiteY2290" fmla="*/ 285438 h 646130"/>
                <a:gd name="connsiteX2291" fmla="*/ 494607 w 1013538"/>
                <a:gd name="connsiteY2291" fmla="*/ 274922 h 646130"/>
                <a:gd name="connsiteX2292" fmla="*/ 493087 w 1013538"/>
                <a:gd name="connsiteY2292" fmla="*/ 261873 h 646130"/>
                <a:gd name="connsiteX2293" fmla="*/ 486879 w 1013538"/>
                <a:gd name="connsiteY2293" fmla="*/ 251991 h 646130"/>
                <a:gd name="connsiteX2294" fmla="*/ 491060 w 1013538"/>
                <a:gd name="connsiteY2294" fmla="*/ 251231 h 646130"/>
                <a:gd name="connsiteX2295" fmla="*/ 485232 w 1013538"/>
                <a:gd name="connsiteY2295" fmla="*/ 243503 h 646130"/>
                <a:gd name="connsiteX2296" fmla="*/ 493467 w 1013538"/>
                <a:gd name="connsiteY2296" fmla="*/ 232480 h 646130"/>
                <a:gd name="connsiteX2297" fmla="*/ 478390 w 1013538"/>
                <a:gd name="connsiteY2297" fmla="*/ 237675 h 646130"/>
                <a:gd name="connsiteX2298" fmla="*/ 480924 w 1013538"/>
                <a:gd name="connsiteY2298" fmla="*/ 239448 h 646130"/>
                <a:gd name="connsiteX2299" fmla="*/ 478897 w 1013538"/>
                <a:gd name="connsiteY2299" fmla="*/ 250977 h 646130"/>
                <a:gd name="connsiteX2300" fmla="*/ 478390 w 1013538"/>
                <a:gd name="connsiteY2300" fmla="*/ 237675 h 646130"/>
                <a:gd name="connsiteX2301" fmla="*/ 433541 w 1013538"/>
                <a:gd name="connsiteY2301" fmla="*/ 248697 h 646130"/>
                <a:gd name="connsiteX2302" fmla="*/ 433668 w 1013538"/>
                <a:gd name="connsiteY2302" fmla="*/ 244263 h 646130"/>
                <a:gd name="connsiteX2303" fmla="*/ 439242 w 1013538"/>
                <a:gd name="connsiteY2303" fmla="*/ 245403 h 646130"/>
                <a:gd name="connsiteX2304" fmla="*/ 440383 w 1013538"/>
                <a:gd name="connsiteY2304" fmla="*/ 240715 h 646130"/>
                <a:gd name="connsiteX2305" fmla="*/ 444310 w 1013538"/>
                <a:gd name="connsiteY2305" fmla="*/ 244389 h 646130"/>
                <a:gd name="connsiteX2306" fmla="*/ 445577 w 1013538"/>
                <a:gd name="connsiteY2306" fmla="*/ 250851 h 646130"/>
                <a:gd name="connsiteX2307" fmla="*/ 446717 w 1013538"/>
                <a:gd name="connsiteY2307" fmla="*/ 246163 h 646130"/>
                <a:gd name="connsiteX2308" fmla="*/ 448238 w 1013538"/>
                <a:gd name="connsiteY2308" fmla="*/ 248064 h 646130"/>
                <a:gd name="connsiteX2309" fmla="*/ 450898 w 1013538"/>
                <a:gd name="connsiteY2309" fmla="*/ 245276 h 646130"/>
                <a:gd name="connsiteX2310" fmla="*/ 452038 w 1013538"/>
                <a:gd name="connsiteY2310" fmla="*/ 240589 h 646130"/>
                <a:gd name="connsiteX2311" fmla="*/ 457993 w 1013538"/>
                <a:gd name="connsiteY2311" fmla="*/ 243883 h 646130"/>
                <a:gd name="connsiteX2312" fmla="*/ 468508 w 1013538"/>
                <a:gd name="connsiteY2312" fmla="*/ 237421 h 646130"/>
                <a:gd name="connsiteX2313" fmla="*/ 474843 w 1013538"/>
                <a:gd name="connsiteY2313" fmla="*/ 247303 h 646130"/>
                <a:gd name="connsiteX2314" fmla="*/ 475983 w 1013538"/>
                <a:gd name="connsiteY2314" fmla="*/ 258199 h 646130"/>
                <a:gd name="connsiteX2315" fmla="*/ 467875 w 1013538"/>
                <a:gd name="connsiteY2315" fmla="*/ 255285 h 646130"/>
                <a:gd name="connsiteX2316" fmla="*/ 467495 w 1013538"/>
                <a:gd name="connsiteY2316" fmla="*/ 264280 h 646130"/>
                <a:gd name="connsiteX2317" fmla="*/ 459260 w 1013538"/>
                <a:gd name="connsiteY2317" fmla="*/ 265927 h 646130"/>
                <a:gd name="connsiteX2318" fmla="*/ 457106 w 1013538"/>
                <a:gd name="connsiteY2318" fmla="*/ 255158 h 646130"/>
                <a:gd name="connsiteX2319" fmla="*/ 448998 w 1013538"/>
                <a:gd name="connsiteY2319" fmla="*/ 252244 h 646130"/>
                <a:gd name="connsiteX2320" fmla="*/ 445830 w 1013538"/>
                <a:gd name="connsiteY2320" fmla="*/ 268461 h 646130"/>
                <a:gd name="connsiteX2321" fmla="*/ 439749 w 1013538"/>
                <a:gd name="connsiteY2321" fmla="*/ 254018 h 646130"/>
                <a:gd name="connsiteX2322" fmla="*/ 439369 w 1013538"/>
                <a:gd name="connsiteY2322" fmla="*/ 263013 h 646130"/>
                <a:gd name="connsiteX2323" fmla="*/ 443803 w 1013538"/>
                <a:gd name="connsiteY2323" fmla="*/ 268841 h 646130"/>
                <a:gd name="connsiteX2324" fmla="*/ 436709 w 1013538"/>
                <a:gd name="connsiteY2324" fmla="*/ 265800 h 646130"/>
                <a:gd name="connsiteX2325" fmla="*/ 437342 w 1013538"/>
                <a:gd name="connsiteY2325" fmla="*/ 274542 h 646130"/>
                <a:gd name="connsiteX2326" fmla="*/ 434301 w 1013538"/>
                <a:gd name="connsiteY2326" fmla="*/ 275176 h 646130"/>
                <a:gd name="connsiteX2327" fmla="*/ 433541 w 1013538"/>
                <a:gd name="connsiteY2327" fmla="*/ 282017 h 646130"/>
                <a:gd name="connsiteX2328" fmla="*/ 429740 w 1013538"/>
                <a:gd name="connsiteY2328" fmla="*/ 273782 h 646130"/>
                <a:gd name="connsiteX2329" fmla="*/ 427840 w 1013538"/>
                <a:gd name="connsiteY2329" fmla="*/ 269728 h 646130"/>
                <a:gd name="connsiteX2330" fmla="*/ 432401 w 1013538"/>
                <a:gd name="connsiteY2330" fmla="*/ 271122 h 646130"/>
                <a:gd name="connsiteX2331" fmla="*/ 429360 w 1013538"/>
                <a:gd name="connsiteY2331" fmla="*/ 256045 h 646130"/>
                <a:gd name="connsiteX2332" fmla="*/ 426446 w 1013538"/>
                <a:gd name="connsiteY2332" fmla="*/ 252118 h 646130"/>
                <a:gd name="connsiteX2333" fmla="*/ 433541 w 1013538"/>
                <a:gd name="connsiteY2333" fmla="*/ 248697 h 646130"/>
                <a:gd name="connsiteX2334" fmla="*/ 439749 w 1013538"/>
                <a:gd name="connsiteY2334" fmla="*/ 285311 h 646130"/>
                <a:gd name="connsiteX2335" fmla="*/ 438229 w 1013538"/>
                <a:gd name="connsiteY2335" fmla="*/ 283411 h 646130"/>
                <a:gd name="connsiteX2336" fmla="*/ 437342 w 1013538"/>
                <a:gd name="connsiteY2336" fmla="*/ 279103 h 646130"/>
                <a:gd name="connsiteX2337" fmla="*/ 439749 w 1013538"/>
                <a:gd name="connsiteY2337" fmla="*/ 285311 h 646130"/>
                <a:gd name="connsiteX2338" fmla="*/ 430121 w 1013538"/>
                <a:gd name="connsiteY2338" fmla="*/ 311790 h 646130"/>
                <a:gd name="connsiteX2339" fmla="*/ 431387 w 1013538"/>
                <a:gd name="connsiteY2339" fmla="*/ 307102 h 646130"/>
                <a:gd name="connsiteX2340" fmla="*/ 440003 w 1013538"/>
                <a:gd name="connsiteY2340" fmla="*/ 307609 h 646130"/>
                <a:gd name="connsiteX2341" fmla="*/ 435568 w 1013538"/>
                <a:gd name="connsiteY2341" fmla="*/ 317364 h 646130"/>
                <a:gd name="connsiteX2342" fmla="*/ 423152 w 1013538"/>
                <a:gd name="connsiteY2342" fmla="*/ 319771 h 646130"/>
                <a:gd name="connsiteX2343" fmla="*/ 421379 w 1013538"/>
                <a:gd name="connsiteY2343" fmla="*/ 311156 h 646130"/>
                <a:gd name="connsiteX2344" fmla="*/ 430121 w 1013538"/>
                <a:gd name="connsiteY2344" fmla="*/ 311790 h 646130"/>
                <a:gd name="connsiteX2345" fmla="*/ 397181 w 1013538"/>
                <a:gd name="connsiteY2345" fmla="*/ 249077 h 646130"/>
                <a:gd name="connsiteX2346" fmla="*/ 400855 w 1013538"/>
                <a:gd name="connsiteY2346" fmla="*/ 246163 h 646130"/>
                <a:gd name="connsiteX2347" fmla="*/ 404529 w 1013538"/>
                <a:gd name="connsiteY2347" fmla="*/ 243249 h 646130"/>
                <a:gd name="connsiteX2348" fmla="*/ 408329 w 1013538"/>
                <a:gd name="connsiteY2348" fmla="*/ 251484 h 646130"/>
                <a:gd name="connsiteX2349" fmla="*/ 408203 w 1013538"/>
                <a:gd name="connsiteY2349" fmla="*/ 255918 h 646130"/>
                <a:gd name="connsiteX2350" fmla="*/ 405542 w 1013538"/>
                <a:gd name="connsiteY2350" fmla="*/ 258706 h 646130"/>
                <a:gd name="connsiteX2351" fmla="*/ 407316 w 1013538"/>
                <a:gd name="connsiteY2351" fmla="*/ 267321 h 646130"/>
                <a:gd name="connsiteX2352" fmla="*/ 415804 w 1013538"/>
                <a:gd name="connsiteY2352" fmla="*/ 272388 h 646130"/>
                <a:gd name="connsiteX2353" fmla="*/ 415551 w 1013538"/>
                <a:gd name="connsiteY2353" fmla="*/ 265800 h 646130"/>
                <a:gd name="connsiteX2354" fmla="*/ 413017 w 1013538"/>
                <a:gd name="connsiteY2354" fmla="*/ 264027 h 646130"/>
                <a:gd name="connsiteX2355" fmla="*/ 418592 w 1013538"/>
                <a:gd name="connsiteY2355" fmla="*/ 265167 h 646130"/>
                <a:gd name="connsiteX2356" fmla="*/ 420619 w 1013538"/>
                <a:gd name="connsiteY2356" fmla="*/ 280370 h 646130"/>
                <a:gd name="connsiteX2357" fmla="*/ 423152 w 1013538"/>
                <a:gd name="connsiteY2357" fmla="*/ 282144 h 646130"/>
                <a:gd name="connsiteX2358" fmla="*/ 418465 w 1013538"/>
                <a:gd name="connsiteY2358" fmla="*/ 285311 h 646130"/>
                <a:gd name="connsiteX2359" fmla="*/ 420239 w 1013538"/>
                <a:gd name="connsiteY2359" fmla="*/ 293926 h 646130"/>
                <a:gd name="connsiteX2360" fmla="*/ 417958 w 1013538"/>
                <a:gd name="connsiteY2360" fmla="*/ 287718 h 646130"/>
                <a:gd name="connsiteX2361" fmla="*/ 413017 w 1013538"/>
                <a:gd name="connsiteY2361" fmla="*/ 284171 h 646130"/>
                <a:gd name="connsiteX2362" fmla="*/ 413651 w 1013538"/>
                <a:gd name="connsiteY2362" fmla="*/ 292913 h 646130"/>
                <a:gd name="connsiteX2363" fmla="*/ 407316 w 1013538"/>
                <a:gd name="connsiteY2363" fmla="*/ 283031 h 646130"/>
                <a:gd name="connsiteX2364" fmla="*/ 404529 w 1013538"/>
                <a:gd name="connsiteY2364" fmla="*/ 290252 h 646130"/>
                <a:gd name="connsiteX2365" fmla="*/ 403135 w 1013538"/>
                <a:gd name="connsiteY2365" fmla="*/ 272642 h 646130"/>
                <a:gd name="connsiteX2366" fmla="*/ 399841 w 1013538"/>
                <a:gd name="connsiteY2366" fmla="*/ 277710 h 646130"/>
                <a:gd name="connsiteX2367" fmla="*/ 399208 w 1013538"/>
                <a:gd name="connsiteY2367" fmla="*/ 268968 h 646130"/>
                <a:gd name="connsiteX2368" fmla="*/ 396674 w 1013538"/>
                <a:gd name="connsiteY2368" fmla="*/ 267194 h 646130"/>
                <a:gd name="connsiteX2369" fmla="*/ 400855 w 1013538"/>
                <a:gd name="connsiteY2369" fmla="*/ 266434 h 646130"/>
                <a:gd name="connsiteX2370" fmla="*/ 397181 w 1013538"/>
                <a:gd name="connsiteY2370" fmla="*/ 249077 h 646130"/>
                <a:gd name="connsiteX2371" fmla="*/ 399081 w 1013538"/>
                <a:gd name="connsiteY2371" fmla="*/ 413777 h 646130"/>
                <a:gd name="connsiteX2372" fmla="*/ 396040 w 1013538"/>
                <a:gd name="connsiteY2372" fmla="*/ 414411 h 646130"/>
                <a:gd name="connsiteX2373" fmla="*/ 392493 w 1013538"/>
                <a:gd name="connsiteY2373" fmla="*/ 401741 h 646130"/>
                <a:gd name="connsiteX2374" fmla="*/ 399081 w 1013538"/>
                <a:gd name="connsiteY2374" fmla="*/ 413777 h 646130"/>
                <a:gd name="connsiteX2375" fmla="*/ 389706 w 1013538"/>
                <a:gd name="connsiteY2375" fmla="*/ 270615 h 646130"/>
                <a:gd name="connsiteX2376" fmla="*/ 394267 w 1013538"/>
                <a:gd name="connsiteY2376" fmla="*/ 272008 h 646130"/>
                <a:gd name="connsiteX2377" fmla="*/ 391859 w 1013538"/>
                <a:gd name="connsiteY2377" fmla="*/ 281384 h 646130"/>
                <a:gd name="connsiteX2378" fmla="*/ 390086 w 1013538"/>
                <a:gd name="connsiteY2378" fmla="*/ 288478 h 646130"/>
                <a:gd name="connsiteX2379" fmla="*/ 390593 w 1013538"/>
                <a:gd name="connsiteY2379" fmla="*/ 301781 h 646130"/>
                <a:gd name="connsiteX2380" fmla="*/ 387552 w 1013538"/>
                <a:gd name="connsiteY2380" fmla="*/ 302415 h 646130"/>
                <a:gd name="connsiteX2381" fmla="*/ 388059 w 1013538"/>
                <a:gd name="connsiteY2381" fmla="*/ 288985 h 646130"/>
                <a:gd name="connsiteX2382" fmla="*/ 385778 w 1013538"/>
                <a:gd name="connsiteY2382" fmla="*/ 282777 h 646130"/>
                <a:gd name="connsiteX2383" fmla="*/ 387552 w 1013538"/>
                <a:gd name="connsiteY2383" fmla="*/ 275682 h 646130"/>
                <a:gd name="connsiteX2384" fmla="*/ 385652 w 1013538"/>
                <a:gd name="connsiteY2384" fmla="*/ 271628 h 646130"/>
                <a:gd name="connsiteX2385" fmla="*/ 383118 w 1013538"/>
                <a:gd name="connsiteY2385" fmla="*/ 269855 h 646130"/>
                <a:gd name="connsiteX2386" fmla="*/ 389706 w 1013538"/>
                <a:gd name="connsiteY2386" fmla="*/ 270615 h 646130"/>
                <a:gd name="connsiteX2387" fmla="*/ 520325 w 1013538"/>
                <a:gd name="connsiteY2387" fmla="*/ 173695 h 646130"/>
                <a:gd name="connsiteX2388" fmla="*/ 518298 w 1013538"/>
                <a:gd name="connsiteY2388" fmla="*/ 174075 h 646130"/>
                <a:gd name="connsiteX2389" fmla="*/ 520325 w 1013538"/>
                <a:gd name="connsiteY2389" fmla="*/ 173695 h 646130"/>
                <a:gd name="connsiteX2390" fmla="*/ 513357 w 1013538"/>
                <a:gd name="connsiteY2390" fmla="*/ 154945 h 646130"/>
                <a:gd name="connsiteX2391" fmla="*/ 515258 w 1013538"/>
                <a:gd name="connsiteY2391" fmla="*/ 158999 h 646130"/>
                <a:gd name="connsiteX2392" fmla="*/ 519439 w 1013538"/>
                <a:gd name="connsiteY2392" fmla="*/ 158239 h 646130"/>
                <a:gd name="connsiteX2393" fmla="*/ 514498 w 1013538"/>
                <a:gd name="connsiteY2393" fmla="*/ 165840 h 646130"/>
                <a:gd name="connsiteX2394" fmla="*/ 513357 w 1013538"/>
                <a:gd name="connsiteY2394" fmla="*/ 154945 h 646130"/>
                <a:gd name="connsiteX2395" fmla="*/ 502969 w 1013538"/>
                <a:gd name="connsiteY2395" fmla="*/ 156972 h 646130"/>
                <a:gd name="connsiteX2396" fmla="*/ 508163 w 1013538"/>
                <a:gd name="connsiteY2396" fmla="*/ 167107 h 646130"/>
                <a:gd name="connsiteX2397" fmla="*/ 506896 w 1013538"/>
                <a:gd name="connsiteY2397" fmla="*/ 171795 h 646130"/>
                <a:gd name="connsiteX2398" fmla="*/ 500435 w 1013538"/>
                <a:gd name="connsiteY2398" fmla="*/ 166347 h 646130"/>
                <a:gd name="connsiteX2399" fmla="*/ 498281 w 1013538"/>
                <a:gd name="connsiteY2399" fmla="*/ 155578 h 646130"/>
                <a:gd name="connsiteX2400" fmla="*/ 502969 w 1013538"/>
                <a:gd name="connsiteY2400" fmla="*/ 156972 h 646130"/>
                <a:gd name="connsiteX2401" fmla="*/ 549338 w 1013538"/>
                <a:gd name="connsiteY2401" fmla="*/ 109969 h 646130"/>
                <a:gd name="connsiteX2402" fmla="*/ 550225 w 1013538"/>
                <a:gd name="connsiteY2402" fmla="*/ 114276 h 646130"/>
                <a:gd name="connsiteX2403" fmla="*/ 548198 w 1013538"/>
                <a:gd name="connsiteY2403" fmla="*/ 114657 h 646130"/>
                <a:gd name="connsiteX2404" fmla="*/ 547311 w 1013538"/>
                <a:gd name="connsiteY2404" fmla="*/ 110349 h 646130"/>
                <a:gd name="connsiteX2405" fmla="*/ 549338 w 1013538"/>
                <a:gd name="connsiteY2405" fmla="*/ 109969 h 646130"/>
                <a:gd name="connsiteX2406" fmla="*/ 537809 w 1013538"/>
                <a:gd name="connsiteY2406" fmla="*/ 116684 h 646130"/>
                <a:gd name="connsiteX2407" fmla="*/ 533882 w 1013538"/>
                <a:gd name="connsiteY2407" fmla="*/ 113010 h 646130"/>
                <a:gd name="connsiteX2408" fmla="*/ 537809 w 1013538"/>
                <a:gd name="connsiteY2408" fmla="*/ 116684 h 646130"/>
                <a:gd name="connsiteX2409" fmla="*/ 506896 w 1013538"/>
                <a:gd name="connsiteY2409" fmla="*/ 96033 h 646130"/>
                <a:gd name="connsiteX2410" fmla="*/ 512724 w 1013538"/>
                <a:gd name="connsiteY2410" fmla="*/ 103761 h 646130"/>
                <a:gd name="connsiteX2411" fmla="*/ 510443 w 1013538"/>
                <a:gd name="connsiteY2411" fmla="*/ 108702 h 646130"/>
                <a:gd name="connsiteX2412" fmla="*/ 515638 w 1013538"/>
                <a:gd name="connsiteY2412" fmla="*/ 107688 h 646130"/>
                <a:gd name="connsiteX2413" fmla="*/ 516145 w 1013538"/>
                <a:gd name="connsiteY2413" fmla="*/ 120991 h 646130"/>
                <a:gd name="connsiteX2414" fmla="*/ 510570 w 1013538"/>
                <a:gd name="connsiteY2414" fmla="*/ 119851 h 646130"/>
                <a:gd name="connsiteX2415" fmla="*/ 507403 w 1013538"/>
                <a:gd name="connsiteY2415" fmla="*/ 109335 h 646130"/>
                <a:gd name="connsiteX2416" fmla="*/ 505122 w 1013538"/>
                <a:gd name="connsiteY2416" fmla="*/ 103128 h 646130"/>
                <a:gd name="connsiteX2417" fmla="*/ 504362 w 1013538"/>
                <a:gd name="connsiteY2417" fmla="*/ 109969 h 646130"/>
                <a:gd name="connsiteX2418" fmla="*/ 509303 w 1013538"/>
                <a:gd name="connsiteY2418" fmla="*/ 129099 h 646130"/>
                <a:gd name="connsiteX2419" fmla="*/ 504869 w 1013538"/>
                <a:gd name="connsiteY2419" fmla="*/ 112123 h 646130"/>
                <a:gd name="connsiteX2420" fmla="*/ 502335 w 1013538"/>
                <a:gd name="connsiteY2420" fmla="*/ 110349 h 646130"/>
                <a:gd name="connsiteX2421" fmla="*/ 499801 w 1013538"/>
                <a:gd name="connsiteY2421" fmla="*/ 97426 h 646130"/>
                <a:gd name="connsiteX2422" fmla="*/ 506896 w 1013538"/>
                <a:gd name="connsiteY2422" fmla="*/ 96033 h 646130"/>
                <a:gd name="connsiteX2423" fmla="*/ 486879 w 1013538"/>
                <a:gd name="connsiteY2423" fmla="*/ 97806 h 646130"/>
                <a:gd name="connsiteX2424" fmla="*/ 491060 w 1013538"/>
                <a:gd name="connsiteY2424" fmla="*/ 97046 h 646130"/>
                <a:gd name="connsiteX2425" fmla="*/ 493973 w 1013538"/>
                <a:gd name="connsiteY2425" fmla="*/ 100974 h 646130"/>
                <a:gd name="connsiteX2426" fmla="*/ 495620 w 1013538"/>
                <a:gd name="connsiteY2426" fmla="*/ 98440 h 646130"/>
                <a:gd name="connsiteX2427" fmla="*/ 501322 w 1013538"/>
                <a:gd name="connsiteY2427" fmla="*/ 110729 h 646130"/>
                <a:gd name="connsiteX2428" fmla="*/ 493847 w 1013538"/>
                <a:gd name="connsiteY2428" fmla="*/ 105535 h 646130"/>
                <a:gd name="connsiteX2429" fmla="*/ 487512 w 1013538"/>
                <a:gd name="connsiteY2429" fmla="*/ 111236 h 646130"/>
                <a:gd name="connsiteX2430" fmla="*/ 486879 w 1013538"/>
                <a:gd name="connsiteY2430" fmla="*/ 97806 h 646130"/>
                <a:gd name="connsiteX2431" fmla="*/ 452798 w 1013538"/>
                <a:gd name="connsiteY2431" fmla="*/ 173568 h 646130"/>
                <a:gd name="connsiteX2432" fmla="*/ 453179 w 1013538"/>
                <a:gd name="connsiteY2432" fmla="*/ 164573 h 646130"/>
                <a:gd name="connsiteX2433" fmla="*/ 452798 w 1013538"/>
                <a:gd name="connsiteY2433" fmla="*/ 173568 h 646130"/>
                <a:gd name="connsiteX2434" fmla="*/ 473196 w 1013538"/>
                <a:gd name="connsiteY2434" fmla="*/ 173949 h 646130"/>
                <a:gd name="connsiteX2435" fmla="*/ 474590 w 1013538"/>
                <a:gd name="connsiteY2435" fmla="*/ 164700 h 646130"/>
                <a:gd name="connsiteX2436" fmla="*/ 476363 w 1013538"/>
                <a:gd name="connsiteY2436" fmla="*/ 173315 h 646130"/>
                <a:gd name="connsiteX2437" fmla="*/ 473196 w 1013538"/>
                <a:gd name="connsiteY2437" fmla="*/ 173949 h 646130"/>
                <a:gd name="connsiteX2438" fmla="*/ 448364 w 1013538"/>
                <a:gd name="connsiteY2438" fmla="*/ 141009 h 646130"/>
                <a:gd name="connsiteX2439" fmla="*/ 454826 w 1013538"/>
                <a:gd name="connsiteY2439" fmla="*/ 146456 h 646130"/>
                <a:gd name="connsiteX2440" fmla="*/ 452672 w 1013538"/>
                <a:gd name="connsiteY2440" fmla="*/ 135687 h 646130"/>
                <a:gd name="connsiteX2441" fmla="*/ 461794 w 1013538"/>
                <a:gd name="connsiteY2441" fmla="*/ 138348 h 646130"/>
                <a:gd name="connsiteX2442" fmla="*/ 465468 w 1013538"/>
                <a:gd name="connsiteY2442" fmla="*/ 135434 h 646130"/>
                <a:gd name="connsiteX2443" fmla="*/ 467368 w 1013538"/>
                <a:gd name="connsiteY2443" fmla="*/ 139488 h 646130"/>
                <a:gd name="connsiteX2444" fmla="*/ 475223 w 1013538"/>
                <a:gd name="connsiteY2444" fmla="*/ 135687 h 646130"/>
                <a:gd name="connsiteX2445" fmla="*/ 477503 w 1013538"/>
                <a:gd name="connsiteY2445" fmla="*/ 141895 h 646130"/>
                <a:gd name="connsiteX2446" fmla="*/ 478137 w 1013538"/>
                <a:gd name="connsiteY2446" fmla="*/ 150637 h 646130"/>
                <a:gd name="connsiteX2447" fmla="*/ 473829 w 1013538"/>
                <a:gd name="connsiteY2447" fmla="*/ 155958 h 646130"/>
                <a:gd name="connsiteX2448" fmla="*/ 480291 w 1013538"/>
                <a:gd name="connsiteY2448" fmla="*/ 161406 h 646130"/>
                <a:gd name="connsiteX2449" fmla="*/ 477630 w 1013538"/>
                <a:gd name="connsiteY2449" fmla="*/ 164193 h 646130"/>
                <a:gd name="connsiteX2450" fmla="*/ 483078 w 1013538"/>
                <a:gd name="connsiteY2450" fmla="*/ 169768 h 646130"/>
                <a:gd name="connsiteX2451" fmla="*/ 482571 w 1013538"/>
                <a:gd name="connsiteY2451" fmla="*/ 183197 h 646130"/>
                <a:gd name="connsiteX2452" fmla="*/ 476237 w 1013538"/>
                <a:gd name="connsiteY2452" fmla="*/ 162166 h 646130"/>
                <a:gd name="connsiteX2453" fmla="*/ 469395 w 1013538"/>
                <a:gd name="connsiteY2453" fmla="*/ 154565 h 646130"/>
                <a:gd name="connsiteX2454" fmla="*/ 459513 w 1013538"/>
                <a:gd name="connsiteY2454" fmla="*/ 158745 h 646130"/>
                <a:gd name="connsiteX2455" fmla="*/ 454699 w 1013538"/>
                <a:gd name="connsiteY2455" fmla="*/ 150764 h 646130"/>
                <a:gd name="connsiteX2456" fmla="*/ 451151 w 1013538"/>
                <a:gd name="connsiteY2456" fmla="*/ 149244 h 646130"/>
                <a:gd name="connsiteX2457" fmla="*/ 451658 w 1013538"/>
                <a:gd name="connsiteY2457" fmla="*/ 162546 h 646130"/>
                <a:gd name="connsiteX2458" fmla="*/ 449378 w 1013538"/>
                <a:gd name="connsiteY2458" fmla="*/ 156338 h 646130"/>
                <a:gd name="connsiteX2459" fmla="*/ 448364 w 1013538"/>
                <a:gd name="connsiteY2459" fmla="*/ 141009 h 646130"/>
                <a:gd name="connsiteX2460" fmla="*/ 285691 w 1013538"/>
                <a:gd name="connsiteY2460" fmla="*/ 233114 h 646130"/>
                <a:gd name="connsiteX2461" fmla="*/ 283791 w 1013538"/>
                <a:gd name="connsiteY2461" fmla="*/ 229060 h 646130"/>
                <a:gd name="connsiteX2462" fmla="*/ 286451 w 1013538"/>
                <a:gd name="connsiteY2462" fmla="*/ 226272 h 646130"/>
                <a:gd name="connsiteX2463" fmla="*/ 285691 w 1013538"/>
                <a:gd name="connsiteY2463" fmla="*/ 233114 h 646130"/>
                <a:gd name="connsiteX2464" fmla="*/ 320658 w 1013538"/>
                <a:gd name="connsiteY2464" fmla="*/ 284171 h 646130"/>
                <a:gd name="connsiteX2465" fmla="*/ 314704 w 1013538"/>
                <a:gd name="connsiteY2465" fmla="*/ 280877 h 646130"/>
                <a:gd name="connsiteX2466" fmla="*/ 320025 w 1013538"/>
                <a:gd name="connsiteY2466" fmla="*/ 275429 h 646130"/>
                <a:gd name="connsiteX2467" fmla="*/ 320658 w 1013538"/>
                <a:gd name="connsiteY2467" fmla="*/ 284171 h 646130"/>
                <a:gd name="connsiteX2468" fmla="*/ 323699 w 1013538"/>
                <a:gd name="connsiteY2468" fmla="*/ 283537 h 646130"/>
                <a:gd name="connsiteX2469" fmla="*/ 322812 w 1013538"/>
                <a:gd name="connsiteY2469" fmla="*/ 279230 h 646130"/>
                <a:gd name="connsiteX2470" fmla="*/ 324839 w 1013538"/>
                <a:gd name="connsiteY2470" fmla="*/ 278850 h 646130"/>
                <a:gd name="connsiteX2471" fmla="*/ 325726 w 1013538"/>
                <a:gd name="connsiteY2471" fmla="*/ 283157 h 646130"/>
                <a:gd name="connsiteX2472" fmla="*/ 323699 w 1013538"/>
                <a:gd name="connsiteY2472" fmla="*/ 283537 h 646130"/>
                <a:gd name="connsiteX2473" fmla="*/ 333834 w 1013538"/>
                <a:gd name="connsiteY2473" fmla="*/ 419858 h 646130"/>
                <a:gd name="connsiteX2474" fmla="*/ 336495 w 1013538"/>
                <a:gd name="connsiteY2474" fmla="*/ 417071 h 646130"/>
                <a:gd name="connsiteX2475" fmla="*/ 333834 w 1013538"/>
                <a:gd name="connsiteY2475" fmla="*/ 419858 h 646130"/>
                <a:gd name="connsiteX2476" fmla="*/ 333454 w 1013538"/>
                <a:gd name="connsiteY2476" fmla="*/ 348531 h 646130"/>
                <a:gd name="connsiteX2477" fmla="*/ 334088 w 1013538"/>
                <a:gd name="connsiteY2477" fmla="*/ 357272 h 646130"/>
                <a:gd name="connsiteX2478" fmla="*/ 333454 w 1013538"/>
                <a:gd name="connsiteY2478" fmla="*/ 348531 h 646130"/>
                <a:gd name="connsiteX2479" fmla="*/ 336242 w 1013538"/>
                <a:gd name="connsiteY2479" fmla="*/ 330160 h 646130"/>
                <a:gd name="connsiteX2480" fmla="*/ 334975 w 1013538"/>
                <a:gd name="connsiteY2480" fmla="*/ 323699 h 646130"/>
                <a:gd name="connsiteX2481" fmla="*/ 336242 w 1013538"/>
                <a:gd name="connsiteY2481" fmla="*/ 330160 h 646130"/>
                <a:gd name="connsiteX2482" fmla="*/ 344983 w 1013538"/>
                <a:gd name="connsiteY2482" fmla="*/ 234888 h 646130"/>
                <a:gd name="connsiteX2483" fmla="*/ 344096 w 1013538"/>
                <a:gd name="connsiteY2483" fmla="*/ 230580 h 646130"/>
                <a:gd name="connsiteX2484" fmla="*/ 346123 w 1013538"/>
                <a:gd name="connsiteY2484" fmla="*/ 230200 h 646130"/>
                <a:gd name="connsiteX2485" fmla="*/ 347010 w 1013538"/>
                <a:gd name="connsiteY2485" fmla="*/ 234507 h 646130"/>
                <a:gd name="connsiteX2486" fmla="*/ 344983 w 1013538"/>
                <a:gd name="connsiteY2486" fmla="*/ 234888 h 646130"/>
                <a:gd name="connsiteX2487" fmla="*/ 374756 w 1013538"/>
                <a:gd name="connsiteY2487" fmla="*/ 286958 h 646130"/>
                <a:gd name="connsiteX2488" fmla="*/ 365761 w 1013538"/>
                <a:gd name="connsiteY2488" fmla="*/ 279737 h 646130"/>
                <a:gd name="connsiteX2489" fmla="*/ 368548 w 1013538"/>
                <a:gd name="connsiteY2489" fmla="*/ 272515 h 646130"/>
                <a:gd name="connsiteX2490" fmla="*/ 359806 w 1013538"/>
                <a:gd name="connsiteY2490" fmla="*/ 260859 h 646130"/>
                <a:gd name="connsiteX2491" fmla="*/ 362467 w 1013538"/>
                <a:gd name="connsiteY2491" fmla="*/ 258072 h 646130"/>
                <a:gd name="connsiteX2492" fmla="*/ 369942 w 1013538"/>
                <a:gd name="connsiteY2492" fmla="*/ 263267 h 646130"/>
                <a:gd name="connsiteX2493" fmla="*/ 364494 w 1013538"/>
                <a:gd name="connsiteY2493" fmla="*/ 257692 h 646130"/>
                <a:gd name="connsiteX2494" fmla="*/ 370702 w 1013538"/>
                <a:gd name="connsiteY2494" fmla="*/ 256425 h 646130"/>
                <a:gd name="connsiteX2495" fmla="*/ 373742 w 1013538"/>
                <a:gd name="connsiteY2495" fmla="*/ 271502 h 646130"/>
                <a:gd name="connsiteX2496" fmla="*/ 371462 w 1013538"/>
                <a:gd name="connsiteY2496" fmla="*/ 276443 h 646130"/>
                <a:gd name="connsiteX2497" fmla="*/ 373489 w 1013538"/>
                <a:gd name="connsiteY2497" fmla="*/ 276063 h 646130"/>
                <a:gd name="connsiteX2498" fmla="*/ 374756 w 1013538"/>
                <a:gd name="connsiteY2498" fmla="*/ 286958 h 646130"/>
                <a:gd name="connsiteX2499" fmla="*/ 377543 w 1013538"/>
                <a:gd name="connsiteY2499" fmla="*/ 268588 h 646130"/>
                <a:gd name="connsiteX2500" fmla="*/ 377163 w 1013538"/>
                <a:gd name="connsiteY2500" fmla="*/ 277583 h 646130"/>
                <a:gd name="connsiteX2501" fmla="*/ 377543 w 1013538"/>
                <a:gd name="connsiteY2501" fmla="*/ 268588 h 646130"/>
                <a:gd name="connsiteX2502" fmla="*/ 377290 w 1013538"/>
                <a:gd name="connsiteY2502" fmla="*/ 326613 h 646130"/>
                <a:gd name="connsiteX2503" fmla="*/ 376023 w 1013538"/>
                <a:gd name="connsiteY2503" fmla="*/ 320151 h 646130"/>
                <a:gd name="connsiteX2504" fmla="*/ 378050 w 1013538"/>
                <a:gd name="connsiteY2504" fmla="*/ 319771 h 646130"/>
                <a:gd name="connsiteX2505" fmla="*/ 380330 w 1013538"/>
                <a:gd name="connsiteY2505" fmla="*/ 325979 h 646130"/>
                <a:gd name="connsiteX2506" fmla="*/ 377290 w 1013538"/>
                <a:gd name="connsiteY2506" fmla="*/ 326613 h 646130"/>
                <a:gd name="connsiteX2507" fmla="*/ 381471 w 1013538"/>
                <a:gd name="connsiteY2507" fmla="*/ 283411 h 646130"/>
                <a:gd name="connsiteX2508" fmla="*/ 378303 w 1013538"/>
                <a:gd name="connsiteY2508" fmla="*/ 272895 h 646130"/>
                <a:gd name="connsiteX2509" fmla="*/ 381471 w 1013538"/>
                <a:gd name="connsiteY2509" fmla="*/ 283411 h 646130"/>
                <a:gd name="connsiteX2510" fmla="*/ 380457 w 1013538"/>
                <a:gd name="connsiteY2510" fmla="*/ 218924 h 646130"/>
                <a:gd name="connsiteX2511" fmla="*/ 379950 w 1013538"/>
                <a:gd name="connsiteY2511" fmla="*/ 232354 h 646130"/>
                <a:gd name="connsiteX2512" fmla="*/ 373742 w 1013538"/>
                <a:gd name="connsiteY2512" fmla="*/ 233621 h 646130"/>
                <a:gd name="connsiteX2513" fmla="*/ 364241 w 1013538"/>
                <a:gd name="connsiteY2513" fmla="*/ 228806 h 646130"/>
                <a:gd name="connsiteX2514" fmla="*/ 364621 w 1013538"/>
                <a:gd name="connsiteY2514" fmla="*/ 219811 h 646130"/>
                <a:gd name="connsiteX2515" fmla="*/ 362467 w 1013538"/>
                <a:gd name="connsiteY2515" fmla="*/ 209042 h 646130"/>
                <a:gd name="connsiteX2516" fmla="*/ 367788 w 1013538"/>
                <a:gd name="connsiteY2516" fmla="*/ 203595 h 646130"/>
                <a:gd name="connsiteX2517" fmla="*/ 366268 w 1013538"/>
                <a:gd name="connsiteY2517" fmla="*/ 190545 h 646130"/>
                <a:gd name="connsiteX2518" fmla="*/ 374883 w 1013538"/>
                <a:gd name="connsiteY2518" fmla="*/ 191052 h 646130"/>
                <a:gd name="connsiteX2519" fmla="*/ 375643 w 1013538"/>
                <a:gd name="connsiteY2519" fmla="*/ 184211 h 646130"/>
                <a:gd name="connsiteX2520" fmla="*/ 377036 w 1013538"/>
                <a:gd name="connsiteY2520" fmla="*/ 201821 h 646130"/>
                <a:gd name="connsiteX2521" fmla="*/ 370829 w 1013538"/>
                <a:gd name="connsiteY2521" fmla="*/ 203088 h 646130"/>
                <a:gd name="connsiteX2522" fmla="*/ 376276 w 1013538"/>
                <a:gd name="connsiteY2522" fmla="*/ 219811 h 646130"/>
                <a:gd name="connsiteX2523" fmla="*/ 380457 w 1013538"/>
                <a:gd name="connsiteY2523" fmla="*/ 218924 h 646130"/>
                <a:gd name="connsiteX2524" fmla="*/ 366141 w 1013538"/>
                <a:gd name="connsiteY2524" fmla="*/ 163813 h 646130"/>
                <a:gd name="connsiteX2525" fmla="*/ 371969 w 1013538"/>
                <a:gd name="connsiteY2525" fmla="*/ 171541 h 646130"/>
                <a:gd name="connsiteX2526" fmla="*/ 366141 w 1013538"/>
                <a:gd name="connsiteY2526" fmla="*/ 163813 h 646130"/>
                <a:gd name="connsiteX2527" fmla="*/ 406809 w 1013538"/>
                <a:gd name="connsiteY2527" fmla="*/ 115670 h 646130"/>
                <a:gd name="connsiteX2528" fmla="*/ 402122 w 1013538"/>
                <a:gd name="connsiteY2528" fmla="*/ 118837 h 646130"/>
                <a:gd name="connsiteX2529" fmla="*/ 406809 w 1013538"/>
                <a:gd name="connsiteY2529" fmla="*/ 115670 h 646130"/>
                <a:gd name="connsiteX2530" fmla="*/ 407443 w 1013538"/>
                <a:gd name="connsiteY2530" fmla="*/ 140122 h 646130"/>
                <a:gd name="connsiteX2531" fmla="*/ 411877 w 1013538"/>
                <a:gd name="connsiteY2531" fmla="*/ 145950 h 646130"/>
                <a:gd name="connsiteX2532" fmla="*/ 414917 w 1013538"/>
                <a:gd name="connsiteY2532" fmla="*/ 145316 h 646130"/>
                <a:gd name="connsiteX2533" fmla="*/ 416058 w 1013538"/>
                <a:gd name="connsiteY2533" fmla="*/ 140628 h 646130"/>
                <a:gd name="connsiteX2534" fmla="*/ 420872 w 1013538"/>
                <a:gd name="connsiteY2534" fmla="*/ 148610 h 646130"/>
                <a:gd name="connsiteX2535" fmla="*/ 426320 w 1013538"/>
                <a:gd name="connsiteY2535" fmla="*/ 154185 h 646130"/>
                <a:gd name="connsiteX2536" fmla="*/ 414031 w 1013538"/>
                <a:gd name="connsiteY2536" fmla="*/ 167741 h 646130"/>
                <a:gd name="connsiteX2537" fmla="*/ 411497 w 1013538"/>
                <a:gd name="connsiteY2537" fmla="*/ 165967 h 646130"/>
                <a:gd name="connsiteX2538" fmla="*/ 409216 w 1013538"/>
                <a:gd name="connsiteY2538" fmla="*/ 159759 h 646130"/>
                <a:gd name="connsiteX2539" fmla="*/ 401615 w 1013538"/>
                <a:gd name="connsiteY2539" fmla="*/ 170148 h 646130"/>
                <a:gd name="connsiteX2540" fmla="*/ 394393 w 1013538"/>
                <a:gd name="connsiteY2540" fmla="*/ 144809 h 646130"/>
                <a:gd name="connsiteX2541" fmla="*/ 407443 w 1013538"/>
                <a:gd name="connsiteY2541" fmla="*/ 140122 h 646130"/>
                <a:gd name="connsiteX2542" fmla="*/ 393760 w 1013538"/>
                <a:gd name="connsiteY2542" fmla="*/ 151651 h 646130"/>
                <a:gd name="connsiteX2543" fmla="*/ 395280 w 1013538"/>
                <a:gd name="connsiteY2543" fmla="*/ 153551 h 646130"/>
                <a:gd name="connsiteX2544" fmla="*/ 394140 w 1013538"/>
                <a:gd name="connsiteY2544" fmla="*/ 158239 h 646130"/>
                <a:gd name="connsiteX2545" fmla="*/ 393760 w 1013538"/>
                <a:gd name="connsiteY2545" fmla="*/ 151651 h 646130"/>
                <a:gd name="connsiteX2546" fmla="*/ 374249 w 1013538"/>
                <a:gd name="connsiteY2546" fmla="*/ 151017 h 646130"/>
                <a:gd name="connsiteX2547" fmla="*/ 381091 w 1013538"/>
                <a:gd name="connsiteY2547" fmla="*/ 147470 h 646130"/>
                <a:gd name="connsiteX2548" fmla="*/ 384385 w 1013538"/>
                <a:gd name="connsiteY2548" fmla="*/ 153551 h 646130"/>
                <a:gd name="connsiteX2549" fmla="*/ 389959 w 1013538"/>
                <a:gd name="connsiteY2549" fmla="*/ 154691 h 646130"/>
                <a:gd name="connsiteX2550" fmla="*/ 389706 w 1013538"/>
                <a:gd name="connsiteY2550" fmla="*/ 148103 h 646130"/>
                <a:gd name="connsiteX2551" fmla="*/ 395153 w 1013538"/>
                <a:gd name="connsiteY2551" fmla="*/ 164827 h 646130"/>
                <a:gd name="connsiteX2552" fmla="*/ 389959 w 1013538"/>
                <a:gd name="connsiteY2552" fmla="*/ 181423 h 646130"/>
                <a:gd name="connsiteX2553" fmla="*/ 387552 w 1013538"/>
                <a:gd name="connsiteY2553" fmla="*/ 164067 h 646130"/>
                <a:gd name="connsiteX2554" fmla="*/ 379697 w 1013538"/>
                <a:gd name="connsiteY2554" fmla="*/ 156718 h 646130"/>
                <a:gd name="connsiteX2555" fmla="*/ 381471 w 1013538"/>
                <a:gd name="connsiteY2555" fmla="*/ 165333 h 646130"/>
                <a:gd name="connsiteX2556" fmla="*/ 371715 w 1013538"/>
                <a:gd name="connsiteY2556" fmla="*/ 164953 h 646130"/>
                <a:gd name="connsiteX2557" fmla="*/ 374249 w 1013538"/>
                <a:gd name="connsiteY2557" fmla="*/ 151017 h 646130"/>
                <a:gd name="connsiteX2558" fmla="*/ 361707 w 1013538"/>
                <a:gd name="connsiteY2558" fmla="*/ 146836 h 646130"/>
                <a:gd name="connsiteX2559" fmla="*/ 368801 w 1013538"/>
                <a:gd name="connsiteY2559" fmla="*/ 149877 h 646130"/>
                <a:gd name="connsiteX2560" fmla="*/ 371589 w 1013538"/>
                <a:gd name="connsiteY2560" fmla="*/ 158239 h 646130"/>
                <a:gd name="connsiteX2561" fmla="*/ 367028 w 1013538"/>
                <a:gd name="connsiteY2561" fmla="*/ 156845 h 646130"/>
                <a:gd name="connsiteX2562" fmla="*/ 365001 w 1013538"/>
                <a:gd name="connsiteY2562" fmla="*/ 168374 h 646130"/>
                <a:gd name="connsiteX2563" fmla="*/ 366521 w 1013538"/>
                <a:gd name="connsiteY2563" fmla="*/ 170274 h 646130"/>
                <a:gd name="connsiteX2564" fmla="*/ 360186 w 1013538"/>
                <a:gd name="connsiteY2564" fmla="*/ 160392 h 646130"/>
                <a:gd name="connsiteX2565" fmla="*/ 362467 w 1013538"/>
                <a:gd name="connsiteY2565" fmla="*/ 155451 h 646130"/>
                <a:gd name="connsiteX2566" fmla="*/ 361707 w 1013538"/>
                <a:gd name="connsiteY2566" fmla="*/ 146836 h 646130"/>
                <a:gd name="connsiteX2567" fmla="*/ 351825 w 1013538"/>
                <a:gd name="connsiteY2567" fmla="*/ 162166 h 646130"/>
                <a:gd name="connsiteX2568" fmla="*/ 352205 w 1013538"/>
                <a:gd name="connsiteY2568" fmla="*/ 164320 h 646130"/>
                <a:gd name="connsiteX2569" fmla="*/ 354865 w 1013538"/>
                <a:gd name="connsiteY2569" fmla="*/ 161533 h 646130"/>
                <a:gd name="connsiteX2570" fmla="*/ 360313 w 1013538"/>
                <a:gd name="connsiteY2570" fmla="*/ 167107 h 646130"/>
                <a:gd name="connsiteX2571" fmla="*/ 355119 w 1013538"/>
                <a:gd name="connsiteY2571" fmla="*/ 168121 h 646130"/>
                <a:gd name="connsiteX2572" fmla="*/ 354358 w 1013538"/>
                <a:gd name="connsiteY2572" fmla="*/ 174962 h 646130"/>
                <a:gd name="connsiteX2573" fmla="*/ 348784 w 1013538"/>
                <a:gd name="connsiteY2573" fmla="*/ 173822 h 646130"/>
                <a:gd name="connsiteX2574" fmla="*/ 347897 w 1013538"/>
                <a:gd name="connsiteY2574" fmla="*/ 169514 h 646130"/>
                <a:gd name="connsiteX2575" fmla="*/ 349544 w 1013538"/>
                <a:gd name="connsiteY2575" fmla="*/ 166980 h 646130"/>
                <a:gd name="connsiteX2576" fmla="*/ 349164 w 1013538"/>
                <a:gd name="connsiteY2576" fmla="*/ 164827 h 646130"/>
                <a:gd name="connsiteX2577" fmla="*/ 351825 w 1013538"/>
                <a:gd name="connsiteY2577" fmla="*/ 162166 h 646130"/>
                <a:gd name="connsiteX2578" fmla="*/ 349544 w 1013538"/>
                <a:gd name="connsiteY2578" fmla="*/ 155958 h 646130"/>
                <a:gd name="connsiteX2579" fmla="*/ 346757 w 1013538"/>
                <a:gd name="connsiteY2579" fmla="*/ 163180 h 646130"/>
                <a:gd name="connsiteX2580" fmla="*/ 349544 w 1013538"/>
                <a:gd name="connsiteY2580" fmla="*/ 155958 h 646130"/>
                <a:gd name="connsiteX2581" fmla="*/ 326613 w 1013538"/>
                <a:gd name="connsiteY2581" fmla="*/ 180410 h 646130"/>
                <a:gd name="connsiteX2582" fmla="*/ 330794 w 1013538"/>
                <a:gd name="connsiteY2582" fmla="*/ 179650 h 646130"/>
                <a:gd name="connsiteX2583" fmla="*/ 331427 w 1013538"/>
                <a:gd name="connsiteY2583" fmla="*/ 177243 h 646130"/>
                <a:gd name="connsiteX2584" fmla="*/ 334088 w 1013538"/>
                <a:gd name="connsiteY2584" fmla="*/ 174455 h 646130"/>
                <a:gd name="connsiteX2585" fmla="*/ 336115 w 1013538"/>
                <a:gd name="connsiteY2585" fmla="*/ 174075 h 646130"/>
                <a:gd name="connsiteX2586" fmla="*/ 336242 w 1013538"/>
                <a:gd name="connsiteY2586" fmla="*/ 169641 h 646130"/>
                <a:gd name="connsiteX2587" fmla="*/ 338775 w 1013538"/>
                <a:gd name="connsiteY2587" fmla="*/ 171415 h 646130"/>
                <a:gd name="connsiteX2588" fmla="*/ 338649 w 1013538"/>
                <a:gd name="connsiteY2588" fmla="*/ 160266 h 646130"/>
                <a:gd name="connsiteX2589" fmla="*/ 341436 w 1013538"/>
                <a:gd name="connsiteY2589" fmla="*/ 168627 h 646130"/>
                <a:gd name="connsiteX2590" fmla="*/ 346250 w 1013538"/>
                <a:gd name="connsiteY2590" fmla="*/ 176609 h 646130"/>
                <a:gd name="connsiteX2591" fmla="*/ 342323 w 1013538"/>
                <a:gd name="connsiteY2591" fmla="*/ 172935 h 646130"/>
                <a:gd name="connsiteX2592" fmla="*/ 340676 w 1013538"/>
                <a:gd name="connsiteY2592" fmla="*/ 175469 h 646130"/>
                <a:gd name="connsiteX2593" fmla="*/ 340929 w 1013538"/>
                <a:gd name="connsiteY2593" fmla="*/ 182057 h 646130"/>
                <a:gd name="connsiteX2594" fmla="*/ 338649 w 1013538"/>
                <a:gd name="connsiteY2594" fmla="*/ 186998 h 646130"/>
                <a:gd name="connsiteX2595" fmla="*/ 332948 w 1013538"/>
                <a:gd name="connsiteY2595" fmla="*/ 190419 h 646130"/>
                <a:gd name="connsiteX2596" fmla="*/ 332061 w 1013538"/>
                <a:gd name="connsiteY2596" fmla="*/ 201694 h 646130"/>
                <a:gd name="connsiteX2597" fmla="*/ 342576 w 1013538"/>
                <a:gd name="connsiteY2597" fmla="*/ 206255 h 646130"/>
                <a:gd name="connsiteX2598" fmla="*/ 344477 w 1013538"/>
                <a:gd name="connsiteY2598" fmla="*/ 210309 h 646130"/>
                <a:gd name="connsiteX2599" fmla="*/ 342196 w 1013538"/>
                <a:gd name="connsiteY2599" fmla="*/ 204101 h 646130"/>
                <a:gd name="connsiteX2600" fmla="*/ 348531 w 1013538"/>
                <a:gd name="connsiteY2600" fmla="*/ 198400 h 646130"/>
                <a:gd name="connsiteX2601" fmla="*/ 344730 w 1013538"/>
                <a:gd name="connsiteY2601" fmla="*/ 190165 h 646130"/>
                <a:gd name="connsiteX2602" fmla="*/ 349291 w 1013538"/>
                <a:gd name="connsiteY2602" fmla="*/ 191559 h 646130"/>
                <a:gd name="connsiteX2603" fmla="*/ 352331 w 1013538"/>
                <a:gd name="connsiteY2603" fmla="*/ 206635 h 646130"/>
                <a:gd name="connsiteX2604" fmla="*/ 355879 w 1013538"/>
                <a:gd name="connsiteY2604" fmla="*/ 208155 h 646130"/>
                <a:gd name="connsiteX2605" fmla="*/ 354485 w 1013538"/>
                <a:gd name="connsiteY2605" fmla="*/ 217404 h 646130"/>
                <a:gd name="connsiteX2606" fmla="*/ 359300 w 1013538"/>
                <a:gd name="connsiteY2606" fmla="*/ 225386 h 646130"/>
                <a:gd name="connsiteX2607" fmla="*/ 356766 w 1013538"/>
                <a:gd name="connsiteY2607" fmla="*/ 223612 h 646130"/>
                <a:gd name="connsiteX2608" fmla="*/ 357019 w 1013538"/>
                <a:gd name="connsiteY2608" fmla="*/ 230200 h 646130"/>
                <a:gd name="connsiteX2609" fmla="*/ 356892 w 1013538"/>
                <a:gd name="connsiteY2609" fmla="*/ 245783 h 646130"/>
                <a:gd name="connsiteX2610" fmla="*/ 354358 w 1013538"/>
                <a:gd name="connsiteY2610" fmla="*/ 232860 h 646130"/>
                <a:gd name="connsiteX2611" fmla="*/ 349798 w 1013538"/>
                <a:gd name="connsiteY2611" fmla="*/ 231467 h 646130"/>
                <a:gd name="connsiteX2612" fmla="*/ 343843 w 1013538"/>
                <a:gd name="connsiteY2612" fmla="*/ 228173 h 646130"/>
                <a:gd name="connsiteX2613" fmla="*/ 343463 w 1013538"/>
                <a:gd name="connsiteY2613" fmla="*/ 226019 h 646130"/>
                <a:gd name="connsiteX2614" fmla="*/ 341436 w 1013538"/>
                <a:gd name="connsiteY2614" fmla="*/ 226399 h 646130"/>
                <a:gd name="connsiteX2615" fmla="*/ 333454 w 1013538"/>
                <a:gd name="connsiteY2615" fmla="*/ 234634 h 646130"/>
                <a:gd name="connsiteX2616" fmla="*/ 332694 w 1013538"/>
                <a:gd name="connsiteY2616" fmla="*/ 241476 h 646130"/>
                <a:gd name="connsiteX2617" fmla="*/ 332061 w 1013538"/>
                <a:gd name="connsiteY2617" fmla="*/ 232734 h 646130"/>
                <a:gd name="connsiteX2618" fmla="*/ 329273 w 1013538"/>
                <a:gd name="connsiteY2618" fmla="*/ 224372 h 646130"/>
                <a:gd name="connsiteX2619" fmla="*/ 334468 w 1013538"/>
                <a:gd name="connsiteY2619" fmla="*/ 223359 h 646130"/>
                <a:gd name="connsiteX2620" fmla="*/ 336622 w 1013538"/>
                <a:gd name="connsiteY2620" fmla="*/ 207269 h 646130"/>
                <a:gd name="connsiteX2621" fmla="*/ 332061 w 1013538"/>
                <a:gd name="connsiteY2621" fmla="*/ 205875 h 646130"/>
                <a:gd name="connsiteX2622" fmla="*/ 329020 w 1013538"/>
                <a:gd name="connsiteY2622" fmla="*/ 190799 h 646130"/>
                <a:gd name="connsiteX2623" fmla="*/ 324586 w 1013538"/>
                <a:gd name="connsiteY2623" fmla="*/ 184971 h 646130"/>
                <a:gd name="connsiteX2624" fmla="*/ 326613 w 1013538"/>
                <a:gd name="connsiteY2624" fmla="*/ 180410 h 646130"/>
                <a:gd name="connsiteX2625" fmla="*/ 323065 w 1013538"/>
                <a:gd name="connsiteY2625" fmla="*/ 221331 h 646130"/>
                <a:gd name="connsiteX2626" fmla="*/ 327500 w 1013538"/>
                <a:gd name="connsiteY2626" fmla="*/ 238308 h 646130"/>
                <a:gd name="connsiteX2627" fmla="*/ 327373 w 1013538"/>
                <a:gd name="connsiteY2627" fmla="*/ 242742 h 646130"/>
                <a:gd name="connsiteX2628" fmla="*/ 319645 w 1013538"/>
                <a:gd name="connsiteY2628" fmla="*/ 230833 h 646130"/>
                <a:gd name="connsiteX2629" fmla="*/ 323065 w 1013538"/>
                <a:gd name="connsiteY2629" fmla="*/ 221331 h 646130"/>
                <a:gd name="connsiteX2630" fmla="*/ 310523 w 1013538"/>
                <a:gd name="connsiteY2630" fmla="*/ 159126 h 646130"/>
                <a:gd name="connsiteX2631" fmla="*/ 317618 w 1013538"/>
                <a:gd name="connsiteY2631" fmla="*/ 162166 h 646130"/>
                <a:gd name="connsiteX2632" fmla="*/ 319265 w 1013538"/>
                <a:gd name="connsiteY2632" fmla="*/ 159632 h 646130"/>
                <a:gd name="connsiteX2633" fmla="*/ 320025 w 1013538"/>
                <a:gd name="connsiteY2633" fmla="*/ 152791 h 646130"/>
                <a:gd name="connsiteX2634" fmla="*/ 319518 w 1013538"/>
                <a:gd name="connsiteY2634" fmla="*/ 166220 h 646130"/>
                <a:gd name="connsiteX2635" fmla="*/ 315591 w 1013538"/>
                <a:gd name="connsiteY2635" fmla="*/ 162546 h 646130"/>
                <a:gd name="connsiteX2636" fmla="*/ 313817 w 1013538"/>
                <a:gd name="connsiteY2636" fmla="*/ 169641 h 646130"/>
                <a:gd name="connsiteX2637" fmla="*/ 312803 w 1013538"/>
                <a:gd name="connsiteY2637" fmla="*/ 169894 h 646130"/>
                <a:gd name="connsiteX2638" fmla="*/ 309256 w 1013538"/>
                <a:gd name="connsiteY2638" fmla="*/ 168374 h 646130"/>
                <a:gd name="connsiteX2639" fmla="*/ 311917 w 1013538"/>
                <a:gd name="connsiteY2639" fmla="*/ 165587 h 646130"/>
                <a:gd name="connsiteX2640" fmla="*/ 310523 w 1013538"/>
                <a:gd name="connsiteY2640" fmla="*/ 159126 h 646130"/>
                <a:gd name="connsiteX2641" fmla="*/ 301908 w 1013538"/>
                <a:gd name="connsiteY2641" fmla="*/ 158619 h 646130"/>
                <a:gd name="connsiteX2642" fmla="*/ 304695 w 1013538"/>
                <a:gd name="connsiteY2642" fmla="*/ 166980 h 646130"/>
                <a:gd name="connsiteX2643" fmla="*/ 300134 w 1013538"/>
                <a:gd name="connsiteY2643" fmla="*/ 165587 h 646130"/>
                <a:gd name="connsiteX2644" fmla="*/ 301908 w 1013538"/>
                <a:gd name="connsiteY2644" fmla="*/ 158619 h 646130"/>
                <a:gd name="connsiteX2645" fmla="*/ 301654 w 1013538"/>
                <a:gd name="connsiteY2645" fmla="*/ 216517 h 646130"/>
                <a:gd name="connsiteX2646" fmla="*/ 299754 w 1013538"/>
                <a:gd name="connsiteY2646" fmla="*/ 212463 h 646130"/>
                <a:gd name="connsiteX2647" fmla="*/ 301781 w 1013538"/>
                <a:gd name="connsiteY2647" fmla="*/ 200934 h 646130"/>
                <a:gd name="connsiteX2648" fmla="*/ 303555 w 1013538"/>
                <a:gd name="connsiteY2648" fmla="*/ 209549 h 646130"/>
                <a:gd name="connsiteX2649" fmla="*/ 307229 w 1013538"/>
                <a:gd name="connsiteY2649" fmla="*/ 206635 h 646130"/>
                <a:gd name="connsiteX2650" fmla="*/ 309129 w 1013538"/>
                <a:gd name="connsiteY2650" fmla="*/ 210689 h 646130"/>
                <a:gd name="connsiteX2651" fmla="*/ 309256 w 1013538"/>
                <a:gd name="connsiteY2651" fmla="*/ 206255 h 646130"/>
                <a:gd name="connsiteX2652" fmla="*/ 310776 w 1013538"/>
                <a:gd name="connsiteY2652" fmla="*/ 219304 h 646130"/>
                <a:gd name="connsiteX2653" fmla="*/ 303301 w 1013538"/>
                <a:gd name="connsiteY2653" fmla="*/ 214110 h 646130"/>
                <a:gd name="connsiteX2654" fmla="*/ 306089 w 1013538"/>
                <a:gd name="connsiteY2654" fmla="*/ 222472 h 646130"/>
                <a:gd name="connsiteX2655" fmla="*/ 316224 w 1013538"/>
                <a:gd name="connsiteY2655" fmla="*/ 224879 h 646130"/>
                <a:gd name="connsiteX2656" fmla="*/ 317491 w 1013538"/>
                <a:gd name="connsiteY2656" fmla="*/ 231340 h 646130"/>
                <a:gd name="connsiteX2657" fmla="*/ 312297 w 1013538"/>
                <a:gd name="connsiteY2657" fmla="*/ 232354 h 646130"/>
                <a:gd name="connsiteX2658" fmla="*/ 310270 w 1013538"/>
                <a:gd name="connsiteY2658" fmla="*/ 232734 h 646130"/>
                <a:gd name="connsiteX2659" fmla="*/ 304822 w 1013538"/>
                <a:gd name="connsiteY2659" fmla="*/ 227159 h 646130"/>
                <a:gd name="connsiteX2660" fmla="*/ 304442 w 1013538"/>
                <a:gd name="connsiteY2660" fmla="*/ 236154 h 646130"/>
                <a:gd name="connsiteX2661" fmla="*/ 298994 w 1013538"/>
                <a:gd name="connsiteY2661" fmla="*/ 219431 h 646130"/>
                <a:gd name="connsiteX2662" fmla="*/ 301654 w 1013538"/>
                <a:gd name="connsiteY2662" fmla="*/ 216517 h 646130"/>
                <a:gd name="connsiteX2663" fmla="*/ 298487 w 1013538"/>
                <a:gd name="connsiteY2663" fmla="*/ 382231 h 646130"/>
                <a:gd name="connsiteX2664" fmla="*/ 299374 w 1013538"/>
                <a:gd name="connsiteY2664" fmla="*/ 386538 h 646130"/>
                <a:gd name="connsiteX2665" fmla="*/ 297347 w 1013538"/>
                <a:gd name="connsiteY2665" fmla="*/ 386918 h 646130"/>
                <a:gd name="connsiteX2666" fmla="*/ 296460 w 1013538"/>
                <a:gd name="connsiteY2666" fmla="*/ 382611 h 646130"/>
                <a:gd name="connsiteX2667" fmla="*/ 298487 w 1013538"/>
                <a:gd name="connsiteY2667" fmla="*/ 382231 h 646130"/>
                <a:gd name="connsiteX2668" fmla="*/ 289365 w 1013538"/>
                <a:gd name="connsiteY2668" fmla="*/ 245783 h 646130"/>
                <a:gd name="connsiteX2669" fmla="*/ 288732 w 1013538"/>
                <a:gd name="connsiteY2669" fmla="*/ 237041 h 646130"/>
                <a:gd name="connsiteX2670" fmla="*/ 289365 w 1013538"/>
                <a:gd name="connsiteY2670" fmla="*/ 245783 h 646130"/>
                <a:gd name="connsiteX2671" fmla="*/ 282777 w 1013538"/>
                <a:gd name="connsiteY2671" fmla="*/ 175722 h 646130"/>
                <a:gd name="connsiteX2672" fmla="*/ 288605 w 1013538"/>
                <a:gd name="connsiteY2672" fmla="*/ 183450 h 646130"/>
                <a:gd name="connsiteX2673" fmla="*/ 283031 w 1013538"/>
                <a:gd name="connsiteY2673" fmla="*/ 182310 h 646130"/>
                <a:gd name="connsiteX2674" fmla="*/ 282777 w 1013538"/>
                <a:gd name="connsiteY2674" fmla="*/ 175722 h 646130"/>
                <a:gd name="connsiteX2675" fmla="*/ 274162 w 1013538"/>
                <a:gd name="connsiteY2675" fmla="*/ 389199 h 646130"/>
                <a:gd name="connsiteX2676" fmla="*/ 273275 w 1013538"/>
                <a:gd name="connsiteY2676" fmla="*/ 384891 h 646130"/>
                <a:gd name="connsiteX2677" fmla="*/ 277456 w 1013538"/>
                <a:gd name="connsiteY2677" fmla="*/ 384131 h 646130"/>
                <a:gd name="connsiteX2678" fmla="*/ 278343 w 1013538"/>
                <a:gd name="connsiteY2678" fmla="*/ 388439 h 646130"/>
                <a:gd name="connsiteX2679" fmla="*/ 274162 w 1013538"/>
                <a:gd name="connsiteY2679" fmla="*/ 389199 h 646130"/>
                <a:gd name="connsiteX2680" fmla="*/ 278470 w 1013538"/>
                <a:gd name="connsiteY2680" fmla="*/ 181043 h 646130"/>
                <a:gd name="connsiteX2681" fmla="*/ 279357 w 1013538"/>
                <a:gd name="connsiteY2681" fmla="*/ 185351 h 646130"/>
                <a:gd name="connsiteX2682" fmla="*/ 277330 w 1013538"/>
                <a:gd name="connsiteY2682" fmla="*/ 185731 h 646130"/>
                <a:gd name="connsiteX2683" fmla="*/ 276443 w 1013538"/>
                <a:gd name="connsiteY2683" fmla="*/ 181423 h 646130"/>
                <a:gd name="connsiteX2684" fmla="*/ 278470 w 1013538"/>
                <a:gd name="connsiteY2684" fmla="*/ 181043 h 646130"/>
                <a:gd name="connsiteX2685" fmla="*/ 274416 w 1013538"/>
                <a:gd name="connsiteY2685" fmla="*/ 181803 h 646130"/>
                <a:gd name="connsiteX2686" fmla="*/ 268841 w 1013538"/>
                <a:gd name="connsiteY2686" fmla="*/ 180663 h 646130"/>
                <a:gd name="connsiteX2687" fmla="*/ 274416 w 1013538"/>
                <a:gd name="connsiteY2687" fmla="*/ 181803 h 646130"/>
                <a:gd name="connsiteX2688" fmla="*/ 270108 w 1013538"/>
                <a:gd name="connsiteY2688" fmla="*/ 240589 h 646130"/>
                <a:gd name="connsiteX2689" fmla="*/ 278977 w 1013538"/>
                <a:gd name="connsiteY2689" fmla="*/ 236661 h 646130"/>
                <a:gd name="connsiteX2690" fmla="*/ 281130 w 1013538"/>
                <a:gd name="connsiteY2690" fmla="*/ 247430 h 646130"/>
                <a:gd name="connsiteX2691" fmla="*/ 276443 w 1013538"/>
                <a:gd name="connsiteY2691" fmla="*/ 250597 h 646130"/>
                <a:gd name="connsiteX2692" fmla="*/ 276063 w 1013538"/>
                <a:gd name="connsiteY2692" fmla="*/ 248444 h 646130"/>
                <a:gd name="connsiteX2693" fmla="*/ 270488 w 1013538"/>
                <a:gd name="connsiteY2693" fmla="*/ 247303 h 646130"/>
                <a:gd name="connsiteX2694" fmla="*/ 268588 w 1013538"/>
                <a:gd name="connsiteY2694" fmla="*/ 243249 h 646130"/>
                <a:gd name="connsiteX2695" fmla="*/ 270108 w 1013538"/>
                <a:gd name="connsiteY2695" fmla="*/ 240589 h 646130"/>
                <a:gd name="connsiteX2696" fmla="*/ 231467 w 1013538"/>
                <a:gd name="connsiteY2696" fmla="*/ 219178 h 646130"/>
                <a:gd name="connsiteX2697" fmla="*/ 232100 w 1013538"/>
                <a:gd name="connsiteY2697" fmla="*/ 227919 h 646130"/>
                <a:gd name="connsiteX2698" fmla="*/ 231467 w 1013538"/>
                <a:gd name="connsiteY2698" fmla="*/ 219178 h 646130"/>
                <a:gd name="connsiteX2699" fmla="*/ 224752 w 1013538"/>
                <a:gd name="connsiteY2699" fmla="*/ 249457 h 646130"/>
                <a:gd name="connsiteX2700" fmla="*/ 221965 w 1013538"/>
                <a:gd name="connsiteY2700" fmla="*/ 241095 h 646130"/>
                <a:gd name="connsiteX2701" fmla="*/ 224752 w 1013538"/>
                <a:gd name="connsiteY2701" fmla="*/ 249457 h 646130"/>
                <a:gd name="connsiteX2702" fmla="*/ 223739 w 1013538"/>
                <a:gd name="connsiteY2702" fmla="*/ 180537 h 646130"/>
                <a:gd name="connsiteX2703" fmla="*/ 220191 w 1013538"/>
                <a:gd name="connsiteY2703" fmla="*/ 179016 h 646130"/>
                <a:gd name="connsiteX2704" fmla="*/ 223739 w 1013538"/>
                <a:gd name="connsiteY2704" fmla="*/ 180537 h 646130"/>
                <a:gd name="connsiteX2705" fmla="*/ 209549 w 1013538"/>
                <a:gd name="connsiteY2705" fmla="*/ 243503 h 646130"/>
                <a:gd name="connsiteX2706" fmla="*/ 204355 w 1013538"/>
                <a:gd name="connsiteY2706" fmla="*/ 244516 h 646130"/>
                <a:gd name="connsiteX2707" fmla="*/ 203721 w 1013538"/>
                <a:gd name="connsiteY2707" fmla="*/ 246923 h 646130"/>
                <a:gd name="connsiteX2708" fmla="*/ 201187 w 1013538"/>
                <a:gd name="connsiteY2708" fmla="*/ 245150 h 646130"/>
                <a:gd name="connsiteX2709" fmla="*/ 209549 w 1013538"/>
                <a:gd name="connsiteY2709" fmla="*/ 243503 h 646130"/>
                <a:gd name="connsiteX2710" fmla="*/ 175722 w 1013538"/>
                <a:gd name="connsiteY2710" fmla="*/ 261366 h 646130"/>
                <a:gd name="connsiteX2711" fmla="*/ 166094 w 1013538"/>
                <a:gd name="connsiteY2711" fmla="*/ 245403 h 646130"/>
                <a:gd name="connsiteX2712" fmla="*/ 175722 w 1013538"/>
                <a:gd name="connsiteY2712" fmla="*/ 261366 h 646130"/>
                <a:gd name="connsiteX2713" fmla="*/ 159126 w 1013538"/>
                <a:gd name="connsiteY2713" fmla="*/ 226779 h 646130"/>
                <a:gd name="connsiteX2714" fmla="*/ 161659 w 1013538"/>
                <a:gd name="connsiteY2714" fmla="*/ 228553 h 646130"/>
                <a:gd name="connsiteX2715" fmla="*/ 163433 w 1013538"/>
                <a:gd name="connsiteY2715" fmla="*/ 237168 h 646130"/>
                <a:gd name="connsiteX2716" fmla="*/ 161406 w 1013538"/>
                <a:gd name="connsiteY2716" fmla="*/ 237548 h 646130"/>
                <a:gd name="connsiteX2717" fmla="*/ 159886 w 1013538"/>
                <a:gd name="connsiteY2717" fmla="*/ 235648 h 646130"/>
                <a:gd name="connsiteX2718" fmla="*/ 158999 w 1013538"/>
                <a:gd name="connsiteY2718" fmla="*/ 231340 h 646130"/>
                <a:gd name="connsiteX2719" fmla="*/ 157985 w 1013538"/>
                <a:gd name="connsiteY2719" fmla="*/ 231594 h 646130"/>
                <a:gd name="connsiteX2720" fmla="*/ 159126 w 1013538"/>
                <a:gd name="connsiteY2720" fmla="*/ 226779 h 646130"/>
                <a:gd name="connsiteX2721" fmla="*/ 158112 w 1013538"/>
                <a:gd name="connsiteY2721" fmla="*/ 157732 h 646130"/>
                <a:gd name="connsiteX2722" fmla="*/ 153171 w 1013538"/>
                <a:gd name="connsiteY2722" fmla="*/ 154311 h 646130"/>
                <a:gd name="connsiteX2723" fmla="*/ 158112 w 1013538"/>
                <a:gd name="connsiteY2723" fmla="*/ 157732 h 646130"/>
                <a:gd name="connsiteX2724" fmla="*/ 138095 w 1013538"/>
                <a:gd name="connsiteY2724" fmla="*/ 239702 h 646130"/>
                <a:gd name="connsiteX2725" fmla="*/ 138601 w 1013538"/>
                <a:gd name="connsiteY2725" fmla="*/ 253005 h 646130"/>
                <a:gd name="connsiteX2726" fmla="*/ 134674 w 1013538"/>
                <a:gd name="connsiteY2726" fmla="*/ 249330 h 646130"/>
                <a:gd name="connsiteX2727" fmla="*/ 138095 w 1013538"/>
                <a:gd name="connsiteY2727" fmla="*/ 239702 h 646130"/>
                <a:gd name="connsiteX2728" fmla="*/ 132900 w 1013538"/>
                <a:gd name="connsiteY2728" fmla="*/ 187251 h 646130"/>
                <a:gd name="connsiteX2729" fmla="*/ 128719 w 1013538"/>
                <a:gd name="connsiteY2729" fmla="*/ 188011 h 646130"/>
                <a:gd name="connsiteX2730" fmla="*/ 132900 w 1013538"/>
                <a:gd name="connsiteY2730" fmla="*/ 187251 h 646130"/>
                <a:gd name="connsiteX2731" fmla="*/ 114277 w 1013538"/>
                <a:gd name="connsiteY2731" fmla="*/ 382611 h 646130"/>
                <a:gd name="connsiteX2732" fmla="*/ 114530 w 1013538"/>
                <a:gd name="connsiteY2732" fmla="*/ 389199 h 646130"/>
                <a:gd name="connsiteX2733" fmla="*/ 112249 w 1013538"/>
                <a:gd name="connsiteY2733" fmla="*/ 382991 h 646130"/>
                <a:gd name="connsiteX2734" fmla="*/ 114277 w 1013538"/>
                <a:gd name="connsiteY2734" fmla="*/ 382611 h 646130"/>
                <a:gd name="connsiteX2735" fmla="*/ 112123 w 1013538"/>
                <a:gd name="connsiteY2735" fmla="*/ 249330 h 646130"/>
                <a:gd name="connsiteX2736" fmla="*/ 109462 w 1013538"/>
                <a:gd name="connsiteY2736" fmla="*/ 252118 h 646130"/>
                <a:gd name="connsiteX2737" fmla="*/ 112123 w 1013538"/>
                <a:gd name="connsiteY2737" fmla="*/ 249330 h 646130"/>
                <a:gd name="connsiteX2738" fmla="*/ 91599 w 1013538"/>
                <a:gd name="connsiteY2738" fmla="*/ 333581 h 646130"/>
                <a:gd name="connsiteX2739" fmla="*/ 89952 w 1013538"/>
                <a:gd name="connsiteY2739" fmla="*/ 336115 h 646130"/>
                <a:gd name="connsiteX2740" fmla="*/ 91345 w 1013538"/>
                <a:gd name="connsiteY2740" fmla="*/ 326866 h 646130"/>
                <a:gd name="connsiteX2741" fmla="*/ 97806 w 1013538"/>
                <a:gd name="connsiteY2741" fmla="*/ 332314 h 646130"/>
                <a:gd name="connsiteX2742" fmla="*/ 91599 w 1013538"/>
                <a:gd name="connsiteY2742" fmla="*/ 333581 h 646130"/>
                <a:gd name="connsiteX2743" fmla="*/ 103001 w 1013538"/>
                <a:gd name="connsiteY2743" fmla="*/ 246670 h 646130"/>
                <a:gd name="connsiteX2744" fmla="*/ 105788 w 1013538"/>
                <a:gd name="connsiteY2744" fmla="*/ 255032 h 646130"/>
                <a:gd name="connsiteX2745" fmla="*/ 101607 w 1013538"/>
                <a:gd name="connsiteY2745" fmla="*/ 255792 h 646130"/>
                <a:gd name="connsiteX2746" fmla="*/ 103001 w 1013538"/>
                <a:gd name="connsiteY2746" fmla="*/ 246670 h 646130"/>
                <a:gd name="connsiteX2747" fmla="*/ 99834 w 1013538"/>
                <a:gd name="connsiteY2747" fmla="*/ 251738 h 646130"/>
                <a:gd name="connsiteX2748" fmla="*/ 100720 w 1013538"/>
                <a:gd name="connsiteY2748" fmla="*/ 256045 h 646130"/>
                <a:gd name="connsiteX2749" fmla="*/ 98693 w 1013538"/>
                <a:gd name="connsiteY2749" fmla="*/ 256425 h 646130"/>
                <a:gd name="connsiteX2750" fmla="*/ 97806 w 1013538"/>
                <a:gd name="connsiteY2750" fmla="*/ 252118 h 646130"/>
                <a:gd name="connsiteX2751" fmla="*/ 99834 w 1013538"/>
                <a:gd name="connsiteY2751" fmla="*/ 251738 h 646130"/>
                <a:gd name="connsiteX2752" fmla="*/ 85391 w 1013538"/>
                <a:gd name="connsiteY2752" fmla="*/ 238942 h 646130"/>
                <a:gd name="connsiteX2753" fmla="*/ 88938 w 1013538"/>
                <a:gd name="connsiteY2753" fmla="*/ 240462 h 646130"/>
                <a:gd name="connsiteX2754" fmla="*/ 96666 w 1013538"/>
                <a:gd name="connsiteY2754" fmla="*/ 252371 h 646130"/>
                <a:gd name="connsiteX2755" fmla="*/ 88811 w 1013538"/>
                <a:gd name="connsiteY2755" fmla="*/ 256172 h 646130"/>
                <a:gd name="connsiteX2756" fmla="*/ 90205 w 1013538"/>
                <a:gd name="connsiteY2756" fmla="*/ 247050 h 646130"/>
                <a:gd name="connsiteX2757" fmla="*/ 84757 w 1013538"/>
                <a:gd name="connsiteY2757" fmla="*/ 241476 h 646130"/>
                <a:gd name="connsiteX2758" fmla="*/ 85391 w 1013538"/>
                <a:gd name="connsiteY2758" fmla="*/ 238942 h 646130"/>
                <a:gd name="connsiteX2759" fmla="*/ 53337 w 1013538"/>
                <a:gd name="connsiteY2759" fmla="*/ 260859 h 646130"/>
                <a:gd name="connsiteX2760" fmla="*/ 52704 w 1013538"/>
                <a:gd name="connsiteY2760" fmla="*/ 263267 h 646130"/>
                <a:gd name="connsiteX2761" fmla="*/ 49410 w 1013538"/>
                <a:gd name="connsiteY2761" fmla="*/ 257185 h 646130"/>
                <a:gd name="connsiteX2762" fmla="*/ 51817 w 1013538"/>
                <a:gd name="connsiteY2762" fmla="*/ 247810 h 646130"/>
                <a:gd name="connsiteX2763" fmla="*/ 55998 w 1013538"/>
                <a:gd name="connsiteY2763" fmla="*/ 258072 h 646130"/>
                <a:gd name="connsiteX2764" fmla="*/ 53337 w 1013538"/>
                <a:gd name="connsiteY2764" fmla="*/ 260859 h 646130"/>
                <a:gd name="connsiteX2765" fmla="*/ 67780 w 1013538"/>
                <a:gd name="connsiteY2765" fmla="*/ 460907 h 646130"/>
                <a:gd name="connsiteX2766" fmla="*/ 72721 w 1013538"/>
                <a:gd name="connsiteY2766" fmla="*/ 464454 h 646130"/>
                <a:gd name="connsiteX2767" fmla="*/ 67780 w 1013538"/>
                <a:gd name="connsiteY2767" fmla="*/ 460907 h 646130"/>
                <a:gd name="connsiteX2768" fmla="*/ 81210 w 1013538"/>
                <a:gd name="connsiteY2768" fmla="*/ 335608 h 646130"/>
                <a:gd name="connsiteX2769" fmla="*/ 79943 w 1013538"/>
                <a:gd name="connsiteY2769" fmla="*/ 329147 h 646130"/>
                <a:gd name="connsiteX2770" fmla="*/ 81210 w 1013538"/>
                <a:gd name="connsiteY2770" fmla="*/ 335608 h 646130"/>
                <a:gd name="connsiteX2771" fmla="*/ 71328 w 1013538"/>
                <a:gd name="connsiteY2771" fmla="*/ 232734 h 646130"/>
                <a:gd name="connsiteX2772" fmla="*/ 71961 w 1013538"/>
                <a:gd name="connsiteY2772" fmla="*/ 241476 h 646130"/>
                <a:gd name="connsiteX2773" fmla="*/ 68414 w 1013538"/>
                <a:gd name="connsiteY2773" fmla="*/ 239955 h 646130"/>
                <a:gd name="connsiteX2774" fmla="*/ 71328 w 1013538"/>
                <a:gd name="connsiteY2774" fmla="*/ 232734 h 646130"/>
                <a:gd name="connsiteX2775" fmla="*/ 70694 w 1013538"/>
                <a:gd name="connsiteY2775" fmla="*/ 250724 h 646130"/>
                <a:gd name="connsiteX2776" fmla="*/ 75635 w 1013538"/>
                <a:gd name="connsiteY2776" fmla="*/ 254145 h 646130"/>
                <a:gd name="connsiteX2777" fmla="*/ 78296 w 1013538"/>
                <a:gd name="connsiteY2777" fmla="*/ 251358 h 646130"/>
                <a:gd name="connsiteX2778" fmla="*/ 80576 w 1013538"/>
                <a:gd name="connsiteY2778" fmla="*/ 257565 h 646130"/>
                <a:gd name="connsiteX2779" fmla="*/ 69427 w 1013538"/>
                <a:gd name="connsiteY2779" fmla="*/ 255285 h 646130"/>
                <a:gd name="connsiteX2780" fmla="*/ 61192 w 1013538"/>
                <a:gd name="connsiteY2780" fmla="*/ 256932 h 646130"/>
                <a:gd name="connsiteX2781" fmla="*/ 70694 w 1013538"/>
                <a:gd name="connsiteY2781" fmla="*/ 250724 h 646130"/>
                <a:gd name="connsiteX2782" fmla="*/ 58405 w 1013538"/>
                <a:gd name="connsiteY2782" fmla="*/ 291012 h 646130"/>
                <a:gd name="connsiteX2783" fmla="*/ 63346 w 1013538"/>
                <a:gd name="connsiteY2783" fmla="*/ 294560 h 646130"/>
                <a:gd name="connsiteX2784" fmla="*/ 59799 w 1013538"/>
                <a:gd name="connsiteY2784" fmla="*/ 293039 h 646130"/>
                <a:gd name="connsiteX2785" fmla="*/ 60052 w 1013538"/>
                <a:gd name="connsiteY2785" fmla="*/ 299627 h 646130"/>
                <a:gd name="connsiteX2786" fmla="*/ 58405 w 1013538"/>
                <a:gd name="connsiteY2786" fmla="*/ 291012 h 646130"/>
                <a:gd name="connsiteX2787" fmla="*/ 60306 w 1013538"/>
                <a:gd name="connsiteY2787" fmla="*/ 375389 h 646130"/>
                <a:gd name="connsiteX2788" fmla="*/ 63980 w 1013538"/>
                <a:gd name="connsiteY2788" fmla="*/ 372475 h 646130"/>
                <a:gd name="connsiteX2789" fmla="*/ 60306 w 1013538"/>
                <a:gd name="connsiteY2789" fmla="*/ 375389 h 64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Lst>
              <a:rect l="l" t="t" r="r" b="b"/>
              <a:pathLst>
                <a:path w="1013538" h="646130">
                  <a:moveTo>
                    <a:pt x="14063" y="582911"/>
                  </a:moveTo>
                  <a:cubicBezTo>
                    <a:pt x="17230" y="583798"/>
                    <a:pt x="21158" y="586966"/>
                    <a:pt x="24198" y="585319"/>
                  </a:cubicBezTo>
                  <a:cubicBezTo>
                    <a:pt x="24958" y="588359"/>
                    <a:pt x="25592" y="591400"/>
                    <a:pt x="24452" y="591907"/>
                  </a:cubicBezTo>
                  <a:cubicBezTo>
                    <a:pt x="25085" y="594440"/>
                    <a:pt x="26732" y="593300"/>
                    <a:pt x="27999" y="593427"/>
                  </a:cubicBezTo>
                  <a:cubicBezTo>
                    <a:pt x="32940" y="597354"/>
                    <a:pt x="35347" y="598621"/>
                    <a:pt x="40161" y="595454"/>
                  </a:cubicBezTo>
                  <a:cubicBezTo>
                    <a:pt x="41682" y="596087"/>
                    <a:pt x="42822" y="597734"/>
                    <a:pt x="43455" y="601535"/>
                  </a:cubicBezTo>
                  <a:cubicBezTo>
                    <a:pt x="44089" y="599635"/>
                    <a:pt x="45356" y="598748"/>
                    <a:pt x="47130" y="598621"/>
                  </a:cubicBezTo>
                  <a:cubicBezTo>
                    <a:pt x="48777" y="599761"/>
                    <a:pt x="49917" y="602802"/>
                    <a:pt x="50930" y="606856"/>
                  </a:cubicBezTo>
                  <a:cubicBezTo>
                    <a:pt x="52324" y="606349"/>
                    <a:pt x="53718" y="605969"/>
                    <a:pt x="54478" y="608376"/>
                  </a:cubicBezTo>
                  <a:cubicBezTo>
                    <a:pt x="57898" y="608757"/>
                    <a:pt x="55491" y="601282"/>
                    <a:pt x="59799" y="602929"/>
                  </a:cubicBezTo>
                  <a:cubicBezTo>
                    <a:pt x="61319" y="602295"/>
                    <a:pt x="61066" y="607616"/>
                    <a:pt x="62079" y="609137"/>
                  </a:cubicBezTo>
                  <a:cubicBezTo>
                    <a:pt x="63346" y="611164"/>
                    <a:pt x="66513" y="608123"/>
                    <a:pt x="66894" y="617118"/>
                  </a:cubicBezTo>
                  <a:cubicBezTo>
                    <a:pt x="71074" y="620286"/>
                    <a:pt x="75129" y="617625"/>
                    <a:pt x="78549" y="621553"/>
                  </a:cubicBezTo>
                  <a:cubicBezTo>
                    <a:pt x="78929" y="622059"/>
                    <a:pt x="80703" y="622693"/>
                    <a:pt x="81083" y="623326"/>
                  </a:cubicBezTo>
                  <a:cubicBezTo>
                    <a:pt x="83110" y="627380"/>
                    <a:pt x="82730" y="632955"/>
                    <a:pt x="86784" y="635615"/>
                  </a:cubicBezTo>
                  <a:cubicBezTo>
                    <a:pt x="86531" y="637389"/>
                    <a:pt x="86404" y="639289"/>
                    <a:pt x="87038" y="642203"/>
                  </a:cubicBezTo>
                  <a:cubicBezTo>
                    <a:pt x="85897" y="642837"/>
                    <a:pt x="85137" y="642077"/>
                    <a:pt x="84504" y="640430"/>
                  </a:cubicBezTo>
                  <a:cubicBezTo>
                    <a:pt x="83237" y="641697"/>
                    <a:pt x="85011" y="642330"/>
                    <a:pt x="85391" y="644737"/>
                  </a:cubicBezTo>
                  <a:cubicBezTo>
                    <a:pt x="86277" y="648538"/>
                    <a:pt x="85011" y="649551"/>
                    <a:pt x="86024" y="653479"/>
                  </a:cubicBezTo>
                  <a:cubicBezTo>
                    <a:pt x="86911" y="653352"/>
                    <a:pt x="87164" y="654746"/>
                    <a:pt x="87544" y="656393"/>
                  </a:cubicBezTo>
                  <a:lnTo>
                    <a:pt x="335228" y="656393"/>
                  </a:lnTo>
                  <a:cubicBezTo>
                    <a:pt x="334594" y="652845"/>
                    <a:pt x="335355" y="651072"/>
                    <a:pt x="337255" y="650945"/>
                  </a:cubicBezTo>
                  <a:cubicBezTo>
                    <a:pt x="337635" y="652719"/>
                    <a:pt x="338015" y="654492"/>
                    <a:pt x="338395" y="656393"/>
                  </a:cubicBezTo>
                  <a:lnTo>
                    <a:pt x="365254" y="656393"/>
                  </a:lnTo>
                  <a:cubicBezTo>
                    <a:pt x="365127" y="655759"/>
                    <a:pt x="365127" y="655253"/>
                    <a:pt x="364874" y="654492"/>
                  </a:cubicBezTo>
                  <a:cubicBezTo>
                    <a:pt x="366901" y="655379"/>
                    <a:pt x="370448" y="650692"/>
                    <a:pt x="371462" y="655379"/>
                  </a:cubicBezTo>
                  <a:cubicBezTo>
                    <a:pt x="371335" y="655633"/>
                    <a:pt x="371209" y="656013"/>
                    <a:pt x="371082" y="656266"/>
                  </a:cubicBezTo>
                  <a:lnTo>
                    <a:pt x="516018" y="656266"/>
                  </a:lnTo>
                  <a:cubicBezTo>
                    <a:pt x="516145" y="656140"/>
                    <a:pt x="516145" y="656013"/>
                    <a:pt x="516271" y="655886"/>
                  </a:cubicBezTo>
                  <a:cubicBezTo>
                    <a:pt x="518805" y="653859"/>
                    <a:pt x="522099" y="654619"/>
                    <a:pt x="524506" y="654239"/>
                  </a:cubicBezTo>
                  <a:cubicBezTo>
                    <a:pt x="526027" y="654112"/>
                    <a:pt x="528687" y="651452"/>
                    <a:pt x="530081" y="655379"/>
                  </a:cubicBezTo>
                  <a:cubicBezTo>
                    <a:pt x="529954" y="655633"/>
                    <a:pt x="529954" y="656013"/>
                    <a:pt x="529954" y="656266"/>
                  </a:cubicBezTo>
                  <a:lnTo>
                    <a:pt x="562514" y="656266"/>
                  </a:lnTo>
                  <a:cubicBezTo>
                    <a:pt x="562134" y="656140"/>
                    <a:pt x="561754" y="656140"/>
                    <a:pt x="561374" y="656013"/>
                  </a:cubicBezTo>
                  <a:cubicBezTo>
                    <a:pt x="558967" y="649932"/>
                    <a:pt x="562134" y="649678"/>
                    <a:pt x="561754" y="647018"/>
                  </a:cubicBezTo>
                  <a:cubicBezTo>
                    <a:pt x="561374" y="644230"/>
                    <a:pt x="559093" y="643217"/>
                    <a:pt x="558967" y="638656"/>
                  </a:cubicBezTo>
                  <a:cubicBezTo>
                    <a:pt x="560994" y="638276"/>
                    <a:pt x="563147" y="637896"/>
                    <a:pt x="565175" y="637389"/>
                  </a:cubicBezTo>
                  <a:cubicBezTo>
                    <a:pt x="563908" y="632448"/>
                    <a:pt x="563654" y="629154"/>
                    <a:pt x="564034" y="626494"/>
                  </a:cubicBezTo>
                  <a:cubicBezTo>
                    <a:pt x="567075" y="626494"/>
                    <a:pt x="570622" y="625227"/>
                    <a:pt x="572649" y="627000"/>
                  </a:cubicBezTo>
                  <a:cubicBezTo>
                    <a:pt x="574930" y="628901"/>
                    <a:pt x="575310" y="633842"/>
                    <a:pt x="577464" y="634982"/>
                  </a:cubicBezTo>
                  <a:cubicBezTo>
                    <a:pt x="578857" y="637136"/>
                    <a:pt x="581391" y="634855"/>
                    <a:pt x="581898" y="640810"/>
                  </a:cubicBezTo>
                  <a:cubicBezTo>
                    <a:pt x="578731" y="641316"/>
                    <a:pt x="577084" y="643850"/>
                    <a:pt x="576957" y="648411"/>
                  </a:cubicBezTo>
                  <a:cubicBezTo>
                    <a:pt x="577844" y="652592"/>
                    <a:pt x="580124" y="650692"/>
                    <a:pt x="580631" y="656266"/>
                  </a:cubicBezTo>
                  <a:lnTo>
                    <a:pt x="590260" y="656266"/>
                  </a:lnTo>
                  <a:cubicBezTo>
                    <a:pt x="588359" y="645497"/>
                    <a:pt x="592033" y="642203"/>
                    <a:pt x="596594" y="640176"/>
                  </a:cubicBezTo>
                  <a:cubicBezTo>
                    <a:pt x="597608" y="646257"/>
                    <a:pt x="597861" y="651452"/>
                    <a:pt x="597988" y="656266"/>
                  </a:cubicBezTo>
                  <a:lnTo>
                    <a:pt x="621426" y="656266"/>
                  </a:lnTo>
                  <a:cubicBezTo>
                    <a:pt x="620539" y="655633"/>
                    <a:pt x="619779" y="654239"/>
                    <a:pt x="619272" y="651325"/>
                  </a:cubicBezTo>
                  <a:cubicBezTo>
                    <a:pt x="619019" y="649678"/>
                    <a:pt x="619019" y="649171"/>
                    <a:pt x="619906" y="648918"/>
                  </a:cubicBezTo>
                  <a:cubicBezTo>
                    <a:pt x="620412" y="648791"/>
                    <a:pt x="621679" y="650692"/>
                    <a:pt x="621426" y="650818"/>
                  </a:cubicBezTo>
                  <a:cubicBezTo>
                    <a:pt x="622946" y="650312"/>
                    <a:pt x="622820" y="648031"/>
                    <a:pt x="625100" y="647904"/>
                  </a:cubicBezTo>
                  <a:cubicBezTo>
                    <a:pt x="627000" y="647778"/>
                    <a:pt x="627761" y="648918"/>
                    <a:pt x="629661" y="649298"/>
                  </a:cubicBezTo>
                  <a:cubicBezTo>
                    <a:pt x="631941" y="649678"/>
                    <a:pt x="635362" y="645624"/>
                    <a:pt x="635616" y="652592"/>
                  </a:cubicBezTo>
                  <a:cubicBezTo>
                    <a:pt x="634982" y="656393"/>
                    <a:pt x="631561" y="653606"/>
                    <a:pt x="628394" y="653986"/>
                  </a:cubicBezTo>
                  <a:cubicBezTo>
                    <a:pt x="627127" y="654112"/>
                    <a:pt x="625607" y="655506"/>
                    <a:pt x="624213" y="656266"/>
                  </a:cubicBezTo>
                  <a:lnTo>
                    <a:pt x="737096" y="656266"/>
                  </a:lnTo>
                  <a:cubicBezTo>
                    <a:pt x="737349" y="655759"/>
                    <a:pt x="737476" y="655126"/>
                    <a:pt x="737856" y="654746"/>
                  </a:cubicBezTo>
                  <a:cubicBezTo>
                    <a:pt x="739630" y="657786"/>
                    <a:pt x="742417" y="651579"/>
                    <a:pt x="744318" y="656266"/>
                  </a:cubicBezTo>
                  <a:lnTo>
                    <a:pt x="767122" y="656266"/>
                  </a:lnTo>
                  <a:cubicBezTo>
                    <a:pt x="768136" y="653859"/>
                    <a:pt x="769529" y="651832"/>
                    <a:pt x="772823" y="652465"/>
                  </a:cubicBezTo>
                  <a:cubicBezTo>
                    <a:pt x="771683" y="648285"/>
                    <a:pt x="773330" y="647904"/>
                    <a:pt x="773583" y="645624"/>
                  </a:cubicBezTo>
                  <a:cubicBezTo>
                    <a:pt x="778144" y="647398"/>
                    <a:pt x="780298" y="644484"/>
                    <a:pt x="782832" y="643850"/>
                  </a:cubicBezTo>
                  <a:cubicBezTo>
                    <a:pt x="782452" y="643977"/>
                    <a:pt x="783846" y="645624"/>
                    <a:pt x="784352" y="645751"/>
                  </a:cubicBezTo>
                  <a:cubicBezTo>
                    <a:pt x="787900" y="646764"/>
                    <a:pt x="787140" y="638656"/>
                    <a:pt x="788913" y="647144"/>
                  </a:cubicBezTo>
                  <a:cubicBezTo>
                    <a:pt x="793094" y="650692"/>
                    <a:pt x="786633" y="650945"/>
                    <a:pt x="785619" y="652212"/>
                  </a:cubicBezTo>
                  <a:cubicBezTo>
                    <a:pt x="785493" y="652465"/>
                    <a:pt x="786506" y="655886"/>
                    <a:pt x="786506" y="656393"/>
                  </a:cubicBezTo>
                  <a:lnTo>
                    <a:pt x="836803" y="656393"/>
                  </a:lnTo>
                  <a:cubicBezTo>
                    <a:pt x="837056" y="656140"/>
                    <a:pt x="837436" y="655886"/>
                    <a:pt x="837690" y="655379"/>
                  </a:cubicBezTo>
                  <a:cubicBezTo>
                    <a:pt x="837690" y="655759"/>
                    <a:pt x="837436" y="656013"/>
                    <a:pt x="837436" y="656393"/>
                  </a:cubicBezTo>
                  <a:lnTo>
                    <a:pt x="845038" y="656393"/>
                  </a:lnTo>
                  <a:cubicBezTo>
                    <a:pt x="845165" y="656266"/>
                    <a:pt x="845291" y="656266"/>
                    <a:pt x="845418" y="656140"/>
                  </a:cubicBezTo>
                  <a:cubicBezTo>
                    <a:pt x="846178" y="655506"/>
                    <a:pt x="846812" y="655759"/>
                    <a:pt x="847318" y="656393"/>
                  </a:cubicBezTo>
                  <a:lnTo>
                    <a:pt x="851626" y="656393"/>
                  </a:lnTo>
                  <a:cubicBezTo>
                    <a:pt x="851879" y="655633"/>
                    <a:pt x="852133" y="654999"/>
                    <a:pt x="852639" y="654746"/>
                  </a:cubicBezTo>
                  <a:cubicBezTo>
                    <a:pt x="858974" y="654239"/>
                    <a:pt x="863788" y="651705"/>
                    <a:pt x="865815" y="645497"/>
                  </a:cubicBezTo>
                  <a:cubicBezTo>
                    <a:pt x="867589" y="646384"/>
                    <a:pt x="866322" y="647778"/>
                    <a:pt x="865182" y="647904"/>
                  </a:cubicBezTo>
                  <a:cubicBezTo>
                    <a:pt x="865689" y="648031"/>
                    <a:pt x="866702" y="651832"/>
                    <a:pt x="867082" y="651959"/>
                  </a:cubicBezTo>
                  <a:cubicBezTo>
                    <a:pt x="868476" y="652592"/>
                    <a:pt x="868729" y="649425"/>
                    <a:pt x="868729" y="649425"/>
                  </a:cubicBezTo>
                  <a:cubicBezTo>
                    <a:pt x="870250" y="650058"/>
                    <a:pt x="872530" y="657660"/>
                    <a:pt x="870376" y="646891"/>
                  </a:cubicBezTo>
                  <a:cubicBezTo>
                    <a:pt x="873797" y="643850"/>
                    <a:pt x="874431" y="651705"/>
                    <a:pt x="877471" y="649932"/>
                  </a:cubicBezTo>
                  <a:cubicBezTo>
                    <a:pt x="877091" y="643977"/>
                    <a:pt x="874557" y="646004"/>
                    <a:pt x="873670" y="641697"/>
                  </a:cubicBezTo>
                  <a:cubicBezTo>
                    <a:pt x="875697" y="640050"/>
                    <a:pt x="875951" y="645497"/>
                    <a:pt x="877598" y="645371"/>
                  </a:cubicBezTo>
                  <a:cubicBezTo>
                    <a:pt x="880892" y="644991"/>
                    <a:pt x="883172" y="643217"/>
                    <a:pt x="883933" y="639670"/>
                  </a:cubicBezTo>
                  <a:cubicBezTo>
                    <a:pt x="885960" y="639670"/>
                    <a:pt x="885960" y="646764"/>
                    <a:pt x="887733" y="647904"/>
                  </a:cubicBezTo>
                  <a:cubicBezTo>
                    <a:pt x="890267" y="647018"/>
                    <a:pt x="886593" y="640556"/>
                    <a:pt x="885960" y="639289"/>
                  </a:cubicBezTo>
                  <a:cubicBezTo>
                    <a:pt x="887607" y="638149"/>
                    <a:pt x="888240" y="640556"/>
                    <a:pt x="888874" y="643217"/>
                  </a:cubicBezTo>
                  <a:cubicBezTo>
                    <a:pt x="891407" y="644104"/>
                    <a:pt x="890901" y="636502"/>
                    <a:pt x="892421" y="644737"/>
                  </a:cubicBezTo>
                  <a:cubicBezTo>
                    <a:pt x="895968" y="645751"/>
                    <a:pt x="893181" y="638403"/>
                    <a:pt x="896728" y="639416"/>
                  </a:cubicBezTo>
                  <a:cubicBezTo>
                    <a:pt x="896728" y="636882"/>
                    <a:pt x="894575" y="638656"/>
                    <a:pt x="894195" y="637642"/>
                  </a:cubicBezTo>
                  <a:cubicBezTo>
                    <a:pt x="893054" y="634982"/>
                    <a:pt x="896728" y="632955"/>
                    <a:pt x="894068" y="626494"/>
                  </a:cubicBezTo>
                  <a:cubicBezTo>
                    <a:pt x="892674" y="629154"/>
                    <a:pt x="889254" y="627000"/>
                    <a:pt x="886846" y="627887"/>
                  </a:cubicBezTo>
                  <a:cubicBezTo>
                    <a:pt x="884313" y="628901"/>
                    <a:pt x="881525" y="632701"/>
                    <a:pt x="876584" y="629914"/>
                  </a:cubicBezTo>
                  <a:cubicBezTo>
                    <a:pt x="877725" y="631688"/>
                    <a:pt x="878611" y="634602"/>
                    <a:pt x="879372" y="638276"/>
                  </a:cubicBezTo>
                  <a:cubicBezTo>
                    <a:pt x="877598" y="639289"/>
                    <a:pt x="876838" y="636629"/>
                    <a:pt x="877851" y="636375"/>
                  </a:cubicBezTo>
                  <a:cubicBezTo>
                    <a:pt x="875571" y="630548"/>
                    <a:pt x="875697" y="640050"/>
                    <a:pt x="873290" y="634982"/>
                  </a:cubicBezTo>
                  <a:cubicBezTo>
                    <a:pt x="872910" y="632955"/>
                    <a:pt x="874177" y="633082"/>
                    <a:pt x="874937" y="632448"/>
                  </a:cubicBezTo>
                  <a:cubicBezTo>
                    <a:pt x="872910" y="628394"/>
                    <a:pt x="872784" y="633208"/>
                    <a:pt x="870756" y="633208"/>
                  </a:cubicBezTo>
                  <a:cubicBezTo>
                    <a:pt x="868349" y="633335"/>
                    <a:pt x="864675" y="628394"/>
                    <a:pt x="861635" y="630548"/>
                  </a:cubicBezTo>
                  <a:cubicBezTo>
                    <a:pt x="862522" y="633335"/>
                    <a:pt x="864169" y="633588"/>
                    <a:pt x="864929" y="636629"/>
                  </a:cubicBezTo>
                  <a:cubicBezTo>
                    <a:pt x="862648" y="633842"/>
                    <a:pt x="859988" y="632955"/>
                    <a:pt x="857454" y="631434"/>
                  </a:cubicBezTo>
                  <a:cubicBezTo>
                    <a:pt x="857200" y="627000"/>
                    <a:pt x="859734" y="626620"/>
                    <a:pt x="856820" y="622693"/>
                  </a:cubicBezTo>
                  <a:cubicBezTo>
                    <a:pt x="855427" y="626113"/>
                    <a:pt x="850612" y="620412"/>
                    <a:pt x="849472" y="628647"/>
                  </a:cubicBezTo>
                  <a:cubicBezTo>
                    <a:pt x="847572" y="629154"/>
                    <a:pt x="849472" y="625227"/>
                    <a:pt x="848585" y="624340"/>
                  </a:cubicBezTo>
                  <a:cubicBezTo>
                    <a:pt x="848585" y="624340"/>
                    <a:pt x="847572" y="624593"/>
                    <a:pt x="847572" y="624593"/>
                  </a:cubicBezTo>
                  <a:cubicBezTo>
                    <a:pt x="847445" y="623453"/>
                    <a:pt x="847952" y="618385"/>
                    <a:pt x="848332" y="617752"/>
                  </a:cubicBezTo>
                  <a:cubicBezTo>
                    <a:pt x="849092" y="616231"/>
                    <a:pt x="849599" y="619652"/>
                    <a:pt x="849852" y="619652"/>
                  </a:cubicBezTo>
                  <a:cubicBezTo>
                    <a:pt x="850866" y="619905"/>
                    <a:pt x="850486" y="617372"/>
                    <a:pt x="850486" y="617372"/>
                  </a:cubicBezTo>
                  <a:cubicBezTo>
                    <a:pt x="852386" y="617625"/>
                    <a:pt x="852766" y="620032"/>
                    <a:pt x="853526" y="616738"/>
                  </a:cubicBezTo>
                  <a:cubicBezTo>
                    <a:pt x="854287" y="613824"/>
                    <a:pt x="857454" y="618892"/>
                    <a:pt x="858087" y="618132"/>
                  </a:cubicBezTo>
                  <a:cubicBezTo>
                    <a:pt x="861508" y="615218"/>
                    <a:pt x="859861" y="613064"/>
                    <a:pt x="864929" y="614584"/>
                  </a:cubicBezTo>
                  <a:cubicBezTo>
                    <a:pt x="864675" y="613191"/>
                    <a:pt x="864295" y="611670"/>
                    <a:pt x="864042" y="610277"/>
                  </a:cubicBezTo>
                  <a:cubicBezTo>
                    <a:pt x="866196" y="610784"/>
                    <a:pt x="866576" y="618385"/>
                    <a:pt x="869490" y="615851"/>
                  </a:cubicBezTo>
                  <a:cubicBezTo>
                    <a:pt x="867463" y="609897"/>
                    <a:pt x="869870" y="610024"/>
                    <a:pt x="868349" y="604956"/>
                  </a:cubicBezTo>
                  <a:cubicBezTo>
                    <a:pt x="867336" y="605209"/>
                    <a:pt x="866322" y="605336"/>
                    <a:pt x="865309" y="605589"/>
                  </a:cubicBezTo>
                  <a:cubicBezTo>
                    <a:pt x="866702" y="598241"/>
                    <a:pt x="873290" y="611037"/>
                    <a:pt x="876331" y="612304"/>
                  </a:cubicBezTo>
                  <a:cubicBezTo>
                    <a:pt x="881779" y="612304"/>
                    <a:pt x="881272" y="604196"/>
                    <a:pt x="884946" y="601662"/>
                  </a:cubicBezTo>
                  <a:cubicBezTo>
                    <a:pt x="883679" y="597228"/>
                    <a:pt x="880005" y="602169"/>
                    <a:pt x="881652" y="606729"/>
                  </a:cubicBezTo>
                  <a:cubicBezTo>
                    <a:pt x="880005" y="607236"/>
                    <a:pt x="877471" y="606476"/>
                    <a:pt x="877978" y="609643"/>
                  </a:cubicBezTo>
                  <a:cubicBezTo>
                    <a:pt x="876838" y="610657"/>
                    <a:pt x="876711" y="606096"/>
                    <a:pt x="876078" y="605589"/>
                  </a:cubicBezTo>
                  <a:cubicBezTo>
                    <a:pt x="873670" y="603562"/>
                    <a:pt x="870123" y="606983"/>
                    <a:pt x="868603" y="600395"/>
                  </a:cubicBezTo>
                  <a:cubicBezTo>
                    <a:pt x="865815" y="600902"/>
                    <a:pt x="863155" y="601535"/>
                    <a:pt x="860368" y="602042"/>
                  </a:cubicBezTo>
                  <a:cubicBezTo>
                    <a:pt x="860875" y="603689"/>
                    <a:pt x="861888" y="603942"/>
                    <a:pt x="862268" y="606096"/>
                  </a:cubicBezTo>
                  <a:cubicBezTo>
                    <a:pt x="860875" y="606349"/>
                    <a:pt x="859481" y="606603"/>
                    <a:pt x="858087" y="606856"/>
                  </a:cubicBezTo>
                  <a:cubicBezTo>
                    <a:pt x="857707" y="604702"/>
                    <a:pt x="858974" y="604956"/>
                    <a:pt x="859734" y="604322"/>
                  </a:cubicBezTo>
                  <a:cubicBezTo>
                    <a:pt x="857580" y="599508"/>
                    <a:pt x="852639" y="604196"/>
                    <a:pt x="852893" y="607870"/>
                  </a:cubicBezTo>
                  <a:cubicBezTo>
                    <a:pt x="850106" y="604069"/>
                    <a:pt x="848965" y="607996"/>
                    <a:pt x="846685" y="609137"/>
                  </a:cubicBezTo>
                  <a:cubicBezTo>
                    <a:pt x="846305" y="606983"/>
                    <a:pt x="847572" y="607236"/>
                    <a:pt x="848332" y="606603"/>
                  </a:cubicBezTo>
                  <a:cubicBezTo>
                    <a:pt x="846432" y="603055"/>
                    <a:pt x="843138" y="604829"/>
                    <a:pt x="841744" y="605716"/>
                  </a:cubicBezTo>
                  <a:cubicBezTo>
                    <a:pt x="840350" y="606476"/>
                    <a:pt x="840224" y="608123"/>
                    <a:pt x="839083" y="608503"/>
                  </a:cubicBezTo>
                  <a:cubicBezTo>
                    <a:pt x="835916" y="609263"/>
                    <a:pt x="832495" y="606223"/>
                    <a:pt x="831862" y="609897"/>
                  </a:cubicBezTo>
                  <a:cubicBezTo>
                    <a:pt x="829708" y="609390"/>
                    <a:pt x="829328" y="601788"/>
                    <a:pt x="826414" y="604322"/>
                  </a:cubicBezTo>
                  <a:cubicBezTo>
                    <a:pt x="827554" y="601155"/>
                    <a:pt x="826921" y="595581"/>
                    <a:pt x="831355" y="596721"/>
                  </a:cubicBezTo>
                  <a:cubicBezTo>
                    <a:pt x="830975" y="594567"/>
                    <a:pt x="830468" y="592413"/>
                    <a:pt x="830088" y="590259"/>
                  </a:cubicBezTo>
                  <a:cubicBezTo>
                    <a:pt x="832876" y="593173"/>
                    <a:pt x="837183" y="590386"/>
                    <a:pt x="840224" y="592793"/>
                  </a:cubicBezTo>
                  <a:cubicBezTo>
                    <a:pt x="840857" y="589753"/>
                    <a:pt x="839970" y="589373"/>
                    <a:pt x="838957" y="586332"/>
                  </a:cubicBezTo>
                  <a:cubicBezTo>
                    <a:pt x="842251" y="587472"/>
                    <a:pt x="840984" y="582785"/>
                    <a:pt x="843644" y="583165"/>
                  </a:cubicBezTo>
                  <a:cubicBezTo>
                    <a:pt x="846305" y="589879"/>
                    <a:pt x="840604" y="585445"/>
                    <a:pt x="843264" y="592160"/>
                  </a:cubicBezTo>
                  <a:cubicBezTo>
                    <a:pt x="845545" y="592287"/>
                    <a:pt x="846558" y="591526"/>
                    <a:pt x="846938" y="589246"/>
                  </a:cubicBezTo>
                  <a:cubicBezTo>
                    <a:pt x="846812" y="590386"/>
                    <a:pt x="845418" y="585825"/>
                    <a:pt x="846052" y="584938"/>
                  </a:cubicBezTo>
                  <a:cubicBezTo>
                    <a:pt x="846305" y="584685"/>
                    <a:pt x="848585" y="586839"/>
                    <a:pt x="849599" y="586459"/>
                  </a:cubicBezTo>
                  <a:cubicBezTo>
                    <a:pt x="849472" y="586459"/>
                    <a:pt x="849472" y="584305"/>
                    <a:pt x="850232" y="584052"/>
                  </a:cubicBezTo>
                  <a:cubicBezTo>
                    <a:pt x="850486" y="583925"/>
                    <a:pt x="850993" y="584052"/>
                    <a:pt x="851246" y="583798"/>
                  </a:cubicBezTo>
                  <a:cubicBezTo>
                    <a:pt x="851499" y="583545"/>
                    <a:pt x="852133" y="581264"/>
                    <a:pt x="851879" y="581391"/>
                  </a:cubicBezTo>
                  <a:cubicBezTo>
                    <a:pt x="853273" y="580758"/>
                    <a:pt x="859608" y="587852"/>
                    <a:pt x="857580" y="577970"/>
                  </a:cubicBezTo>
                  <a:cubicBezTo>
                    <a:pt x="851879" y="582278"/>
                    <a:pt x="837563" y="577970"/>
                    <a:pt x="831229" y="585319"/>
                  </a:cubicBezTo>
                  <a:cubicBezTo>
                    <a:pt x="828568" y="576577"/>
                    <a:pt x="832369" y="576323"/>
                    <a:pt x="832749" y="571636"/>
                  </a:cubicBezTo>
                  <a:cubicBezTo>
                    <a:pt x="836930" y="573536"/>
                    <a:pt x="842757" y="574676"/>
                    <a:pt x="844151" y="569355"/>
                  </a:cubicBezTo>
                  <a:cubicBezTo>
                    <a:pt x="845038" y="565808"/>
                    <a:pt x="844531" y="569989"/>
                    <a:pt x="844151" y="569355"/>
                  </a:cubicBezTo>
                  <a:cubicBezTo>
                    <a:pt x="846558" y="573536"/>
                    <a:pt x="849219" y="569482"/>
                    <a:pt x="851753" y="570115"/>
                  </a:cubicBezTo>
                  <a:cubicBezTo>
                    <a:pt x="847572" y="559853"/>
                    <a:pt x="856060" y="572523"/>
                    <a:pt x="857454" y="566695"/>
                  </a:cubicBezTo>
                  <a:cubicBezTo>
                    <a:pt x="857580" y="566441"/>
                    <a:pt x="856567" y="562387"/>
                    <a:pt x="856567" y="562387"/>
                  </a:cubicBezTo>
                  <a:cubicBezTo>
                    <a:pt x="857707" y="562134"/>
                    <a:pt x="859228" y="565554"/>
                    <a:pt x="860494" y="566061"/>
                  </a:cubicBezTo>
                  <a:cubicBezTo>
                    <a:pt x="861888" y="566568"/>
                    <a:pt x="863282" y="565174"/>
                    <a:pt x="864675" y="565301"/>
                  </a:cubicBezTo>
                  <a:cubicBezTo>
                    <a:pt x="866576" y="565428"/>
                    <a:pt x="869743" y="569355"/>
                    <a:pt x="869363" y="562134"/>
                  </a:cubicBezTo>
                  <a:cubicBezTo>
                    <a:pt x="871643" y="560740"/>
                    <a:pt x="872404" y="565554"/>
                    <a:pt x="874937" y="563274"/>
                  </a:cubicBezTo>
                  <a:cubicBezTo>
                    <a:pt x="873797" y="556179"/>
                    <a:pt x="869996" y="559473"/>
                    <a:pt x="868603" y="553392"/>
                  </a:cubicBezTo>
                  <a:cubicBezTo>
                    <a:pt x="867843" y="553772"/>
                    <a:pt x="868096" y="556053"/>
                    <a:pt x="866956" y="555926"/>
                  </a:cubicBezTo>
                  <a:cubicBezTo>
                    <a:pt x="865055" y="555799"/>
                    <a:pt x="864802" y="553139"/>
                    <a:pt x="863915" y="556559"/>
                  </a:cubicBezTo>
                  <a:cubicBezTo>
                    <a:pt x="862522" y="561374"/>
                    <a:pt x="861761" y="553519"/>
                    <a:pt x="858721" y="557573"/>
                  </a:cubicBezTo>
                  <a:cubicBezTo>
                    <a:pt x="858847" y="557446"/>
                    <a:pt x="860621" y="561627"/>
                    <a:pt x="860621" y="561627"/>
                  </a:cubicBezTo>
                  <a:cubicBezTo>
                    <a:pt x="858467" y="562007"/>
                    <a:pt x="855680" y="556939"/>
                    <a:pt x="852513" y="558713"/>
                  </a:cubicBezTo>
                  <a:cubicBezTo>
                    <a:pt x="851246" y="558586"/>
                    <a:pt x="851499" y="556686"/>
                    <a:pt x="852133" y="556559"/>
                  </a:cubicBezTo>
                  <a:cubicBezTo>
                    <a:pt x="850993" y="554532"/>
                    <a:pt x="849346" y="554786"/>
                    <a:pt x="848839" y="550478"/>
                  </a:cubicBezTo>
                  <a:cubicBezTo>
                    <a:pt x="848839" y="546551"/>
                    <a:pt x="850612" y="549845"/>
                    <a:pt x="851879" y="549845"/>
                  </a:cubicBezTo>
                  <a:cubicBezTo>
                    <a:pt x="853020" y="552885"/>
                    <a:pt x="852766" y="549465"/>
                    <a:pt x="853906" y="549465"/>
                  </a:cubicBezTo>
                  <a:cubicBezTo>
                    <a:pt x="852893" y="543383"/>
                    <a:pt x="849599" y="545917"/>
                    <a:pt x="849219" y="537049"/>
                  </a:cubicBezTo>
                  <a:cubicBezTo>
                    <a:pt x="848965" y="534515"/>
                    <a:pt x="849979" y="535655"/>
                    <a:pt x="850232" y="536795"/>
                  </a:cubicBezTo>
                  <a:cubicBezTo>
                    <a:pt x="851626" y="534515"/>
                    <a:pt x="849852" y="527800"/>
                    <a:pt x="854033" y="529320"/>
                  </a:cubicBezTo>
                  <a:cubicBezTo>
                    <a:pt x="855300" y="530461"/>
                    <a:pt x="856060" y="534008"/>
                    <a:pt x="857961" y="532995"/>
                  </a:cubicBezTo>
                  <a:cubicBezTo>
                    <a:pt x="855173" y="527040"/>
                    <a:pt x="856694" y="530714"/>
                    <a:pt x="859608" y="530461"/>
                  </a:cubicBezTo>
                  <a:cubicBezTo>
                    <a:pt x="857074" y="526533"/>
                    <a:pt x="859101" y="527674"/>
                    <a:pt x="857834" y="521846"/>
                  </a:cubicBezTo>
                  <a:cubicBezTo>
                    <a:pt x="855934" y="521466"/>
                    <a:pt x="856187" y="523873"/>
                    <a:pt x="856567" y="526533"/>
                  </a:cubicBezTo>
                  <a:cubicBezTo>
                    <a:pt x="854793" y="529954"/>
                    <a:pt x="851626" y="521719"/>
                    <a:pt x="852386" y="527293"/>
                  </a:cubicBezTo>
                  <a:cubicBezTo>
                    <a:pt x="851119" y="527167"/>
                    <a:pt x="850739" y="523493"/>
                    <a:pt x="850106" y="521085"/>
                  </a:cubicBezTo>
                  <a:cubicBezTo>
                    <a:pt x="846938" y="521846"/>
                    <a:pt x="844405" y="520199"/>
                    <a:pt x="842631" y="515891"/>
                  </a:cubicBezTo>
                  <a:cubicBezTo>
                    <a:pt x="843011" y="508670"/>
                    <a:pt x="854033" y="512344"/>
                    <a:pt x="856820" y="506389"/>
                  </a:cubicBezTo>
                  <a:cubicBezTo>
                    <a:pt x="857961" y="503729"/>
                    <a:pt x="863788" y="501321"/>
                    <a:pt x="868223" y="504109"/>
                  </a:cubicBezTo>
                  <a:cubicBezTo>
                    <a:pt x="866829" y="499168"/>
                    <a:pt x="863028" y="503729"/>
                    <a:pt x="862395" y="496380"/>
                  </a:cubicBezTo>
                  <a:cubicBezTo>
                    <a:pt x="860241" y="499041"/>
                    <a:pt x="860368" y="497521"/>
                    <a:pt x="856694" y="499801"/>
                  </a:cubicBezTo>
                  <a:cubicBezTo>
                    <a:pt x="853780" y="492073"/>
                    <a:pt x="859734" y="493847"/>
                    <a:pt x="861635" y="492200"/>
                  </a:cubicBezTo>
                  <a:cubicBezTo>
                    <a:pt x="861888" y="491946"/>
                    <a:pt x="861635" y="487892"/>
                    <a:pt x="861761" y="487765"/>
                  </a:cubicBezTo>
                  <a:cubicBezTo>
                    <a:pt x="863535" y="486498"/>
                    <a:pt x="866069" y="487639"/>
                    <a:pt x="867969" y="486498"/>
                  </a:cubicBezTo>
                  <a:cubicBezTo>
                    <a:pt x="866956" y="480924"/>
                    <a:pt x="871137" y="482318"/>
                    <a:pt x="871897" y="479024"/>
                  </a:cubicBezTo>
                  <a:cubicBezTo>
                    <a:pt x="875824" y="480291"/>
                    <a:pt x="880005" y="480417"/>
                    <a:pt x="884059" y="481051"/>
                  </a:cubicBezTo>
                  <a:cubicBezTo>
                    <a:pt x="886973" y="479150"/>
                    <a:pt x="888493" y="475476"/>
                    <a:pt x="891027" y="472942"/>
                  </a:cubicBezTo>
                  <a:cubicBezTo>
                    <a:pt x="895335" y="475096"/>
                    <a:pt x="897615" y="471295"/>
                    <a:pt x="902430" y="470662"/>
                  </a:cubicBezTo>
                  <a:cubicBezTo>
                    <a:pt x="902683" y="470662"/>
                    <a:pt x="904203" y="469902"/>
                    <a:pt x="904457" y="470282"/>
                  </a:cubicBezTo>
                  <a:cubicBezTo>
                    <a:pt x="905850" y="472436"/>
                    <a:pt x="906104" y="471042"/>
                    <a:pt x="908004" y="471802"/>
                  </a:cubicBezTo>
                  <a:cubicBezTo>
                    <a:pt x="910158" y="472689"/>
                    <a:pt x="910538" y="471549"/>
                    <a:pt x="915226" y="470409"/>
                  </a:cubicBezTo>
                  <a:cubicBezTo>
                    <a:pt x="914845" y="468255"/>
                    <a:pt x="914339" y="466101"/>
                    <a:pt x="913959" y="463947"/>
                  </a:cubicBezTo>
                  <a:cubicBezTo>
                    <a:pt x="915606" y="461033"/>
                    <a:pt x="916239" y="467495"/>
                    <a:pt x="916872" y="467875"/>
                  </a:cubicBezTo>
                  <a:cubicBezTo>
                    <a:pt x="919153" y="469142"/>
                    <a:pt x="919280" y="465214"/>
                    <a:pt x="920547" y="464961"/>
                  </a:cubicBezTo>
                  <a:cubicBezTo>
                    <a:pt x="921813" y="466354"/>
                    <a:pt x="922827" y="468508"/>
                    <a:pt x="923841" y="471042"/>
                  </a:cubicBezTo>
                  <a:cubicBezTo>
                    <a:pt x="925994" y="465468"/>
                    <a:pt x="933089" y="466608"/>
                    <a:pt x="933089" y="458119"/>
                  </a:cubicBezTo>
                  <a:cubicBezTo>
                    <a:pt x="936890" y="464327"/>
                    <a:pt x="937777" y="458499"/>
                    <a:pt x="942844" y="458499"/>
                  </a:cubicBezTo>
                  <a:cubicBezTo>
                    <a:pt x="942211" y="454065"/>
                    <a:pt x="946265" y="455712"/>
                    <a:pt x="945632" y="451278"/>
                  </a:cubicBezTo>
                  <a:cubicBezTo>
                    <a:pt x="946772" y="452545"/>
                    <a:pt x="949179" y="451025"/>
                    <a:pt x="950193" y="452672"/>
                  </a:cubicBezTo>
                  <a:cubicBezTo>
                    <a:pt x="953360" y="457486"/>
                    <a:pt x="952473" y="447224"/>
                    <a:pt x="955387" y="451658"/>
                  </a:cubicBezTo>
                  <a:cubicBezTo>
                    <a:pt x="956527" y="453432"/>
                    <a:pt x="956527" y="451911"/>
                    <a:pt x="958428" y="451025"/>
                  </a:cubicBezTo>
                  <a:cubicBezTo>
                    <a:pt x="959315" y="450645"/>
                    <a:pt x="960581" y="451025"/>
                    <a:pt x="961468" y="450391"/>
                  </a:cubicBezTo>
                  <a:cubicBezTo>
                    <a:pt x="961595" y="450391"/>
                    <a:pt x="960961" y="448364"/>
                    <a:pt x="961088" y="448237"/>
                  </a:cubicBezTo>
                  <a:cubicBezTo>
                    <a:pt x="961722" y="446844"/>
                    <a:pt x="964382" y="448364"/>
                    <a:pt x="965269" y="447477"/>
                  </a:cubicBezTo>
                  <a:cubicBezTo>
                    <a:pt x="965522" y="447224"/>
                    <a:pt x="965016" y="445577"/>
                    <a:pt x="965902" y="445070"/>
                  </a:cubicBezTo>
                  <a:cubicBezTo>
                    <a:pt x="968816" y="443676"/>
                    <a:pt x="972364" y="444690"/>
                    <a:pt x="975151" y="443296"/>
                  </a:cubicBezTo>
                  <a:cubicBezTo>
                    <a:pt x="976545" y="442536"/>
                    <a:pt x="976671" y="440889"/>
                    <a:pt x="977812" y="440509"/>
                  </a:cubicBezTo>
                  <a:cubicBezTo>
                    <a:pt x="979459" y="440129"/>
                    <a:pt x="980092" y="442536"/>
                    <a:pt x="981359" y="442029"/>
                  </a:cubicBezTo>
                  <a:cubicBezTo>
                    <a:pt x="982879" y="441396"/>
                    <a:pt x="982879" y="440256"/>
                    <a:pt x="984019" y="439242"/>
                  </a:cubicBezTo>
                  <a:cubicBezTo>
                    <a:pt x="985160" y="438229"/>
                    <a:pt x="987314" y="439749"/>
                    <a:pt x="986680" y="436455"/>
                  </a:cubicBezTo>
                  <a:cubicBezTo>
                    <a:pt x="989847" y="435568"/>
                    <a:pt x="990988" y="442663"/>
                    <a:pt x="994788" y="439369"/>
                  </a:cubicBezTo>
                  <a:cubicBezTo>
                    <a:pt x="995168" y="436708"/>
                    <a:pt x="995042" y="433288"/>
                    <a:pt x="993648" y="428473"/>
                  </a:cubicBezTo>
                  <a:cubicBezTo>
                    <a:pt x="994915" y="423912"/>
                    <a:pt x="999349" y="423406"/>
                    <a:pt x="998716" y="416311"/>
                  </a:cubicBezTo>
                  <a:cubicBezTo>
                    <a:pt x="1000996" y="414917"/>
                    <a:pt x="1001756" y="419732"/>
                    <a:pt x="1004290" y="417451"/>
                  </a:cubicBezTo>
                  <a:cubicBezTo>
                    <a:pt x="1004924" y="412637"/>
                    <a:pt x="1005304" y="407316"/>
                    <a:pt x="1005431" y="401615"/>
                  </a:cubicBezTo>
                  <a:cubicBezTo>
                    <a:pt x="1004417" y="397560"/>
                    <a:pt x="1007204" y="398701"/>
                    <a:pt x="1007711" y="396674"/>
                  </a:cubicBezTo>
                  <a:cubicBezTo>
                    <a:pt x="1008218" y="394773"/>
                    <a:pt x="1006444" y="389706"/>
                    <a:pt x="1008471" y="389832"/>
                  </a:cubicBezTo>
                  <a:cubicBezTo>
                    <a:pt x="1005811" y="383751"/>
                    <a:pt x="1004164" y="373742"/>
                    <a:pt x="1000490" y="371335"/>
                  </a:cubicBezTo>
                  <a:cubicBezTo>
                    <a:pt x="999603" y="365761"/>
                    <a:pt x="1002897" y="373996"/>
                    <a:pt x="1004670" y="370575"/>
                  </a:cubicBezTo>
                  <a:cubicBezTo>
                    <a:pt x="1004417" y="365634"/>
                    <a:pt x="1007711" y="365127"/>
                    <a:pt x="1006697" y="359046"/>
                  </a:cubicBezTo>
                  <a:cubicBezTo>
                    <a:pt x="1009105" y="358666"/>
                    <a:pt x="1008978" y="354738"/>
                    <a:pt x="1012399" y="355625"/>
                  </a:cubicBezTo>
                  <a:cubicBezTo>
                    <a:pt x="1011258" y="352078"/>
                    <a:pt x="1012399" y="351444"/>
                    <a:pt x="1013539" y="350938"/>
                  </a:cubicBezTo>
                  <a:cubicBezTo>
                    <a:pt x="1011132" y="341943"/>
                    <a:pt x="1011385" y="336621"/>
                    <a:pt x="1010245" y="329273"/>
                  </a:cubicBezTo>
                  <a:cubicBezTo>
                    <a:pt x="1010752" y="326866"/>
                    <a:pt x="1011385" y="324586"/>
                    <a:pt x="1012018" y="322179"/>
                  </a:cubicBezTo>
                  <a:cubicBezTo>
                    <a:pt x="1010878" y="319138"/>
                    <a:pt x="1009358" y="317111"/>
                    <a:pt x="1008218" y="313944"/>
                  </a:cubicBezTo>
                  <a:cubicBezTo>
                    <a:pt x="1006951" y="315210"/>
                    <a:pt x="1008724" y="315844"/>
                    <a:pt x="1009105" y="318251"/>
                  </a:cubicBezTo>
                  <a:cubicBezTo>
                    <a:pt x="1004670" y="316857"/>
                    <a:pt x="1007458" y="310903"/>
                    <a:pt x="1005050" y="303428"/>
                  </a:cubicBezTo>
                  <a:cubicBezTo>
                    <a:pt x="1003910" y="304442"/>
                    <a:pt x="1004164" y="307482"/>
                    <a:pt x="1002770" y="308369"/>
                  </a:cubicBezTo>
                  <a:cubicBezTo>
                    <a:pt x="999603" y="300514"/>
                    <a:pt x="1004797" y="303681"/>
                    <a:pt x="1002643" y="297220"/>
                  </a:cubicBezTo>
                  <a:cubicBezTo>
                    <a:pt x="1003910" y="298360"/>
                    <a:pt x="1004670" y="301908"/>
                    <a:pt x="1006571" y="300894"/>
                  </a:cubicBezTo>
                  <a:cubicBezTo>
                    <a:pt x="1004670" y="293673"/>
                    <a:pt x="1006571" y="291392"/>
                    <a:pt x="1007077" y="287465"/>
                  </a:cubicBezTo>
                  <a:cubicBezTo>
                    <a:pt x="1005050" y="281130"/>
                    <a:pt x="1005304" y="289999"/>
                    <a:pt x="1002897" y="288225"/>
                  </a:cubicBezTo>
                  <a:cubicBezTo>
                    <a:pt x="1001630" y="286831"/>
                    <a:pt x="1000490" y="284678"/>
                    <a:pt x="999603" y="282144"/>
                  </a:cubicBezTo>
                  <a:cubicBezTo>
                    <a:pt x="997702" y="284424"/>
                    <a:pt x="999856" y="291899"/>
                    <a:pt x="999096" y="295573"/>
                  </a:cubicBezTo>
                  <a:cubicBezTo>
                    <a:pt x="996562" y="293799"/>
                    <a:pt x="999603" y="281004"/>
                    <a:pt x="995168" y="276316"/>
                  </a:cubicBezTo>
                  <a:cubicBezTo>
                    <a:pt x="997069" y="275176"/>
                    <a:pt x="998462" y="276063"/>
                    <a:pt x="999096" y="279990"/>
                  </a:cubicBezTo>
                  <a:cubicBezTo>
                    <a:pt x="1000236" y="279230"/>
                    <a:pt x="999223" y="275556"/>
                    <a:pt x="998209" y="275682"/>
                  </a:cubicBezTo>
                  <a:cubicBezTo>
                    <a:pt x="998082" y="269221"/>
                    <a:pt x="999856" y="267954"/>
                    <a:pt x="1003530" y="270235"/>
                  </a:cubicBezTo>
                  <a:cubicBezTo>
                    <a:pt x="1002897" y="267194"/>
                    <a:pt x="1002136" y="264153"/>
                    <a:pt x="1003277" y="263647"/>
                  </a:cubicBezTo>
                  <a:cubicBezTo>
                    <a:pt x="1002390" y="260859"/>
                    <a:pt x="1000363" y="262380"/>
                    <a:pt x="998716" y="262253"/>
                  </a:cubicBezTo>
                  <a:cubicBezTo>
                    <a:pt x="997322" y="257819"/>
                    <a:pt x="999349" y="257946"/>
                    <a:pt x="1000996" y="257312"/>
                  </a:cubicBezTo>
                  <a:cubicBezTo>
                    <a:pt x="998969" y="250851"/>
                    <a:pt x="1001503" y="250597"/>
                    <a:pt x="999476" y="244263"/>
                  </a:cubicBezTo>
                  <a:cubicBezTo>
                    <a:pt x="998589" y="245276"/>
                    <a:pt x="996942" y="240462"/>
                    <a:pt x="996562" y="240335"/>
                  </a:cubicBezTo>
                  <a:cubicBezTo>
                    <a:pt x="996182" y="240209"/>
                    <a:pt x="995549" y="243756"/>
                    <a:pt x="994915" y="242869"/>
                  </a:cubicBezTo>
                  <a:cubicBezTo>
                    <a:pt x="993901" y="241476"/>
                    <a:pt x="995549" y="240589"/>
                    <a:pt x="995549" y="240462"/>
                  </a:cubicBezTo>
                  <a:cubicBezTo>
                    <a:pt x="995295" y="237801"/>
                    <a:pt x="992508" y="237295"/>
                    <a:pt x="992255" y="234381"/>
                  </a:cubicBezTo>
                  <a:cubicBezTo>
                    <a:pt x="992001" y="228300"/>
                    <a:pt x="997449" y="238562"/>
                    <a:pt x="994028" y="227286"/>
                  </a:cubicBezTo>
                  <a:cubicBezTo>
                    <a:pt x="995929" y="227793"/>
                    <a:pt x="995675" y="225259"/>
                    <a:pt x="995168" y="222598"/>
                  </a:cubicBezTo>
                  <a:cubicBezTo>
                    <a:pt x="993775" y="226526"/>
                    <a:pt x="993775" y="222725"/>
                    <a:pt x="990988" y="223359"/>
                  </a:cubicBezTo>
                  <a:cubicBezTo>
                    <a:pt x="990988" y="218671"/>
                    <a:pt x="992888" y="216390"/>
                    <a:pt x="991494" y="209929"/>
                  </a:cubicBezTo>
                  <a:cubicBezTo>
                    <a:pt x="990481" y="210183"/>
                    <a:pt x="991241" y="212716"/>
                    <a:pt x="991368" y="214363"/>
                  </a:cubicBezTo>
                  <a:cubicBezTo>
                    <a:pt x="988834" y="216517"/>
                    <a:pt x="988454" y="210563"/>
                    <a:pt x="986427" y="210943"/>
                  </a:cubicBezTo>
                  <a:cubicBezTo>
                    <a:pt x="987060" y="207902"/>
                    <a:pt x="988074" y="211703"/>
                    <a:pt x="989087" y="208155"/>
                  </a:cubicBezTo>
                  <a:cubicBezTo>
                    <a:pt x="989594" y="206255"/>
                    <a:pt x="987820" y="201061"/>
                    <a:pt x="989847" y="201314"/>
                  </a:cubicBezTo>
                  <a:cubicBezTo>
                    <a:pt x="987187" y="195360"/>
                    <a:pt x="984906" y="202961"/>
                    <a:pt x="984146" y="204735"/>
                  </a:cubicBezTo>
                  <a:cubicBezTo>
                    <a:pt x="982626" y="207142"/>
                    <a:pt x="979459" y="199034"/>
                    <a:pt x="979965" y="205495"/>
                  </a:cubicBezTo>
                  <a:cubicBezTo>
                    <a:pt x="977938" y="205875"/>
                    <a:pt x="977432" y="199920"/>
                    <a:pt x="975024" y="202074"/>
                  </a:cubicBezTo>
                  <a:cubicBezTo>
                    <a:pt x="973757" y="205748"/>
                    <a:pt x="978192" y="210183"/>
                    <a:pt x="976545" y="215124"/>
                  </a:cubicBezTo>
                  <a:cubicBezTo>
                    <a:pt x="972110" y="213730"/>
                    <a:pt x="972871" y="206889"/>
                    <a:pt x="970843" y="202834"/>
                  </a:cubicBezTo>
                  <a:cubicBezTo>
                    <a:pt x="968183" y="207015"/>
                    <a:pt x="964509" y="202454"/>
                    <a:pt x="962482" y="193332"/>
                  </a:cubicBezTo>
                  <a:cubicBezTo>
                    <a:pt x="961342" y="193966"/>
                    <a:pt x="960581" y="193206"/>
                    <a:pt x="959948" y="191559"/>
                  </a:cubicBezTo>
                  <a:cubicBezTo>
                    <a:pt x="956274" y="190419"/>
                    <a:pt x="957414" y="195613"/>
                    <a:pt x="955640" y="196880"/>
                  </a:cubicBezTo>
                  <a:cubicBezTo>
                    <a:pt x="953867" y="195993"/>
                    <a:pt x="952473" y="193966"/>
                    <a:pt x="951206" y="191052"/>
                  </a:cubicBezTo>
                  <a:cubicBezTo>
                    <a:pt x="953107" y="185097"/>
                    <a:pt x="957034" y="182057"/>
                    <a:pt x="960455" y="178129"/>
                  </a:cubicBezTo>
                  <a:cubicBezTo>
                    <a:pt x="963875" y="175089"/>
                    <a:pt x="963749" y="185858"/>
                    <a:pt x="966916" y="183577"/>
                  </a:cubicBezTo>
                  <a:cubicBezTo>
                    <a:pt x="964129" y="176609"/>
                    <a:pt x="970337" y="173695"/>
                    <a:pt x="972237" y="178129"/>
                  </a:cubicBezTo>
                  <a:cubicBezTo>
                    <a:pt x="972490" y="184337"/>
                    <a:pt x="968816" y="175596"/>
                    <a:pt x="968563" y="181043"/>
                  </a:cubicBezTo>
                  <a:cubicBezTo>
                    <a:pt x="970843" y="187758"/>
                    <a:pt x="968310" y="188011"/>
                    <a:pt x="968690" y="192192"/>
                  </a:cubicBezTo>
                  <a:cubicBezTo>
                    <a:pt x="966536" y="190672"/>
                    <a:pt x="964382" y="185984"/>
                    <a:pt x="963115" y="191052"/>
                  </a:cubicBezTo>
                  <a:cubicBezTo>
                    <a:pt x="965016" y="201567"/>
                    <a:pt x="970337" y="198654"/>
                    <a:pt x="975151" y="197640"/>
                  </a:cubicBezTo>
                  <a:cubicBezTo>
                    <a:pt x="973884" y="192699"/>
                    <a:pt x="971350" y="189152"/>
                    <a:pt x="972617" y="184717"/>
                  </a:cubicBezTo>
                  <a:cubicBezTo>
                    <a:pt x="971730" y="179650"/>
                    <a:pt x="975658" y="187758"/>
                    <a:pt x="976291" y="181803"/>
                  </a:cubicBezTo>
                  <a:cubicBezTo>
                    <a:pt x="976291" y="180537"/>
                    <a:pt x="972617" y="176862"/>
                    <a:pt x="972997" y="175722"/>
                  </a:cubicBezTo>
                  <a:cubicBezTo>
                    <a:pt x="974518" y="171668"/>
                    <a:pt x="970717" y="176862"/>
                    <a:pt x="969830" y="165207"/>
                  </a:cubicBezTo>
                  <a:cubicBezTo>
                    <a:pt x="973504" y="165080"/>
                    <a:pt x="976418" y="167487"/>
                    <a:pt x="980599" y="165333"/>
                  </a:cubicBezTo>
                  <a:cubicBezTo>
                    <a:pt x="979332" y="160519"/>
                    <a:pt x="979205" y="157225"/>
                    <a:pt x="980979" y="156338"/>
                  </a:cubicBezTo>
                  <a:cubicBezTo>
                    <a:pt x="978445" y="146963"/>
                    <a:pt x="973124" y="148610"/>
                    <a:pt x="970970" y="138221"/>
                  </a:cubicBezTo>
                  <a:cubicBezTo>
                    <a:pt x="967803" y="138981"/>
                    <a:pt x="964382" y="140755"/>
                    <a:pt x="963495" y="133027"/>
                  </a:cubicBezTo>
                  <a:cubicBezTo>
                    <a:pt x="962735" y="128213"/>
                    <a:pt x="967676" y="131253"/>
                    <a:pt x="969196" y="129733"/>
                  </a:cubicBezTo>
                  <a:cubicBezTo>
                    <a:pt x="968310" y="124412"/>
                    <a:pt x="966283" y="123398"/>
                    <a:pt x="965016" y="119471"/>
                  </a:cubicBezTo>
                  <a:cubicBezTo>
                    <a:pt x="963622" y="119978"/>
                    <a:pt x="962228" y="120358"/>
                    <a:pt x="961468" y="117951"/>
                  </a:cubicBezTo>
                  <a:cubicBezTo>
                    <a:pt x="958428" y="119217"/>
                    <a:pt x="959061" y="125299"/>
                    <a:pt x="954120" y="123905"/>
                  </a:cubicBezTo>
                  <a:cubicBezTo>
                    <a:pt x="956147" y="128973"/>
                    <a:pt x="953867" y="131127"/>
                    <a:pt x="953233" y="135181"/>
                  </a:cubicBezTo>
                  <a:cubicBezTo>
                    <a:pt x="948799" y="132520"/>
                    <a:pt x="955007" y="131507"/>
                    <a:pt x="952600" y="126439"/>
                  </a:cubicBezTo>
                  <a:cubicBezTo>
                    <a:pt x="950699" y="130113"/>
                    <a:pt x="944872" y="122511"/>
                    <a:pt x="939804" y="126692"/>
                  </a:cubicBezTo>
                  <a:cubicBezTo>
                    <a:pt x="939424" y="123778"/>
                    <a:pt x="942591" y="115290"/>
                    <a:pt x="943478" y="123778"/>
                  </a:cubicBezTo>
                  <a:cubicBezTo>
                    <a:pt x="947279" y="119851"/>
                    <a:pt x="941451" y="119217"/>
                    <a:pt x="940944" y="110856"/>
                  </a:cubicBezTo>
                  <a:cubicBezTo>
                    <a:pt x="940311" y="117951"/>
                    <a:pt x="933596" y="107308"/>
                    <a:pt x="933089" y="114657"/>
                  </a:cubicBezTo>
                  <a:cubicBezTo>
                    <a:pt x="931062" y="115037"/>
                    <a:pt x="930555" y="109082"/>
                    <a:pt x="928148" y="111109"/>
                  </a:cubicBezTo>
                  <a:cubicBezTo>
                    <a:pt x="930302" y="116557"/>
                    <a:pt x="933723" y="117317"/>
                    <a:pt x="937650" y="115923"/>
                  </a:cubicBezTo>
                  <a:cubicBezTo>
                    <a:pt x="941451" y="125425"/>
                    <a:pt x="933089" y="120991"/>
                    <a:pt x="937777" y="127072"/>
                  </a:cubicBezTo>
                  <a:cubicBezTo>
                    <a:pt x="936130" y="128213"/>
                    <a:pt x="935496" y="125805"/>
                    <a:pt x="934863" y="123145"/>
                  </a:cubicBezTo>
                  <a:cubicBezTo>
                    <a:pt x="933596" y="124032"/>
                    <a:pt x="935116" y="128719"/>
                    <a:pt x="935496" y="131887"/>
                  </a:cubicBezTo>
                  <a:cubicBezTo>
                    <a:pt x="933089" y="131127"/>
                    <a:pt x="931442" y="127199"/>
                    <a:pt x="928402" y="128846"/>
                  </a:cubicBezTo>
                  <a:cubicBezTo>
                    <a:pt x="927135" y="124665"/>
                    <a:pt x="927261" y="122131"/>
                    <a:pt x="929162" y="122005"/>
                  </a:cubicBezTo>
                  <a:cubicBezTo>
                    <a:pt x="928148" y="119471"/>
                    <a:pt x="927008" y="117824"/>
                    <a:pt x="925234" y="118331"/>
                  </a:cubicBezTo>
                  <a:cubicBezTo>
                    <a:pt x="924221" y="114657"/>
                    <a:pt x="925868" y="112376"/>
                    <a:pt x="923967" y="111869"/>
                  </a:cubicBezTo>
                  <a:cubicBezTo>
                    <a:pt x="924601" y="108575"/>
                    <a:pt x="928275" y="108069"/>
                    <a:pt x="924347" y="102874"/>
                  </a:cubicBezTo>
                  <a:cubicBezTo>
                    <a:pt x="925868" y="101861"/>
                    <a:pt x="926501" y="104521"/>
                    <a:pt x="927895" y="104394"/>
                  </a:cubicBezTo>
                  <a:cubicBezTo>
                    <a:pt x="928782" y="104268"/>
                    <a:pt x="929668" y="101861"/>
                    <a:pt x="929542" y="101861"/>
                  </a:cubicBezTo>
                  <a:cubicBezTo>
                    <a:pt x="933216" y="102494"/>
                    <a:pt x="936257" y="108575"/>
                    <a:pt x="941198" y="106295"/>
                  </a:cubicBezTo>
                  <a:cubicBezTo>
                    <a:pt x="942464" y="106422"/>
                    <a:pt x="942844" y="110096"/>
                    <a:pt x="943478" y="112503"/>
                  </a:cubicBezTo>
                  <a:cubicBezTo>
                    <a:pt x="946392" y="112249"/>
                    <a:pt x="946392" y="108575"/>
                    <a:pt x="944238" y="105661"/>
                  </a:cubicBezTo>
                  <a:cubicBezTo>
                    <a:pt x="949179" y="104268"/>
                    <a:pt x="951460" y="113390"/>
                    <a:pt x="956274" y="112249"/>
                  </a:cubicBezTo>
                  <a:cubicBezTo>
                    <a:pt x="955894" y="109716"/>
                    <a:pt x="955260" y="108449"/>
                    <a:pt x="954374" y="108195"/>
                  </a:cubicBezTo>
                  <a:cubicBezTo>
                    <a:pt x="955640" y="104648"/>
                    <a:pt x="956020" y="99834"/>
                    <a:pt x="954500" y="92612"/>
                  </a:cubicBezTo>
                  <a:cubicBezTo>
                    <a:pt x="953867" y="87544"/>
                    <a:pt x="957287" y="87924"/>
                    <a:pt x="955387" y="81336"/>
                  </a:cubicBezTo>
                  <a:cubicBezTo>
                    <a:pt x="954880" y="78042"/>
                    <a:pt x="952853" y="74748"/>
                    <a:pt x="951586" y="73101"/>
                  </a:cubicBezTo>
                  <a:cubicBezTo>
                    <a:pt x="951079" y="72468"/>
                    <a:pt x="949939" y="74115"/>
                    <a:pt x="949559" y="73482"/>
                  </a:cubicBezTo>
                  <a:cubicBezTo>
                    <a:pt x="948546" y="71835"/>
                    <a:pt x="948546" y="68034"/>
                    <a:pt x="946645" y="69554"/>
                  </a:cubicBezTo>
                  <a:cubicBezTo>
                    <a:pt x="949179" y="72848"/>
                    <a:pt x="947152" y="76902"/>
                    <a:pt x="949686" y="84630"/>
                  </a:cubicBezTo>
                  <a:cubicBezTo>
                    <a:pt x="948166" y="84250"/>
                    <a:pt x="947785" y="79436"/>
                    <a:pt x="946899" y="76269"/>
                  </a:cubicBezTo>
                  <a:cubicBezTo>
                    <a:pt x="945505" y="76395"/>
                    <a:pt x="943731" y="76522"/>
                    <a:pt x="944238" y="79056"/>
                  </a:cubicBezTo>
                  <a:cubicBezTo>
                    <a:pt x="945758" y="86658"/>
                    <a:pt x="943098" y="73862"/>
                    <a:pt x="939677" y="77662"/>
                  </a:cubicBezTo>
                  <a:cubicBezTo>
                    <a:pt x="941198" y="83870"/>
                    <a:pt x="938664" y="84757"/>
                    <a:pt x="940184" y="90965"/>
                  </a:cubicBezTo>
                  <a:cubicBezTo>
                    <a:pt x="936510" y="92612"/>
                    <a:pt x="934609" y="87418"/>
                    <a:pt x="932329" y="83617"/>
                  </a:cubicBezTo>
                  <a:cubicBezTo>
                    <a:pt x="928782" y="81210"/>
                    <a:pt x="928021" y="91345"/>
                    <a:pt x="926755" y="82477"/>
                  </a:cubicBezTo>
                  <a:cubicBezTo>
                    <a:pt x="924727" y="82857"/>
                    <a:pt x="927008" y="87798"/>
                    <a:pt x="926628" y="89445"/>
                  </a:cubicBezTo>
                  <a:cubicBezTo>
                    <a:pt x="926121" y="91852"/>
                    <a:pt x="919786" y="91725"/>
                    <a:pt x="918393" y="91092"/>
                  </a:cubicBezTo>
                  <a:cubicBezTo>
                    <a:pt x="915226" y="89445"/>
                    <a:pt x="914085" y="82603"/>
                    <a:pt x="911551" y="83490"/>
                  </a:cubicBezTo>
                  <a:cubicBezTo>
                    <a:pt x="910031" y="76776"/>
                    <a:pt x="912818" y="75762"/>
                    <a:pt x="910665" y="68034"/>
                  </a:cubicBezTo>
                  <a:cubicBezTo>
                    <a:pt x="912185" y="68414"/>
                    <a:pt x="912565" y="73228"/>
                    <a:pt x="913452" y="76395"/>
                  </a:cubicBezTo>
                  <a:cubicBezTo>
                    <a:pt x="916239" y="76522"/>
                    <a:pt x="916239" y="72721"/>
                    <a:pt x="914845" y="67147"/>
                  </a:cubicBezTo>
                  <a:cubicBezTo>
                    <a:pt x="917379" y="67274"/>
                    <a:pt x="918266" y="74242"/>
                    <a:pt x="921307" y="72595"/>
                  </a:cubicBezTo>
                  <a:cubicBezTo>
                    <a:pt x="919913" y="62333"/>
                    <a:pt x="928021" y="64740"/>
                    <a:pt x="929035" y="57645"/>
                  </a:cubicBezTo>
                  <a:cubicBezTo>
                    <a:pt x="928528" y="49410"/>
                    <a:pt x="925234" y="52071"/>
                    <a:pt x="924347" y="45229"/>
                  </a:cubicBezTo>
                  <a:cubicBezTo>
                    <a:pt x="924094" y="37628"/>
                    <a:pt x="935496" y="49030"/>
                    <a:pt x="929795" y="50804"/>
                  </a:cubicBezTo>
                  <a:cubicBezTo>
                    <a:pt x="931569" y="54604"/>
                    <a:pt x="935876" y="48523"/>
                    <a:pt x="934736" y="43202"/>
                  </a:cubicBezTo>
                  <a:cubicBezTo>
                    <a:pt x="932329" y="44976"/>
                    <a:pt x="930809" y="43075"/>
                    <a:pt x="930302" y="37374"/>
                  </a:cubicBezTo>
                  <a:cubicBezTo>
                    <a:pt x="926881" y="36487"/>
                    <a:pt x="928021" y="41682"/>
                    <a:pt x="924601" y="40668"/>
                  </a:cubicBezTo>
                  <a:cubicBezTo>
                    <a:pt x="921433" y="41302"/>
                    <a:pt x="921433" y="30026"/>
                    <a:pt x="918266" y="30786"/>
                  </a:cubicBezTo>
                  <a:cubicBezTo>
                    <a:pt x="919280" y="30026"/>
                    <a:pt x="917633" y="25719"/>
                    <a:pt x="918013" y="24198"/>
                  </a:cubicBezTo>
                  <a:cubicBezTo>
                    <a:pt x="918013" y="24072"/>
                    <a:pt x="919026" y="24072"/>
                    <a:pt x="919026" y="23945"/>
                  </a:cubicBezTo>
                  <a:cubicBezTo>
                    <a:pt x="918773" y="22551"/>
                    <a:pt x="914592" y="17230"/>
                    <a:pt x="918773" y="17357"/>
                  </a:cubicBezTo>
                  <a:cubicBezTo>
                    <a:pt x="918900" y="11022"/>
                    <a:pt x="912185" y="13049"/>
                    <a:pt x="914972" y="9122"/>
                  </a:cubicBezTo>
                  <a:cubicBezTo>
                    <a:pt x="911551" y="1394"/>
                    <a:pt x="914212" y="14063"/>
                    <a:pt x="912692" y="14063"/>
                  </a:cubicBezTo>
                  <a:cubicBezTo>
                    <a:pt x="912438" y="13429"/>
                    <a:pt x="909778" y="10389"/>
                    <a:pt x="909778" y="10135"/>
                  </a:cubicBezTo>
                  <a:cubicBezTo>
                    <a:pt x="909524" y="8868"/>
                    <a:pt x="910665" y="7095"/>
                    <a:pt x="909904" y="5701"/>
                  </a:cubicBezTo>
                  <a:cubicBezTo>
                    <a:pt x="908511" y="2787"/>
                    <a:pt x="906864" y="4814"/>
                    <a:pt x="905470" y="0"/>
                  </a:cubicBezTo>
                  <a:cubicBezTo>
                    <a:pt x="903316" y="1647"/>
                    <a:pt x="902810" y="9122"/>
                    <a:pt x="905977" y="13303"/>
                  </a:cubicBezTo>
                  <a:cubicBezTo>
                    <a:pt x="906737" y="21664"/>
                    <a:pt x="896982" y="20271"/>
                    <a:pt x="891787" y="22805"/>
                  </a:cubicBezTo>
                  <a:cubicBezTo>
                    <a:pt x="892041" y="22678"/>
                    <a:pt x="892041" y="26479"/>
                    <a:pt x="891154" y="25212"/>
                  </a:cubicBezTo>
                  <a:cubicBezTo>
                    <a:pt x="889000" y="21538"/>
                    <a:pt x="889127" y="30533"/>
                    <a:pt x="887860" y="34714"/>
                  </a:cubicBezTo>
                  <a:cubicBezTo>
                    <a:pt x="888240" y="40922"/>
                    <a:pt x="890394" y="40035"/>
                    <a:pt x="891027" y="45229"/>
                  </a:cubicBezTo>
                  <a:cubicBezTo>
                    <a:pt x="887100" y="49157"/>
                    <a:pt x="888493" y="32433"/>
                    <a:pt x="885326" y="32940"/>
                  </a:cubicBezTo>
                  <a:cubicBezTo>
                    <a:pt x="885580" y="31166"/>
                    <a:pt x="885706" y="29266"/>
                    <a:pt x="885073" y="26352"/>
                  </a:cubicBezTo>
                  <a:cubicBezTo>
                    <a:pt x="884439" y="28126"/>
                    <a:pt x="884313" y="30533"/>
                    <a:pt x="884313" y="33193"/>
                  </a:cubicBezTo>
                  <a:cubicBezTo>
                    <a:pt x="880892" y="35220"/>
                    <a:pt x="878865" y="23691"/>
                    <a:pt x="877218" y="30153"/>
                  </a:cubicBezTo>
                  <a:cubicBezTo>
                    <a:pt x="877978" y="31800"/>
                    <a:pt x="879245" y="33447"/>
                    <a:pt x="879498" y="36361"/>
                  </a:cubicBezTo>
                  <a:cubicBezTo>
                    <a:pt x="879878" y="39401"/>
                    <a:pt x="878105" y="37121"/>
                    <a:pt x="877851" y="38895"/>
                  </a:cubicBezTo>
                  <a:cubicBezTo>
                    <a:pt x="877598" y="41428"/>
                    <a:pt x="880132" y="46749"/>
                    <a:pt x="880132" y="49537"/>
                  </a:cubicBezTo>
                  <a:cubicBezTo>
                    <a:pt x="879498" y="49663"/>
                    <a:pt x="878738" y="49790"/>
                    <a:pt x="878105" y="49917"/>
                  </a:cubicBezTo>
                  <a:cubicBezTo>
                    <a:pt x="873037" y="45609"/>
                    <a:pt x="878611" y="38008"/>
                    <a:pt x="875064" y="34967"/>
                  </a:cubicBezTo>
                  <a:cubicBezTo>
                    <a:pt x="872910" y="40161"/>
                    <a:pt x="865435" y="32433"/>
                    <a:pt x="867463" y="45356"/>
                  </a:cubicBezTo>
                  <a:cubicBezTo>
                    <a:pt x="865182" y="46749"/>
                    <a:pt x="866069" y="35474"/>
                    <a:pt x="863028" y="39528"/>
                  </a:cubicBezTo>
                  <a:cubicBezTo>
                    <a:pt x="863535" y="44089"/>
                    <a:pt x="864929" y="45102"/>
                    <a:pt x="865815" y="47890"/>
                  </a:cubicBezTo>
                  <a:cubicBezTo>
                    <a:pt x="863408" y="48396"/>
                    <a:pt x="859481" y="42949"/>
                    <a:pt x="860621" y="48903"/>
                  </a:cubicBezTo>
                  <a:cubicBezTo>
                    <a:pt x="861761" y="54731"/>
                    <a:pt x="858974" y="46623"/>
                    <a:pt x="856440" y="49663"/>
                  </a:cubicBezTo>
                  <a:cubicBezTo>
                    <a:pt x="856060" y="47636"/>
                    <a:pt x="857327" y="47763"/>
                    <a:pt x="858087" y="47130"/>
                  </a:cubicBezTo>
                  <a:cubicBezTo>
                    <a:pt x="856060" y="40542"/>
                    <a:pt x="854793" y="44849"/>
                    <a:pt x="852513" y="45989"/>
                  </a:cubicBezTo>
                  <a:cubicBezTo>
                    <a:pt x="853526" y="50170"/>
                    <a:pt x="853400" y="52071"/>
                    <a:pt x="853146" y="54731"/>
                  </a:cubicBezTo>
                  <a:cubicBezTo>
                    <a:pt x="852893" y="58532"/>
                    <a:pt x="850739" y="59039"/>
                    <a:pt x="851753" y="63853"/>
                  </a:cubicBezTo>
                  <a:cubicBezTo>
                    <a:pt x="856187" y="61953"/>
                    <a:pt x="857834" y="70568"/>
                    <a:pt x="861761" y="70821"/>
                  </a:cubicBezTo>
                  <a:cubicBezTo>
                    <a:pt x="863662" y="78549"/>
                    <a:pt x="854793" y="71961"/>
                    <a:pt x="858721" y="82603"/>
                  </a:cubicBezTo>
                  <a:cubicBezTo>
                    <a:pt x="855807" y="82603"/>
                    <a:pt x="854287" y="76902"/>
                    <a:pt x="852386" y="72721"/>
                  </a:cubicBezTo>
                  <a:cubicBezTo>
                    <a:pt x="849346" y="74622"/>
                    <a:pt x="847318" y="72215"/>
                    <a:pt x="844785" y="71961"/>
                  </a:cubicBezTo>
                  <a:cubicBezTo>
                    <a:pt x="844531" y="76522"/>
                    <a:pt x="841617" y="81717"/>
                    <a:pt x="845671" y="87418"/>
                  </a:cubicBezTo>
                  <a:cubicBezTo>
                    <a:pt x="844278" y="87671"/>
                    <a:pt x="842884" y="87924"/>
                    <a:pt x="841491" y="88178"/>
                  </a:cubicBezTo>
                  <a:cubicBezTo>
                    <a:pt x="843011" y="96159"/>
                    <a:pt x="841617" y="94512"/>
                    <a:pt x="844024" y="101100"/>
                  </a:cubicBezTo>
                  <a:cubicBezTo>
                    <a:pt x="842757" y="100974"/>
                    <a:pt x="842251" y="101987"/>
                    <a:pt x="842377" y="103634"/>
                  </a:cubicBezTo>
                  <a:cubicBezTo>
                    <a:pt x="841111" y="103508"/>
                    <a:pt x="840730" y="99834"/>
                    <a:pt x="840097" y="97426"/>
                  </a:cubicBezTo>
                  <a:cubicBezTo>
                    <a:pt x="838703" y="97933"/>
                    <a:pt x="837310" y="98313"/>
                    <a:pt x="836550" y="95906"/>
                  </a:cubicBezTo>
                  <a:cubicBezTo>
                    <a:pt x="832876" y="97300"/>
                    <a:pt x="834776" y="106041"/>
                    <a:pt x="828568" y="104141"/>
                  </a:cubicBezTo>
                  <a:cubicBezTo>
                    <a:pt x="830975" y="109209"/>
                    <a:pt x="828315" y="115037"/>
                    <a:pt x="830722" y="114910"/>
                  </a:cubicBezTo>
                  <a:cubicBezTo>
                    <a:pt x="831355" y="118837"/>
                    <a:pt x="829455" y="117951"/>
                    <a:pt x="828441" y="119851"/>
                  </a:cubicBezTo>
                  <a:cubicBezTo>
                    <a:pt x="828061" y="120484"/>
                    <a:pt x="827301" y="124412"/>
                    <a:pt x="827301" y="124539"/>
                  </a:cubicBezTo>
                  <a:cubicBezTo>
                    <a:pt x="826668" y="125045"/>
                    <a:pt x="822740" y="120104"/>
                    <a:pt x="822107" y="125552"/>
                  </a:cubicBezTo>
                  <a:cubicBezTo>
                    <a:pt x="819953" y="126312"/>
                    <a:pt x="820080" y="118077"/>
                    <a:pt x="818939" y="115037"/>
                  </a:cubicBezTo>
                  <a:cubicBezTo>
                    <a:pt x="818306" y="116810"/>
                    <a:pt x="818179" y="119217"/>
                    <a:pt x="818179" y="121878"/>
                  </a:cubicBezTo>
                  <a:cubicBezTo>
                    <a:pt x="813112" y="122385"/>
                    <a:pt x="814632" y="133154"/>
                    <a:pt x="808677" y="128213"/>
                  </a:cubicBezTo>
                  <a:cubicBezTo>
                    <a:pt x="808424" y="129986"/>
                    <a:pt x="808297" y="131887"/>
                    <a:pt x="808931" y="134801"/>
                  </a:cubicBezTo>
                  <a:cubicBezTo>
                    <a:pt x="805763" y="132647"/>
                    <a:pt x="804877" y="130746"/>
                    <a:pt x="802343" y="133914"/>
                  </a:cubicBezTo>
                  <a:cubicBezTo>
                    <a:pt x="801076" y="128593"/>
                    <a:pt x="801076" y="124919"/>
                    <a:pt x="802216" y="122765"/>
                  </a:cubicBezTo>
                  <a:cubicBezTo>
                    <a:pt x="800569" y="118964"/>
                    <a:pt x="798922" y="115290"/>
                    <a:pt x="797528" y="110349"/>
                  </a:cubicBezTo>
                  <a:cubicBezTo>
                    <a:pt x="795628" y="109969"/>
                    <a:pt x="795881" y="112376"/>
                    <a:pt x="796388" y="115037"/>
                  </a:cubicBezTo>
                  <a:cubicBezTo>
                    <a:pt x="793221" y="111236"/>
                    <a:pt x="793981" y="108195"/>
                    <a:pt x="790434" y="111743"/>
                  </a:cubicBezTo>
                  <a:cubicBezTo>
                    <a:pt x="790560" y="111616"/>
                    <a:pt x="790687" y="115543"/>
                    <a:pt x="789800" y="114150"/>
                  </a:cubicBezTo>
                  <a:cubicBezTo>
                    <a:pt x="787773" y="110856"/>
                    <a:pt x="787900" y="116684"/>
                    <a:pt x="789040" y="120991"/>
                  </a:cubicBezTo>
                  <a:cubicBezTo>
                    <a:pt x="791574" y="121751"/>
                    <a:pt x="789673" y="116557"/>
                    <a:pt x="791320" y="116050"/>
                  </a:cubicBezTo>
                  <a:cubicBezTo>
                    <a:pt x="792461" y="117190"/>
                    <a:pt x="796008" y="127579"/>
                    <a:pt x="796261" y="119598"/>
                  </a:cubicBezTo>
                  <a:cubicBezTo>
                    <a:pt x="797528" y="120991"/>
                    <a:pt x="798542" y="123145"/>
                    <a:pt x="799555" y="125679"/>
                  </a:cubicBezTo>
                  <a:cubicBezTo>
                    <a:pt x="800822" y="133660"/>
                    <a:pt x="796515" y="134294"/>
                    <a:pt x="800316" y="145569"/>
                  </a:cubicBezTo>
                  <a:cubicBezTo>
                    <a:pt x="798922" y="144683"/>
                    <a:pt x="798162" y="141262"/>
                    <a:pt x="797022" y="139488"/>
                  </a:cubicBezTo>
                  <a:cubicBezTo>
                    <a:pt x="796008" y="138095"/>
                    <a:pt x="793981" y="139742"/>
                    <a:pt x="795501" y="137588"/>
                  </a:cubicBezTo>
                  <a:cubicBezTo>
                    <a:pt x="794361" y="134547"/>
                    <a:pt x="794614" y="137968"/>
                    <a:pt x="793474" y="137968"/>
                  </a:cubicBezTo>
                  <a:cubicBezTo>
                    <a:pt x="792334" y="136828"/>
                    <a:pt x="791067" y="135687"/>
                    <a:pt x="791447" y="138348"/>
                  </a:cubicBezTo>
                  <a:cubicBezTo>
                    <a:pt x="790560" y="138095"/>
                    <a:pt x="790053" y="136448"/>
                    <a:pt x="788913" y="136574"/>
                  </a:cubicBezTo>
                  <a:cubicBezTo>
                    <a:pt x="787646" y="131253"/>
                    <a:pt x="786633" y="126186"/>
                    <a:pt x="788787" y="125425"/>
                  </a:cubicBezTo>
                  <a:cubicBezTo>
                    <a:pt x="788660" y="118457"/>
                    <a:pt x="786126" y="120484"/>
                    <a:pt x="784986" y="117190"/>
                  </a:cubicBezTo>
                  <a:cubicBezTo>
                    <a:pt x="783846" y="117951"/>
                    <a:pt x="784859" y="121625"/>
                    <a:pt x="785873" y="121498"/>
                  </a:cubicBezTo>
                  <a:cubicBezTo>
                    <a:pt x="786126" y="126566"/>
                    <a:pt x="784099" y="128466"/>
                    <a:pt x="782452" y="131127"/>
                  </a:cubicBezTo>
                  <a:cubicBezTo>
                    <a:pt x="781185" y="131000"/>
                    <a:pt x="780805" y="127326"/>
                    <a:pt x="780171" y="124919"/>
                  </a:cubicBezTo>
                  <a:cubicBezTo>
                    <a:pt x="777891" y="127072"/>
                    <a:pt x="784099" y="140628"/>
                    <a:pt x="780045" y="140502"/>
                  </a:cubicBezTo>
                  <a:cubicBezTo>
                    <a:pt x="777511" y="142529"/>
                    <a:pt x="777131" y="136448"/>
                    <a:pt x="775611" y="134674"/>
                  </a:cubicBezTo>
                  <a:cubicBezTo>
                    <a:pt x="768642" y="133407"/>
                    <a:pt x="763828" y="142402"/>
                    <a:pt x="759774" y="135561"/>
                  </a:cubicBezTo>
                  <a:cubicBezTo>
                    <a:pt x="757113" y="137208"/>
                    <a:pt x="755973" y="140248"/>
                    <a:pt x="756353" y="145189"/>
                  </a:cubicBezTo>
                  <a:cubicBezTo>
                    <a:pt x="756607" y="149370"/>
                    <a:pt x="761928" y="155958"/>
                    <a:pt x="759394" y="160266"/>
                  </a:cubicBezTo>
                  <a:cubicBezTo>
                    <a:pt x="760914" y="163306"/>
                    <a:pt x="762941" y="164320"/>
                    <a:pt x="765349" y="163560"/>
                  </a:cubicBezTo>
                  <a:cubicBezTo>
                    <a:pt x="765855" y="160519"/>
                    <a:pt x="764715" y="155451"/>
                    <a:pt x="765222" y="152411"/>
                  </a:cubicBezTo>
                  <a:cubicBezTo>
                    <a:pt x="767882" y="152157"/>
                    <a:pt x="768516" y="160139"/>
                    <a:pt x="770416" y="162546"/>
                  </a:cubicBezTo>
                  <a:cubicBezTo>
                    <a:pt x="773203" y="162039"/>
                    <a:pt x="775864" y="161406"/>
                    <a:pt x="778651" y="160899"/>
                  </a:cubicBezTo>
                  <a:cubicBezTo>
                    <a:pt x="777384" y="156845"/>
                    <a:pt x="775357" y="155958"/>
                    <a:pt x="774470" y="150637"/>
                  </a:cubicBezTo>
                  <a:cubicBezTo>
                    <a:pt x="776117" y="149497"/>
                    <a:pt x="776751" y="151904"/>
                    <a:pt x="777384" y="154565"/>
                  </a:cubicBezTo>
                  <a:cubicBezTo>
                    <a:pt x="779285" y="153931"/>
                    <a:pt x="776624" y="147343"/>
                    <a:pt x="779158" y="147470"/>
                  </a:cubicBezTo>
                  <a:cubicBezTo>
                    <a:pt x="782072" y="147597"/>
                    <a:pt x="782832" y="156085"/>
                    <a:pt x="785493" y="157352"/>
                  </a:cubicBezTo>
                  <a:cubicBezTo>
                    <a:pt x="785112" y="159506"/>
                    <a:pt x="784226" y="161026"/>
                    <a:pt x="783212" y="162293"/>
                  </a:cubicBezTo>
                  <a:cubicBezTo>
                    <a:pt x="784732" y="165333"/>
                    <a:pt x="786760" y="166347"/>
                    <a:pt x="789167" y="165587"/>
                  </a:cubicBezTo>
                  <a:cubicBezTo>
                    <a:pt x="788407" y="162039"/>
                    <a:pt x="787773" y="158492"/>
                    <a:pt x="787013" y="154818"/>
                  </a:cubicBezTo>
                  <a:cubicBezTo>
                    <a:pt x="789547" y="153678"/>
                    <a:pt x="790940" y="157098"/>
                    <a:pt x="791827" y="162800"/>
                  </a:cubicBezTo>
                  <a:cubicBezTo>
                    <a:pt x="794995" y="162293"/>
                    <a:pt x="790687" y="151777"/>
                    <a:pt x="793854" y="151271"/>
                  </a:cubicBezTo>
                  <a:cubicBezTo>
                    <a:pt x="795881" y="151271"/>
                    <a:pt x="795881" y="158365"/>
                    <a:pt x="797655" y="159506"/>
                  </a:cubicBezTo>
                  <a:cubicBezTo>
                    <a:pt x="797402" y="162800"/>
                    <a:pt x="797528" y="166600"/>
                    <a:pt x="794868" y="166727"/>
                  </a:cubicBezTo>
                  <a:cubicBezTo>
                    <a:pt x="796641" y="172302"/>
                    <a:pt x="798035" y="180030"/>
                    <a:pt x="800316" y="183450"/>
                  </a:cubicBezTo>
                  <a:cubicBezTo>
                    <a:pt x="805257" y="182817"/>
                    <a:pt x="798035" y="174835"/>
                    <a:pt x="800189" y="172302"/>
                  </a:cubicBezTo>
                  <a:cubicBezTo>
                    <a:pt x="802469" y="170908"/>
                    <a:pt x="803230" y="175722"/>
                    <a:pt x="805763" y="173442"/>
                  </a:cubicBezTo>
                  <a:cubicBezTo>
                    <a:pt x="805003" y="171161"/>
                    <a:pt x="803483" y="172302"/>
                    <a:pt x="802849" y="169514"/>
                  </a:cubicBezTo>
                  <a:cubicBezTo>
                    <a:pt x="801329" y="163686"/>
                    <a:pt x="806397" y="171161"/>
                    <a:pt x="806523" y="166600"/>
                  </a:cubicBezTo>
                  <a:cubicBezTo>
                    <a:pt x="805003" y="162293"/>
                    <a:pt x="803103" y="159632"/>
                    <a:pt x="800696" y="158872"/>
                  </a:cubicBezTo>
                  <a:cubicBezTo>
                    <a:pt x="799302" y="157732"/>
                    <a:pt x="798669" y="154185"/>
                    <a:pt x="796768" y="155198"/>
                  </a:cubicBezTo>
                  <a:cubicBezTo>
                    <a:pt x="796135" y="152284"/>
                    <a:pt x="795628" y="149497"/>
                    <a:pt x="794995" y="146583"/>
                  </a:cubicBezTo>
                  <a:cubicBezTo>
                    <a:pt x="797402" y="144809"/>
                    <a:pt x="798922" y="146710"/>
                    <a:pt x="799429" y="152411"/>
                  </a:cubicBezTo>
                  <a:cubicBezTo>
                    <a:pt x="800569" y="147977"/>
                    <a:pt x="801963" y="151651"/>
                    <a:pt x="804623" y="151397"/>
                  </a:cubicBezTo>
                  <a:cubicBezTo>
                    <a:pt x="803863" y="147850"/>
                    <a:pt x="803230" y="144303"/>
                    <a:pt x="802469" y="140628"/>
                  </a:cubicBezTo>
                  <a:cubicBezTo>
                    <a:pt x="803736" y="140755"/>
                    <a:pt x="804116" y="144429"/>
                    <a:pt x="804750" y="146836"/>
                  </a:cubicBezTo>
                  <a:cubicBezTo>
                    <a:pt x="809311" y="143669"/>
                    <a:pt x="814252" y="150257"/>
                    <a:pt x="814632" y="142656"/>
                  </a:cubicBezTo>
                  <a:cubicBezTo>
                    <a:pt x="816152" y="142656"/>
                    <a:pt x="821980" y="150764"/>
                    <a:pt x="817419" y="151017"/>
                  </a:cubicBezTo>
                  <a:cubicBezTo>
                    <a:pt x="819699" y="156845"/>
                    <a:pt x="819573" y="147343"/>
                    <a:pt x="821980" y="152411"/>
                  </a:cubicBezTo>
                  <a:cubicBezTo>
                    <a:pt x="821980" y="156592"/>
                    <a:pt x="821853" y="160646"/>
                    <a:pt x="822487" y="165714"/>
                  </a:cubicBezTo>
                  <a:cubicBezTo>
                    <a:pt x="823247" y="162420"/>
                    <a:pt x="827935" y="164573"/>
                    <a:pt x="824894" y="156338"/>
                  </a:cubicBezTo>
                  <a:cubicBezTo>
                    <a:pt x="827554" y="157479"/>
                    <a:pt x="828821" y="155071"/>
                    <a:pt x="831482" y="157225"/>
                  </a:cubicBezTo>
                  <a:cubicBezTo>
                    <a:pt x="834522" y="159759"/>
                    <a:pt x="834269" y="165587"/>
                    <a:pt x="837436" y="160519"/>
                  </a:cubicBezTo>
                  <a:cubicBezTo>
                    <a:pt x="838830" y="165587"/>
                    <a:pt x="836550" y="165587"/>
                    <a:pt x="838577" y="171415"/>
                  </a:cubicBezTo>
                  <a:cubicBezTo>
                    <a:pt x="837183" y="173315"/>
                    <a:pt x="833256" y="167994"/>
                    <a:pt x="835663" y="167487"/>
                  </a:cubicBezTo>
                  <a:cubicBezTo>
                    <a:pt x="832369" y="160266"/>
                    <a:pt x="834649" y="173315"/>
                    <a:pt x="832369" y="172555"/>
                  </a:cubicBezTo>
                  <a:cubicBezTo>
                    <a:pt x="829835" y="173822"/>
                    <a:pt x="830975" y="160392"/>
                    <a:pt x="827554" y="164573"/>
                  </a:cubicBezTo>
                  <a:cubicBezTo>
                    <a:pt x="828441" y="166220"/>
                    <a:pt x="829328" y="167867"/>
                    <a:pt x="829835" y="170781"/>
                  </a:cubicBezTo>
                  <a:cubicBezTo>
                    <a:pt x="830595" y="179650"/>
                    <a:pt x="824767" y="170274"/>
                    <a:pt x="824894" y="178383"/>
                  </a:cubicBezTo>
                  <a:cubicBezTo>
                    <a:pt x="823120" y="176482"/>
                    <a:pt x="821093" y="175469"/>
                    <a:pt x="819446" y="172808"/>
                  </a:cubicBezTo>
                  <a:cubicBezTo>
                    <a:pt x="818053" y="175342"/>
                    <a:pt x="814632" y="177623"/>
                    <a:pt x="818053" y="182057"/>
                  </a:cubicBezTo>
                  <a:cubicBezTo>
                    <a:pt x="813365" y="175976"/>
                    <a:pt x="808804" y="187885"/>
                    <a:pt x="805890" y="180030"/>
                  </a:cubicBezTo>
                  <a:cubicBezTo>
                    <a:pt x="804496" y="180537"/>
                    <a:pt x="806143" y="184211"/>
                    <a:pt x="806143" y="186618"/>
                  </a:cubicBezTo>
                  <a:cubicBezTo>
                    <a:pt x="806143" y="189278"/>
                    <a:pt x="805003" y="190545"/>
                    <a:pt x="805383" y="193459"/>
                  </a:cubicBezTo>
                  <a:cubicBezTo>
                    <a:pt x="806143" y="198654"/>
                    <a:pt x="807537" y="201314"/>
                    <a:pt x="808931" y="206128"/>
                  </a:cubicBezTo>
                  <a:cubicBezTo>
                    <a:pt x="809184" y="209042"/>
                    <a:pt x="806650" y="208409"/>
                    <a:pt x="805257" y="209042"/>
                  </a:cubicBezTo>
                  <a:cubicBezTo>
                    <a:pt x="803990" y="201948"/>
                    <a:pt x="806017" y="199414"/>
                    <a:pt x="803230" y="193839"/>
                  </a:cubicBezTo>
                  <a:cubicBezTo>
                    <a:pt x="802216" y="191939"/>
                    <a:pt x="800696" y="193713"/>
                    <a:pt x="799682" y="192319"/>
                  </a:cubicBezTo>
                  <a:cubicBezTo>
                    <a:pt x="799049" y="191305"/>
                    <a:pt x="803356" y="185858"/>
                    <a:pt x="797782" y="188265"/>
                  </a:cubicBezTo>
                  <a:cubicBezTo>
                    <a:pt x="796135" y="187378"/>
                    <a:pt x="793474" y="176736"/>
                    <a:pt x="792334" y="171541"/>
                  </a:cubicBezTo>
                  <a:cubicBezTo>
                    <a:pt x="788660" y="170274"/>
                    <a:pt x="792334" y="178763"/>
                    <a:pt x="790940" y="180790"/>
                  </a:cubicBezTo>
                  <a:cubicBezTo>
                    <a:pt x="789800" y="188138"/>
                    <a:pt x="784606" y="190165"/>
                    <a:pt x="786506" y="201694"/>
                  </a:cubicBezTo>
                  <a:cubicBezTo>
                    <a:pt x="789547" y="200934"/>
                    <a:pt x="789293" y="195993"/>
                    <a:pt x="789927" y="192066"/>
                  </a:cubicBezTo>
                  <a:cubicBezTo>
                    <a:pt x="791447" y="192446"/>
                    <a:pt x="791827" y="197260"/>
                    <a:pt x="792714" y="200427"/>
                  </a:cubicBezTo>
                  <a:cubicBezTo>
                    <a:pt x="794488" y="201314"/>
                    <a:pt x="795881" y="203341"/>
                    <a:pt x="797148" y="206255"/>
                  </a:cubicBezTo>
                  <a:cubicBezTo>
                    <a:pt x="801076" y="203975"/>
                    <a:pt x="803483" y="207142"/>
                    <a:pt x="804496" y="216010"/>
                  </a:cubicBezTo>
                  <a:cubicBezTo>
                    <a:pt x="808804" y="221078"/>
                    <a:pt x="810958" y="217151"/>
                    <a:pt x="814632" y="218418"/>
                  </a:cubicBezTo>
                  <a:cubicBezTo>
                    <a:pt x="814125" y="210183"/>
                    <a:pt x="810831" y="212843"/>
                    <a:pt x="809944" y="206002"/>
                  </a:cubicBezTo>
                  <a:cubicBezTo>
                    <a:pt x="809057" y="200427"/>
                    <a:pt x="812351" y="208662"/>
                    <a:pt x="814125" y="205242"/>
                  </a:cubicBezTo>
                  <a:cubicBezTo>
                    <a:pt x="813872" y="202454"/>
                    <a:pt x="815772" y="202708"/>
                    <a:pt x="816152" y="204861"/>
                  </a:cubicBezTo>
                  <a:cubicBezTo>
                    <a:pt x="817292" y="203214"/>
                    <a:pt x="817166" y="199920"/>
                    <a:pt x="816532" y="195866"/>
                  </a:cubicBezTo>
                  <a:cubicBezTo>
                    <a:pt x="819193" y="193206"/>
                    <a:pt x="820586" y="201694"/>
                    <a:pt x="822360" y="203595"/>
                  </a:cubicBezTo>
                  <a:cubicBezTo>
                    <a:pt x="822867" y="204228"/>
                    <a:pt x="823880" y="202834"/>
                    <a:pt x="824387" y="203214"/>
                  </a:cubicBezTo>
                  <a:cubicBezTo>
                    <a:pt x="826414" y="204355"/>
                    <a:pt x="828948" y="210056"/>
                    <a:pt x="830848" y="208662"/>
                  </a:cubicBezTo>
                  <a:cubicBezTo>
                    <a:pt x="829708" y="205115"/>
                    <a:pt x="830848" y="204481"/>
                    <a:pt x="831989" y="203975"/>
                  </a:cubicBezTo>
                  <a:cubicBezTo>
                    <a:pt x="829708" y="196246"/>
                    <a:pt x="832622" y="195360"/>
                    <a:pt x="831102" y="188518"/>
                  </a:cubicBezTo>
                  <a:cubicBezTo>
                    <a:pt x="832622" y="188391"/>
                    <a:pt x="834142" y="188265"/>
                    <a:pt x="833762" y="185731"/>
                  </a:cubicBezTo>
                  <a:cubicBezTo>
                    <a:pt x="836423" y="189405"/>
                    <a:pt x="838703" y="194599"/>
                    <a:pt x="842757" y="192952"/>
                  </a:cubicBezTo>
                  <a:cubicBezTo>
                    <a:pt x="843644" y="191559"/>
                    <a:pt x="844278" y="197007"/>
                    <a:pt x="844658" y="197007"/>
                  </a:cubicBezTo>
                  <a:cubicBezTo>
                    <a:pt x="846052" y="197007"/>
                    <a:pt x="844278" y="193459"/>
                    <a:pt x="844785" y="192572"/>
                  </a:cubicBezTo>
                  <a:cubicBezTo>
                    <a:pt x="845925" y="190165"/>
                    <a:pt x="854540" y="194979"/>
                    <a:pt x="851119" y="186871"/>
                  </a:cubicBezTo>
                  <a:cubicBezTo>
                    <a:pt x="855047" y="189278"/>
                    <a:pt x="860114" y="187378"/>
                    <a:pt x="861381" y="200427"/>
                  </a:cubicBezTo>
                  <a:cubicBezTo>
                    <a:pt x="858594" y="203721"/>
                    <a:pt x="859228" y="193586"/>
                    <a:pt x="856440" y="197007"/>
                  </a:cubicBezTo>
                  <a:cubicBezTo>
                    <a:pt x="858594" y="203975"/>
                    <a:pt x="855047" y="200681"/>
                    <a:pt x="854413" y="197387"/>
                  </a:cubicBezTo>
                  <a:cubicBezTo>
                    <a:pt x="853400" y="198780"/>
                    <a:pt x="854033" y="202201"/>
                    <a:pt x="853653" y="204228"/>
                  </a:cubicBezTo>
                  <a:cubicBezTo>
                    <a:pt x="853273" y="205748"/>
                    <a:pt x="850866" y="204735"/>
                    <a:pt x="852513" y="208916"/>
                  </a:cubicBezTo>
                  <a:cubicBezTo>
                    <a:pt x="849979" y="210943"/>
                    <a:pt x="849599" y="204861"/>
                    <a:pt x="848079" y="203088"/>
                  </a:cubicBezTo>
                  <a:cubicBezTo>
                    <a:pt x="846305" y="205495"/>
                    <a:pt x="844151" y="207269"/>
                    <a:pt x="843138" y="210689"/>
                  </a:cubicBezTo>
                  <a:cubicBezTo>
                    <a:pt x="839590" y="213350"/>
                    <a:pt x="835916" y="208536"/>
                    <a:pt x="834903" y="212336"/>
                  </a:cubicBezTo>
                  <a:cubicBezTo>
                    <a:pt x="836043" y="222218"/>
                    <a:pt x="837056" y="208536"/>
                    <a:pt x="838197" y="218418"/>
                  </a:cubicBezTo>
                  <a:cubicBezTo>
                    <a:pt x="837817" y="223865"/>
                    <a:pt x="833636" y="214363"/>
                    <a:pt x="835789" y="227793"/>
                  </a:cubicBezTo>
                  <a:cubicBezTo>
                    <a:pt x="834776" y="226019"/>
                    <a:pt x="832495" y="227159"/>
                    <a:pt x="831862" y="224119"/>
                  </a:cubicBezTo>
                  <a:cubicBezTo>
                    <a:pt x="831229" y="221458"/>
                    <a:pt x="828821" y="218418"/>
                    <a:pt x="827048" y="216137"/>
                  </a:cubicBezTo>
                  <a:cubicBezTo>
                    <a:pt x="824894" y="216897"/>
                    <a:pt x="825907" y="221965"/>
                    <a:pt x="827174" y="227286"/>
                  </a:cubicBezTo>
                  <a:cubicBezTo>
                    <a:pt x="824640" y="228426"/>
                    <a:pt x="822613" y="227413"/>
                    <a:pt x="821727" y="221712"/>
                  </a:cubicBezTo>
                  <a:cubicBezTo>
                    <a:pt x="820460" y="224752"/>
                    <a:pt x="822487" y="232227"/>
                    <a:pt x="819699" y="233241"/>
                  </a:cubicBezTo>
                  <a:cubicBezTo>
                    <a:pt x="816659" y="231087"/>
                    <a:pt x="814632" y="225132"/>
                    <a:pt x="812605" y="219051"/>
                  </a:cubicBezTo>
                  <a:cubicBezTo>
                    <a:pt x="811464" y="219684"/>
                    <a:pt x="812478" y="223105"/>
                    <a:pt x="812858" y="225639"/>
                  </a:cubicBezTo>
                  <a:cubicBezTo>
                    <a:pt x="813365" y="230580"/>
                    <a:pt x="806650" y="225639"/>
                    <a:pt x="810451" y="235014"/>
                  </a:cubicBezTo>
                  <a:cubicBezTo>
                    <a:pt x="806777" y="236535"/>
                    <a:pt x="805763" y="227793"/>
                    <a:pt x="803736" y="222978"/>
                  </a:cubicBezTo>
                  <a:cubicBezTo>
                    <a:pt x="801836" y="225132"/>
                    <a:pt x="802596" y="230960"/>
                    <a:pt x="801709" y="234507"/>
                  </a:cubicBezTo>
                  <a:cubicBezTo>
                    <a:pt x="797022" y="235521"/>
                    <a:pt x="796261" y="241982"/>
                    <a:pt x="793094" y="245150"/>
                  </a:cubicBezTo>
                  <a:cubicBezTo>
                    <a:pt x="790180" y="243629"/>
                    <a:pt x="792841" y="236661"/>
                    <a:pt x="790053" y="230073"/>
                  </a:cubicBezTo>
                  <a:cubicBezTo>
                    <a:pt x="787393" y="231974"/>
                    <a:pt x="786379" y="239068"/>
                    <a:pt x="783465" y="229186"/>
                  </a:cubicBezTo>
                  <a:cubicBezTo>
                    <a:pt x="782199" y="228680"/>
                    <a:pt x="782705" y="233621"/>
                    <a:pt x="782325" y="233874"/>
                  </a:cubicBezTo>
                  <a:cubicBezTo>
                    <a:pt x="780805" y="234761"/>
                    <a:pt x="777764" y="227793"/>
                    <a:pt x="781438" y="229566"/>
                  </a:cubicBezTo>
                  <a:cubicBezTo>
                    <a:pt x="781312" y="229566"/>
                    <a:pt x="778524" y="225892"/>
                    <a:pt x="777891" y="228046"/>
                  </a:cubicBezTo>
                  <a:cubicBezTo>
                    <a:pt x="777258" y="230327"/>
                    <a:pt x="777004" y="228173"/>
                    <a:pt x="774850" y="228680"/>
                  </a:cubicBezTo>
                  <a:cubicBezTo>
                    <a:pt x="777638" y="238055"/>
                    <a:pt x="775357" y="240969"/>
                    <a:pt x="772317" y="242616"/>
                  </a:cubicBezTo>
                  <a:cubicBezTo>
                    <a:pt x="769783" y="240462"/>
                    <a:pt x="771683" y="229060"/>
                    <a:pt x="765982" y="232734"/>
                  </a:cubicBezTo>
                  <a:cubicBezTo>
                    <a:pt x="767376" y="235014"/>
                    <a:pt x="768516" y="238182"/>
                    <a:pt x="769149" y="243249"/>
                  </a:cubicBezTo>
                  <a:cubicBezTo>
                    <a:pt x="766615" y="242996"/>
                    <a:pt x="766235" y="234127"/>
                    <a:pt x="763955" y="233114"/>
                  </a:cubicBezTo>
                  <a:cubicBezTo>
                    <a:pt x="760407" y="231594"/>
                    <a:pt x="763068" y="238308"/>
                    <a:pt x="763575" y="242109"/>
                  </a:cubicBezTo>
                  <a:cubicBezTo>
                    <a:pt x="761801" y="242742"/>
                    <a:pt x="760914" y="239955"/>
                    <a:pt x="759014" y="240715"/>
                  </a:cubicBezTo>
                  <a:cubicBezTo>
                    <a:pt x="756987" y="242489"/>
                    <a:pt x="756987" y="241729"/>
                    <a:pt x="754326" y="243883"/>
                  </a:cubicBezTo>
                  <a:cubicBezTo>
                    <a:pt x="753946" y="244263"/>
                    <a:pt x="753439" y="246290"/>
                    <a:pt x="753693" y="246290"/>
                  </a:cubicBezTo>
                  <a:cubicBezTo>
                    <a:pt x="752806" y="246543"/>
                    <a:pt x="751539" y="243756"/>
                    <a:pt x="750145" y="244770"/>
                  </a:cubicBezTo>
                  <a:cubicBezTo>
                    <a:pt x="749765" y="245023"/>
                    <a:pt x="750019" y="252498"/>
                    <a:pt x="745838" y="250091"/>
                  </a:cubicBezTo>
                  <a:cubicBezTo>
                    <a:pt x="748372" y="256552"/>
                    <a:pt x="747738" y="256045"/>
                    <a:pt x="745458" y="259086"/>
                  </a:cubicBezTo>
                  <a:cubicBezTo>
                    <a:pt x="746218" y="262760"/>
                    <a:pt x="745838" y="264787"/>
                    <a:pt x="744698" y="265927"/>
                  </a:cubicBezTo>
                  <a:cubicBezTo>
                    <a:pt x="742417" y="265800"/>
                    <a:pt x="742164" y="258072"/>
                    <a:pt x="739883" y="257946"/>
                  </a:cubicBezTo>
                  <a:cubicBezTo>
                    <a:pt x="739630" y="255032"/>
                    <a:pt x="741024" y="254271"/>
                    <a:pt x="740643" y="251104"/>
                  </a:cubicBezTo>
                  <a:cubicBezTo>
                    <a:pt x="742037" y="251358"/>
                    <a:pt x="742544" y="255158"/>
                    <a:pt x="741530" y="255412"/>
                  </a:cubicBezTo>
                  <a:cubicBezTo>
                    <a:pt x="742417" y="258959"/>
                    <a:pt x="746218" y="253385"/>
                    <a:pt x="744318" y="248190"/>
                  </a:cubicBezTo>
                  <a:cubicBezTo>
                    <a:pt x="741530" y="244516"/>
                    <a:pt x="741657" y="248444"/>
                    <a:pt x="739123" y="249204"/>
                  </a:cubicBezTo>
                  <a:cubicBezTo>
                    <a:pt x="736463" y="237928"/>
                    <a:pt x="741150" y="236154"/>
                    <a:pt x="745838" y="234507"/>
                  </a:cubicBezTo>
                  <a:cubicBezTo>
                    <a:pt x="746218" y="229186"/>
                    <a:pt x="743684" y="220191"/>
                    <a:pt x="748372" y="220571"/>
                  </a:cubicBezTo>
                  <a:cubicBezTo>
                    <a:pt x="744191" y="215757"/>
                    <a:pt x="739377" y="217784"/>
                    <a:pt x="737096" y="222852"/>
                  </a:cubicBezTo>
                  <a:cubicBezTo>
                    <a:pt x="734942" y="219684"/>
                    <a:pt x="732789" y="216644"/>
                    <a:pt x="730761" y="212970"/>
                  </a:cubicBezTo>
                  <a:cubicBezTo>
                    <a:pt x="729875" y="214870"/>
                    <a:pt x="728608" y="211196"/>
                    <a:pt x="728228" y="211196"/>
                  </a:cubicBezTo>
                  <a:cubicBezTo>
                    <a:pt x="727467" y="211196"/>
                    <a:pt x="727721" y="214110"/>
                    <a:pt x="726581" y="213730"/>
                  </a:cubicBezTo>
                  <a:cubicBezTo>
                    <a:pt x="725060" y="213096"/>
                    <a:pt x="724174" y="210183"/>
                    <a:pt x="722653" y="210056"/>
                  </a:cubicBezTo>
                  <a:cubicBezTo>
                    <a:pt x="721006" y="209929"/>
                    <a:pt x="721513" y="212463"/>
                    <a:pt x="721006" y="212590"/>
                  </a:cubicBezTo>
                  <a:cubicBezTo>
                    <a:pt x="721133" y="212590"/>
                    <a:pt x="711758" y="206889"/>
                    <a:pt x="714165" y="216137"/>
                  </a:cubicBezTo>
                  <a:cubicBezTo>
                    <a:pt x="712138" y="215250"/>
                    <a:pt x="708590" y="219938"/>
                    <a:pt x="707577" y="215250"/>
                  </a:cubicBezTo>
                  <a:cubicBezTo>
                    <a:pt x="706183" y="218164"/>
                    <a:pt x="705170" y="221585"/>
                    <a:pt x="704156" y="224879"/>
                  </a:cubicBezTo>
                  <a:cubicBezTo>
                    <a:pt x="702509" y="227033"/>
                    <a:pt x="701115" y="221585"/>
                    <a:pt x="700229" y="221205"/>
                  </a:cubicBezTo>
                  <a:cubicBezTo>
                    <a:pt x="698962" y="220698"/>
                    <a:pt x="698328" y="225639"/>
                    <a:pt x="695034" y="222218"/>
                  </a:cubicBezTo>
                  <a:cubicBezTo>
                    <a:pt x="694021" y="222345"/>
                    <a:pt x="695668" y="228173"/>
                    <a:pt x="695288" y="228806"/>
                  </a:cubicBezTo>
                  <a:cubicBezTo>
                    <a:pt x="694908" y="229313"/>
                    <a:pt x="692500" y="225639"/>
                    <a:pt x="691740" y="227286"/>
                  </a:cubicBezTo>
                  <a:cubicBezTo>
                    <a:pt x="690980" y="228806"/>
                    <a:pt x="692500" y="233494"/>
                    <a:pt x="690980" y="234127"/>
                  </a:cubicBezTo>
                  <a:cubicBezTo>
                    <a:pt x="689333" y="233874"/>
                    <a:pt x="689333" y="227793"/>
                    <a:pt x="687686" y="228046"/>
                  </a:cubicBezTo>
                  <a:cubicBezTo>
                    <a:pt x="685279" y="227413"/>
                    <a:pt x="686292" y="231467"/>
                    <a:pt x="686926" y="234888"/>
                  </a:cubicBezTo>
                  <a:cubicBezTo>
                    <a:pt x="683759" y="237168"/>
                    <a:pt x="683885" y="226399"/>
                    <a:pt x="680465" y="229440"/>
                  </a:cubicBezTo>
                  <a:cubicBezTo>
                    <a:pt x="678311" y="230073"/>
                    <a:pt x="679071" y="230707"/>
                    <a:pt x="679831" y="231847"/>
                  </a:cubicBezTo>
                  <a:cubicBezTo>
                    <a:pt x="681732" y="234381"/>
                    <a:pt x="677931" y="234634"/>
                    <a:pt x="675904" y="228173"/>
                  </a:cubicBezTo>
                  <a:cubicBezTo>
                    <a:pt x="675144" y="224499"/>
                    <a:pt x="675524" y="222472"/>
                    <a:pt x="676664" y="221331"/>
                  </a:cubicBezTo>
                  <a:cubicBezTo>
                    <a:pt x="673877" y="215124"/>
                    <a:pt x="674510" y="226653"/>
                    <a:pt x="673877" y="228553"/>
                  </a:cubicBezTo>
                  <a:cubicBezTo>
                    <a:pt x="680591" y="242109"/>
                    <a:pt x="673370" y="252118"/>
                    <a:pt x="668429" y="238562"/>
                  </a:cubicBezTo>
                  <a:cubicBezTo>
                    <a:pt x="665768" y="239322"/>
                    <a:pt x="669189" y="247937"/>
                    <a:pt x="664501" y="246036"/>
                  </a:cubicBezTo>
                  <a:cubicBezTo>
                    <a:pt x="660574" y="242742"/>
                    <a:pt x="662601" y="239575"/>
                    <a:pt x="660447" y="231213"/>
                  </a:cubicBezTo>
                  <a:cubicBezTo>
                    <a:pt x="659940" y="232860"/>
                    <a:pt x="658293" y="235141"/>
                    <a:pt x="657407" y="231847"/>
                  </a:cubicBezTo>
                  <a:cubicBezTo>
                    <a:pt x="656393" y="232607"/>
                    <a:pt x="657533" y="236281"/>
                    <a:pt x="656140" y="236535"/>
                  </a:cubicBezTo>
                  <a:cubicBezTo>
                    <a:pt x="650819" y="238182"/>
                    <a:pt x="650439" y="221331"/>
                    <a:pt x="651199" y="217404"/>
                  </a:cubicBezTo>
                  <a:cubicBezTo>
                    <a:pt x="654619" y="218164"/>
                    <a:pt x="651072" y="222218"/>
                    <a:pt x="652972" y="226019"/>
                  </a:cubicBezTo>
                  <a:cubicBezTo>
                    <a:pt x="654619" y="224879"/>
                    <a:pt x="655253" y="227286"/>
                    <a:pt x="655886" y="229947"/>
                  </a:cubicBezTo>
                  <a:cubicBezTo>
                    <a:pt x="659180" y="225892"/>
                    <a:pt x="651959" y="210816"/>
                    <a:pt x="649678" y="204355"/>
                  </a:cubicBezTo>
                  <a:cubicBezTo>
                    <a:pt x="649172" y="200554"/>
                    <a:pt x="646511" y="193839"/>
                    <a:pt x="650058" y="195360"/>
                  </a:cubicBezTo>
                  <a:cubicBezTo>
                    <a:pt x="653226" y="196753"/>
                    <a:pt x="648158" y="199920"/>
                    <a:pt x="651199" y="206255"/>
                  </a:cubicBezTo>
                  <a:cubicBezTo>
                    <a:pt x="654873" y="208029"/>
                    <a:pt x="652972" y="202454"/>
                    <a:pt x="654493" y="201187"/>
                  </a:cubicBezTo>
                  <a:cubicBezTo>
                    <a:pt x="658167" y="203848"/>
                    <a:pt x="652592" y="211449"/>
                    <a:pt x="657533" y="216264"/>
                  </a:cubicBezTo>
                  <a:cubicBezTo>
                    <a:pt x="660067" y="217151"/>
                    <a:pt x="657280" y="209802"/>
                    <a:pt x="659307" y="209169"/>
                  </a:cubicBezTo>
                  <a:cubicBezTo>
                    <a:pt x="661207" y="208536"/>
                    <a:pt x="658293" y="203088"/>
                    <a:pt x="659180" y="198020"/>
                  </a:cubicBezTo>
                  <a:cubicBezTo>
                    <a:pt x="660321" y="199667"/>
                    <a:pt x="662221" y="198780"/>
                    <a:pt x="663108" y="201694"/>
                  </a:cubicBezTo>
                  <a:cubicBezTo>
                    <a:pt x="666275" y="209549"/>
                    <a:pt x="658547" y="202961"/>
                    <a:pt x="661714" y="210943"/>
                  </a:cubicBezTo>
                  <a:cubicBezTo>
                    <a:pt x="664628" y="208789"/>
                    <a:pt x="663361" y="209042"/>
                    <a:pt x="666909" y="209929"/>
                  </a:cubicBezTo>
                  <a:cubicBezTo>
                    <a:pt x="667162" y="208282"/>
                    <a:pt x="664755" y="202581"/>
                    <a:pt x="665135" y="201314"/>
                  </a:cubicBezTo>
                  <a:cubicBezTo>
                    <a:pt x="665515" y="200301"/>
                    <a:pt x="667162" y="204608"/>
                    <a:pt x="667035" y="205368"/>
                  </a:cubicBezTo>
                  <a:cubicBezTo>
                    <a:pt x="667289" y="203721"/>
                    <a:pt x="668049" y="201821"/>
                    <a:pt x="666909" y="194219"/>
                  </a:cubicBezTo>
                  <a:cubicBezTo>
                    <a:pt x="669442" y="194346"/>
                    <a:pt x="670329" y="201314"/>
                    <a:pt x="673370" y="199667"/>
                  </a:cubicBezTo>
                  <a:cubicBezTo>
                    <a:pt x="672863" y="197640"/>
                    <a:pt x="671723" y="198273"/>
                    <a:pt x="670836" y="197893"/>
                  </a:cubicBezTo>
                  <a:cubicBezTo>
                    <a:pt x="670203" y="193839"/>
                    <a:pt x="674003" y="195866"/>
                    <a:pt x="674130" y="192826"/>
                  </a:cubicBezTo>
                  <a:cubicBezTo>
                    <a:pt x="675524" y="193332"/>
                    <a:pt x="677551" y="196120"/>
                    <a:pt x="676030" y="196880"/>
                  </a:cubicBezTo>
                  <a:cubicBezTo>
                    <a:pt x="680211" y="202328"/>
                    <a:pt x="678438" y="193079"/>
                    <a:pt x="677424" y="187631"/>
                  </a:cubicBezTo>
                  <a:cubicBezTo>
                    <a:pt x="677044" y="185604"/>
                    <a:pt x="674130" y="178763"/>
                    <a:pt x="672736" y="175215"/>
                  </a:cubicBezTo>
                  <a:cubicBezTo>
                    <a:pt x="669569" y="176736"/>
                    <a:pt x="672103" y="185984"/>
                    <a:pt x="671596" y="191052"/>
                  </a:cubicBezTo>
                  <a:cubicBezTo>
                    <a:pt x="670329" y="189532"/>
                    <a:pt x="668809" y="189152"/>
                    <a:pt x="667035" y="189658"/>
                  </a:cubicBezTo>
                  <a:cubicBezTo>
                    <a:pt x="664881" y="188011"/>
                    <a:pt x="663615" y="182564"/>
                    <a:pt x="661841" y="179523"/>
                  </a:cubicBezTo>
                  <a:cubicBezTo>
                    <a:pt x="660701" y="180537"/>
                    <a:pt x="660954" y="183577"/>
                    <a:pt x="659560" y="184464"/>
                  </a:cubicBezTo>
                  <a:cubicBezTo>
                    <a:pt x="658800" y="180917"/>
                    <a:pt x="658167" y="177369"/>
                    <a:pt x="657407" y="173695"/>
                  </a:cubicBezTo>
                  <a:cubicBezTo>
                    <a:pt x="655380" y="174709"/>
                    <a:pt x="656520" y="179903"/>
                    <a:pt x="654619" y="180917"/>
                  </a:cubicBezTo>
                  <a:cubicBezTo>
                    <a:pt x="655760" y="182817"/>
                    <a:pt x="657153" y="183831"/>
                    <a:pt x="658547" y="184591"/>
                  </a:cubicBezTo>
                  <a:cubicBezTo>
                    <a:pt x="658420" y="188518"/>
                    <a:pt x="657533" y="191685"/>
                    <a:pt x="656140" y="193966"/>
                  </a:cubicBezTo>
                  <a:cubicBezTo>
                    <a:pt x="654239" y="193839"/>
                    <a:pt x="653099" y="190672"/>
                    <a:pt x="652339" y="185731"/>
                  </a:cubicBezTo>
                  <a:cubicBezTo>
                    <a:pt x="644357" y="190292"/>
                    <a:pt x="640937" y="176862"/>
                    <a:pt x="635489" y="171161"/>
                  </a:cubicBezTo>
                  <a:cubicBezTo>
                    <a:pt x="634222" y="175215"/>
                    <a:pt x="635489" y="182690"/>
                    <a:pt x="637263" y="190925"/>
                  </a:cubicBezTo>
                  <a:cubicBezTo>
                    <a:pt x="633842" y="193966"/>
                    <a:pt x="633208" y="186111"/>
                    <a:pt x="630168" y="187885"/>
                  </a:cubicBezTo>
                  <a:cubicBezTo>
                    <a:pt x="629788" y="195740"/>
                    <a:pt x="632322" y="194853"/>
                    <a:pt x="634855" y="200301"/>
                  </a:cubicBezTo>
                  <a:cubicBezTo>
                    <a:pt x="634602" y="202328"/>
                    <a:pt x="636122" y="207522"/>
                    <a:pt x="635489" y="209042"/>
                  </a:cubicBezTo>
                  <a:cubicBezTo>
                    <a:pt x="634349" y="212210"/>
                    <a:pt x="637009" y="213096"/>
                    <a:pt x="636629" y="219938"/>
                  </a:cubicBezTo>
                  <a:cubicBezTo>
                    <a:pt x="633842" y="215377"/>
                    <a:pt x="631181" y="212843"/>
                    <a:pt x="628521" y="217024"/>
                  </a:cubicBezTo>
                  <a:cubicBezTo>
                    <a:pt x="628901" y="221205"/>
                    <a:pt x="631435" y="219051"/>
                    <a:pt x="632448" y="220698"/>
                  </a:cubicBezTo>
                  <a:cubicBezTo>
                    <a:pt x="632955" y="221331"/>
                    <a:pt x="635616" y="226399"/>
                    <a:pt x="637896" y="226272"/>
                  </a:cubicBezTo>
                  <a:cubicBezTo>
                    <a:pt x="641317" y="226146"/>
                    <a:pt x="640683" y="211196"/>
                    <a:pt x="644231" y="220571"/>
                  </a:cubicBezTo>
                  <a:cubicBezTo>
                    <a:pt x="645244" y="219811"/>
                    <a:pt x="644104" y="216137"/>
                    <a:pt x="645371" y="215884"/>
                  </a:cubicBezTo>
                  <a:cubicBezTo>
                    <a:pt x="647525" y="217784"/>
                    <a:pt x="648665" y="221331"/>
                    <a:pt x="649172" y="224119"/>
                  </a:cubicBezTo>
                  <a:cubicBezTo>
                    <a:pt x="650312" y="230073"/>
                    <a:pt x="647018" y="235901"/>
                    <a:pt x="650058" y="239575"/>
                  </a:cubicBezTo>
                  <a:cubicBezTo>
                    <a:pt x="646764" y="243503"/>
                    <a:pt x="647905" y="230073"/>
                    <a:pt x="644611" y="234001"/>
                  </a:cubicBezTo>
                  <a:cubicBezTo>
                    <a:pt x="648285" y="238688"/>
                    <a:pt x="643344" y="238942"/>
                    <a:pt x="646131" y="247050"/>
                  </a:cubicBezTo>
                  <a:cubicBezTo>
                    <a:pt x="643851" y="248444"/>
                    <a:pt x="644737" y="237168"/>
                    <a:pt x="641697" y="241222"/>
                  </a:cubicBezTo>
                  <a:cubicBezTo>
                    <a:pt x="642964" y="247937"/>
                    <a:pt x="644991" y="251231"/>
                    <a:pt x="646764" y="255792"/>
                  </a:cubicBezTo>
                  <a:cubicBezTo>
                    <a:pt x="647398" y="262380"/>
                    <a:pt x="644104" y="254145"/>
                    <a:pt x="642584" y="256552"/>
                  </a:cubicBezTo>
                  <a:cubicBezTo>
                    <a:pt x="643090" y="258326"/>
                    <a:pt x="642584" y="258706"/>
                    <a:pt x="641950" y="258832"/>
                  </a:cubicBezTo>
                  <a:cubicBezTo>
                    <a:pt x="639670" y="258706"/>
                    <a:pt x="639796" y="249330"/>
                    <a:pt x="637136" y="250851"/>
                  </a:cubicBezTo>
                  <a:cubicBezTo>
                    <a:pt x="636629" y="247557"/>
                    <a:pt x="638023" y="235394"/>
                    <a:pt x="640430" y="245783"/>
                  </a:cubicBezTo>
                  <a:cubicBezTo>
                    <a:pt x="641063" y="245783"/>
                    <a:pt x="641063" y="242616"/>
                    <a:pt x="640557" y="241349"/>
                  </a:cubicBezTo>
                  <a:cubicBezTo>
                    <a:pt x="639670" y="238688"/>
                    <a:pt x="639290" y="240969"/>
                    <a:pt x="638023" y="239575"/>
                  </a:cubicBezTo>
                  <a:cubicBezTo>
                    <a:pt x="636756" y="238182"/>
                    <a:pt x="634095" y="235268"/>
                    <a:pt x="633082" y="236154"/>
                  </a:cubicBezTo>
                  <a:cubicBezTo>
                    <a:pt x="633842" y="235521"/>
                    <a:pt x="632702" y="247430"/>
                    <a:pt x="631055" y="236535"/>
                  </a:cubicBezTo>
                  <a:cubicBezTo>
                    <a:pt x="628901" y="240842"/>
                    <a:pt x="631181" y="242362"/>
                    <a:pt x="632575" y="249584"/>
                  </a:cubicBezTo>
                  <a:cubicBezTo>
                    <a:pt x="629028" y="252751"/>
                    <a:pt x="627381" y="242742"/>
                    <a:pt x="625987" y="248697"/>
                  </a:cubicBezTo>
                  <a:cubicBezTo>
                    <a:pt x="624593" y="248190"/>
                    <a:pt x="622566" y="245403"/>
                    <a:pt x="624087" y="244643"/>
                  </a:cubicBezTo>
                  <a:cubicBezTo>
                    <a:pt x="620159" y="237928"/>
                    <a:pt x="624087" y="255032"/>
                    <a:pt x="620666" y="254271"/>
                  </a:cubicBezTo>
                  <a:cubicBezTo>
                    <a:pt x="619526" y="253131"/>
                    <a:pt x="615471" y="244896"/>
                    <a:pt x="617499" y="243756"/>
                  </a:cubicBezTo>
                  <a:cubicBezTo>
                    <a:pt x="616738" y="241095"/>
                    <a:pt x="614965" y="241982"/>
                    <a:pt x="615471" y="244136"/>
                  </a:cubicBezTo>
                  <a:cubicBezTo>
                    <a:pt x="614205" y="242996"/>
                    <a:pt x="613444" y="239448"/>
                    <a:pt x="611544" y="240462"/>
                  </a:cubicBezTo>
                  <a:cubicBezTo>
                    <a:pt x="611164" y="242869"/>
                    <a:pt x="613444" y="261113"/>
                    <a:pt x="610150" y="249711"/>
                  </a:cubicBezTo>
                  <a:cubicBezTo>
                    <a:pt x="607490" y="252118"/>
                    <a:pt x="612558" y="254905"/>
                    <a:pt x="612304" y="260479"/>
                  </a:cubicBezTo>
                  <a:cubicBezTo>
                    <a:pt x="610024" y="261620"/>
                    <a:pt x="609897" y="254525"/>
                    <a:pt x="607870" y="254652"/>
                  </a:cubicBezTo>
                  <a:cubicBezTo>
                    <a:pt x="605463" y="254525"/>
                    <a:pt x="604069" y="255918"/>
                    <a:pt x="604576" y="259719"/>
                  </a:cubicBezTo>
                  <a:cubicBezTo>
                    <a:pt x="601282" y="258199"/>
                    <a:pt x="604956" y="253765"/>
                    <a:pt x="601789" y="251358"/>
                  </a:cubicBezTo>
                  <a:cubicBezTo>
                    <a:pt x="597988" y="254652"/>
                    <a:pt x="596848" y="247683"/>
                    <a:pt x="593680" y="248444"/>
                  </a:cubicBezTo>
                  <a:cubicBezTo>
                    <a:pt x="591907" y="246670"/>
                    <a:pt x="590513" y="243123"/>
                    <a:pt x="588866" y="240462"/>
                  </a:cubicBezTo>
                  <a:cubicBezTo>
                    <a:pt x="590133" y="231847"/>
                    <a:pt x="597354" y="244516"/>
                    <a:pt x="598115" y="238688"/>
                  </a:cubicBezTo>
                  <a:cubicBezTo>
                    <a:pt x="596341" y="234254"/>
                    <a:pt x="594060" y="231594"/>
                    <a:pt x="590640" y="233494"/>
                  </a:cubicBezTo>
                  <a:cubicBezTo>
                    <a:pt x="588233" y="225512"/>
                    <a:pt x="589880" y="222978"/>
                    <a:pt x="588233" y="216137"/>
                  </a:cubicBezTo>
                  <a:cubicBezTo>
                    <a:pt x="586712" y="214617"/>
                    <a:pt x="584939" y="213857"/>
                    <a:pt x="582658" y="214997"/>
                  </a:cubicBezTo>
                  <a:cubicBezTo>
                    <a:pt x="582278" y="210816"/>
                    <a:pt x="584812" y="210563"/>
                    <a:pt x="582531" y="203848"/>
                  </a:cubicBezTo>
                  <a:cubicBezTo>
                    <a:pt x="577844" y="201187"/>
                    <a:pt x="584052" y="213223"/>
                    <a:pt x="581138" y="213096"/>
                  </a:cubicBezTo>
                  <a:cubicBezTo>
                    <a:pt x="579618" y="213857"/>
                    <a:pt x="579744" y="208155"/>
                    <a:pt x="578857" y="206889"/>
                  </a:cubicBezTo>
                  <a:cubicBezTo>
                    <a:pt x="577464" y="204988"/>
                    <a:pt x="572776" y="206382"/>
                    <a:pt x="572269" y="206002"/>
                  </a:cubicBezTo>
                  <a:cubicBezTo>
                    <a:pt x="572523" y="206128"/>
                    <a:pt x="574676" y="197893"/>
                    <a:pt x="571383" y="201694"/>
                  </a:cubicBezTo>
                  <a:cubicBezTo>
                    <a:pt x="571256" y="201821"/>
                    <a:pt x="571889" y="205115"/>
                    <a:pt x="570749" y="204101"/>
                  </a:cubicBezTo>
                  <a:cubicBezTo>
                    <a:pt x="568469" y="204228"/>
                    <a:pt x="568469" y="195106"/>
                    <a:pt x="567202" y="191432"/>
                  </a:cubicBezTo>
                  <a:cubicBezTo>
                    <a:pt x="568215" y="187631"/>
                    <a:pt x="569609" y="184211"/>
                    <a:pt x="573156" y="183577"/>
                  </a:cubicBezTo>
                  <a:cubicBezTo>
                    <a:pt x="571256" y="175722"/>
                    <a:pt x="566568" y="178890"/>
                    <a:pt x="565048" y="169514"/>
                  </a:cubicBezTo>
                  <a:cubicBezTo>
                    <a:pt x="564921" y="164193"/>
                    <a:pt x="569102" y="173822"/>
                    <a:pt x="571636" y="170401"/>
                  </a:cubicBezTo>
                  <a:cubicBezTo>
                    <a:pt x="569355" y="163686"/>
                    <a:pt x="574423" y="166727"/>
                    <a:pt x="574423" y="163180"/>
                  </a:cubicBezTo>
                  <a:cubicBezTo>
                    <a:pt x="573536" y="159379"/>
                    <a:pt x="574803" y="158365"/>
                    <a:pt x="573790" y="154438"/>
                  </a:cubicBezTo>
                  <a:cubicBezTo>
                    <a:pt x="570369" y="155071"/>
                    <a:pt x="567962" y="151777"/>
                    <a:pt x="564034" y="154058"/>
                  </a:cubicBezTo>
                  <a:cubicBezTo>
                    <a:pt x="565048" y="157479"/>
                    <a:pt x="563781" y="157985"/>
                    <a:pt x="564288" y="160646"/>
                  </a:cubicBezTo>
                  <a:cubicBezTo>
                    <a:pt x="562261" y="160266"/>
                    <a:pt x="562767" y="154438"/>
                    <a:pt x="559347" y="157225"/>
                  </a:cubicBezTo>
                  <a:cubicBezTo>
                    <a:pt x="559093" y="157479"/>
                    <a:pt x="558333" y="159632"/>
                    <a:pt x="558713" y="159632"/>
                  </a:cubicBezTo>
                  <a:cubicBezTo>
                    <a:pt x="556940" y="159632"/>
                    <a:pt x="554406" y="153044"/>
                    <a:pt x="550605" y="156718"/>
                  </a:cubicBezTo>
                  <a:cubicBezTo>
                    <a:pt x="549338" y="155325"/>
                    <a:pt x="548325" y="153171"/>
                    <a:pt x="547311" y="150637"/>
                  </a:cubicBezTo>
                  <a:cubicBezTo>
                    <a:pt x="546171" y="151271"/>
                    <a:pt x="547184" y="152918"/>
                    <a:pt x="547691" y="152791"/>
                  </a:cubicBezTo>
                  <a:cubicBezTo>
                    <a:pt x="548705" y="156212"/>
                    <a:pt x="547438" y="156718"/>
                    <a:pt x="547944" y="159379"/>
                  </a:cubicBezTo>
                  <a:cubicBezTo>
                    <a:pt x="544017" y="162039"/>
                    <a:pt x="542243" y="156212"/>
                    <a:pt x="538823" y="156718"/>
                  </a:cubicBezTo>
                  <a:cubicBezTo>
                    <a:pt x="536289" y="146583"/>
                    <a:pt x="539076" y="143416"/>
                    <a:pt x="541990" y="140502"/>
                  </a:cubicBezTo>
                  <a:cubicBezTo>
                    <a:pt x="539203" y="132520"/>
                    <a:pt x="536415" y="135561"/>
                    <a:pt x="532868" y="137841"/>
                  </a:cubicBezTo>
                  <a:cubicBezTo>
                    <a:pt x="537176" y="145950"/>
                    <a:pt x="532108" y="152918"/>
                    <a:pt x="538189" y="159126"/>
                  </a:cubicBezTo>
                  <a:cubicBezTo>
                    <a:pt x="534768" y="159632"/>
                    <a:pt x="532995" y="153804"/>
                    <a:pt x="529067" y="156465"/>
                  </a:cubicBezTo>
                  <a:cubicBezTo>
                    <a:pt x="528180" y="157479"/>
                    <a:pt x="529701" y="161153"/>
                    <a:pt x="529321" y="163053"/>
                  </a:cubicBezTo>
                  <a:cubicBezTo>
                    <a:pt x="528687" y="167107"/>
                    <a:pt x="524760" y="165207"/>
                    <a:pt x="526913" y="172428"/>
                  </a:cubicBezTo>
                  <a:cubicBezTo>
                    <a:pt x="531728" y="170274"/>
                    <a:pt x="534895" y="174329"/>
                    <a:pt x="537936" y="179143"/>
                  </a:cubicBezTo>
                  <a:cubicBezTo>
                    <a:pt x="539203" y="178256"/>
                    <a:pt x="537682" y="173568"/>
                    <a:pt x="537302" y="170401"/>
                  </a:cubicBezTo>
                  <a:cubicBezTo>
                    <a:pt x="542117" y="171161"/>
                    <a:pt x="548451" y="164827"/>
                    <a:pt x="552125" y="169768"/>
                  </a:cubicBezTo>
                  <a:cubicBezTo>
                    <a:pt x="553139" y="171035"/>
                    <a:pt x="555926" y="170148"/>
                    <a:pt x="558080" y="173062"/>
                  </a:cubicBezTo>
                  <a:cubicBezTo>
                    <a:pt x="559473" y="174835"/>
                    <a:pt x="560740" y="178256"/>
                    <a:pt x="561881" y="181297"/>
                  </a:cubicBezTo>
                  <a:cubicBezTo>
                    <a:pt x="562134" y="182057"/>
                    <a:pt x="562894" y="181043"/>
                    <a:pt x="563401" y="183197"/>
                  </a:cubicBezTo>
                  <a:cubicBezTo>
                    <a:pt x="563908" y="185351"/>
                    <a:pt x="564161" y="187505"/>
                    <a:pt x="564668" y="189658"/>
                  </a:cubicBezTo>
                  <a:cubicBezTo>
                    <a:pt x="564288" y="193459"/>
                    <a:pt x="560740" y="192826"/>
                    <a:pt x="559347" y="195106"/>
                  </a:cubicBezTo>
                  <a:cubicBezTo>
                    <a:pt x="560614" y="200427"/>
                    <a:pt x="559093" y="202074"/>
                    <a:pt x="557953" y="204355"/>
                  </a:cubicBezTo>
                  <a:cubicBezTo>
                    <a:pt x="558587" y="209422"/>
                    <a:pt x="559727" y="212590"/>
                    <a:pt x="561120" y="214870"/>
                  </a:cubicBezTo>
                  <a:cubicBezTo>
                    <a:pt x="559727" y="220571"/>
                    <a:pt x="557700" y="212083"/>
                    <a:pt x="555166" y="211576"/>
                  </a:cubicBezTo>
                  <a:cubicBezTo>
                    <a:pt x="551618" y="212083"/>
                    <a:pt x="547818" y="212336"/>
                    <a:pt x="547818" y="217531"/>
                  </a:cubicBezTo>
                  <a:cubicBezTo>
                    <a:pt x="545537" y="215504"/>
                    <a:pt x="543510" y="212970"/>
                    <a:pt x="540976" y="209929"/>
                  </a:cubicBezTo>
                  <a:cubicBezTo>
                    <a:pt x="540089" y="208916"/>
                    <a:pt x="540089" y="210436"/>
                    <a:pt x="539456" y="208029"/>
                  </a:cubicBezTo>
                  <a:cubicBezTo>
                    <a:pt x="537556" y="199920"/>
                    <a:pt x="539203" y="218037"/>
                    <a:pt x="536922" y="206255"/>
                  </a:cubicBezTo>
                  <a:cubicBezTo>
                    <a:pt x="533121" y="209549"/>
                    <a:pt x="531981" y="216517"/>
                    <a:pt x="529194" y="221205"/>
                  </a:cubicBezTo>
                  <a:cubicBezTo>
                    <a:pt x="527294" y="218291"/>
                    <a:pt x="525393" y="215630"/>
                    <a:pt x="523366" y="213477"/>
                  </a:cubicBezTo>
                  <a:cubicBezTo>
                    <a:pt x="519945" y="213096"/>
                    <a:pt x="522353" y="220571"/>
                    <a:pt x="518045" y="218924"/>
                  </a:cubicBezTo>
                  <a:cubicBezTo>
                    <a:pt x="516018" y="216644"/>
                    <a:pt x="514878" y="211069"/>
                    <a:pt x="512851" y="208789"/>
                  </a:cubicBezTo>
                  <a:cubicBezTo>
                    <a:pt x="510570" y="207142"/>
                    <a:pt x="510697" y="215884"/>
                    <a:pt x="508670" y="209549"/>
                  </a:cubicBezTo>
                  <a:cubicBezTo>
                    <a:pt x="507403" y="210816"/>
                    <a:pt x="509177" y="211449"/>
                    <a:pt x="509557" y="213857"/>
                  </a:cubicBezTo>
                  <a:cubicBezTo>
                    <a:pt x="505883" y="216390"/>
                    <a:pt x="506769" y="216137"/>
                    <a:pt x="502335" y="215250"/>
                  </a:cubicBezTo>
                  <a:cubicBezTo>
                    <a:pt x="501448" y="222092"/>
                    <a:pt x="497014" y="218037"/>
                    <a:pt x="493467" y="219178"/>
                  </a:cubicBezTo>
                  <a:cubicBezTo>
                    <a:pt x="490806" y="220065"/>
                    <a:pt x="489159" y="223992"/>
                    <a:pt x="485612" y="222978"/>
                  </a:cubicBezTo>
                  <a:cubicBezTo>
                    <a:pt x="483078" y="220318"/>
                    <a:pt x="480037" y="219051"/>
                    <a:pt x="478897" y="210943"/>
                  </a:cubicBezTo>
                  <a:cubicBezTo>
                    <a:pt x="477250" y="216010"/>
                    <a:pt x="472943" y="217657"/>
                    <a:pt x="473196" y="225386"/>
                  </a:cubicBezTo>
                  <a:cubicBezTo>
                    <a:pt x="469649" y="222472"/>
                    <a:pt x="469015" y="227286"/>
                    <a:pt x="465088" y="222472"/>
                  </a:cubicBezTo>
                  <a:cubicBezTo>
                    <a:pt x="463061" y="222852"/>
                    <a:pt x="460907" y="223232"/>
                    <a:pt x="458880" y="223739"/>
                  </a:cubicBezTo>
                  <a:cubicBezTo>
                    <a:pt x="457866" y="222725"/>
                    <a:pt x="456726" y="221838"/>
                    <a:pt x="455332" y="222218"/>
                  </a:cubicBezTo>
                  <a:cubicBezTo>
                    <a:pt x="454699" y="219304"/>
                    <a:pt x="454192" y="216517"/>
                    <a:pt x="453559" y="213603"/>
                  </a:cubicBezTo>
                  <a:cubicBezTo>
                    <a:pt x="452165" y="213857"/>
                    <a:pt x="450771" y="214110"/>
                    <a:pt x="449378" y="214363"/>
                  </a:cubicBezTo>
                  <a:cubicBezTo>
                    <a:pt x="450011" y="217277"/>
                    <a:pt x="450518" y="220065"/>
                    <a:pt x="451151" y="222978"/>
                  </a:cubicBezTo>
                  <a:cubicBezTo>
                    <a:pt x="448491" y="221838"/>
                    <a:pt x="443930" y="228426"/>
                    <a:pt x="443043" y="220065"/>
                  </a:cubicBezTo>
                  <a:cubicBezTo>
                    <a:pt x="442663" y="223992"/>
                    <a:pt x="435822" y="221585"/>
                    <a:pt x="440256" y="227286"/>
                  </a:cubicBezTo>
                  <a:cubicBezTo>
                    <a:pt x="438102" y="228173"/>
                    <a:pt x="436582" y="226146"/>
                    <a:pt x="435822" y="221458"/>
                  </a:cubicBezTo>
                  <a:cubicBezTo>
                    <a:pt x="433795" y="222725"/>
                    <a:pt x="432781" y="220571"/>
                    <a:pt x="431261" y="220065"/>
                  </a:cubicBezTo>
                  <a:cubicBezTo>
                    <a:pt x="431387" y="224879"/>
                    <a:pt x="422266" y="219558"/>
                    <a:pt x="421379" y="224245"/>
                  </a:cubicBezTo>
                  <a:cubicBezTo>
                    <a:pt x="420492" y="229313"/>
                    <a:pt x="418845" y="222725"/>
                    <a:pt x="416691" y="227413"/>
                  </a:cubicBezTo>
                  <a:cubicBezTo>
                    <a:pt x="415804" y="229313"/>
                    <a:pt x="412384" y="228426"/>
                    <a:pt x="409850" y="230960"/>
                  </a:cubicBezTo>
                  <a:cubicBezTo>
                    <a:pt x="409090" y="231720"/>
                    <a:pt x="409976" y="235014"/>
                    <a:pt x="408710" y="235648"/>
                  </a:cubicBezTo>
                  <a:cubicBezTo>
                    <a:pt x="408076" y="235901"/>
                    <a:pt x="404022" y="237421"/>
                    <a:pt x="403515" y="236661"/>
                  </a:cubicBezTo>
                  <a:cubicBezTo>
                    <a:pt x="400348" y="231720"/>
                    <a:pt x="401108" y="242742"/>
                    <a:pt x="398574" y="233241"/>
                  </a:cubicBezTo>
                  <a:cubicBezTo>
                    <a:pt x="397561" y="238815"/>
                    <a:pt x="393000" y="230580"/>
                    <a:pt x="391733" y="236788"/>
                  </a:cubicBezTo>
                  <a:cubicBezTo>
                    <a:pt x="390846" y="236535"/>
                    <a:pt x="390212" y="234888"/>
                    <a:pt x="389199" y="235014"/>
                  </a:cubicBezTo>
                  <a:cubicBezTo>
                    <a:pt x="385652" y="234888"/>
                    <a:pt x="384891" y="223992"/>
                    <a:pt x="380837" y="225512"/>
                  </a:cubicBezTo>
                  <a:cubicBezTo>
                    <a:pt x="380964" y="219558"/>
                    <a:pt x="383498" y="209422"/>
                    <a:pt x="377417" y="208409"/>
                  </a:cubicBezTo>
                  <a:cubicBezTo>
                    <a:pt x="377543" y="201948"/>
                    <a:pt x="382611" y="208029"/>
                    <a:pt x="384005" y="209296"/>
                  </a:cubicBezTo>
                  <a:cubicBezTo>
                    <a:pt x="386665" y="209169"/>
                    <a:pt x="386538" y="205242"/>
                    <a:pt x="388312" y="203975"/>
                  </a:cubicBezTo>
                  <a:cubicBezTo>
                    <a:pt x="387679" y="201441"/>
                    <a:pt x="386032" y="202581"/>
                    <a:pt x="384765" y="202454"/>
                  </a:cubicBezTo>
                  <a:cubicBezTo>
                    <a:pt x="383878" y="194979"/>
                    <a:pt x="392240" y="199667"/>
                    <a:pt x="392746" y="194219"/>
                  </a:cubicBezTo>
                  <a:cubicBezTo>
                    <a:pt x="395787" y="194093"/>
                    <a:pt x="396040" y="204101"/>
                    <a:pt x="399588" y="201821"/>
                  </a:cubicBezTo>
                  <a:cubicBezTo>
                    <a:pt x="396547" y="197387"/>
                    <a:pt x="402628" y="194473"/>
                    <a:pt x="403895" y="196500"/>
                  </a:cubicBezTo>
                  <a:cubicBezTo>
                    <a:pt x="405669" y="199160"/>
                    <a:pt x="405035" y="193459"/>
                    <a:pt x="406936" y="195866"/>
                  </a:cubicBezTo>
                  <a:cubicBezTo>
                    <a:pt x="409090" y="198654"/>
                    <a:pt x="409090" y="201821"/>
                    <a:pt x="410483" y="208536"/>
                  </a:cubicBezTo>
                  <a:cubicBezTo>
                    <a:pt x="413397" y="214363"/>
                    <a:pt x="409090" y="197387"/>
                    <a:pt x="408456" y="193332"/>
                  </a:cubicBezTo>
                  <a:cubicBezTo>
                    <a:pt x="409216" y="195613"/>
                    <a:pt x="410990" y="193586"/>
                    <a:pt x="412004" y="194853"/>
                  </a:cubicBezTo>
                  <a:cubicBezTo>
                    <a:pt x="413777" y="197133"/>
                    <a:pt x="412637" y="193586"/>
                    <a:pt x="415044" y="194219"/>
                  </a:cubicBezTo>
                  <a:cubicBezTo>
                    <a:pt x="417071" y="194726"/>
                    <a:pt x="419605" y="198400"/>
                    <a:pt x="422139" y="197260"/>
                  </a:cubicBezTo>
                  <a:cubicBezTo>
                    <a:pt x="422519" y="202328"/>
                    <a:pt x="422646" y="210563"/>
                    <a:pt x="425560" y="214363"/>
                  </a:cubicBezTo>
                  <a:cubicBezTo>
                    <a:pt x="427967" y="213983"/>
                    <a:pt x="427840" y="210056"/>
                    <a:pt x="431261" y="211069"/>
                  </a:cubicBezTo>
                  <a:cubicBezTo>
                    <a:pt x="430754" y="209042"/>
                    <a:pt x="429614" y="209676"/>
                    <a:pt x="428727" y="209296"/>
                  </a:cubicBezTo>
                  <a:cubicBezTo>
                    <a:pt x="426573" y="202834"/>
                    <a:pt x="431768" y="206002"/>
                    <a:pt x="428600" y="198147"/>
                  </a:cubicBezTo>
                  <a:cubicBezTo>
                    <a:pt x="429487" y="194599"/>
                    <a:pt x="430374" y="191052"/>
                    <a:pt x="430627" y="186618"/>
                  </a:cubicBezTo>
                  <a:cubicBezTo>
                    <a:pt x="434048" y="187505"/>
                    <a:pt x="432908" y="187758"/>
                    <a:pt x="435822" y="185604"/>
                  </a:cubicBezTo>
                  <a:cubicBezTo>
                    <a:pt x="435315" y="179650"/>
                    <a:pt x="432908" y="181930"/>
                    <a:pt x="431387" y="179776"/>
                  </a:cubicBezTo>
                  <a:cubicBezTo>
                    <a:pt x="430121" y="177623"/>
                    <a:pt x="432021" y="174329"/>
                    <a:pt x="431134" y="173188"/>
                  </a:cubicBezTo>
                  <a:cubicBezTo>
                    <a:pt x="428727" y="170021"/>
                    <a:pt x="430754" y="170655"/>
                    <a:pt x="429867" y="166727"/>
                  </a:cubicBezTo>
                  <a:cubicBezTo>
                    <a:pt x="427840" y="158745"/>
                    <a:pt x="424166" y="154311"/>
                    <a:pt x="424166" y="143289"/>
                  </a:cubicBezTo>
                  <a:cubicBezTo>
                    <a:pt x="428220" y="146076"/>
                    <a:pt x="431387" y="143669"/>
                    <a:pt x="433034" y="139362"/>
                  </a:cubicBezTo>
                  <a:cubicBezTo>
                    <a:pt x="434935" y="140882"/>
                    <a:pt x="437342" y="140248"/>
                    <a:pt x="437849" y="147343"/>
                  </a:cubicBezTo>
                  <a:cubicBezTo>
                    <a:pt x="439749" y="150130"/>
                    <a:pt x="443043" y="147343"/>
                    <a:pt x="444310" y="152791"/>
                  </a:cubicBezTo>
                  <a:cubicBezTo>
                    <a:pt x="445324" y="156212"/>
                    <a:pt x="444057" y="156718"/>
                    <a:pt x="444563" y="159379"/>
                  </a:cubicBezTo>
                  <a:cubicBezTo>
                    <a:pt x="442536" y="161153"/>
                    <a:pt x="440003" y="153931"/>
                    <a:pt x="441903" y="162166"/>
                  </a:cubicBezTo>
                  <a:cubicBezTo>
                    <a:pt x="438862" y="164067"/>
                    <a:pt x="437849" y="158745"/>
                    <a:pt x="436709" y="163180"/>
                  </a:cubicBezTo>
                  <a:cubicBezTo>
                    <a:pt x="437722" y="171161"/>
                    <a:pt x="443550" y="179396"/>
                    <a:pt x="438102" y="180790"/>
                  </a:cubicBezTo>
                  <a:cubicBezTo>
                    <a:pt x="440889" y="186744"/>
                    <a:pt x="446084" y="182690"/>
                    <a:pt x="447857" y="192192"/>
                  </a:cubicBezTo>
                  <a:cubicBezTo>
                    <a:pt x="448998" y="191052"/>
                    <a:pt x="449378" y="189025"/>
                    <a:pt x="448618" y="185351"/>
                  </a:cubicBezTo>
                  <a:cubicBezTo>
                    <a:pt x="452038" y="182310"/>
                    <a:pt x="451912" y="193079"/>
                    <a:pt x="455079" y="190799"/>
                  </a:cubicBezTo>
                  <a:cubicBezTo>
                    <a:pt x="453179" y="185224"/>
                    <a:pt x="456346" y="186238"/>
                    <a:pt x="456853" y="183704"/>
                  </a:cubicBezTo>
                  <a:cubicBezTo>
                    <a:pt x="460653" y="184211"/>
                    <a:pt x="464834" y="183324"/>
                    <a:pt x="466861" y="190672"/>
                  </a:cubicBezTo>
                  <a:cubicBezTo>
                    <a:pt x="468002" y="190038"/>
                    <a:pt x="466988" y="186618"/>
                    <a:pt x="466608" y="184084"/>
                  </a:cubicBezTo>
                  <a:cubicBezTo>
                    <a:pt x="468635" y="182690"/>
                    <a:pt x="469142" y="186744"/>
                    <a:pt x="469902" y="190165"/>
                  </a:cubicBezTo>
                  <a:cubicBezTo>
                    <a:pt x="470915" y="189025"/>
                    <a:pt x="471422" y="186998"/>
                    <a:pt x="470662" y="183324"/>
                  </a:cubicBezTo>
                  <a:cubicBezTo>
                    <a:pt x="473829" y="181043"/>
                    <a:pt x="473703" y="191812"/>
                    <a:pt x="477123" y="188772"/>
                  </a:cubicBezTo>
                  <a:cubicBezTo>
                    <a:pt x="476743" y="186618"/>
                    <a:pt x="476237" y="184464"/>
                    <a:pt x="475856" y="182310"/>
                  </a:cubicBezTo>
                  <a:cubicBezTo>
                    <a:pt x="476997" y="181677"/>
                    <a:pt x="477757" y="182437"/>
                    <a:pt x="478390" y="184084"/>
                  </a:cubicBezTo>
                  <a:cubicBezTo>
                    <a:pt x="479404" y="183957"/>
                    <a:pt x="479657" y="186618"/>
                    <a:pt x="480291" y="188138"/>
                  </a:cubicBezTo>
                  <a:cubicBezTo>
                    <a:pt x="482318" y="186111"/>
                    <a:pt x="486879" y="181170"/>
                    <a:pt x="488399" y="191052"/>
                  </a:cubicBezTo>
                  <a:cubicBezTo>
                    <a:pt x="489539" y="187885"/>
                    <a:pt x="488146" y="181170"/>
                    <a:pt x="488906" y="177623"/>
                  </a:cubicBezTo>
                  <a:cubicBezTo>
                    <a:pt x="491566" y="178003"/>
                    <a:pt x="490299" y="173315"/>
                    <a:pt x="493593" y="174455"/>
                  </a:cubicBezTo>
                  <a:cubicBezTo>
                    <a:pt x="494987" y="174962"/>
                    <a:pt x="495747" y="179143"/>
                    <a:pt x="496887" y="180537"/>
                  </a:cubicBezTo>
                  <a:cubicBezTo>
                    <a:pt x="497141" y="180917"/>
                    <a:pt x="499041" y="175976"/>
                    <a:pt x="499421" y="182310"/>
                  </a:cubicBezTo>
                  <a:cubicBezTo>
                    <a:pt x="500815" y="181803"/>
                    <a:pt x="502208" y="181423"/>
                    <a:pt x="502969" y="183831"/>
                  </a:cubicBezTo>
                  <a:cubicBezTo>
                    <a:pt x="504109" y="182690"/>
                    <a:pt x="504489" y="180663"/>
                    <a:pt x="503729" y="176989"/>
                  </a:cubicBezTo>
                  <a:cubicBezTo>
                    <a:pt x="504996" y="178383"/>
                    <a:pt x="506009" y="180537"/>
                    <a:pt x="507023" y="183070"/>
                  </a:cubicBezTo>
                  <a:cubicBezTo>
                    <a:pt x="507149" y="177876"/>
                    <a:pt x="514624" y="182690"/>
                    <a:pt x="514371" y="177116"/>
                  </a:cubicBezTo>
                  <a:cubicBezTo>
                    <a:pt x="519565" y="183450"/>
                    <a:pt x="521846" y="176229"/>
                    <a:pt x="524633" y="175089"/>
                  </a:cubicBezTo>
                  <a:cubicBezTo>
                    <a:pt x="524126" y="168121"/>
                    <a:pt x="521719" y="168754"/>
                    <a:pt x="520452" y="164827"/>
                  </a:cubicBezTo>
                  <a:cubicBezTo>
                    <a:pt x="521972" y="160012"/>
                    <a:pt x="522226" y="153551"/>
                    <a:pt x="526533" y="152538"/>
                  </a:cubicBezTo>
                  <a:cubicBezTo>
                    <a:pt x="524253" y="145950"/>
                    <a:pt x="519945" y="147470"/>
                    <a:pt x="517792" y="140882"/>
                  </a:cubicBezTo>
                  <a:cubicBezTo>
                    <a:pt x="514878" y="143036"/>
                    <a:pt x="516145" y="142782"/>
                    <a:pt x="512597" y="141895"/>
                  </a:cubicBezTo>
                  <a:cubicBezTo>
                    <a:pt x="512217" y="143922"/>
                    <a:pt x="512471" y="146963"/>
                    <a:pt x="513231" y="150637"/>
                  </a:cubicBezTo>
                  <a:cubicBezTo>
                    <a:pt x="512217" y="150764"/>
                    <a:pt x="511964" y="148103"/>
                    <a:pt x="511330" y="146583"/>
                  </a:cubicBezTo>
                  <a:cubicBezTo>
                    <a:pt x="507276" y="149877"/>
                    <a:pt x="507910" y="147216"/>
                    <a:pt x="503729" y="145823"/>
                  </a:cubicBezTo>
                  <a:cubicBezTo>
                    <a:pt x="505376" y="147470"/>
                    <a:pt x="500942" y="154818"/>
                    <a:pt x="498408" y="151271"/>
                  </a:cubicBezTo>
                  <a:cubicBezTo>
                    <a:pt x="496634" y="148990"/>
                    <a:pt x="497774" y="152538"/>
                    <a:pt x="495367" y="151904"/>
                  </a:cubicBezTo>
                  <a:cubicBezTo>
                    <a:pt x="493340" y="151397"/>
                    <a:pt x="492200" y="150130"/>
                    <a:pt x="490426" y="148483"/>
                  </a:cubicBezTo>
                  <a:cubicBezTo>
                    <a:pt x="489413" y="149624"/>
                    <a:pt x="487132" y="147977"/>
                    <a:pt x="486245" y="149244"/>
                  </a:cubicBezTo>
                  <a:cubicBezTo>
                    <a:pt x="486119" y="149497"/>
                    <a:pt x="486119" y="153678"/>
                    <a:pt x="486119" y="153678"/>
                  </a:cubicBezTo>
                  <a:cubicBezTo>
                    <a:pt x="484218" y="154691"/>
                    <a:pt x="481938" y="150384"/>
                    <a:pt x="478517" y="152918"/>
                  </a:cubicBezTo>
                  <a:cubicBezTo>
                    <a:pt x="478644" y="151651"/>
                    <a:pt x="476870" y="147470"/>
                    <a:pt x="477250" y="146456"/>
                  </a:cubicBezTo>
                  <a:cubicBezTo>
                    <a:pt x="477377" y="145950"/>
                    <a:pt x="479277" y="146710"/>
                    <a:pt x="479277" y="146076"/>
                  </a:cubicBezTo>
                  <a:cubicBezTo>
                    <a:pt x="479404" y="142149"/>
                    <a:pt x="478137" y="137968"/>
                    <a:pt x="477757" y="133027"/>
                  </a:cubicBezTo>
                  <a:cubicBezTo>
                    <a:pt x="480671" y="137461"/>
                    <a:pt x="487512" y="128339"/>
                    <a:pt x="489413" y="137461"/>
                  </a:cubicBezTo>
                  <a:cubicBezTo>
                    <a:pt x="491186" y="137208"/>
                    <a:pt x="491820" y="135307"/>
                    <a:pt x="491693" y="132520"/>
                  </a:cubicBezTo>
                  <a:cubicBezTo>
                    <a:pt x="495367" y="138601"/>
                    <a:pt x="496381" y="136574"/>
                    <a:pt x="502208" y="137081"/>
                  </a:cubicBezTo>
                  <a:cubicBezTo>
                    <a:pt x="502589" y="137081"/>
                    <a:pt x="503982" y="136321"/>
                    <a:pt x="504236" y="136701"/>
                  </a:cubicBezTo>
                  <a:cubicBezTo>
                    <a:pt x="505883" y="139235"/>
                    <a:pt x="505756" y="138095"/>
                    <a:pt x="506263" y="136321"/>
                  </a:cubicBezTo>
                  <a:cubicBezTo>
                    <a:pt x="506136" y="136828"/>
                    <a:pt x="507656" y="133787"/>
                    <a:pt x="506896" y="133914"/>
                  </a:cubicBezTo>
                  <a:cubicBezTo>
                    <a:pt x="507656" y="133660"/>
                    <a:pt x="509810" y="137841"/>
                    <a:pt x="509810" y="137841"/>
                  </a:cubicBezTo>
                  <a:cubicBezTo>
                    <a:pt x="511077" y="137208"/>
                    <a:pt x="510570" y="133534"/>
                    <a:pt x="512090" y="132900"/>
                  </a:cubicBezTo>
                  <a:cubicBezTo>
                    <a:pt x="513737" y="132267"/>
                    <a:pt x="514751" y="134421"/>
                    <a:pt x="516651" y="134294"/>
                  </a:cubicBezTo>
                  <a:cubicBezTo>
                    <a:pt x="519312" y="133914"/>
                    <a:pt x="520832" y="130620"/>
                    <a:pt x="522986" y="128593"/>
                  </a:cubicBezTo>
                  <a:cubicBezTo>
                    <a:pt x="522226" y="126312"/>
                    <a:pt x="520706" y="127579"/>
                    <a:pt x="520072" y="124665"/>
                  </a:cubicBezTo>
                  <a:cubicBezTo>
                    <a:pt x="519819" y="120484"/>
                    <a:pt x="521592" y="123905"/>
                    <a:pt x="522099" y="124285"/>
                  </a:cubicBezTo>
                  <a:cubicBezTo>
                    <a:pt x="522606" y="124665"/>
                    <a:pt x="523746" y="123272"/>
                    <a:pt x="524126" y="123905"/>
                  </a:cubicBezTo>
                  <a:cubicBezTo>
                    <a:pt x="524506" y="124412"/>
                    <a:pt x="524633" y="127833"/>
                    <a:pt x="525013" y="128213"/>
                  </a:cubicBezTo>
                  <a:cubicBezTo>
                    <a:pt x="526913" y="129733"/>
                    <a:pt x="530081" y="124285"/>
                    <a:pt x="529954" y="131633"/>
                  </a:cubicBezTo>
                  <a:cubicBezTo>
                    <a:pt x="532615" y="132013"/>
                    <a:pt x="531348" y="127326"/>
                    <a:pt x="534642" y="128466"/>
                  </a:cubicBezTo>
                  <a:cubicBezTo>
                    <a:pt x="535529" y="123905"/>
                    <a:pt x="534008" y="125805"/>
                    <a:pt x="532868" y="119851"/>
                  </a:cubicBezTo>
                  <a:cubicBezTo>
                    <a:pt x="538443" y="120231"/>
                    <a:pt x="539076" y="117697"/>
                    <a:pt x="544017" y="122131"/>
                  </a:cubicBezTo>
                  <a:cubicBezTo>
                    <a:pt x="547058" y="125299"/>
                    <a:pt x="546424" y="117697"/>
                    <a:pt x="547311" y="117064"/>
                  </a:cubicBezTo>
                  <a:cubicBezTo>
                    <a:pt x="547818" y="116684"/>
                    <a:pt x="548958" y="118837"/>
                    <a:pt x="549845" y="118837"/>
                  </a:cubicBezTo>
                  <a:cubicBezTo>
                    <a:pt x="552759" y="118837"/>
                    <a:pt x="550985" y="115417"/>
                    <a:pt x="555039" y="117824"/>
                  </a:cubicBezTo>
                  <a:cubicBezTo>
                    <a:pt x="554152" y="113770"/>
                    <a:pt x="551365" y="117064"/>
                    <a:pt x="550605" y="111996"/>
                  </a:cubicBezTo>
                  <a:cubicBezTo>
                    <a:pt x="554279" y="113770"/>
                    <a:pt x="555926" y="108702"/>
                    <a:pt x="559093" y="117064"/>
                  </a:cubicBezTo>
                  <a:cubicBezTo>
                    <a:pt x="561374" y="110476"/>
                    <a:pt x="564288" y="110096"/>
                    <a:pt x="569609" y="110602"/>
                  </a:cubicBezTo>
                  <a:cubicBezTo>
                    <a:pt x="569862" y="108322"/>
                    <a:pt x="571509" y="107942"/>
                    <a:pt x="570369" y="103761"/>
                  </a:cubicBezTo>
                  <a:cubicBezTo>
                    <a:pt x="572903" y="104014"/>
                    <a:pt x="575310" y="105028"/>
                    <a:pt x="576830" y="109209"/>
                  </a:cubicBezTo>
                  <a:cubicBezTo>
                    <a:pt x="578477" y="105155"/>
                    <a:pt x="585825" y="108575"/>
                    <a:pt x="583418" y="99073"/>
                  </a:cubicBezTo>
                  <a:cubicBezTo>
                    <a:pt x="586586" y="103508"/>
                    <a:pt x="586586" y="96666"/>
                    <a:pt x="590640" y="97680"/>
                  </a:cubicBezTo>
                  <a:cubicBezTo>
                    <a:pt x="593807" y="107182"/>
                    <a:pt x="589500" y="106675"/>
                    <a:pt x="592033" y="115290"/>
                  </a:cubicBezTo>
                  <a:cubicBezTo>
                    <a:pt x="595327" y="116557"/>
                    <a:pt x="598875" y="116557"/>
                    <a:pt x="602169" y="117697"/>
                  </a:cubicBezTo>
                  <a:cubicBezTo>
                    <a:pt x="601029" y="114657"/>
                    <a:pt x="599508" y="112629"/>
                    <a:pt x="598368" y="109462"/>
                  </a:cubicBezTo>
                  <a:cubicBezTo>
                    <a:pt x="598115" y="106548"/>
                    <a:pt x="600648" y="107182"/>
                    <a:pt x="602042" y="106548"/>
                  </a:cubicBezTo>
                  <a:cubicBezTo>
                    <a:pt x="600142" y="99960"/>
                    <a:pt x="602549" y="97680"/>
                    <a:pt x="599508" y="93626"/>
                  </a:cubicBezTo>
                  <a:cubicBezTo>
                    <a:pt x="605463" y="96540"/>
                    <a:pt x="609390" y="92359"/>
                    <a:pt x="614965" y="90585"/>
                  </a:cubicBezTo>
                  <a:cubicBezTo>
                    <a:pt x="618132" y="98440"/>
                    <a:pt x="610404" y="91852"/>
                    <a:pt x="613571" y="99834"/>
                  </a:cubicBezTo>
                  <a:cubicBezTo>
                    <a:pt x="615598" y="99453"/>
                    <a:pt x="617752" y="99073"/>
                    <a:pt x="619779" y="98567"/>
                  </a:cubicBezTo>
                  <a:cubicBezTo>
                    <a:pt x="618765" y="93499"/>
                    <a:pt x="620286" y="91852"/>
                    <a:pt x="618259" y="85517"/>
                  </a:cubicBezTo>
                  <a:cubicBezTo>
                    <a:pt x="622566" y="86658"/>
                    <a:pt x="628141" y="89318"/>
                    <a:pt x="627507" y="99327"/>
                  </a:cubicBezTo>
                  <a:cubicBezTo>
                    <a:pt x="628267" y="97680"/>
                    <a:pt x="627634" y="94132"/>
                    <a:pt x="629788" y="94386"/>
                  </a:cubicBezTo>
                  <a:cubicBezTo>
                    <a:pt x="629154" y="90458"/>
                    <a:pt x="627634" y="90078"/>
                    <a:pt x="627000" y="86024"/>
                  </a:cubicBezTo>
                  <a:cubicBezTo>
                    <a:pt x="629914" y="83490"/>
                    <a:pt x="630294" y="91218"/>
                    <a:pt x="632448" y="91599"/>
                  </a:cubicBezTo>
                  <a:cubicBezTo>
                    <a:pt x="636502" y="91218"/>
                    <a:pt x="632448" y="89825"/>
                    <a:pt x="632195" y="85011"/>
                  </a:cubicBezTo>
                  <a:cubicBezTo>
                    <a:pt x="635489" y="86404"/>
                    <a:pt x="640937" y="78676"/>
                    <a:pt x="642330" y="87418"/>
                  </a:cubicBezTo>
                  <a:cubicBezTo>
                    <a:pt x="643470" y="86404"/>
                    <a:pt x="643217" y="83364"/>
                    <a:pt x="644611" y="82477"/>
                  </a:cubicBezTo>
                  <a:cubicBezTo>
                    <a:pt x="649045" y="81717"/>
                    <a:pt x="652339" y="85644"/>
                    <a:pt x="653479" y="78549"/>
                  </a:cubicBezTo>
                  <a:cubicBezTo>
                    <a:pt x="652592" y="75509"/>
                    <a:pt x="650819" y="74115"/>
                    <a:pt x="649045" y="72721"/>
                  </a:cubicBezTo>
                  <a:cubicBezTo>
                    <a:pt x="649045" y="72721"/>
                    <a:pt x="647018" y="70821"/>
                    <a:pt x="647525" y="70821"/>
                  </a:cubicBezTo>
                  <a:cubicBezTo>
                    <a:pt x="646638" y="70821"/>
                    <a:pt x="647018" y="73482"/>
                    <a:pt x="645878" y="73355"/>
                  </a:cubicBezTo>
                  <a:cubicBezTo>
                    <a:pt x="643217" y="73101"/>
                    <a:pt x="640050" y="69681"/>
                    <a:pt x="638656" y="74748"/>
                  </a:cubicBezTo>
                  <a:cubicBezTo>
                    <a:pt x="637896" y="77409"/>
                    <a:pt x="632195" y="73355"/>
                    <a:pt x="629788" y="78676"/>
                  </a:cubicBezTo>
                  <a:cubicBezTo>
                    <a:pt x="627887" y="77156"/>
                    <a:pt x="625860" y="76142"/>
                    <a:pt x="624973" y="70694"/>
                  </a:cubicBezTo>
                  <a:cubicBezTo>
                    <a:pt x="622186" y="72215"/>
                    <a:pt x="621173" y="76142"/>
                    <a:pt x="621933" y="82477"/>
                  </a:cubicBezTo>
                  <a:cubicBezTo>
                    <a:pt x="619146" y="85771"/>
                    <a:pt x="619779" y="75635"/>
                    <a:pt x="616992" y="78929"/>
                  </a:cubicBezTo>
                  <a:cubicBezTo>
                    <a:pt x="618512" y="83617"/>
                    <a:pt x="615598" y="82350"/>
                    <a:pt x="616232" y="85771"/>
                  </a:cubicBezTo>
                  <a:cubicBezTo>
                    <a:pt x="609517" y="88305"/>
                    <a:pt x="606856" y="79816"/>
                    <a:pt x="603436" y="86024"/>
                  </a:cubicBezTo>
                  <a:cubicBezTo>
                    <a:pt x="602549" y="85771"/>
                    <a:pt x="601915" y="84124"/>
                    <a:pt x="600902" y="84250"/>
                  </a:cubicBezTo>
                  <a:cubicBezTo>
                    <a:pt x="598748" y="77789"/>
                    <a:pt x="603942" y="80956"/>
                    <a:pt x="600775" y="73101"/>
                  </a:cubicBezTo>
                  <a:cubicBezTo>
                    <a:pt x="596848" y="71581"/>
                    <a:pt x="597988" y="76776"/>
                    <a:pt x="599382" y="82223"/>
                  </a:cubicBezTo>
                  <a:cubicBezTo>
                    <a:pt x="596468" y="78042"/>
                    <a:pt x="595834" y="82603"/>
                    <a:pt x="593174" y="83490"/>
                  </a:cubicBezTo>
                  <a:cubicBezTo>
                    <a:pt x="592667" y="83617"/>
                    <a:pt x="591400" y="83364"/>
                    <a:pt x="591147" y="83870"/>
                  </a:cubicBezTo>
                  <a:cubicBezTo>
                    <a:pt x="590893" y="84250"/>
                    <a:pt x="591147" y="88305"/>
                    <a:pt x="591020" y="88305"/>
                  </a:cubicBezTo>
                  <a:cubicBezTo>
                    <a:pt x="590260" y="88811"/>
                    <a:pt x="588106" y="84377"/>
                    <a:pt x="588106" y="84377"/>
                  </a:cubicBezTo>
                  <a:cubicBezTo>
                    <a:pt x="586966" y="85137"/>
                    <a:pt x="587346" y="89191"/>
                    <a:pt x="585825" y="89318"/>
                  </a:cubicBezTo>
                  <a:cubicBezTo>
                    <a:pt x="582405" y="89445"/>
                    <a:pt x="578477" y="89952"/>
                    <a:pt x="573790" y="82730"/>
                  </a:cubicBezTo>
                  <a:cubicBezTo>
                    <a:pt x="572776" y="82983"/>
                    <a:pt x="573536" y="85517"/>
                    <a:pt x="573663" y="87164"/>
                  </a:cubicBezTo>
                  <a:cubicBezTo>
                    <a:pt x="574676" y="86024"/>
                    <a:pt x="573663" y="85137"/>
                    <a:pt x="572269" y="85517"/>
                  </a:cubicBezTo>
                  <a:cubicBezTo>
                    <a:pt x="571002" y="84124"/>
                    <a:pt x="569862" y="81970"/>
                    <a:pt x="568975" y="79436"/>
                  </a:cubicBezTo>
                  <a:cubicBezTo>
                    <a:pt x="567328" y="80323"/>
                    <a:pt x="567328" y="83617"/>
                    <a:pt x="568595" y="88431"/>
                  </a:cubicBezTo>
                  <a:cubicBezTo>
                    <a:pt x="565048" y="84630"/>
                    <a:pt x="561374" y="81083"/>
                    <a:pt x="557193" y="79563"/>
                  </a:cubicBezTo>
                  <a:cubicBezTo>
                    <a:pt x="558460" y="85391"/>
                    <a:pt x="556306" y="84250"/>
                    <a:pt x="558967" y="88178"/>
                  </a:cubicBezTo>
                  <a:cubicBezTo>
                    <a:pt x="559220" y="90712"/>
                    <a:pt x="558206" y="89571"/>
                    <a:pt x="557953" y="88431"/>
                  </a:cubicBezTo>
                  <a:cubicBezTo>
                    <a:pt x="555926" y="89445"/>
                    <a:pt x="557066" y="94512"/>
                    <a:pt x="556559" y="97680"/>
                  </a:cubicBezTo>
                  <a:cubicBezTo>
                    <a:pt x="554532" y="98060"/>
                    <a:pt x="552379" y="98440"/>
                    <a:pt x="550352" y="98947"/>
                  </a:cubicBezTo>
                  <a:cubicBezTo>
                    <a:pt x="547818" y="98820"/>
                    <a:pt x="546931" y="91852"/>
                    <a:pt x="543890" y="93499"/>
                  </a:cubicBezTo>
                  <a:cubicBezTo>
                    <a:pt x="544144" y="96033"/>
                    <a:pt x="543130" y="94893"/>
                    <a:pt x="542877" y="93752"/>
                  </a:cubicBezTo>
                  <a:cubicBezTo>
                    <a:pt x="541610" y="93499"/>
                    <a:pt x="542117" y="97806"/>
                    <a:pt x="541610" y="98440"/>
                  </a:cubicBezTo>
                  <a:cubicBezTo>
                    <a:pt x="539583" y="100974"/>
                    <a:pt x="535022" y="96793"/>
                    <a:pt x="536289" y="103888"/>
                  </a:cubicBezTo>
                  <a:cubicBezTo>
                    <a:pt x="534895" y="102494"/>
                    <a:pt x="534895" y="97426"/>
                    <a:pt x="532108" y="93626"/>
                  </a:cubicBezTo>
                  <a:cubicBezTo>
                    <a:pt x="531474" y="87038"/>
                    <a:pt x="534768" y="95273"/>
                    <a:pt x="536289" y="92865"/>
                  </a:cubicBezTo>
                  <a:cubicBezTo>
                    <a:pt x="535148" y="80956"/>
                    <a:pt x="531348" y="79183"/>
                    <a:pt x="528307" y="74368"/>
                  </a:cubicBezTo>
                  <a:cubicBezTo>
                    <a:pt x="527547" y="75762"/>
                    <a:pt x="528180" y="78042"/>
                    <a:pt x="527167" y="79056"/>
                  </a:cubicBezTo>
                  <a:cubicBezTo>
                    <a:pt x="526787" y="79436"/>
                    <a:pt x="524253" y="78803"/>
                    <a:pt x="524126" y="79689"/>
                  </a:cubicBezTo>
                  <a:cubicBezTo>
                    <a:pt x="523619" y="82097"/>
                    <a:pt x="527420" y="80830"/>
                    <a:pt x="527674" y="81210"/>
                  </a:cubicBezTo>
                  <a:cubicBezTo>
                    <a:pt x="529954" y="86151"/>
                    <a:pt x="523113" y="82477"/>
                    <a:pt x="525647" y="92739"/>
                  </a:cubicBezTo>
                  <a:cubicBezTo>
                    <a:pt x="524126" y="91218"/>
                    <a:pt x="523366" y="87671"/>
                    <a:pt x="521466" y="88685"/>
                  </a:cubicBezTo>
                  <a:cubicBezTo>
                    <a:pt x="522859" y="93119"/>
                    <a:pt x="521846" y="94512"/>
                    <a:pt x="522099" y="97426"/>
                  </a:cubicBezTo>
                  <a:cubicBezTo>
                    <a:pt x="520199" y="94512"/>
                    <a:pt x="517285" y="95779"/>
                    <a:pt x="516271" y="89698"/>
                  </a:cubicBezTo>
                  <a:cubicBezTo>
                    <a:pt x="514498" y="90078"/>
                    <a:pt x="512851" y="90332"/>
                    <a:pt x="511077" y="90712"/>
                  </a:cubicBezTo>
                  <a:cubicBezTo>
                    <a:pt x="508670" y="88685"/>
                    <a:pt x="506136" y="79309"/>
                    <a:pt x="504616" y="85264"/>
                  </a:cubicBezTo>
                  <a:cubicBezTo>
                    <a:pt x="505249" y="87671"/>
                    <a:pt x="505883" y="86277"/>
                    <a:pt x="505629" y="85011"/>
                  </a:cubicBezTo>
                  <a:cubicBezTo>
                    <a:pt x="506389" y="84504"/>
                    <a:pt x="506769" y="85644"/>
                    <a:pt x="507149" y="86911"/>
                  </a:cubicBezTo>
                  <a:cubicBezTo>
                    <a:pt x="506136" y="93119"/>
                    <a:pt x="501702" y="87038"/>
                    <a:pt x="502715" y="81083"/>
                  </a:cubicBezTo>
                  <a:cubicBezTo>
                    <a:pt x="502082" y="83870"/>
                    <a:pt x="500308" y="82477"/>
                    <a:pt x="501702" y="81336"/>
                  </a:cubicBezTo>
                  <a:cubicBezTo>
                    <a:pt x="497648" y="74115"/>
                    <a:pt x="499928" y="88305"/>
                    <a:pt x="494860" y="84884"/>
                  </a:cubicBezTo>
                  <a:cubicBezTo>
                    <a:pt x="496254" y="89318"/>
                    <a:pt x="495240" y="90712"/>
                    <a:pt x="495494" y="93626"/>
                  </a:cubicBezTo>
                  <a:cubicBezTo>
                    <a:pt x="492073" y="92359"/>
                    <a:pt x="494734" y="86658"/>
                    <a:pt x="493340" y="82857"/>
                  </a:cubicBezTo>
                  <a:cubicBezTo>
                    <a:pt x="491946" y="85137"/>
                    <a:pt x="490553" y="87544"/>
                    <a:pt x="492453" y="94132"/>
                  </a:cubicBezTo>
                  <a:cubicBezTo>
                    <a:pt x="488652" y="91725"/>
                    <a:pt x="491820" y="83237"/>
                    <a:pt x="488906" y="81463"/>
                  </a:cubicBezTo>
                  <a:cubicBezTo>
                    <a:pt x="487892" y="81717"/>
                    <a:pt x="488652" y="84250"/>
                    <a:pt x="488779" y="86024"/>
                  </a:cubicBezTo>
                  <a:cubicBezTo>
                    <a:pt x="486245" y="88305"/>
                    <a:pt x="485485" y="83490"/>
                    <a:pt x="483205" y="84884"/>
                  </a:cubicBezTo>
                  <a:cubicBezTo>
                    <a:pt x="481811" y="90965"/>
                    <a:pt x="484091" y="92232"/>
                    <a:pt x="482698" y="98313"/>
                  </a:cubicBezTo>
                  <a:cubicBezTo>
                    <a:pt x="480544" y="97806"/>
                    <a:pt x="479657" y="92612"/>
                    <a:pt x="476743" y="95019"/>
                  </a:cubicBezTo>
                  <a:cubicBezTo>
                    <a:pt x="477377" y="99580"/>
                    <a:pt x="477250" y="102874"/>
                    <a:pt x="476870" y="106168"/>
                  </a:cubicBezTo>
                  <a:cubicBezTo>
                    <a:pt x="476490" y="109589"/>
                    <a:pt x="474590" y="110729"/>
                    <a:pt x="475476" y="115417"/>
                  </a:cubicBezTo>
                  <a:cubicBezTo>
                    <a:pt x="470282" y="109716"/>
                    <a:pt x="468255" y="118584"/>
                    <a:pt x="464581" y="119724"/>
                  </a:cubicBezTo>
                  <a:cubicBezTo>
                    <a:pt x="463061" y="119091"/>
                    <a:pt x="461920" y="117444"/>
                    <a:pt x="461287" y="113643"/>
                  </a:cubicBezTo>
                  <a:cubicBezTo>
                    <a:pt x="459386" y="98947"/>
                    <a:pt x="470789" y="105155"/>
                    <a:pt x="476490" y="104014"/>
                  </a:cubicBezTo>
                  <a:cubicBezTo>
                    <a:pt x="475096" y="101734"/>
                    <a:pt x="473956" y="98567"/>
                    <a:pt x="473323" y="93499"/>
                  </a:cubicBezTo>
                  <a:cubicBezTo>
                    <a:pt x="470789" y="92739"/>
                    <a:pt x="472689" y="97933"/>
                    <a:pt x="471042" y="98440"/>
                  </a:cubicBezTo>
                  <a:cubicBezTo>
                    <a:pt x="469142" y="95526"/>
                    <a:pt x="467241" y="92865"/>
                    <a:pt x="465214" y="90712"/>
                  </a:cubicBezTo>
                  <a:cubicBezTo>
                    <a:pt x="461287" y="89698"/>
                    <a:pt x="461920" y="94639"/>
                    <a:pt x="458373" y="94259"/>
                  </a:cubicBezTo>
                  <a:cubicBezTo>
                    <a:pt x="455966" y="91472"/>
                    <a:pt x="458753" y="89445"/>
                    <a:pt x="454826" y="92739"/>
                  </a:cubicBezTo>
                  <a:cubicBezTo>
                    <a:pt x="453432" y="92992"/>
                    <a:pt x="452038" y="93246"/>
                    <a:pt x="450645" y="93499"/>
                  </a:cubicBezTo>
                  <a:cubicBezTo>
                    <a:pt x="451025" y="95526"/>
                    <a:pt x="452292" y="94893"/>
                    <a:pt x="453179" y="95273"/>
                  </a:cubicBezTo>
                  <a:cubicBezTo>
                    <a:pt x="452925" y="99200"/>
                    <a:pt x="450898" y="100594"/>
                    <a:pt x="447857" y="100720"/>
                  </a:cubicBezTo>
                  <a:cubicBezTo>
                    <a:pt x="446717" y="97173"/>
                    <a:pt x="447857" y="96540"/>
                    <a:pt x="449124" y="96033"/>
                  </a:cubicBezTo>
                  <a:cubicBezTo>
                    <a:pt x="448238" y="92992"/>
                    <a:pt x="445957" y="95906"/>
                    <a:pt x="445197" y="92359"/>
                  </a:cubicBezTo>
                  <a:cubicBezTo>
                    <a:pt x="444563" y="96793"/>
                    <a:pt x="441016" y="97173"/>
                    <a:pt x="439242" y="100214"/>
                  </a:cubicBezTo>
                  <a:cubicBezTo>
                    <a:pt x="437975" y="100087"/>
                    <a:pt x="437595" y="96540"/>
                    <a:pt x="436962" y="94006"/>
                  </a:cubicBezTo>
                  <a:cubicBezTo>
                    <a:pt x="433921" y="98567"/>
                    <a:pt x="430627" y="101354"/>
                    <a:pt x="427840" y="91345"/>
                  </a:cubicBezTo>
                  <a:cubicBezTo>
                    <a:pt x="426700" y="91979"/>
                    <a:pt x="427713" y="95399"/>
                    <a:pt x="428093" y="97933"/>
                  </a:cubicBezTo>
                  <a:cubicBezTo>
                    <a:pt x="426320" y="96159"/>
                    <a:pt x="425560" y="100720"/>
                    <a:pt x="425433" y="100720"/>
                  </a:cubicBezTo>
                  <a:cubicBezTo>
                    <a:pt x="424673" y="100720"/>
                    <a:pt x="422646" y="96793"/>
                    <a:pt x="422519" y="96793"/>
                  </a:cubicBezTo>
                  <a:cubicBezTo>
                    <a:pt x="421632" y="97046"/>
                    <a:pt x="422139" y="100594"/>
                    <a:pt x="421379" y="101481"/>
                  </a:cubicBezTo>
                  <a:cubicBezTo>
                    <a:pt x="420872" y="101987"/>
                    <a:pt x="418972" y="102241"/>
                    <a:pt x="418338" y="102114"/>
                  </a:cubicBezTo>
                  <a:cubicBezTo>
                    <a:pt x="417071" y="101734"/>
                    <a:pt x="416184" y="96793"/>
                    <a:pt x="414411" y="98440"/>
                  </a:cubicBezTo>
                  <a:cubicBezTo>
                    <a:pt x="414791" y="100594"/>
                    <a:pt x="415298" y="102747"/>
                    <a:pt x="415678" y="104901"/>
                  </a:cubicBezTo>
                  <a:cubicBezTo>
                    <a:pt x="413904" y="105281"/>
                    <a:pt x="412257" y="105535"/>
                    <a:pt x="410483" y="105915"/>
                  </a:cubicBezTo>
                  <a:cubicBezTo>
                    <a:pt x="409090" y="105661"/>
                    <a:pt x="408583" y="101861"/>
                    <a:pt x="409596" y="101607"/>
                  </a:cubicBezTo>
                  <a:cubicBezTo>
                    <a:pt x="407443" y="95906"/>
                    <a:pt x="406429" y="104521"/>
                    <a:pt x="404909" y="104775"/>
                  </a:cubicBezTo>
                  <a:cubicBezTo>
                    <a:pt x="403388" y="105788"/>
                    <a:pt x="403515" y="99580"/>
                    <a:pt x="402628" y="98567"/>
                  </a:cubicBezTo>
                  <a:cubicBezTo>
                    <a:pt x="400855" y="96666"/>
                    <a:pt x="395534" y="102241"/>
                    <a:pt x="398067" y="97173"/>
                  </a:cubicBezTo>
                  <a:cubicBezTo>
                    <a:pt x="396420" y="91852"/>
                    <a:pt x="393506" y="97806"/>
                    <a:pt x="391859" y="98440"/>
                  </a:cubicBezTo>
                  <a:cubicBezTo>
                    <a:pt x="390212" y="98947"/>
                    <a:pt x="390086" y="99707"/>
                    <a:pt x="390719" y="103128"/>
                  </a:cubicBezTo>
                  <a:cubicBezTo>
                    <a:pt x="386918" y="105408"/>
                    <a:pt x="384385" y="102241"/>
                    <a:pt x="380964" y="102747"/>
                  </a:cubicBezTo>
                  <a:cubicBezTo>
                    <a:pt x="382611" y="104521"/>
                    <a:pt x="382864" y="107815"/>
                    <a:pt x="380837" y="107182"/>
                  </a:cubicBezTo>
                  <a:cubicBezTo>
                    <a:pt x="378303" y="106422"/>
                    <a:pt x="380077" y="106295"/>
                    <a:pt x="376656" y="107942"/>
                  </a:cubicBezTo>
                  <a:cubicBezTo>
                    <a:pt x="375389" y="108575"/>
                    <a:pt x="373869" y="108195"/>
                    <a:pt x="372476" y="108702"/>
                  </a:cubicBezTo>
                  <a:cubicBezTo>
                    <a:pt x="372095" y="106168"/>
                    <a:pt x="373996" y="106548"/>
                    <a:pt x="375136" y="105915"/>
                  </a:cubicBezTo>
                  <a:cubicBezTo>
                    <a:pt x="376276" y="105281"/>
                    <a:pt x="375263" y="103634"/>
                    <a:pt x="374756" y="103761"/>
                  </a:cubicBezTo>
                  <a:cubicBezTo>
                    <a:pt x="373742" y="104014"/>
                    <a:pt x="372729" y="104141"/>
                    <a:pt x="371715" y="104394"/>
                  </a:cubicBezTo>
                  <a:cubicBezTo>
                    <a:pt x="370068" y="104901"/>
                    <a:pt x="367535" y="104141"/>
                    <a:pt x="368041" y="107308"/>
                  </a:cubicBezTo>
                  <a:cubicBezTo>
                    <a:pt x="366014" y="107688"/>
                    <a:pt x="365507" y="101734"/>
                    <a:pt x="363100" y="103888"/>
                  </a:cubicBezTo>
                  <a:cubicBezTo>
                    <a:pt x="363227" y="109842"/>
                    <a:pt x="354105" y="103508"/>
                    <a:pt x="356132" y="111996"/>
                  </a:cubicBezTo>
                  <a:cubicBezTo>
                    <a:pt x="354612" y="110096"/>
                    <a:pt x="353218" y="108195"/>
                    <a:pt x="351698" y="106168"/>
                  </a:cubicBezTo>
                  <a:cubicBezTo>
                    <a:pt x="348024" y="109335"/>
                    <a:pt x="344983" y="109842"/>
                    <a:pt x="340296" y="108449"/>
                  </a:cubicBezTo>
                  <a:cubicBezTo>
                    <a:pt x="340676" y="110602"/>
                    <a:pt x="341183" y="112756"/>
                    <a:pt x="341563" y="114910"/>
                  </a:cubicBezTo>
                  <a:cubicBezTo>
                    <a:pt x="338775" y="115797"/>
                    <a:pt x="337762" y="109335"/>
                    <a:pt x="335735" y="107182"/>
                  </a:cubicBezTo>
                  <a:cubicBezTo>
                    <a:pt x="333328" y="107688"/>
                    <a:pt x="330920" y="108069"/>
                    <a:pt x="328513" y="108575"/>
                  </a:cubicBezTo>
                  <a:cubicBezTo>
                    <a:pt x="331174" y="111996"/>
                    <a:pt x="330160" y="116050"/>
                    <a:pt x="326740" y="115670"/>
                  </a:cubicBezTo>
                  <a:cubicBezTo>
                    <a:pt x="325473" y="115543"/>
                    <a:pt x="325093" y="111869"/>
                    <a:pt x="324459" y="109462"/>
                  </a:cubicBezTo>
                  <a:cubicBezTo>
                    <a:pt x="322052" y="109969"/>
                    <a:pt x="319645" y="110349"/>
                    <a:pt x="317238" y="110856"/>
                  </a:cubicBezTo>
                  <a:cubicBezTo>
                    <a:pt x="314070" y="115290"/>
                    <a:pt x="321165" y="109842"/>
                    <a:pt x="321165" y="114530"/>
                  </a:cubicBezTo>
                  <a:cubicBezTo>
                    <a:pt x="322432" y="122131"/>
                    <a:pt x="316224" y="109842"/>
                    <a:pt x="317491" y="117444"/>
                  </a:cubicBezTo>
                  <a:cubicBezTo>
                    <a:pt x="316224" y="117317"/>
                    <a:pt x="315844" y="113643"/>
                    <a:pt x="315211" y="111236"/>
                  </a:cubicBezTo>
                  <a:cubicBezTo>
                    <a:pt x="311663" y="112249"/>
                    <a:pt x="306596" y="111363"/>
                    <a:pt x="308242" y="119344"/>
                  </a:cubicBezTo>
                  <a:cubicBezTo>
                    <a:pt x="306215" y="120484"/>
                    <a:pt x="305075" y="114150"/>
                    <a:pt x="306089" y="115417"/>
                  </a:cubicBezTo>
                  <a:cubicBezTo>
                    <a:pt x="303555" y="112249"/>
                    <a:pt x="304948" y="116684"/>
                    <a:pt x="303048" y="116050"/>
                  </a:cubicBezTo>
                  <a:cubicBezTo>
                    <a:pt x="301908" y="115670"/>
                    <a:pt x="301781" y="112249"/>
                    <a:pt x="301148" y="111996"/>
                  </a:cubicBezTo>
                  <a:cubicBezTo>
                    <a:pt x="293546" y="108955"/>
                    <a:pt x="288859" y="125679"/>
                    <a:pt x="281510" y="115797"/>
                  </a:cubicBezTo>
                  <a:cubicBezTo>
                    <a:pt x="280117" y="115290"/>
                    <a:pt x="281764" y="119598"/>
                    <a:pt x="281384" y="120231"/>
                  </a:cubicBezTo>
                  <a:cubicBezTo>
                    <a:pt x="281384" y="120358"/>
                    <a:pt x="274796" y="114530"/>
                    <a:pt x="277710" y="123145"/>
                  </a:cubicBezTo>
                  <a:cubicBezTo>
                    <a:pt x="276823" y="122005"/>
                    <a:pt x="276189" y="122258"/>
                    <a:pt x="275176" y="121371"/>
                  </a:cubicBezTo>
                  <a:cubicBezTo>
                    <a:pt x="273275" y="119724"/>
                    <a:pt x="273149" y="121245"/>
                    <a:pt x="269601" y="120231"/>
                  </a:cubicBezTo>
                  <a:cubicBezTo>
                    <a:pt x="268461" y="119978"/>
                    <a:pt x="266814" y="117570"/>
                    <a:pt x="265040" y="118837"/>
                  </a:cubicBezTo>
                  <a:cubicBezTo>
                    <a:pt x="264660" y="119091"/>
                    <a:pt x="264154" y="121245"/>
                    <a:pt x="264407" y="121245"/>
                  </a:cubicBezTo>
                  <a:cubicBezTo>
                    <a:pt x="263520" y="121371"/>
                    <a:pt x="262887" y="119091"/>
                    <a:pt x="261873" y="119471"/>
                  </a:cubicBezTo>
                  <a:cubicBezTo>
                    <a:pt x="260353" y="120104"/>
                    <a:pt x="260353" y="122005"/>
                    <a:pt x="259213" y="122258"/>
                  </a:cubicBezTo>
                  <a:cubicBezTo>
                    <a:pt x="256425" y="122638"/>
                    <a:pt x="253765" y="121118"/>
                    <a:pt x="250597" y="121751"/>
                  </a:cubicBezTo>
                  <a:cubicBezTo>
                    <a:pt x="249964" y="121878"/>
                    <a:pt x="253131" y="123525"/>
                    <a:pt x="253131" y="123525"/>
                  </a:cubicBezTo>
                  <a:cubicBezTo>
                    <a:pt x="254018" y="124285"/>
                    <a:pt x="252751" y="125805"/>
                    <a:pt x="252498" y="125805"/>
                  </a:cubicBezTo>
                  <a:cubicBezTo>
                    <a:pt x="251231" y="126059"/>
                    <a:pt x="249964" y="122385"/>
                    <a:pt x="248570" y="122131"/>
                  </a:cubicBezTo>
                  <a:cubicBezTo>
                    <a:pt x="246923" y="121751"/>
                    <a:pt x="241856" y="121625"/>
                    <a:pt x="244263" y="127452"/>
                  </a:cubicBezTo>
                  <a:cubicBezTo>
                    <a:pt x="242996" y="127199"/>
                    <a:pt x="242743" y="123272"/>
                    <a:pt x="241349" y="123525"/>
                  </a:cubicBezTo>
                  <a:cubicBezTo>
                    <a:pt x="238942" y="122511"/>
                    <a:pt x="239068" y="126186"/>
                    <a:pt x="237675" y="126439"/>
                  </a:cubicBezTo>
                  <a:cubicBezTo>
                    <a:pt x="236028" y="126819"/>
                    <a:pt x="235521" y="124919"/>
                    <a:pt x="234127" y="124919"/>
                  </a:cubicBezTo>
                  <a:cubicBezTo>
                    <a:pt x="229440" y="124665"/>
                    <a:pt x="224245" y="127579"/>
                    <a:pt x="218671" y="127959"/>
                  </a:cubicBezTo>
                  <a:cubicBezTo>
                    <a:pt x="218418" y="127959"/>
                    <a:pt x="216897" y="128719"/>
                    <a:pt x="216644" y="128339"/>
                  </a:cubicBezTo>
                  <a:cubicBezTo>
                    <a:pt x="215504" y="126566"/>
                    <a:pt x="215377" y="127959"/>
                    <a:pt x="213603" y="128973"/>
                  </a:cubicBezTo>
                  <a:cubicBezTo>
                    <a:pt x="210816" y="130493"/>
                    <a:pt x="207902" y="129353"/>
                    <a:pt x="205368" y="130620"/>
                  </a:cubicBezTo>
                  <a:cubicBezTo>
                    <a:pt x="205622" y="132013"/>
                    <a:pt x="206002" y="133534"/>
                    <a:pt x="206255" y="134927"/>
                  </a:cubicBezTo>
                  <a:cubicBezTo>
                    <a:pt x="204988" y="134801"/>
                    <a:pt x="204608" y="131127"/>
                    <a:pt x="203975" y="128719"/>
                  </a:cubicBezTo>
                  <a:cubicBezTo>
                    <a:pt x="199667" y="126059"/>
                    <a:pt x="204862" y="136194"/>
                    <a:pt x="202201" y="135814"/>
                  </a:cubicBezTo>
                  <a:cubicBezTo>
                    <a:pt x="200174" y="137208"/>
                    <a:pt x="199667" y="133154"/>
                    <a:pt x="198907" y="129733"/>
                  </a:cubicBezTo>
                  <a:cubicBezTo>
                    <a:pt x="197260" y="132774"/>
                    <a:pt x="193586" y="133154"/>
                    <a:pt x="192952" y="137588"/>
                  </a:cubicBezTo>
                  <a:cubicBezTo>
                    <a:pt x="190039" y="134927"/>
                    <a:pt x="186871" y="133154"/>
                    <a:pt x="182817" y="135181"/>
                  </a:cubicBezTo>
                  <a:cubicBezTo>
                    <a:pt x="183831" y="138981"/>
                    <a:pt x="182690" y="139742"/>
                    <a:pt x="182184" y="137588"/>
                  </a:cubicBezTo>
                  <a:cubicBezTo>
                    <a:pt x="180410" y="138475"/>
                    <a:pt x="180537" y="141769"/>
                    <a:pt x="181804" y="146583"/>
                  </a:cubicBezTo>
                  <a:cubicBezTo>
                    <a:pt x="180283" y="146203"/>
                    <a:pt x="179903" y="141389"/>
                    <a:pt x="179016" y="138221"/>
                  </a:cubicBezTo>
                  <a:cubicBezTo>
                    <a:pt x="176102" y="142656"/>
                    <a:pt x="176229" y="137334"/>
                    <a:pt x="172428" y="137334"/>
                  </a:cubicBezTo>
                  <a:cubicBezTo>
                    <a:pt x="171922" y="140628"/>
                    <a:pt x="172302" y="142782"/>
                    <a:pt x="174709" y="143542"/>
                  </a:cubicBezTo>
                  <a:cubicBezTo>
                    <a:pt x="174835" y="146203"/>
                    <a:pt x="174329" y="148357"/>
                    <a:pt x="172428" y="148483"/>
                  </a:cubicBezTo>
                  <a:cubicBezTo>
                    <a:pt x="170148" y="148610"/>
                    <a:pt x="170275" y="145823"/>
                    <a:pt x="168501" y="144809"/>
                  </a:cubicBezTo>
                  <a:cubicBezTo>
                    <a:pt x="165840" y="145189"/>
                    <a:pt x="167614" y="146710"/>
                    <a:pt x="168374" y="149244"/>
                  </a:cubicBezTo>
                  <a:cubicBezTo>
                    <a:pt x="164067" y="147723"/>
                    <a:pt x="163813" y="144556"/>
                    <a:pt x="162040" y="139362"/>
                  </a:cubicBezTo>
                  <a:cubicBezTo>
                    <a:pt x="160012" y="139742"/>
                    <a:pt x="157859" y="140122"/>
                    <a:pt x="155832" y="140628"/>
                  </a:cubicBezTo>
                  <a:cubicBezTo>
                    <a:pt x="157605" y="150130"/>
                    <a:pt x="158492" y="138981"/>
                    <a:pt x="160773" y="144176"/>
                  </a:cubicBezTo>
                  <a:cubicBezTo>
                    <a:pt x="160266" y="152284"/>
                    <a:pt x="153805" y="148357"/>
                    <a:pt x="152284" y="139108"/>
                  </a:cubicBezTo>
                  <a:cubicBezTo>
                    <a:pt x="150637" y="141262"/>
                    <a:pt x="151397" y="149117"/>
                    <a:pt x="153805" y="152157"/>
                  </a:cubicBezTo>
                  <a:cubicBezTo>
                    <a:pt x="152538" y="152031"/>
                    <a:pt x="152031" y="153044"/>
                    <a:pt x="152158" y="154691"/>
                  </a:cubicBezTo>
                  <a:cubicBezTo>
                    <a:pt x="150891" y="154565"/>
                    <a:pt x="150511" y="150891"/>
                    <a:pt x="149877" y="148483"/>
                  </a:cubicBezTo>
                  <a:cubicBezTo>
                    <a:pt x="147090" y="148610"/>
                    <a:pt x="147470" y="149750"/>
                    <a:pt x="145189" y="151651"/>
                  </a:cubicBezTo>
                  <a:cubicBezTo>
                    <a:pt x="144429" y="152284"/>
                    <a:pt x="144809" y="153678"/>
                    <a:pt x="144556" y="154058"/>
                  </a:cubicBezTo>
                  <a:cubicBezTo>
                    <a:pt x="142909" y="155578"/>
                    <a:pt x="139995" y="155578"/>
                    <a:pt x="138855" y="157352"/>
                  </a:cubicBezTo>
                  <a:cubicBezTo>
                    <a:pt x="138095" y="158492"/>
                    <a:pt x="138982" y="161279"/>
                    <a:pt x="137588" y="162039"/>
                  </a:cubicBezTo>
                  <a:cubicBezTo>
                    <a:pt x="136574" y="162546"/>
                    <a:pt x="134674" y="163180"/>
                    <a:pt x="133407" y="162800"/>
                  </a:cubicBezTo>
                  <a:cubicBezTo>
                    <a:pt x="132520" y="162546"/>
                    <a:pt x="132013" y="161026"/>
                    <a:pt x="130873" y="161026"/>
                  </a:cubicBezTo>
                  <a:cubicBezTo>
                    <a:pt x="128086" y="161153"/>
                    <a:pt x="129860" y="164700"/>
                    <a:pt x="126692" y="161786"/>
                  </a:cubicBezTo>
                  <a:cubicBezTo>
                    <a:pt x="126566" y="161659"/>
                    <a:pt x="117190" y="158239"/>
                    <a:pt x="122258" y="155958"/>
                  </a:cubicBezTo>
                  <a:cubicBezTo>
                    <a:pt x="122385" y="154311"/>
                    <a:pt x="117951" y="153171"/>
                    <a:pt x="117697" y="154565"/>
                  </a:cubicBezTo>
                  <a:cubicBezTo>
                    <a:pt x="117190" y="157732"/>
                    <a:pt x="115670" y="155578"/>
                    <a:pt x="114023" y="157479"/>
                  </a:cubicBezTo>
                  <a:cubicBezTo>
                    <a:pt x="113643" y="157859"/>
                    <a:pt x="114403" y="159506"/>
                    <a:pt x="113390" y="159886"/>
                  </a:cubicBezTo>
                  <a:cubicBezTo>
                    <a:pt x="112503" y="160139"/>
                    <a:pt x="112883" y="162546"/>
                    <a:pt x="111743" y="162420"/>
                  </a:cubicBezTo>
                  <a:cubicBezTo>
                    <a:pt x="110729" y="162546"/>
                    <a:pt x="110476" y="160012"/>
                    <a:pt x="109842" y="158365"/>
                  </a:cubicBezTo>
                  <a:cubicBezTo>
                    <a:pt x="107942" y="163180"/>
                    <a:pt x="100214" y="160266"/>
                    <a:pt x="99834" y="166980"/>
                  </a:cubicBezTo>
                  <a:cubicBezTo>
                    <a:pt x="96413" y="160773"/>
                    <a:pt x="95399" y="169514"/>
                    <a:pt x="92992" y="159379"/>
                  </a:cubicBezTo>
                  <a:cubicBezTo>
                    <a:pt x="90965" y="160392"/>
                    <a:pt x="92105" y="165460"/>
                    <a:pt x="91599" y="168627"/>
                  </a:cubicBezTo>
                  <a:cubicBezTo>
                    <a:pt x="89571" y="167741"/>
                    <a:pt x="86024" y="172428"/>
                    <a:pt x="85011" y="167741"/>
                  </a:cubicBezTo>
                  <a:cubicBezTo>
                    <a:pt x="83870" y="168121"/>
                    <a:pt x="86784" y="177369"/>
                    <a:pt x="84504" y="181170"/>
                  </a:cubicBezTo>
                  <a:cubicBezTo>
                    <a:pt x="82223" y="181043"/>
                    <a:pt x="82350" y="171795"/>
                    <a:pt x="80323" y="170781"/>
                  </a:cubicBezTo>
                  <a:cubicBezTo>
                    <a:pt x="78042" y="169134"/>
                    <a:pt x="82097" y="183197"/>
                    <a:pt x="79056" y="175469"/>
                  </a:cubicBezTo>
                  <a:cubicBezTo>
                    <a:pt x="78296" y="174709"/>
                    <a:pt x="78549" y="179523"/>
                    <a:pt x="78929" y="179903"/>
                  </a:cubicBezTo>
                  <a:cubicBezTo>
                    <a:pt x="79309" y="180410"/>
                    <a:pt x="80703" y="178890"/>
                    <a:pt x="80956" y="179523"/>
                  </a:cubicBezTo>
                  <a:cubicBezTo>
                    <a:pt x="81336" y="180283"/>
                    <a:pt x="81336" y="183324"/>
                    <a:pt x="81843" y="183831"/>
                  </a:cubicBezTo>
                  <a:cubicBezTo>
                    <a:pt x="81970" y="183957"/>
                    <a:pt x="82730" y="183324"/>
                    <a:pt x="82857" y="183577"/>
                  </a:cubicBezTo>
                  <a:cubicBezTo>
                    <a:pt x="83237" y="184337"/>
                    <a:pt x="83364" y="187378"/>
                    <a:pt x="83744" y="187885"/>
                  </a:cubicBezTo>
                  <a:cubicBezTo>
                    <a:pt x="84250" y="188518"/>
                    <a:pt x="86531" y="190799"/>
                    <a:pt x="87544" y="196120"/>
                  </a:cubicBezTo>
                  <a:cubicBezTo>
                    <a:pt x="90838" y="195233"/>
                    <a:pt x="91092" y="190419"/>
                    <a:pt x="89191" y="182437"/>
                  </a:cubicBezTo>
                  <a:cubicBezTo>
                    <a:pt x="91218" y="184717"/>
                    <a:pt x="92359" y="190292"/>
                    <a:pt x="94386" y="192572"/>
                  </a:cubicBezTo>
                  <a:cubicBezTo>
                    <a:pt x="96159" y="193459"/>
                    <a:pt x="99200" y="189025"/>
                    <a:pt x="99960" y="193713"/>
                  </a:cubicBezTo>
                  <a:cubicBezTo>
                    <a:pt x="100974" y="191305"/>
                    <a:pt x="100847" y="187631"/>
                    <a:pt x="101354" y="184464"/>
                  </a:cubicBezTo>
                  <a:cubicBezTo>
                    <a:pt x="103128" y="186491"/>
                    <a:pt x="106548" y="187251"/>
                    <a:pt x="106928" y="185604"/>
                  </a:cubicBezTo>
                  <a:cubicBezTo>
                    <a:pt x="106928" y="185604"/>
                    <a:pt x="104901" y="181550"/>
                    <a:pt x="105028" y="181550"/>
                  </a:cubicBezTo>
                  <a:cubicBezTo>
                    <a:pt x="105788" y="181297"/>
                    <a:pt x="108449" y="183704"/>
                    <a:pt x="108955" y="185224"/>
                  </a:cubicBezTo>
                  <a:cubicBezTo>
                    <a:pt x="111109" y="183577"/>
                    <a:pt x="107055" y="182184"/>
                    <a:pt x="108702" y="178636"/>
                  </a:cubicBezTo>
                  <a:cubicBezTo>
                    <a:pt x="109589" y="177623"/>
                    <a:pt x="111236" y="182437"/>
                    <a:pt x="111616" y="182564"/>
                  </a:cubicBezTo>
                  <a:cubicBezTo>
                    <a:pt x="113390" y="182817"/>
                    <a:pt x="112883" y="172808"/>
                    <a:pt x="115797" y="181803"/>
                  </a:cubicBezTo>
                  <a:cubicBezTo>
                    <a:pt x="115670" y="188518"/>
                    <a:pt x="107055" y="183831"/>
                    <a:pt x="109716" y="194093"/>
                  </a:cubicBezTo>
                  <a:cubicBezTo>
                    <a:pt x="114150" y="193206"/>
                    <a:pt x="118711" y="192319"/>
                    <a:pt x="123145" y="191432"/>
                  </a:cubicBezTo>
                  <a:cubicBezTo>
                    <a:pt x="125425" y="201314"/>
                    <a:pt x="120231" y="197893"/>
                    <a:pt x="116810" y="197133"/>
                  </a:cubicBezTo>
                  <a:cubicBezTo>
                    <a:pt x="115037" y="196753"/>
                    <a:pt x="113136" y="199287"/>
                    <a:pt x="112249" y="195740"/>
                  </a:cubicBezTo>
                  <a:cubicBezTo>
                    <a:pt x="110222" y="202074"/>
                    <a:pt x="107182" y="199794"/>
                    <a:pt x="102367" y="199920"/>
                  </a:cubicBezTo>
                  <a:cubicBezTo>
                    <a:pt x="103001" y="202454"/>
                    <a:pt x="104648" y="201314"/>
                    <a:pt x="105915" y="201441"/>
                  </a:cubicBezTo>
                  <a:cubicBezTo>
                    <a:pt x="104521" y="207902"/>
                    <a:pt x="97933" y="202201"/>
                    <a:pt x="95779" y="199034"/>
                  </a:cubicBezTo>
                  <a:cubicBezTo>
                    <a:pt x="94512" y="198527"/>
                    <a:pt x="95019" y="203468"/>
                    <a:pt x="94639" y="203721"/>
                  </a:cubicBezTo>
                  <a:cubicBezTo>
                    <a:pt x="94006" y="204228"/>
                    <a:pt x="89698" y="197893"/>
                    <a:pt x="91979" y="206508"/>
                  </a:cubicBezTo>
                  <a:cubicBezTo>
                    <a:pt x="90332" y="207649"/>
                    <a:pt x="89698" y="205242"/>
                    <a:pt x="89065" y="202581"/>
                  </a:cubicBezTo>
                  <a:cubicBezTo>
                    <a:pt x="87291" y="202834"/>
                    <a:pt x="86658" y="204735"/>
                    <a:pt x="86784" y="207522"/>
                  </a:cubicBezTo>
                  <a:cubicBezTo>
                    <a:pt x="84250" y="205748"/>
                    <a:pt x="83237" y="198400"/>
                    <a:pt x="79943" y="199920"/>
                  </a:cubicBezTo>
                  <a:cubicBezTo>
                    <a:pt x="80323" y="202074"/>
                    <a:pt x="80830" y="204228"/>
                    <a:pt x="81210" y="206382"/>
                  </a:cubicBezTo>
                  <a:cubicBezTo>
                    <a:pt x="79816" y="206635"/>
                    <a:pt x="78423" y="206889"/>
                    <a:pt x="77029" y="207142"/>
                  </a:cubicBezTo>
                  <a:cubicBezTo>
                    <a:pt x="75509" y="205242"/>
                    <a:pt x="74115" y="203341"/>
                    <a:pt x="72595" y="201314"/>
                  </a:cubicBezTo>
                  <a:cubicBezTo>
                    <a:pt x="71835" y="203595"/>
                    <a:pt x="69301" y="201441"/>
                    <a:pt x="67780" y="204481"/>
                  </a:cubicBezTo>
                  <a:cubicBezTo>
                    <a:pt x="67527" y="204988"/>
                    <a:pt x="67780" y="208789"/>
                    <a:pt x="67654" y="208916"/>
                  </a:cubicBezTo>
                  <a:cubicBezTo>
                    <a:pt x="66640" y="210056"/>
                    <a:pt x="64486" y="208409"/>
                    <a:pt x="63473" y="209676"/>
                  </a:cubicBezTo>
                  <a:cubicBezTo>
                    <a:pt x="63093" y="210309"/>
                    <a:pt x="63600" y="213603"/>
                    <a:pt x="63346" y="214110"/>
                  </a:cubicBezTo>
                  <a:cubicBezTo>
                    <a:pt x="62713" y="215377"/>
                    <a:pt x="60939" y="213857"/>
                    <a:pt x="60306" y="214870"/>
                  </a:cubicBezTo>
                  <a:cubicBezTo>
                    <a:pt x="60179" y="215124"/>
                    <a:pt x="60179" y="219304"/>
                    <a:pt x="60179" y="219304"/>
                  </a:cubicBezTo>
                  <a:cubicBezTo>
                    <a:pt x="58405" y="220065"/>
                    <a:pt x="56758" y="212843"/>
                    <a:pt x="55238" y="215757"/>
                  </a:cubicBezTo>
                  <a:cubicBezTo>
                    <a:pt x="55111" y="222472"/>
                    <a:pt x="52324" y="225639"/>
                    <a:pt x="50550" y="230073"/>
                  </a:cubicBezTo>
                  <a:cubicBezTo>
                    <a:pt x="48270" y="230200"/>
                    <a:pt x="47003" y="230327"/>
                    <a:pt x="44976" y="228933"/>
                  </a:cubicBezTo>
                  <a:cubicBezTo>
                    <a:pt x="43582" y="228046"/>
                    <a:pt x="42822" y="224119"/>
                    <a:pt x="40922" y="225386"/>
                  </a:cubicBezTo>
                  <a:cubicBezTo>
                    <a:pt x="40035" y="228426"/>
                    <a:pt x="41808" y="234888"/>
                    <a:pt x="42949" y="240589"/>
                  </a:cubicBezTo>
                  <a:cubicBezTo>
                    <a:pt x="46369" y="235394"/>
                    <a:pt x="50550" y="240969"/>
                    <a:pt x="52451" y="234254"/>
                  </a:cubicBezTo>
                  <a:cubicBezTo>
                    <a:pt x="53718" y="235648"/>
                    <a:pt x="54731" y="237801"/>
                    <a:pt x="55745" y="240335"/>
                  </a:cubicBezTo>
                  <a:cubicBezTo>
                    <a:pt x="55871" y="246543"/>
                    <a:pt x="51184" y="240589"/>
                    <a:pt x="49537" y="241602"/>
                  </a:cubicBezTo>
                  <a:cubicBezTo>
                    <a:pt x="50043" y="245403"/>
                    <a:pt x="48777" y="246797"/>
                    <a:pt x="46243" y="246670"/>
                  </a:cubicBezTo>
                  <a:cubicBezTo>
                    <a:pt x="47003" y="248317"/>
                    <a:pt x="48270" y="249964"/>
                    <a:pt x="48523" y="252878"/>
                  </a:cubicBezTo>
                  <a:cubicBezTo>
                    <a:pt x="48777" y="255285"/>
                    <a:pt x="46243" y="255538"/>
                    <a:pt x="47763" y="259719"/>
                  </a:cubicBezTo>
                  <a:cubicBezTo>
                    <a:pt x="49157" y="264787"/>
                    <a:pt x="42822" y="259466"/>
                    <a:pt x="45989" y="266814"/>
                  </a:cubicBezTo>
                  <a:cubicBezTo>
                    <a:pt x="40922" y="260859"/>
                    <a:pt x="47890" y="257946"/>
                    <a:pt x="44596" y="249204"/>
                  </a:cubicBezTo>
                  <a:cubicBezTo>
                    <a:pt x="37754" y="248950"/>
                    <a:pt x="43329" y="265294"/>
                    <a:pt x="38768" y="268208"/>
                  </a:cubicBezTo>
                  <a:cubicBezTo>
                    <a:pt x="36487" y="269981"/>
                    <a:pt x="36234" y="264660"/>
                    <a:pt x="33193" y="267067"/>
                  </a:cubicBezTo>
                  <a:cubicBezTo>
                    <a:pt x="33067" y="267194"/>
                    <a:pt x="31420" y="271122"/>
                    <a:pt x="30533" y="269855"/>
                  </a:cubicBezTo>
                  <a:cubicBezTo>
                    <a:pt x="28252" y="266434"/>
                    <a:pt x="29139" y="274922"/>
                    <a:pt x="26352" y="270615"/>
                  </a:cubicBezTo>
                  <a:cubicBezTo>
                    <a:pt x="25085" y="268588"/>
                    <a:pt x="25592" y="270108"/>
                    <a:pt x="24325" y="270995"/>
                  </a:cubicBezTo>
                  <a:cubicBezTo>
                    <a:pt x="23565" y="271502"/>
                    <a:pt x="21791" y="270615"/>
                    <a:pt x="21284" y="271628"/>
                  </a:cubicBezTo>
                  <a:cubicBezTo>
                    <a:pt x="20524" y="273022"/>
                    <a:pt x="20017" y="276949"/>
                    <a:pt x="21411" y="282777"/>
                  </a:cubicBezTo>
                  <a:cubicBezTo>
                    <a:pt x="21791" y="286958"/>
                    <a:pt x="17737" y="285311"/>
                    <a:pt x="20017" y="292026"/>
                  </a:cubicBezTo>
                  <a:cubicBezTo>
                    <a:pt x="22551" y="291772"/>
                    <a:pt x="25085" y="291392"/>
                    <a:pt x="25719" y="288605"/>
                  </a:cubicBezTo>
                  <a:cubicBezTo>
                    <a:pt x="27239" y="289112"/>
                    <a:pt x="28126" y="292026"/>
                    <a:pt x="29646" y="292279"/>
                  </a:cubicBezTo>
                  <a:cubicBezTo>
                    <a:pt x="31800" y="292786"/>
                    <a:pt x="32180" y="300387"/>
                    <a:pt x="35094" y="297854"/>
                  </a:cubicBezTo>
                  <a:cubicBezTo>
                    <a:pt x="34080" y="290252"/>
                    <a:pt x="35474" y="297093"/>
                    <a:pt x="36107" y="297600"/>
                  </a:cubicBezTo>
                  <a:cubicBezTo>
                    <a:pt x="38641" y="299627"/>
                    <a:pt x="42442" y="295446"/>
                    <a:pt x="43709" y="298360"/>
                  </a:cubicBezTo>
                  <a:cubicBezTo>
                    <a:pt x="45102" y="302795"/>
                    <a:pt x="43075" y="302795"/>
                    <a:pt x="41428" y="303301"/>
                  </a:cubicBezTo>
                  <a:cubicBezTo>
                    <a:pt x="43709" y="309129"/>
                    <a:pt x="44342" y="312043"/>
                    <a:pt x="44469" y="318378"/>
                  </a:cubicBezTo>
                  <a:cubicBezTo>
                    <a:pt x="41682" y="319265"/>
                    <a:pt x="42949" y="304062"/>
                    <a:pt x="39275" y="308116"/>
                  </a:cubicBezTo>
                  <a:cubicBezTo>
                    <a:pt x="40161" y="312423"/>
                    <a:pt x="41048" y="316731"/>
                    <a:pt x="41935" y="321038"/>
                  </a:cubicBezTo>
                  <a:cubicBezTo>
                    <a:pt x="40035" y="319518"/>
                    <a:pt x="39021" y="314450"/>
                    <a:pt x="37754" y="310776"/>
                  </a:cubicBezTo>
                  <a:cubicBezTo>
                    <a:pt x="36741" y="308749"/>
                    <a:pt x="35601" y="310269"/>
                    <a:pt x="34207" y="309256"/>
                  </a:cubicBezTo>
                  <a:cubicBezTo>
                    <a:pt x="32813" y="308242"/>
                    <a:pt x="32180" y="304442"/>
                    <a:pt x="30279" y="305582"/>
                  </a:cubicBezTo>
                  <a:cubicBezTo>
                    <a:pt x="32433" y="311410"/>
                    <a:pt x="34207" y="318378"/>
                    <a:pt x="36867" y="322179"/>
                  </a:cubicBezTo>
                  <a:cubicBezTo>
                    <a:pt x="36361" y="325599"/>
                    <a:pt x="36741" y="327880"/>
                    <a:pt x="38641" y="330794"/>
                  </a:cubicBezTo>
                  <a:cubicBezTo>
                    <a:pt x="38388" y="333074"/>
                    <a:pt x="36741" y="333454"/>
                    <a:pt x="37881" y="337635"/>
                  </a:cubicBezTo>
                  <a:cubicBezTo>
                    <a:pt x="40415" y="339535"/>
                    <a:pt x="38641" y="333581"/>
                    <a:pt x="39021" y="332947"/>
                  </a:cubicBezTo>
                  <a:cubicBezTo>
                    <a:pt x="39781" y="331934"/>
                    <a:pt x="42695" y="333581"/>
                    <a:pt x="43202" y="332187"/>
                  </a:cubicBezTo>
                  <a:cubicBezTo>
                    <a:pt x="43582" y="330667"/>
                    <a:pt x="40922" y="324966"/>
                    <a:pt x="42949" y="325599"/>
                  </a:cubicBezTo>
                  <a:cubicBezTo>
                    <a:pt x="45229" y="325473"/>
                    <a:pt x="45229" y="334594"/>
                    <a:pt x="46623" y="338268"/>
                  </a:cubicBezTo>
                  <a:cubicBezTo>
                    <a:pt x="52451" y="341436"/>
                    <a:pt x="47890" y="330540"/>
                    <a:pt x="51564" y="330667"/>
                  </a:cubicBezTo>
                  <a:cubicBezTo>
                    <a:pt x="52577" y="330540"/>
                    <a:pt x="52831" y="333074"/>
                    <a:pt x="53464" y="334721"/>
                  </a:cubicBezTo>
                  <a:cubicBezTo>
                    <a:pt x="52577" y="338775"/>
                    <a:pt x="49790" y="340296"/>
                    <a:pt x="46116" y="340676"/>
                  </a:cubicBezTo>
                  <a:cubicBezTo>
                    <a:pt x="44849" y="344350"/>
                    <a:pt x="49283" y="348784"/>
                    <a:pt x="47636" y="353725"/>
                  </a:cubicBezTo>
                  <a:cubicBezTo>
                    <a:pt x="47890" y="356259"/>
                    <a:pt x="46876" y="355119"/>
                    <a:pt x="46623" y="353978"/>
                  </a:cubicBezTo>
                  <a:cubicBezTo>
                    <a:pt x="45356" y="353852"/>
                    <a:pt x="46749" y="357146"/>
                    <a:pt x="46496" y="358413"/>
                  </a:cubicBezTo>
                  <a:cubicBezTo>
                    <a:pt x="45736" y="362340"/>
                    <a:pt x="42315" y="362087"/>
                    <a:pt x="43075" y="368041"/>
                  </a:cubicBezTo>
                  <a:cubicBezTo>
                    <a:pt x="40795" y="369435"/>
                    <a:pt x="40035" y="364620"/>
                    <a:pt x="37501" y="366901"/>
                  </a:cubicBezTo>
                  <a:cubicBezTo>
                    <a:pt x="34967" y="366141"/>
                    <a:pt x="36867" y="371335"/>
                    <a:pt x="35220" y="371842"/>
                  </a:cubicBezTo>
                  <a:cubicBezTo>
                    <a:pt x="39021" y="378050"/>
                    <a:pt x="38261" y="369055"/>
                    <a:pt x="39908" y="368675"/>
                  </a:cubicBezTo>
                  <a:cubicBezTo>
                    <a:pt x="40035" y="368675"/>
                    <a:pt x="40288" y="372095"/>
                    <a:pt x="39275" y="371082"/>
                  </a:cubicBezTo>
                  <a:cubicBezTo>
                    <a:pt x="39908" y="371715"/>
                    <a:pt x="40161" y="372729"/>
                    <a:pt x="41428" y="372475"/>
                  </a:cubicBezTo>
                  <a:cubicBezTo>
                    <a:pt x="41682" y="372475"/>
                    <a:pt x="43455" y="372475"/>
                    <a:pt x="43455" y="372095"/>
                  </a:cubicBezTo>
                  <a:cubicBezTo>
                    <a:pt x="43962" y="369561"/>
                    <a:pt x="44469" y="372095"/>
                    <a:pt x="46496" y="371462"/>
                  </a:cubicBezTo>
                  <a:cubicBezTo>
                    <a:pt x="48016" y="371082"/>
                    <a:pt x="47890" y="375896"/>
                    <a:pt x="48777" y="377670"/>
                  </a:cubicBezTo>
                  <a:cubicBezTo>
                    <a:pt x="49283" y="378683"/>
                    <a:pt x="51817" y="377290"/>
                    <a:pt x="51690" y="381597"/>
                  </a:cubicBezTo>
                  <a:cubicBezTo>
                    <a:pt x="52071" y="384638"/>
                    <a:pt x="47636" y="385398"/>
                    <a:pt x="46369" y="387045"/>
                  </a:cubicBezTo>
                  <a:cubicBezTo>
                    <a:pt x="44976" y="388692"/>
                    <a:pt x="44722" y="389959"/>
                    <a:pt x="41175" y="388059"/>
                  </a:cubicBezTo>
                  <a:cubicBezTo>
                    <a:pt x="38388" y="390592"/>
                    <a:pt x="36614" y="394520"/>
                    <a:pt x="34587" y="398194"/>
                  </a:cubicBezTo>
                  <a:cubicBezTo>
                    <a:pt x="32813" y="398827"/>
                    <a:pt x="31926" y="396040"/>
                    <a:pt x="30026" y="396800"/>
                  </a:cubicBezTo>
                  <a:cubicBezTo>
                    <a:pt x="30533" y="398827"/>
                    <a:pt x="31673" y="398194"/>
                    <a:pt x="32560" y="398574"/>
                  </a:cubicBezTo>
                  <a:cubicBezTo>
                    <a:pt x="32813" y="403135"/>
                    <a:pt x="31040" y="406049"/>
                    <a:pt x="33700" y="409470"/>
                  </a:cubicBezTo>
                  <a:cubicBezTo>
                    <a:pt x="36487" y="408963"/>
                    <a:pt x="39148" y="408329"/>
                    <a:pt x="41935" y="407823"/>
                  </a:cubicBezTo>
                  <a:cubicBezTo>
                    <a:pt x="48016" y="410863"/>
                    <a:pt x="54098" y="409343"/>
                    <a:pt x="59419" y="404402"/>
                  </a:cubicBezTo>
                  <a:cubicBezTo>
                    <a:pt x="60432" y="405415"/>
                    <a:pt x="61572" y="406302"/>
                    <a:pt x="62966" y="405922"/>
                  </a:cubicBezTo>
                  <a:cubicBezTo>
                    <a:pt x="64233" y="410863"/>
                    <a:pt x="64486" y="414157"/>
                    <a:pt x="64106" y="416818"/>
                  </a:cubicBezTo>
                  <a:cubicBezTo>
                    <a:pt x="60306" y="416944"/>
                    <a:pt x="57772" y="418845"/>
                    <a:pt x="54858" y="418591"/>
                  </a:cubicBezTo>
                  <a:cubicBezTo>
                    <a:pt x="52957" y="418465"/>
                    <a:pt x="52197" y="416818"/>
                    <a:pt x="50297" y="417198"/>
                  </a:cubicBezTo>
                  <a:cubicBezTo>
                    <a:pt x="50550" y="417198"/>
                    <a:pt x="50297" y="419352"/>
                    <a:pt x="49663" y="419605"/>
                  </a:cubicBezTo>
                  <a:cubicBezTo>
                    <a:pt x="49283" y="419732"/>
                    <a:pt x="46623" y="419605"/>
                    <a:pt x="46623" y="420238"/>
                  </a:cubicBezTo>
                  <a:cubicBezTo>
                    <a:pt x="46243" y="422519"/>
                    <a:pt x="45609" y="420618"/>
                    <a:pt x="43582" y="420872"/>
                  </a:cubicBezTo>
                  <a:cubicBezTo>
                    <a:pt x="43329" y="420872"/>
                    <a:pt x="41555" y="420872"/>
                    <a:pt x="41555" y="421252"/>
                  </a:cubicBezTo>
                  <a:cubicBezTo>
                    <a:pt x="41555" y="421379"/>
                    <a:pt x="40795" y="425179"/>
                    <a:pt x="39908" y="423786"/>
                  </a:cubicBezTo>
                  <a:cubicBezTo>
                    <a:pt x="37754" y="420492"/>
                    <a:pt x="38514" y="424166"/>
                    <a:pt x="36867" y="424419"/>
                  </a:cubicBezTo>
                  <a:cubicBezTo>
                    <a:pt x="36107" y="424546"/>
                    <a:pt x="35347" y="422772"/>
                    <a:pt x="34334" y="422646"/>
                  </a:cubicBezTo>
                  <a:cubicBezTo>
                    <a:pt x="30533" y="422266"/>
                    <a:pt x="26225" y="425053"/>
                    <a:pt x="20904" y="425306"/>
                  </a:cubicBezTo>
                  <a:cubicBezTo>
                    <a:pt x="21284" y="425306"/>
                    <a:pt x="22551" y="429234"/>
                    <a:pt x="22805" y="429360"/>
                  </a:cubicBezTo>
                  <a:cubicBezTo>
                    <a:pt x="23565" y="429614"/>
                    <a:pt x="23438" y="426573"/>
                    <a:pt x="24452" y="426826"/>
                  </a:cubicBezTo>
                  <a:cubicBezTo>
                    <a:pt x="26479" y="427206"/>
                    <a:pt x="29773" y="429487"/>
                    <a:pt x="32560" y="429740"/>
                  </a:cubicBezTo>
                  <a:cubicBezTo>
                    <a:pt x="37501" y="430247"/>
                    <a:pt x="43329" y="429614"/>
                    <a:pt x="46496" y="440382"/>
                  </a:cubicBezTo>
                  <a:cubicBezTo>
                    <a:pt x="49157" y="440763"/>
                    <a:pt x="47890" y="436075"/>
                    <a:pt x="51184" y="437215"/>
                  </a:cubicBezTo>
                  <a:cubicBezTo>
                    <a:pt x="54478" y="445323"/>
                    <a:pt x="49410" y="442156"/>
                    <a:pt x="49790" y="446464"/>
                  </a:cubicBezTo>
                  <a:cubicBezTo>
                    <a:pt x="51184" y="453812"/>
                    <a:pt x="54478" y="453812"/>
                    <a:pt x="57138" y="456219"/>
                  </a:cubicBezTo>
                  <a:cubicBezTo>
                    <a:pt x="58405" y="461540"/>
                    <a:pt x="56885" y="463187"/>
                    <a:pt x="57265" y="467368"/>
                  </a:cubicBezTo>
                  <a:cubicBezTo>
                    <a:pt x="56378" y="466354"/>
                    <a:pt x="55745" y="466481"/>
                    <a:pt x="54731" y="465594"/>
                  </a:cubicBezTo>
                  <a:cubicBezTo>
                    <a:pt x="52704" y="463694"/>
                    <a:pt x="53211" y="464074"/>
                    <a:pt x="50550" y="466354"/>
                  </a:cubicBezTo>
                  <a:cubicBezTo>
                    <a:pt x="50297" y="466608"/>
                    <a:pt x="48650" y="466228"/>
                    <a:pt x="48523" y="466734"/>
                  </a:cubicBezTo>
                  <a:cubicBezTo>
                    <a:pt x="47890" y="470409"/>
                    <a:pt x="45989" y="465974"/>
                    <a:pt x="42315" y="468001"/>
                  </a:cubicBezTo>
                  <a:cubicBezTo>
                    <a:pt x="40288" y="469015"/>
                    <a:pt x="41048" y="472562"/>
                    <a:pt x="39021" y="473069"/>
                  </a:cubicBezTo>
                  <a:cubicBezTo>
                    <a:pt x="38134" y="473322"/>
                    <a:pt x="32433" y="468381"/>
                    <a:pt x="31420" y="472309"/>
                  </a:cubicBezTo>
                  <a:cubicBezTo>
                    <a:pt x="30153" y="477377"/>
                    <a:pt x="31800" y="469395"/>
                    <a:pt x="27872" y="470789"/>
                  </a:cubicBezTo>
                  <a:cubicBezTo>
                    <a:pt x="30406" y="474716"/>
                    <a:pt x="28379" y="473576"/>
                    <a:pt x="29646" y="479404"/>
                  </a:cubicBezTo>
                  <a:cubicBezTo>
                    <a:pt x="34080" y="478517"/>
                    <a:pt x="36234" y="482191"/>
                    <a:pt x="37501" y="475603"/>
                  </a:cubicBezTo>
                  <a:cubicBezTo>
                    <a:pt x="39781" y="475856"/>
                    <a:pt x="37121" y="481684"/>
                    <a:pt x="40795" y="481684"/>
                  </a:cubicBezTo>
                  <a:cubicBezTo>
                    <a:pt x="41175" y="485865"/>
                    <a:pt x="36107" y="482824"/>
                    <a:pt x="39401" y="490933"/>
                  </a:cubicBezTo>
                  <a:cubicBezTo>
                    <a:pt x="37374" y="492326"/>
                    <a:pt x="36867" y="488272"/>
                    <a:pt x="36107" y="484851"/>
                  </a:cubicBezTo>
                  <a:cubicBezTo>
                    <a:pt x="33573" y="482571"/>
                    <a:pt x="35220" y="489286"/>
                    <a:pt x="34967" y="489539"/>
                  </a:cubicBezTo>
                  <a:cubicBezTo>
                    <a:pt x="32560" y="491186"/>
                    <a:pt x="30533" y="480924"/>
                    <a:pt x="28379" y="488652"/>
                  </a:cubicBezTo>
                  <a:cubicBezTo>
                    <a:pt x="31293" y="492580"/>
                    <a:pt x="35601" y="491186"/>
                    <a:pt x="38388" y="495620"/>
                  </a:cubicBezTo>
                  <a:cubicBezTo>
                    <a:pt x="38134" y="497394"/>
                    <a:pt x="38008" y="499294"/>
                    <a:pt x="38641" y="502208"/>
                  </a:cubicBezTo>
                  <a:cubicBezTo>
                    <a:pt x="38134" y="510190"/>
                    <a:pt x="30660" y="507276"/>
                    <a:pt x="26732" y="506769"/>
                  </a:cubicBezTo>
                  <a:cubicBezTo>
                    <a:pt x="29266" y="514371"/>
                    <a:pt x="23311" y="510570"/>
                    <a:pt x="21411" y="512217"/>
                  </a:cubicBezTo>
                  <a:cubicBezTo>
                    <a:pt x="19891" y="512470"/>
                    <a:pt x="20778" y="509556"/>
                    <a:pt x="21031" y="510063"/>
                  </a:cubicBezTo>
                  <a:cubicBezTo>
                    <a:pt x="19257" y="506389"/>
                    <a:pt x="16850" y="507529"/>
                    <a:pt x="13936" y="507023"/>
                  </a:cubicBezTo>
                  <a:cubicBezTo>
                    <a:pt x="14443" y="509050"/>
                    <a:pt x="15583" y="508416"/>
                    <a:pt x="16470" y="508796"/>
                  </a:cubicBezTo>
                  <a:cubicBezTo>
                    <a:pt x="18877" y="508670"/>
                    <a:pt x="16217" y="514497"/>
                    <a:pt x="18624" y="519565"/>
                  </a:cubicBezTo>
                  <a:cubicBezTo>
                    <a:pt x="21664" y="518298"/>
                    <a:pt x="24072" y="525646"/>
                    <a:pt x="25212" y="520452"/>
                  </a:cubicBezTo>
                  <a:cubicBezTo>
                    <a:pt x="27239" y="522859"/>
                    <a:pt x="27872" y="530461"/>
                    <a:pt x="29899" y="532868"/>
                  </a:cubicBezTo>
                  <a:cubicBezTo>
                    <a:pt x="32433" y="533121"/>
                    <a:pt x="29773" y="526407"/>
                    <a:pt x="31673" y="525773"/>
                  </a:cubicBezTo>
                  <a:cubicBezTo>
                    <a:pt x="34334" y="526660"/>
                    <a:pt x="34207" y="538949"/>
                    <a:pt x="36741" y="540343"/>
                  </a:cubicBezTo>
                  <a:cubicBezTo>
                    <a:pt x="36741" y="542877"/>
                    <a:pt x="30786" y="538822"/>
                    <a:pt x="34334" y="549718"/>
                  </a:cubicBezTo>
                  <a:cubicBezTo>
                    <a:pt x="36234" y="550098"/>
                    <a:pt x="35981" y="547691"/>
                    <a:pt x="35601" y="545030"/>
                  </a:cubicBezTo>
                  <a:cubicBezTo>
                    <a:pt x="39148" y="547564"/>
                    <a:pt x="41808" y="553899"/>
                    <a:pt x="44216" y="561120"/>
                  </a:cubicBezTo>
                  <a:cubicBezTo>
                    <a:pt x="44216" y="565935"/>
                    <a:pt x="39528" y="563781"/>
                    <a:pt x="40161" y="568849"/>
                  </a:cubicBezTo>
                  <a:cubicBezTo>
                    <a:pt x="38008" y="568342"/>
                    <a:pt x="37121" y="563021"/>
                    <a:pt x="34207" y="565554"/>
                  </a:cubicBezTo>
                  <a:cubicBezTo>
                    <a:pt x="36487" y="572269"/>
                    <a:pt x="32433" y="570495"/>
                    <a:pt x="32813" y="574803"/>
                  </a:cubicBezTo>
                  <a:cubicBezTo>
                    <a:pt x="30660" y="570115"/>
                    <a:pt x="25592" y="577210"/>
                    <a:pt x="23691" y="572142"/>
                  </a:cubicBezTo>
                  <a:cubicBezTo>
                    <a:pt x="23185" y="573790"/>
                    <a:pt x="21538" y="576070"/>
                    <a:pt x="20651" y="572776"/>
                  </a:cubicBezTo>
                  <a:cubicBezTo>
                    <a:pt x="18750" y="573409"/>
                    <a:pt x="21411" y="579997"/>
                    <a:pt x="18877" y="579871"/>
                  </a:cubicBezTo>
                  <a:cubicBezTo>
                    <a:pt x="16597" y="581011"/>
                    <a:pt x="16470" y="573916"/>
                    <a:pt x="14443" y="574043"/>
                  </a:cubicBezTo>
                  <a:cubicBezTo>
                    <a:pt x="11782" y="574170"/>
                    <a:pt x="10389" y="575943"/>
                    <a:pt x="10135" y="579364"/>
                  </a:cubicBezTo>
                  <a:cubicBezTo>
                    <a:pt x="6461" y="579491"/>
                    <a:pt x="4054" y="574930"/>
                    <a:pt x="0" y="576830"/>
                  </a:cubicBezTo>
                  <a:cubicBezTo>
                    <a:pt x="3801" y="584052"/>
                    <a:pt x="8995" y="581644"/>
                    <a:pt x="14063" y="582911"/>
                  </a:cubicBezTo>
                  <a:close/>
                  <a:moveTo>
                    <a:pt x="885960" y="634855"/>
                  </a:moveTo>
                  <a:cubicBezTo>
                    <a:pt x="882159" y="641823"/>
                    <a:pt x="882032" y="628267"/>
                    <a:pt x="885960" y="634855"/>
                  </a:cubicBezTo>
                  <a:lnTo>
                    <a:pt x="885960" y="634855"/>
                  </a:lnTo>
                  <a:close/>
                  <a:moveTo>
                    <a:pt x="832242" y="634222"/>
                  </a:moveTo>
                  <a:cubicBezTo>
                    <a:pt x="832876" y="631054"/>
                    <a:pt x="838830" y="635235"/>
                    <a:pt x="839463" y="632828"/>
                  </a:cubicBezTo>
                  <a:cubicBezTo>
                    <a:pt x="839083" y="630294"/>
                    <a:pt x="840350" y="627634"/>
                    <a:pt x="838197" y="626367"/>
                  </a:cubicBezTo>
                  <a:cubicBezTo>
                    <a:pt x="839083" y="630421"/>
                    <a:pt x="838323" y="631054"/>
                    <a:pt x="836550" y="628901"/>
                  </a:cubicBezTo>
                  <a:cubicBezTo>
                    <a:pt x="835916" y="628901"/>
                    <a:pt x="835283" y="628774"/>
                    <a:pt x="835029" y="627000"/>
                  </a:cubicBezTo>
                  <a:cubicBezTo>
                    <a:pt x="838323" y="620032"/>
                    <a:pt x="842631" y="623833"/>
                    <a:pt x="845545" y="620539"/>
                  </a:cubicBezTo>
                  <a:cubicBezTo>
                    <a:pt x="847825" y="628267"/>
                    <a:pt x="841111" y="624213"/>
                    <a:pt x="842124" y="630168"/>
                  </a:cubicBezTo>
                  <a:cubicBezTo>
                    <a:pt x="845671" y="632068"/>
                    <a:pt x="838703" y="632701"/>
                    <a:pt x="841744" y="639163"/>
                  </a:cubicBezTo>
                  <a:cubicBezTo>
                    <a:pt x="837563" y="638783"/>
                    <a:pt x="837056" y="642837"/>
                    <a:pt x="835536" y="640430"/>
                  </a:cubicBezTo>
                  <a:cubicBezTo>
                    <a:pt x="835283" y="640050"/>
                    <a:pt x="833762" y="640810"/>
                    <a:pt x="833509" y="640810"/>
                  </a:cubicBezTo>
                  <a:cubicBezTo>
                    <a:pt x="831862" y="640683"/>
                    <a:pt x="828568" y="643090"/>
                    <a:pt x="827554" y="637516"/>
                  </a:cubicBezTo>
                  <a:cubicBezTo>
                    <a:pt x="829962" y="632575"/>
                    <a:pt x="831735" y="636882"/>
                    <a:pt x="832242" y="634222"/>
                  </a:cubicBezTo>
                  <a:close/>
                  <a:moveTo>
                    <a:pt x="990734" y="259719"/>
                  </a:moveTo>
                  <a:cubicBezTo>
                    <a:pt x="989341" y="257439"/>
                    <a:pt x="988200" y="254271"/>
                    <a:pt x="987567" y="249204"/>
                  </a:cubicBezTo>
                  <a:cubicBezTo>
                    <a:pt x="990988" y="246417"/>
                    <a:pt x="993775" y="258959"/>
                    <a:pt x="990734" y="259719"/>
                  </a:cubicBezTo>
                  <a:close/>
                  <a:moveTo>
                    <a:pt x="990354" y="230833"/>
                  </a:moveTo>
                  <a:cubicBezTo>
                    <a:pt x="990607" y="232227"/>
                    <a:pt x="990988" y="233747"/>
                    <a:pt x="991241" y="235141"/>
                  </a:cubicBezTo>
                  <a:cubicBezTo>
                    <a:pt x="990227" y="235394"/>
                    <a:pt x="989214" y="235521"/>
                    <a:pt x="988200" y="235774"/>
                  </a:cubicBezTo>
                  <a:cubicBezTo>
                    <a:pt x="987947" y="234381"/>
                    <a:pt x="987567" y="232860"/>
                    <a:pt x="987314" y="231467"/>
                  </a:cubicBezTo>
                  <a:cubicBezTo>
                    <a:pt x="988327" y="231213"/>
                    <a:pt x="989341" y="231087"/>
                    <a:pt x="990354" y="230833"/>
                  </a:cubicBezTo>
                  <a:close/>
                  <a:moveTo>
                    <a:pt x="989594" y="264407"/>
                  </a:moveTo>
                  <a:cubicBezTo>
                    <a:pt x="990101" y="267701"/>
                    <a:pt x="991494" y="272262"/>
                    <a:pt x="990227" y="273149"/>
                  </a:cubicBezTo>
                  <a:cubicBezTo>
                    <a:pt x="988580" y="269601"/>
                    <a:pt x="986047" y="269094"/>
                    <a:pt x="983133" y="270108"/>
                  </a:cubicBezTo>
                  <a:cubicBezTo>
                    <a:pt x="982626" y="263140"/>
                    <a:pt x="980599" y="262126"/>
                    <a:pt x="978952" y="259846"/>
                  </a:cubicBezTo>
                  <a:cubicBezTo>
                    <a:pt x="980092" y="254525"/>
                    <a:pt x="981106" y="260606"/>
                    <a:pt x="982499" y="261366"/>
                  </a:cubicBezTo>
                  <a:cubicBezTo>
                    <a:pt x="983513" y="262000"/>
                    <a:pt x="984653" y="259973"/>
                    <a:pt x="985540" y="260733"/>
                  </a:cubicBezTo>
                  <a:cubicBezTo>
                    <a:pt x="986680" y="261493"/>
                    <a:pt x="987820" y="266307"/>
                    <a:pt x="989594" y="264407"/>
                  </a:cubicBezTo>
                  <a:close/>
                  <a:moveTo>
                    <a:pt x="977938" y="233241"/>
                  </a:moveTo>
                  <a:cubicBezTo>
                    <a:pt x="980345" y="232734"/>
                    <a:pt x="982753" y="232354"/>
                    <a:pt x="985160" y="231847"/>
                  </a:cubicBezTo>
                  <a:cubicBezTo>
                    <a:pt x="986047" y="234127"/>
                    <a:pt x="985033" y="235394"/>
                    <a:pt x="985033" y="236281"/>
                  </a:cubicBezTo>
                  <a:cubicBezTo>
                    <a:pt x="984906" y="237675"/>
                    <a:pt x="985666" y="241729"/>
                    <a:pt x="985286" y="242869"/>
                  </a:cubicBezTo>
                  <a:cubicBezTo>
                    <a:pt x="984780" y="244643"/>
                    <a:pt x="983893" y="242996"/>
                    <a:pt x="983639" y="245403"/>
                  </a:cubicBezTo>
                  <a:cubicBezTo>
                    <a:pt x="983386" y="247683"/>
                    <a:pt x="984780" y="250724"/>
                    <a:pt x="983893" y="251991"/>
                  </a:cubicBezTo>
                  <a:cubicBezTo>
                    <a:pt x="982499" y="252244"/>
                    <a:pt x="981106" y="252498"/>
                    <a:pt x="979712" y="252751"/>
                  </a:cubicBezTo>
                  <a:cubicBezTo>
                    <a:pt x="978192" y="244770"/>
                    <a:pt x="979585" y="246417"/>
                    <a:pt x="977178" y="239829"/>
                  </a:cubicBezTo>
                  <a:cubicBezTo>
                    <a:pt x="979965" y="236535"/>
                    <a:pt x="979332" y="246670"/>
                    <a:pt x="982119" y="243376"/>
                  </a:cubicBezTo>
                  <a:cubicBezTo>
                    <a:pt x="981612" y="236788"/>
                    <a:pt x="978572" y="240082"/>
                    <a:pt x="977938" y="233241"/>
                  </a:cubicBezTo>
                  <a:close/>
                  <a:moveTo>
                    <a:pt x="960075" y="138728"/>
                  </a:moveTo>
                  <a:cubicBezTo>
                    <a:pt x="961468" y="143796"/>
                    <a:pt x="967803" y="149117"/>
                    <a:pt x="965522" y="155451"/>
                  </a:cubicBezTo>
                  <a:cubicBezTo>
                    <a:pt x="965016" y="153298"/>
                    <a:pt x="963115" y="153171"/>
                    <a:pt x="963495" y="155832"/>
                  </a:cubicBezTo>
                  <a:cubicBezTo>
                    <a:pt x="964889" y="160773"/>
                    <a:pt x="967930" y="159126"/>
                    <a:pt x="968690" y="165967"/>
                  </a:cubicBezTo>
                  <a:cubicBezTo>
                    <a:pt x="966156" y="169894"/>
                    <a:pt x="965522" y="161026"/>
                    <a:pt x="963875" y="157985"/>
                  </a:cubicBezTo>
                  <a:cubicBezTo>
                    <a:pt x="963495" y="157352"/>
                    <a:pt x="962228" y="158872"/>
                    <a:pt x="961848" y="158365"/>
                  </a:cubicBezTo>
                  <a:cubicBezTo>
                    <a:pt x="961722" y="158239"/>
                    <a:pt x="959441" y="152031"/>
                    <a:pt x="959568" y="152157"/>
                  </a:cubicBezTo>
                  <a:cubicBezTo>
                    <a:pt x="959061" y="150764"/>
                    <a:pt x="959061" y="147723"/>
                    <a:pt x="959695" y="147723"/>
                  </a:cubicBezTo>
                  <a:cubicBezTo>
                    <a:pt x="960201" y="149877"/>
                    <a:pt x="962102" y="150130"/>
                    <a:pt x="961722" y="147343"/>
                  </a:cubicBezTo>
                  <a:cubicBezTo>
                    <a:pt x="960201" y="144429"/>
                    <a:pt x="958808" y="140882"/>
                    <a:pt x="956274" y="141769"/>
                  </a:cubicBezTo>
                  <a:cubicBezTo>
                    <a:pt x="956781" y="144049"/>
                    <a:pt x="956907" y="147343"/>
                    <a:pt x="955640" y="144176"/>
                  </a:cubicBezTo>
                  <a:cubicBezTo>
                    <a:pt x="955007" y="139235"/>
                    <a:pt x="957414" y="138855"/>
                    <a:pt x="960075" y="138728"/>
                  </a:cubicBezTo>
                  <a:close/>
                  <a:moveTo>
                    <a:pt x="951966" y="151397"/>
                  </a:moveTo>
                  <a:cubicBezTo>
                    <a:pt x="954500" y="149117"/>
                    <a:pt x="955260" y="153931"/>
                    <a:pt x="957541" y="152538"/>
                  </a:cubicBezTo>
                  <a:cubicBezTo>
                    <a:pt x="959188" y="156845"/>
                    <a:pt x="956527" y="158112"/>
                    <a:pt x="955767" y="159632"/>
                  </a:cubicBezTo>
                  <a:cubicBezTo>
                    <a:pt x="954627" y="161913"/>
                    <a:pt x="953867" y="165587"/>
                    <a:pt x="952093" y="162546"/>
                  </a:cubicBezTo>
                  <a:cubicBezTo>
                    <a:pt x="950826" y="157225"/>
                    <a:pt x="952346" y="155578"/>
                    <a:pt x="951966" y="151397"/>
                  </a:cubicBezTo>
                  <a:close/>
                  <a:moveTo>
                    <a:pt x="943985" y="90585"/>
                  </a:moveTo>
                  <a:cubicBezTo>
                    <a:pt x="945632" y="97553"/>
                    <a:pt x="944872" y="101100"/>
                    <a:pt x="941958" y="102114"/>
                  </a:cubicBezTo>
                  <a:cubicBezTo>
                    <a:pt x="940184" y="94893"/>
                    <a:pt x="939931" y="89825"/>
                    <a:pt x="943985" y="90585"/>
                  </a:cubicBezTo>
                  <a:close/>
                  <a:moveTo>
                    <a:pt x="833636" y="154565"/>
                  </a:moveTo>
                  <a:cubicBezTo>
                    <a:pt x="831355" y="151651"/>
                    <a:pt x="831102" y="145950"/>
                    <a:pt x="832495" y="143669"/>
                  </a:cubicBezTo>
                  <a:cubicBezTo>
                    <a:pt x="832622" y="146836"/>
                    <a:pt x="835916" y="154438"/>
                    <a:pt x="833636" y="154565"/>
                  </a:cubicBezTo>
                  <a:close/>
                  <a:moveTo>
                    <a:pt x="565048" y="167107"/>
                  </a:moveTo>
                  <a:cubicBezTo>
                    <a:pt x="565301" y="168501"/>
                    <a:pt x="565681" y="170021"/>
                    <a:pt x="565935" y="171415"/>
                  </a:cubicBezTo>
                  <a:cubicBezTo>
                    <a:pt x="565428" y="178890"/>
                    <a:pt x="559600" y="165967"/>
                    <a:pt x="565048" y="167107"/>
                  </a:cubicBezTo>
                  <a:close/>
                  <a:moveTo>
                    <a:pt x="387932" y="641190"/>
                  </a:moveTo>
                  <a:cubicBezTo>
                    <a:pt x="392620" y="639416"/>
                    <a:pt x="396674" y="640430"/>
                    <a:pt x="398954" y="647904"/>
                  </a:cubicBezTo>
                  <a:cubicBezTo>
                    <a:pt x="395027" y="646384"/>
                    <a:pt x="389959" y="649425"/>
                    <a:pt x="387932" y="641190"/>
                  </a:cubicBezTo>
                  <a:close/>
                  <a:moveTo>
                    <a:pt x="411370" y="319898"/>
                  </a:moveTo>
                  <a:cubicBezTo>
                    <a:pt x="410483" y="316857"/>
                    <a:pt x="408963" y="316604"/>
                    <a:pt x="408076" y="313817"/>
                  </a:cubicBezTo>
                  <a:cubicBezTo>
                    <a:pt x="409470" y="313563"/>
                    <a:pt x="410863" y="313310"/>
                    <a:pt x="412257" y="313057"/>
                  </a:cubicBezTo>
                  <a:cubicBezTo>
                    <a:pt x="412510" y="314450"/>
                    <a:pt x="412890" y="315971"/>
                    <a:pt x="413144" y="317364"/>
                  </a:cubicBezTo>
                  <a:cubicBezTo>
                    <a:pt x="412004" y="317618"/>
                    <a:pt x="412130" y="319391"/>
                    <a:pt x="411370" y="319898"/>
                  </a:cubicBezTo>
                  <a:close/>
                  <a:moveTo>
                    <a:pt x="417578" y="345490"/>
                  </a:moveTo>
                  <a:cubicBezTo>
                    <a:pt x="420619" y="343843"/>
                    <a:pt x="422519" y="349417"/>
                    <a:pt x="423786" y="344223"/>
                  </a:cubicBezTo>
                  <a:cubicBezTo>
                    <a:pt x="426573" y="350684"/>
                    <a:pt x="417451" y="352458"/>
                    <a:pt x="417578" y="345490"/>
                  </a:cubicBezTo>
                  <a:close/>
                  <a:moveTo>
                    <a:pt x="432654" y="404909"/>
                  </a:moveTo>
                  <a:cubicBezTo>
                    <a:pt x="432274" y="402375"/>
                    <a:pt x="431261" y="398827"/>
                    <a:pt x="432401" y="398321"/>
                  </a:cubicBezTo>
                  <a:cubicBezTo>
                    <a:pt x="432908" y="405415"/>
                    <a:pt x="435948" y="402248"/>
                    <a:pt x="437215" y="406302"/>
                  </a:cubicBezTo>
                  <a:cubicBezTo>
                    <a:pt x="435315" y="407062"/>
                    <a:pt x="434428" y="404275"/>
                    <a:pt x="432654" y="404909"/>
                  </a:cubicBezTo>
                  <a:close/>
                  <a:moveTo>
                    <a:pt x="431134" y="391859"/>
                  </a:moveTo>
                  <a:cubicBezTo>
                    <a:pt x="433668" y="392113"/>
                    <a:pt x="436075" y="393126"/>
                    <a:pt x="437595" y="397307"/>
                  </a:cubicBezTo>
                  <a:cubicBezTo>
                    <a:pt x="434681" y="398321"/>
                    <a:pt x="432021" y="398701"/>
                    <a:pt x="431134" y="391859"/>
                  </a:cubicBezTo>
                  <a:close/>
                  <a:moveTo>
                    <a:pt x="460527" y="655886"/>
                  </a:moveTo>
                  <a:cubicBezTo>
                    <a:pt x="454445" y="643597"/>
                    <a:pt x="447731" y="652085"/>
                    <a:pt x="439622" y="653352"/>
                  </a:cubicBezTo>
                  <a:cubicBezTo>
                    <a:pt x="438989" y="649298"/>
                    <a:pt x="437469" y="648791"/>
                    <a:pt x="436835" y="644991"/>
                  </a:cubicBezTo>
                  <a:cubicBezTo>
                    <a:pt x="437849" y="639036"/>
                    <a:pt x="443550" y="639289"/>
                    <a:pt x="448364" y="638276"/>
                  </a:cubicBezTo>
                  <a:cubicBezTo>
                    <a:pt x="451025" y="639670"/>
                    <a:pt x="452798" y="643850"/>
                    <a:pt x="454192" y="646004"/>
                  </a:cubicBezTo>
                  <a:cubicBezTo>
                    <a:pt x="454572" y="646638"/>
                    <a:pt x="455839" y="644991"/>
                    <a:pt x="456219" y="645624"/>
                  </a:cubicBezTo>
                  <a:cubicBezTo>
                    <a:pt x="456853" y="646384"/>
                    <a:pt x="457486" y="648791"/>
                    <a:pt x="458120" y="649678"/>
                  </a:cubicBezTo>
                  <a:cubicBezTo>
                    <a:pt x="458500" y="650312"/>
                    <a:pt x="459767" y="648665"/>
                    <a:pt x="460147" y="649298"/>
                  </a:cubicBezTo>
                  <a:cubicBezTo>
                    <a:pt x="462047" y="652085"/>
                    <a:pt x="462427" y="653732"/>
                    <a:pt x="460527" y="655886"/>
                  </a:cubicBezTo>
                  <a:close/>
                  <a:moveTo>
                    <a:pt x="458753" y="390846"/>
                  </a:moveTo>
                  <a:cubicBezTo>
                    <a:pt x="461033" y="389832"/>
                    <a:pt x="462680" y="390592"/>
                    <a:pt x="463694" y="394266"/>
                  </a:cubicBezTo>
                  <a:cubicBezTo>
                    <a:pt x="462934" y="398067"/>
                    <a:pt x="459640" y="397687"/>
                    <a:pt x="458753" y="390846"/>
                  </a:cubicBezTo>
                  <a:close/>
                  <a:moveTo>
                    <a:pt x="453305" y="304948"/>
                  </a:moveTo>
                  <a:cubicBezTo>
                    <a:pt x="458373" y="304948"/>
                    <a:pt x="460020" y="303681"/>
                    <a:pt x="465468" y="306975"/>
                  </a:cubicBezTo>
                  <a:cubicBezTo>
                    <a:pt x="467241" y="320912"/>
                    <a:pt x="456092" y="309256"/>
                    <a:pt x="453305" y="304948"/>
                  </a:cubicBezTo>
                  <a:close/>
                  <a:moveTo>
                    <a:pt x="460780" y="272262"/>
                  </a:moveTo>
                  <a:cubicBezTo>
                    <a:pt x="462680" y="268461"/>
                    <a:pt x="465214" y="278976"/>
                    <a:pt x="463061" y="278470"/>
                  </a:cubicBezTo>
                  <a:cubicBezTo>
                    <a:pt x="462680" y="277203"/>
                    <a:pt x="462427" y="275936"/>
                    <a:pt x="461540" y="276569"/>
                  </a:cubicBezTo>
                  <a:cubicBezTo>
                    <a:pt x="461287" y="275176"/>
                    <a:pt x="461033" y="273782"/>
                    <a:pt x="460780" y="272262"/>
                  </a:cubicBezTo>
                  <a:close/>
                  <a:moveTo>
                    <a:pt x="479277" y="311030"/>
                  </a:moveTo>
                  <a:cubicBezTo>
                    <a:pt x="479404" y="312803"/>
                    <a:pt x="478897" y="313690"/>
                    <a:pt x="477630" y="313563"/>
                  </a:cubicBezTo>
                  <a:cubicBezTo>
                    <a:pt x="476490" y="310523"/>
                    <a:pt x="476617" y="302288"/>
                    <a:pt x="474463" y="303048"/>
                  </a:cubicBezTo>
                  <a:cubicBezTo>
                    <a:pt x="473196" y="307736"/>
                    <a:pt x="472182" y="312550"/>
                    <a:pt x="467875" y="313183"/>
                  </a:cubicBezTo>
                  <a:cubicBezTo>
                    <a:pt x="464961" y="303555"/>
                    <a:pt x="469395" y="303681"/>
                    <a:pt x="470409" y="299247"/>
                  </a:cubicBezTo>
                  <a:cubicBezTo>
                    <a:pt x="465974" y="284298"/>
                    <a:pt x="475223" y="297347"/>
                    <a:pt x="469902" y="285945"/>
                  </a:cubicBezTo>
                  <a:cubicBezTo>
                    <a:pt x="473069" y="282904"/>
                    <a:pt x="475603" y="291139"/>
                    <a:pt x="477757" y="293293"/>
                  </a:cubicBezTo>
                  <a:cubicBezTo>
                    <a:pt x="478770" y="294306"/>
                    <a:pt x="479657" y="292406"/>
                    <a:pt x="480291" y="295066"/>
                  </a:cubicBezTo>
                  <a:cubicBezTo>
                    <a:pt x="480797" y="297347"/>
                    <a:pt x="480924" y="296207"/>
                    <a:pt x="481811" y="296967"/>
                  </a:cubicBezTo>
                  <a:cubicBezTo>
                    <a:pt x="483965" y="298867"/>
                    <a:pt x="487005" y="298867"/>
                    <a:pt x="489286" y="302161"/>
                  </a:cubicBezTo>
                  <a:cubicBezTo>
                    <a:pt x="490299" y="301908"/>
                    <a:pt x="490173" y="300134"/>
                    <a:pt x="490933" y="299627"/>
                  </a:cubicBezTo>
                  <a:cubicBezTo>
                    <a:pt x="492833" y="305202"/>
                    <a:pt x="489666" y="304188"/>
                    <a:pt x="489159" y="306722"/>
                  </a:cubicBezTo>
                  <a:cubicBezTo>
                    <a:pt x="487259" y="313057"/>
                    <a:pt x="482444" y="307482"/>
                    <a:pt x="479404" y="306342"/>
                  </a:cubicBezTo>
                  <a:cubicBezTo>
                    <a:pt x="479531" y="308242"/>
                    <a:pt x="480164" y="310776"/>
                    <a:pt x="479277" y="311030"/>
                  </a:cubicBezTo>
                  <a:close/>
                  <a:moveTo>
                    <a:pt x="503855" y="390972"/>
                  </a:moveTo>
                  <a:cubicBezTo>
                    <a:pt x="500181" y="390466"/>
                    <a:pt x="501068" y="396167"/>
                    <a:pt x="498534" y="396420"/>
                  </a:cubicBezTo>
                  <a:cubicBezTo>
                    <a:pt x="498788" y="396420"/>
                    <a:pt x="497521" y="394647"/>
                    <a:pt x="497014" y="394520"/>
                  </a:cubicBezTo>
                  <a:cubicBezTo>
                    <a:pt x="494987" y="393886"/>
                    <a:pt x="494354" y="393633"/>
                    <a:pt x="492453" y="393126"/>
                  </a:cubicBezTo>
                  <a:cubicBezTo>
                    <a:pt x="491566" y="386285"/>
                    <a:pt x="488272" y="384891"/>
                    <a:pt x="491313" y="382231"/>
                  </a:cubicBezTo>
                  <a:cubicBezTo>
                    <a:pt x="493720" y="390466"/>
                    <a:pt x="493213" y="382737"/>
                    <a:pt x="495240" y="385905"/>
                  </a:cubicBezTo>
                  <a:cubicBezTo>
                    <a:pt x="495620" y="386538"/>
                    <a:pt x="496887" y="385018"/>
                    <a:pt x="497267" y="385525"/>
                  </a:cubicBezTo>
                  <a:cubicBezTo>
                    <a:pt x="498408" y="386665"/>
                    <a:pt x="498788" y="388692"/>
                    <a:pt x="500181" y="389452"/>
                  </a:cubicBezTo>
                  <a:cubicBezTo>
                    <a:pt x="500181" y="389452"/>
                    <a:pt x="500561" y="386285"/>
                    <a:pt x="501828" y="386918"/>
                  </a:cubicBezTo>
                  <a:cubicBezTo>
                    <a:pt x="502335" y="387045"/>
                    <a:pt x="503349" y="390846"/>
                    <a:pt x="503855" y="390972"/>
                  </a:cubicBezTo>
                  <a:close/>
                  <a:moveTo>
                    <a:pt x="503602" y="330794"/>
                  </a:moveTo>
                  <a:cubicBezTo>
                    <a:pt x="506389" y="328640"/>
                    <a:pt x="507403" y="333961"/>
                    <a:pt x="510190" y="331680"/>
                  </a:cubicBezTo>
                  <a:cubicBezTo>
                    <a:pt x="513484" y="343843"/>
                    <a:pt x="510190" y="342576"/>
                    <a:pt x="505756" y="341436"/>
                  </a:cubicBezTo>
                  <a:cubicBezTo>
                    <a:pt x="504996" y="338015"/>
                    <a:pt x="504236" y="334341"/>
                    <a:pt x="503602" y="330794"/>
                  </a:cubicBezTo>
                  <a:close/>
                  <a:moveTo>
                    <a:pt x="495747" y="414791"/>
                  </a:moveTo>
                  <a:cubicBezTo>
                    <a:pt x="495240" y="411877"/>
                    <a:pt x="494354" y="410230"/>
                    <a:pt x="493467" y="408583"/>
                  </a:cubicBezTo>
                  <a:cubicBezTo>
                    <a:pt x="494480" y="408329"/>
                    <a:pt x="495494" y="408203"/>
                    <a:pt x="496507" y="407949"/>
                  </a:cubicBezTo>
                  <a:cubicBezTo>
                    <a:pt x="497267" y="411623"/>
                    <a:pt x="496761" y="413650"/>
                    <a:pt x="495747" y="414791"/>
                  </a:cubicBezTo>
                  <a:close/>
                  <a:moveTo>
                    <a:pt x="506896" y="646764"/>
                  </a:moveTo>
                  <a:cubicBezTo>
                    <a:pt x="504109" y="648918"/>
                    <a:pt x="502715" y="645371"/>
                    <a:pt x="500308" y="645877"/>
                  </a:cubicBezTo>
                  <a:cubicBezTo>
                    <a:pt x="498154" y="644357"/>
                    <a:pt x="497014" y="638276"/>
                    <a:pt x="494480" y="638149"/>
                  </a:cubicBezTo>
                  <a:cubicBezTo>
                    <a:pt x="493847" y="644104"/>
                    <a:pt x="488652" y="635869"/>
                    <a:pt x="488146" y="628267"/>
                  </a:cubicBezTo>
                  <a:cubicBezTo>
                    <a:pt x="491060" y="623073"/>
                    <a:pt x="493973" y="630928"/>
                    <a:pt x="498281" y="630674"/>
                  </a:cubicBezTo>
                  <a:cubicBezTo>
                    <a:pt x="501068" y="630168"/>
                    <a:pt x="503982" y="628647"/>
                    <a:pt x="505883" y="631434"/>
                  </a:cubicBezTo>
                  <a:cubicBezTo>
                    <a:pt x="508036" y="638909"/>
                    <a:pt x="506769" y="641950"/>
                    <a:pt x="506896" y="646764"/>
                  </a:cubicBezTo>
                  <a:close/>
                  <a:moveTo>
                    <a:pt x="515004" y="393253"/>
                  </a:moveTo>
                  <a:cubicBezTo>
                    <a:pt x="512977" y="390972"/>
                    <a:pt x="511837" y="385398"/>
                    <a:pt x="509810" y="383118"/>
                  </a:cubicBezTo>
                  <a:cubicBezTo>
                    <a:pt x="505502" y="380457"/>
                    <a:pt x="510697" y="390466"/>
                    <a:pt x="508036" y="390212"/>
                  </a:cubicBezTo>
                  <a:cubicBezTo>
                    <a:pt x="507276" y="385398"/>
                    <a:pt x="505883" y="380204"/>
                    <a:pt x="506516" y="377163"/>
                  </a:cubicBezTo>
                  <a:cubicBezTo>
                    <a:pt x="507149" y="373616"/>
                    <a:pt x="509683" y="376783"/>
                    <a:pt x="509810" y="372095"/>
                  </a:cubicBezTo>
                  <a:cubicBezTo>
                    <a:pt x="509557" y="370702"/>
                    <a:pt x="509177" y="369181"/>
                    <a:pt x="508923" y="367788"/>
                  </a:cubicBezTo>
                  <a:cubicBezTo>
                    <a:pt x="510824" y="366774"/>
                    <a:pt x="511584" y="370322"/>
                    <a:pt x="512851" y="371462"/>
                  </a:cubicBezTo>
                  <a:cubicBezTo>
                    <a:pt x="512597" y="370322"/>
                    <a:pt x="513231" y="368801"/>
                    <a:pt x="513864" y="371208"/>
                  </a:cubicBezTo>
                  <a:cubicBezTo>
                    <a:pt x="512090" y="371208"/>
                    <a:pt x="514878" y="384765"/>
                    <a:pt x="516398" y="384131"/>
                  </a:cubicBezTo>
                  <a:cubicBezTo>
                    <a:pt x="516398" y="381471"/>
                    <a:pt x="516525" y="379063"/>
                    <a:pt x="517158" y="377290"/>
                  </a:cubicBezTo>
                  <a:cubicBezTo>
                    <a:pt x="519692" y="381851"/>
                    <a:pt x="519059" y="392493"/>
                    <a:pt x="515004" y="393253"/>
                  </a:cubicBezTo>
                  <a:close/>
                  <a:moveTo>
                    <a:pt x="524886" y="645497"/>
                  </a:moveTo>
                  <a:cubicBezTo>
                    <a:pt x="525773" y="649298"/>
                    <a:pt x="524886" y="650692"/>
                    <a:pt x="522606" y="650438"/>
                  </a:cubicBezTo>
                  <a:cubicBezTo>
                    <a:pt x="520579" y="640430"/>
                    <a:pt x="520325" y="632828"/>
                    <a:pt x="525393" y="632068"/>
                  </a:cubicBezTo>
                  <a:cubicBezTo>
                    <a:pt x="526787" y="628394"/>
                    <a:pt x="527927" y="613824"/>
                    <a:pt x="532361" y="623960"/>
                  </a:cubicBezTo>
                  <a:cubicBezTo>
                    <a:pt x="530461" y="624593"/>
                    <a:pt x="529194" y="625987"/>
                    <a:pt x="529067" y="629027"/>
                  </a:cubicBezTo>
                  <a:cubicBezTo>
                    <a:pt x="532615" y="633715"/>
                    <a:pt x="530208" y="638529"/>
                    <a:pt x="532488" y="646131"/>
                  </a:cubicBezTo>
                  <a:cubicBezTo>
                    <a:pt x="529447" y="647904"/>
                    <a:pt x="528054" y="643090"/>
                    <a:pt x="524886" y="645497"/>
                  </a:cubicBezTo>
                  <a:close/>
                  <a:moveTo>
                    <a:pt x="530841" y="300894"/>
                  </a:moveTo>
                  <a:cubicBezTo>
                    <a:pt x="529827" y="301148"/>
                    <a:pt x="528814" y="301274"/>
                    <a:pt x="527800" y="301528"/>
                  </a:cubicBezTo>
                  <a:cubicBezTo>
                    <a:pt x="526913" y="297220"/>
                    <a:pt x="526027" y="292913"/>
                    <a:pt x="525267" y="288605"/>
                  </a:cubicBezTo>
                  <a:cubicBezTo>
                    <a:pt x="530714" y="292786"/>
                    <a:pt x="529321" y="281384"/>
                    <a:pt x="532868" y="289365"/>
                  </a:cubicBezTo>
                  <a:cubicBezTo>
                    <a:pt x="532868" y="292406"/>
                    <a:pt x="528941" y="290505"/>
                    <a:pt x="529574" y="294433"/>
                  </a:cubicBezTo>
                  <a:cubicBezTo>
                    <a:pt x="529954" y="296713"/>
                    <a:pt x="530334" y="298867"/>
                    <a:pt x="530841" y="300894"/>
                  </a:cubicBezTo>
                  <a:close/>
                  <a:moveTo>
                    <a:pt x="540343" y="386031"/>
                  </a:moveTo>
                  <a:cubicBezTo>
                    <a:pt x="539076" y="391099"/>
                    <a:pt x="534768" y="388312"/>
                    <a:pt x="532741" y="385271"/>
                  </a:cubicBezTo>
                  <a:cubicBezTo>
                    <a:pt x="530841" y="378683"/>
                    <a:pt x="534388" y="379063"/>
                    <a:pt x="533628" y="373996"/>
                  </a:cubicBezTo>
                  <a:cubicBezTo>
                    <a:pt x="538443" y="373362"/>
                    <a:pt x="538062" y="375009"/>
                    <a:pt x="541863" y="372349"/>
                  </a:cubicBezTo>
                  <a:cubicBezTo>
                    <a:pt x="543257" y="374629"/>
                    <a:pt x="544397" y="377796"/>
                    <a:pt x="545030" y="382864"/>
                  </a:cubicBezTo>
                  <a:cubicBezTo>
                    <a:pt x="541737" y="381977"/>
                    <a:pt x="538443" y="376276"/>
                    <a:pt x="537809" y="384258"/>
                  </a:cubicBezTo>
                  <a:cubicBezTo>
                    <a:pt x="538696" y="384638"/>
                    <a:pt x="539836" y="384004"/>
                    <a:pt x="540343" y="386031"/>
                  </a:cubicBezTo>
                  <a:close/>
                  <a:moveTo>
                    <a:pt x="544397" y="358413"/>
                  </a:moveTo>
                  <a:cubicBezTo>
                    <a:pt x="546171" y="365001"/>
                    <a:pt x="543510" y="365761"/>
                    <a:pt x="540470" y="365887"/>
                  </a:cubicBezTo>
                  <a:cubicBezTo>
                    <a:pt x="539836" y="361833"/>
                    <a:pt x="538316" y="361326"/>
                    <a:pt x="537682" y="357526"/>
                  </a:cubicBezTo>
                  <a:cubicBezTo>
                    <a:pt x="540723" y="355372"/>
                    <a:pt x="541610" y="360693"/>
                    <a:pt x="544397" y="358413"/>
                  </a:cubicBezTo>
                  <a:close/>
                  <a:moveTo>
                    <a:pt x="539076" y="352838"/>
                  </a:moveTo>
                  <a:cubicBezTo>
                    <a:pt x="540976" y="352965"/>
                    <a:pt x="543764" y="349671"/>
                    <a:pt x="544017" y="356259"/>
                  </a:cubicBezTo>
                  <a:cubicBezTo>
                    <a:pt x="541737" y="357399"/>
                    <a:pt x="540089" y="356512"/>
                    <a:pt x="539076" y="352838"/>
                  </a:cubicBezTo>
                  <a:close/>
                  <a:moveTo>
                    <a:pt x="547564" y="331047"/>
                  </a:moveTo>
                  <a:cubicBezTo>
                    <a:pt x="546931" y="328513"/>
                    <a:pt x="544777" y="326486"/>
                    <a:pt x="546297" y="324586"/>
                  </a:cubicBezTo>
                  <a:cubicBezTo>
                    <a:pt x="547058" y="328133"/>
                    <a:pt x="549338" y="325219"/>
                    <a:pt x="550225" y="328260"/>
                  </a:cubicBezTo>
                  <a:cubicBezTo>
                    <a:pt x="548958" y="328767"/>
                    <a:pt x="549338" y="331427"/>
                    <a:pt x="547564" y="331047"/>
                  </a:cubicBezTo>
                  <a:close/>
                  <a:moveTo>
                    <a:pt x="548958" y="279483"/>
                  </a:moveTo>
                  <a:cubicBezTo>
                    <a:pt x="551618" y="280370"/>
                    <a:pt x="554279" y="281384"/>
                    <a:pt x="555799" y="287085"/>
                  </a:cubicBezTo>
                  <a:cubicBezTo>
                    <a:pt x="553266" y="285564"/>
                    <a:pt x="549718" y="288225"/>
                    <a:pt x="548958" y="279483"/>
                  </a:cubicBezTo>
                  <a:close/>
                  <a:moveTo>
                    <a:pt x="555293" y="327373"/>
                  </a:moveTo>
                  <a:cubicBezTo>
                    <a:pt x="557573" y="326233"/>
                    <a:pt x="558840" y="321925"/>
                    <a:pt x="560867" y="328513"/>
                  </a:cubicBezTo>
                  <a:cubicBezTo>
                    <a:pt x="560107" y="332187"/>
                    <a:pt x="557066" y="330920"/>
                    <a:pt x="555293" y="327373"/>
                  </a:cubicBezTo>
                  <a:close/>
                  <a:moveTo>
                    <a:pt x="560360" y="288478"/>
                  </a:moveTo>
                  <a:cubicBezTo>
                    <a:pt x="559980" y="286325"/>
                    <a:pt x="558967" y="286071"/>
                    <a:pt x="558460" y="284424"/>
                  </a:cubicBezTo>
                  <a:cubicBezTo>
                    <a:pt x="559473" y="284171"/>
                    <a:pt x="559347" y="282397"/>
                    <a:pt x="560107" y="281890"/>
                  </a:cubicBezTo>
                  <a:cubicBezTo>
                    <a:pt x="560487" y="284044"/>
                    <a:pt x="561501" y="284298"/>
                    <a:pt x="562007" y="285945"/>
                  </a:cubicBezTo>
                  <a:cubicBezTo>
                    <a:pt x="560994" y="286071"/>
                    <a:pt x="561120" y="287845"/>
                    <a:pt x="560360" y="288478"/>
                  </a:cubicBezTo>
                  <a:close/>
                  <a:moveTo>
                    <a:pt x="577084" y="387678"/>
                  </a:moveTo>
                  <a:cubicBezTo>
                    <a:pt x="574676" y="383118"/>
                    <a:pt x="578097" y="379063"/>
                    <a:pt x="575310" y="379063"/>
                  </a:cubicBezTo>
                  <a:cubicBezTo>
                    <a:pt x="574296" y="379317"/>
                    <a:pt x="573790" y="377543"/>
                    <a:pt x="572776" y="377290"/>
                  </a:cubicBezTo>
                  <a:cubicBezTo>
                    <a:pt x="574043" y="382611"/>
                    <a:pt x="572523" y="384258"/>
                    <a:pt x="572903" y="388439"/>
                  </a:cubicBezTo>
                  <a:cubicBezTo>
                    <a:pt x="570622" y="389579"/>
                    <a:pt x="568849" y="388819"/>
                    <a:pt x="567328" y="387298"/>
                  </a:cubicBezTo>
                  <a:cubicBezTo>
                    <a:pt x="566061" y="387172"/>
                    <a:pt x="564414" y="388185"/>
                    <a:pt x="563781" y="385778"/>
                  </a:cubicBezTo>
                  <a:cubicBezTo>
                    <a:pt x="564414" y="381851"/>
                    <a:pt x="566061" y="379317"/>
                    <a:pt x="568722" y="378177"/>
                  </a:cubicBezTo>
                  <a:cubicBezTo>
                    <a:pt x="568722" y="381851"/>
                    <a:pt x="572649" y="387045"/>
                    <a:pt x="571636" y="382104"/>
                  </a:cubicBezTo>
                  <a:cubicBezTo>
                    <a:pt x="569989" y="381977"/>
                    <a:pt x="569609" y="377163"/>
                    <a:pt x="568849" y="373742"/>
                  </a:cubicBezTo>
                  <a:cubicBezTo>
                    <a:pt x="570369" y="373109"/>
                    <a:pt x="572776" y="373742"/>
                    <a:pt x="572523" y="370828"/>
                  </a:cubicBezTo>
                  <a:cubicBezTo>
                    <a:pt x="572396" y="369181"/>
                    <a:pt x="571763" y="366648"/>
                    <a:pt x="572649" y="366394"/>
                  </a:cubicBezTo>
                  <a:cubicBezTo>
                    <a:pt x="573410" y="377036"/>
                    <a:pt x="583925" y="382611"/>
                    <a:pt x="577084" y="387678"/>
                  </a:cubicBezTo>
                  <a:close/>
                  <a:moveTo>
                    <a:pt x="565681" y="352078"/>
                  </a:moveTo>
                  <a:cubicBezTo>
                    <a:pt x="566568" y="356385"/>
                    <a:pt x="569102" y="354232"/>
                    <a:pt x="569482" y="360313"/>
                  </a:cubicBezTo>
                  <a:cubicBezTo>
                    <a:pt x="568088" y="360566"/>
                    <a:pt x="566695" y="360820"/>
                    <a:pt x="565301" y="361073"/>
                  </a:cubicBezTo>
                  <a:cubicBezTo>
                    <a:pt x="564034" y="356259"/>
                    <a:pt x="563908" y="352965"/>
                    <a:pt x="565681" y="352078"/>
                  </a:cubicBezTo>
                  <a:close/>
                  <a:moveTo>
                    <a:pt x="578604" y="362973"/>
                  </a:moveTo>
                  <a:cubicBezTo>
                    <a:pt x="577971" y="362973"/>
                    <a:pt x="577337" y="362847"/>
                    <a:pt x="577084" y="361073"/>
                  </a:cubicBezTo>
                  <a:cubicBezTo>
                    <a:pt x="578731" y="360693"/>
                    <a:pt x="576450" y="354992"/>
                    <a:pt x="577844" y="354232"/>
                  </a:cubicBezTo>
                  <a:cubicBezTo>
                    <a:pt x="578477" y="358286"/>
                    <a:pt x="579998" y="358793"/>
                    <a:pt x="580631" y="362593"/>
                  </a:cubicBezTo>
                  <a:cubicBezTo>
                    <a:pt x="579871" y="362593"/>
                    <a:pt x="579237" y="362847"/>
                    <a:pt x="578604" y="362973"/>
                  </a:cubicBezTo>
                  <a:close/>
                  <a:moveTo>
                    <a:pt x="578097" y="322939"/>
                  </a:moveTo>
                  <a:cubicBezTo>
                    <a:pt x="577337" y="319265"/>
                    <a:pt x="577844" y="317238"/>
                    <a:pt x="578857" y="316097"/>
                  </a:cubicBezTo>
                  <a:cubicBezTo>
                    <a:pt x="579364" y="319011"/>
                    <a:pt x="580251" y="320658"/>
                    <a:pt x="581138" y="322305"/>
                  </a:cubicBezTo>
                  <a:cubicBezTo>
                    <a:pt x="580124" y="322432"/>
                    <a:pt x="579111" y="322685"/>
                    <a:pt x="578097" y="322939"/>
                  </a:cubicBezTo>
                  <a:close/>
                  <a:moveTo>
                    <a:pt x="583418" y="381977"/>
                  </a:moveTo>
                  <a:cubicBezTo>
                    <a:pt x="582785" y="379190"/>
                    <a:pt x="581518" y="379317"/>
                    <a:pt x="581138" y="375769"/>
                  </a:cubicBezTo>
                  <a:cubicBezTo>
                    <a:pt x="581771" y="375643"/>
                    <a:pt x="582531" y="375516"/>
                    <a:pt x="583165" y="375389"/>
                  </a:cubicBezTo>
                  <a:cubicBezTo>
                    <a:pt x="584939" y="378303"/>
                    <a:pt x="585319" y="380457"/>
                    <a:pt x="583418" y="381977"/>
                  </a:cubicBezTo>
                  <a:close/>
                  <a:moveTo>
                    <a:pt x="631561" y="611164"/>
                  </a:moveTo>
                  <a:cubicBezTo>
                    <a:pt x="630928" y="608250"/>
                    <a:pt x="630421" y="605463"/>
                    <a:pt x="629788" y="602549"/>
                  </a:cubicBezTo>
                  <a:cubicBezTo>
                    <a:pt x="634349" y="601282"/>
                    <a:pt x="633715" y="609390"/>
                    <a:pt x="631561" y="611164"/>
                  </a:cubicBezTo>
                  <a:close/>
                  <a:moveTo>
                    <a:pt x="644611" y="430247"/>
                  </a:moveTo>
                  <a:cubicBezTo>
                    <a:pt x="646638" y="431134"/>
                    <a:pt x="649172" y="430500"/>
                    <a:pt x="650565" y="433541"/>
                  </a:cubicBezTo>
                  <a:cubicBezTo>
                    <a:pt x="649425" y="438229"/>
                    <a:pt x="644991" y="436075"/>
                    <a:pt x="642330" y="435188"/>
                  </a:cubicBezTo>
                  <a:cubicBezTo>
                    <a:pt x="640557" y="430881"/>
                    <a:pt x="643090" y="424926"/>
                    <a:pt x="644611" y="430247"/>
                  </a:cubicBezTo>
                  <a:close/>
                  <a:moveTo>
                    <a:pt x="653479" y="640303"/>
                  </a:moveTo>
                  <a:cubicBezTo>
                    <a:pt x="649678" y="641697"/>
                    <a:pt x="649932" y="637769"/>
                    <a:pt x="649298" y="641063"/>
                  </a:cubicBezTo>
                  <a:cubicBezTo>
                    <a:pt x="648665" y="644864"/>
                    <a:pt x="643597" y="639289"/>
                    <a:pt x="643724" y="639923"/>
                  </a:cubicBezTo>
                  <a:cubicBezTo>
                    <a:pt x="643344" y="637769"/>
                    <a:pt x="642837" y="635615"/>
                    <a:pt x="642457" y="633462"/>
                  </a:cubicBezTo>
                  <a:cubicBezTo>
                    <a:pt x="647651" y="635109"/>
                    <a:pt x="649045" y="623453"/>
                    <a:pt x="653986" y="626747"/>
                  </a:cubicBezTo>
                  <a:cubicBezTo>
                    <a:pt x="654493" y="627000"/>
                    <a:pt x="655253" y="630548"/>
                    <a:pt x="655886" y="630801"/>
                  </a:cubicBezTo>
                  <a:cubicBezTo>
                    <a:pt x="657913" y="631941"/>
                    <a:pt x="660827" y="627887"/>
                    <a:pt x="661841" y="634095"/>
                  </a:cubicBezTo>
                  <a:cubicBezTo>
                    <a:pt x="659307" y="636629"/>
                    <a:pt x="656393" y="639289"/>
                    <a:pt x="653479" y="640303"/>
                  </a:cubicBezTo>
                  <a:close/>
                  <a:moveTo>
                    <a:pt x="653733" y="593427"/>
                  </a:moveTo>
                  <a:cubicBezTo>
                    <a:pt x="656900" y="592540"/>
                    <a:pt x="662728" y="584052"/>
                    <a:pt x="664881" y="595707"/>
                  </a:cubicBezTo>
                  <a:cubicBezTo>
                    <a:pt x="663741" y="601915"/>
                    <a:pt x="655760" y="604069"/>
                    <a:pt x="653733" y="593427"/>
                  </a:cubicBezTo>
                  <a:close/>
                  <a:moveTo>
                    <a:pt x="668809" y="626113"/>
                  </a:moveTo>
                  <a:cubicBezTo>
                    <a:pt x="666528" y="619399"/>
                    <a:pt x="670583" y="621172"/>
                    <a:pt x="670203" y="616865"/>
                  </a:cubicBezTo>
                  <a:cubicBezTo>
                    <a:pt x="675524" y="619652"/>
                    <a:pt x="678057" y="612177"/>
                    <a:pt x="681351" y="619145"/>
                  </a:cubicBezTo>
                  <a:cubicBezTo>
                    <a:pt x="678564" y="624720"/>
                    <a:pt x="674763" y="629027"/>
                    <a:pt x="668809" y="626113"/>
                  </a:cubicBezTo>
                  <a:close/>
                  <a:moveTo>
                    <a:pt x="676284" y="390592"/>
                  </a:moveTo>
                  <a:cubicBezTo>
                    <a:pt x="677297" y="390339"/>
                    <a:pt x="677171" y="388565"/>
                    <a:pt x="677931" y="388059"/>
                  </a:cubicBezTo>
                  <a:cubicBezTo>
                    <a:pt x="678311" y="390212"/>
                    <a:pt x="679324" y="390466"/>
                    <a:pt x="679831" y="392113"/>
                  </a:cubicBezTo>
                  <a:cubicBezTo>
                    <a:pt x="678818" y="392366"/>
                    <a:pt x="678944" y="394140"/>
                    <a:pt x="678184" y="394647"/>
                  </a:cubicBezTo>
                  <a:cubicBezTo>
                    <a:pt x="677677" y="392493"/>
                    <a:pt x="676791" y="392239"/>
                    <a:pt x="676284" y="390592"/>
                  </a:cubicBezTo>
                  <a:close/>
                  <a:moveTo>
                    <a:pt x="689333" y="423659"/>
                  </a:moveTo>
                  <a:cubicBezTo>
                    <a:pt x="688700" y="419605"/>
                    <a:pt x="687179" y="419098"/>
                    <a:pt x="686546" y="415297"/>
                  </a:cubicBezTo>
                  <a:cubicBezTo>
                    <a:pt x="687559" y="415044"/>
                    <a:pt x="688573" y="414917"/>
                    <a:pt x="689586" y="414664"/>
                  </a:cubicBezTo>
                  <a:cubicBezTo>
                    <a:pt x="690347" y="418718"/>
                    <a:pt x="690473" y="422012"/>
                    <a:pt x="689333" y="423659"/>
                  </a:cubicBezTo>
                  <a:close/>
                  <a:moveTo>
                    <a:pt x="699975" y="653479"/>
                  </a:moveTo>
                  <a:cubicBezTo>
                    <a:pt x="698075" y="646764"/>
                    <a:pt x="691360" y="658927"/>
                    <a:pt x="690473" y="648665"/>
                  </a:cubicBezTo>
                  <a:cubicBezTo>
                    <a:pt x="695288" y="647778"/>
                    <a:pt x="700102" y="646764"/>
                    <a:pt x="704916" y="645877"/>
                  </a:cubicBezTo>
                  <a:cubicBezTo>
                    <a:pt x="706690" y="652972"/>
                    <a:pt x="701115" y="650312"/>
                    <a:pt x="699975" y="653479"/>
                  </a:cubicBezTo>
                  <a:close/>
                  <a:moveTo>
                    <a:pt x="702889" y="389832"/>
                  </a:moveTo>
                  <a:cubicBezTo>
                    <a:pt x="700355" y="390972"/>
                    <a:pt x="698962" y="387552"/>
                    <a:pt x="698075" y="381851"/>
                  </a:cubicBezTo>
                  <a:cubicBezTo>
                    <a:pt x="699088" y="381597"/>
                    <a:pt x="700102" y="381471"/>
                    <a:pt x="701115" y="381217"/>
                  </a:cubicBezTo>
                  <a:cubicBezTo>
                    <a:pt x="702382" y="387045"/>
                    <a:pt x="700355" y="385905"/>
                    <a:pt x="702889" y="389832"/>
                  </a:cubicBezTo>
                  <a:close/>
                  <a:moveTo>
                    <a:pt x="704663" y="585699"/>
                  </a:moveTo>
                  <a:cubicBezTo>
                    <a:pt x="703776" y="582024"/>
                    <a:pt x="703523" y="578984"/>
                    <a:pt x="704029" y="576957"/>
                  </a:cubicBezTo>
                  <a:cubicBezTo>
                    <a:pt x="706437" y="573790"/>
                    <a:pt x="710617" y="573156"/>
                    <a:pt x="714925" y="572523"/>
                  </a:cubicBezTo>
                  <a:cubicBezTo>
                    <a:pt x="719486" y="571509"/>
                    <a:pt x="724300" y="569102"/>
                    <a:pt x="726581" y="576957"/>
                  </a:cubicBezTo>
                  <a:cubicBezTo>
                    <a:pt x="722146" y="583671"/>
                    <a:pt x="712898" y="584052"/>
                    <a:pt x="704663" y="585699"/>
                  </a:cubicBezTo>
                  <a:close/>
                  <a:moveTo>
                    <a:pt x="727341" y="447477"/>
                  </a:moveTo>
                  <a:cubicBezTo>
                    <a:pt x="727087" y="446084"/>
                    <a:pt x="726707" y="444563"/>
                    <a:pt x="726454" y="443170"/>
                  </a:cubicBezTo>
                  <a:cubicBezTo>
                    <a:pt x="727087" y="443043"/>
                    <a:pt x="727848" y="442916"/>
                    <a:pt x="728481" y="442790"/>
                  </a:cubicBezTo>
                  <a:cubicBezTo>
                    <a:pt x="728734" y="444183"/>
                    <a:pt x="729114" y="445704"/>
                    <a:pt x="729368" y="447097"/>
                  </a:cubicBezTo>
                  <a:cubicBezTo>
                    <a:pt x="728734" y="447224"/>
                    <a:pt x="727974" y="447351"/>
                    <a:pt x="727341" y="447477"/>
                  </a:cubicBezTo>
                  <a:close/>
                  <a:moveTo>
                    <a:pt x="726961" y="376149"/>
                  </a:moveTo>
                  <a:cubicBezTo>
                    <a:pt x="724680" y="377290"/>
                    <a:pt x="725947" y="383244"/>
                    <a:pt x="724554" y="385525"/>
                  </a:cubicBezTo>
                  <a:cubicBezTo>
                    <a:pt x="723667" y="384131"/>
                    <a:pt x="722273" y="379443"/>
                    <a:pt x="721260" y="379443"/>
                  </a:cubicBezTo>
                  <a:cubicBezTo>
                    <a:pt x="720246" y="379443"/>
                    <a:pt x="721133" y="383878"/>
                    <a:pt x="721133" y="383878"/>
                  </a:cubicBezTo>
                  <a:cubicBezTo>
                    <a:pt x="717712" y="384638"/>
                    <a:pt x="712644" y="377036"/>
                    <a:pt x="710744" y="374756"/>
                  </a:cubicBezTo>
                  <a:cubicBezTo>
                    <a:pt x="709477" y="373236"/>
                    <a:pt x="707957" y="373109"/>
                    <a:pt x="707450" y="368675"/>
                  </a:cubicBezTo>
                  <a:cubicBezTo>
                    <a:pt x="712011" y="370955"/>
                    <a:pt x="708210" y="362340"/>
                    <a:pt x="711758" y="363354"/>
                  </a:cubicBezTo>
                  <a:cubicBezTo>
                    <a:pt x="714418" y="367154"/>
                    <a:pt x="715558" y="376276"/>
                    <a:pt x="719486" y="375263"/>
                  </a:cubicBezTo>
                  <a:cubicBezTo>
                    <a:pt x="718852" y="368421"/>
                    <a:pt x="717585" y="366521"/>
                    <a:pt x="718346" y="364367"/>
                  </a:cubicBezTo>
                  <a:cubicBezTo>
                    <a:pt x="719739" y="369815"/>
                    <a:pt x="719486" y="361073"/>
                    <a:pt x="722526" y="363607"/>
                  </a:cubicBezTo>
                  <a:cubicBezTo>
                    <a:pt x="724174" y="366267"/>
                    <a:pt x="725060" y="371462"/>
                    <a:pt x="727341" y="371589"/>
                  </a:cubicBezTo>
                  <a:cubicBezTo>
                    <a:pt x="730001" y="376530"/>
                    <a:pt x="735069" y="372222"/>
                    <a:pt x="736083" y="383244"/>
                  </a:cubicBezTo>
                  <a:cubicBezTo>
                    <a:pt x="731522" y="386285"/>
                    <a:pt x="730635" y="375769"/>
                    <a:pt x="726961" y="376149"/>
                  </a:cubicBezTo>
                  <a:close/>
                  <a:moveTo>
                    <a:pt x="731902" y="368548"/>
                  </a:moveTo>
                  <a:cubicBezTo>
                    <a:pt x="731268" y="370322"/>
                    <a:pt x="728734" y="367788"/>
                    <a:pt x="728354" y="367028"/>
                  </a:cubicBezTo>
                  <a:cubicBezTo>
                    <a:pt x="725694" y="360313"/>
                    <a:pt x="733422" y="363480"/>
                    <a:pt x="731902" y="368548"/>
                  </a:cubicBezTo>
                  <a:close/>
                  <a:moveTo>
                    <a:pt x="736843" y="371969"/>
                  </a:moveTo>
                  <a:cubicBezTo>
                    <a:pt x="735829" y="366521"/>
                    <a:pt x="734816" y="360946"/>
                    <a:pt x="737730" y="360693"/>
                  </a:cubicBezTo>
                  <a:cubicBezTo>
                    <a:pt x="740517" y="361453"/>
                    <a:pt x="741657" y="368295"/>
                    <a:pt x="743431" y="372982"/>
                  </a:cubicBezTo>
                  <a:cubicBezTo>
                    <a:pt x="741024" y="373489"/>
                    <a:pt x="739630" y="369815"/>
                    <a:pt x="736843" y="371969"/>
                  </a:cubicBezTo>
                  <a:close/>
                  <a:moveTo>
                    <a:pt x="741024" y="435822"/>
                  </a:moveTo>
                  <a:cubicBezTo>
                    <a:pt x="743304" y="433541"/>
                    <a:pt x="743937" y="429107"/>
                    <a:pt x="746978" y="427967"/>
                  </a:cubicBezTo>
                  <a:cubicBezTo>
                    <a:pt x="746598" y="440129"/>
                    <a:pt x="749512" y="426953"/>
                    <a:pt x="752172" y="438102"/>
                  </a:cubicBezTo>
                  <a:cubicBezTo>
                    <a:pt x="748372" y="437722"/>
                    <a:pt x="743051" y="443170"/>
                    <a:pt x="741024" y="435822"/>
                  </a:cubicBezTo>
                  <a:close/>
                  <a:moveTo>
                    <a:pt x="756353" y="437342"/>
                  </a:moveTo>
                  <a:cubicBezTo>
                    <a:pt x="759267" y="438102"/>
                    <a:pt x="759901" y="435695"/>
                    <a:pt x="758127" y="430247"/>
                  </a:cubicBezTo>
                  <a:cubicBezTo>
                    <a:pt x="758761" y="430120"/>
                    <a:pt x="759521" y="429994"/>
                    <a:pt x="760154" y="429867"/>
                  </a:cubicBezTo>
                  <a:cubicBezTo>
                    <a:pt x="760788" y="432654"/>
                    <a:pt x="762054" y="432528"/>
                    <a:pt x="762435" y="436075"/>
                  </a:cubicBezTo>
                  <a:cubicBezTo>
                    <a:pt x="758127" y="434555"/>
                    <a:pt x="759647" y="446337"/>
                    <a:pt x="756353" y="437342"/>
                  </a:cubicBezTo>
                  <a:close/>
                  <a:moveTo>
                    <a:pt x="762181" y="364747"/>
                  </a:moveTo>
                  <a:cubicBezTo>
                    <a:pt x="761548" y="361073"/>
                    <a:pt x="760281" y="359426"/>
                    <a:pt x="758887" y="358666"/>
                  </a:cubicBezTo>
                  <a:cubicBezTo>
                    <a:pt x="757747" y="359173"/>
                    <a:pt x="757367" y="362973"/>
                    <a:pt x="755847" y="359299"/>
                  </a:cubicBezTo>
                  <a:cubicBezTo>
                    <a:pt x="758000" y="354738"/>
                    <a:pt x="758380" y="355245"/>
                    <a:pt x="762688" y="355752"/>
                  </a:cubicBezTo>
                  <a:cubicBezTo>
                    <a:pt x="763828" y="360693"/>
                    <a:pt x="763828" y="363987"/>
                    <a:pt x="762181" y="364747"/>
                  </a:cubicBezTo>
                  <a:close/>
                  <a:moveTo>
                    <a:pt x="758000" y="327753"/>
                  </a:moveTo>
                  <a:cubicBezTo>
                    <a:pt x="759141" y="333074"/>
                    <a:pt x="761294" y="334088"/>
                    <a:pt x="758634" y="336495"/>
                  </a:cubicBezTo>
                  <a:cubicBezTo>
                    <a:pt x="758127" y="333327"/>
                    <a:pt x="756733" y="328640"/>
                    <a:pt x="758000" y="327753"/>
                  </a:cubicBezTo>
                  <a:close/>
                  <a:moveTo>
                    <a:pt x="766869" y="361707"/>
                  </a:moveTo>
                  <a:cubicBezTo>
                    <a:pt x="769023" y="363354"/>
                    <a:pt x="772443" y="360566"/>
                    <a:pt x="773330" y="367154"/>
                  </a:cubicBezTo>
                  <a:cubicBezTo>
                    <a:pt x="770796" y="366774"/>
                    <a:pt x="768516" y="365761"/>
                    <a:pt x="766869" y="361707"/>
                  </a:cubicBezTo>
                  <a:close/>
                  <a:moveTo>
                    <a:pt x="767376" y="348150"/>
                  </a:moveTo>
                  <a:cubicBezTo>
                    <a:pt x="768009" y="348024"/>
                    <a:pt x="768769" y="347897"/>
                    <a:pt x="769403" y="347770"/>
                  </a:cubicBezTo>
                  <a:cubicBezTo>
                    <a:pt x="769909" y="350684"/>
                    <a:pt x="770543" y="353472"/>
                    <a:pt x="771176" y="356385"/>
                  </a:cubicBezTo>
                  <a:cubicBezTo>
                    <a:pt x="770543" y="356512"/>
                    <a:pt x="769783" y="356639"/>
                    <a:pt x="769149" y="356766"/>
                  </a:cubicBezTo>
                  <a:cubicBezTo>
                    <a:pt x="768516" y="353852"/>
                    <a:pt x="768009" y="351064"/>
                    <a:pt x="767376" y="348150"/>
                  </a:cubicBezTo>
                  <a:close/>
                  <a:moveTo>
                    <a:pt x="775484" y="553899"/>
                  </a:moveTo>
                  <a:cubicBezTo>
                    <a:pt x="779158" y="553139"/>
                    <a:pt x="784479" y="540976"/>
                    <a:pt x="786633" y="556179"/>
                  </a:cubicBezTo>
                  <a:cubicBezTo>
                    <a:pt x="781565" y="556433"/>
                    <a:pt x="778905" y="563907"/>
                    <a:pt x="775484" y="553899"/>
                  </a:cubicBezTo>
                  <a:close/>
                  <a:moveTo>
                    <a:pt x="775104" y="386792"/>
                  </a:moveTo>
                  <a:cubicBezTo>
                    <a:pt x="776117" y="386538"/>
                    <a:pt x="777131" y="386412"/>
                    <a:pt x="778144" y="386158"/>
                  </a:cubicBezTo>
                  <a:cubicBezTo>
                    <a:pt x="778524" y="388312"/>
                    <a:pt x="779031" y="390466"/>
                    <a:pt x="779411" y="392619"/>
                  </a:cubicBezTo>
                  <a:cubicBezTo>
                    <a:pt x="778778" y="392746"/>
                    <a:pt x="778018" y="392873"/>
                    <a:pt x="777384" y="393000"/>
                  </a:cubicBezTo>
                  <a:cubicBezTo>
                    <a:pt x="776878" y="390339"/>
                    <a:pt x="775611" y="390339"/>
                    <a:pt x="775104" y="386792"/>
                  </a:cubicBezTo>
                  <a:close/>
                  <a:moveTo>
                    <a:pt x="784986" y="344730"/>
                  </a:moveTo>
                  <a:cubicBezTo>
                    <a:pt x="784226" y="339029"/>
                    <a:pt x="780678" y="343843"/>
                    <a:pt x="780171" y="336748"/>
                  </a:cubicBezTo>
                  <a:cubicBezTo>
                    <a:pt x="782072" y="335735"/>
                    <a:pt x="782832" y="339282"/>
                    <a:pt x="784099" y="340422"/>
                  </a:cubicBezTo>
                  <a:cubicBezTo>
                    <a:pt x="786633" y="339662"/>
                    <a:pt x="789040" y="339029"/>
                    <a:pt x="790053" y="343716"/>
                  </a:cubicBezTo>
                  <a:cubicBezTo>
                    <a:pt x="789293" y="346757"/>
                    <a:pt x="786886" y="347264"/>
                    <a:pt x="784986" y="344730"/>
                  </a:cubicBezTo>
                  <a:close/>
                  <a:moveTo>
                    <a:pt x="791700" y="421379"/>
                  </a:moveTo>
                  <a:cubicBezTo>
                    <a:pt x="791447" y="419985"/>
                    <a:pt x="791067" y="418465"/>
                    <a:pt x="790814" y="417071"/>
                  </a:cubicBezTo>
                  <a:cubicBezTo>
                    <a:pt x="791827" y="416818"/>
                    <a:pt x="792841" y="416691"/>
                    <a:pt x="793854" y="416438"/>
                  </a:cubicBezTo>
                  <a:cubicBezTo>
                    <a:pt x="794108" y="417831"/>
                    <a:pt x="794488" y="419352"/>
                    <a:pt x="794741" y="420745"/>
                  </a:cubicBezTo>
                  <a:cubicBezTo>
                    <a:pt x="793854" y="420999"/>
                    <a:pt x="792714" y="421252"/>
                    <a:pt x="791700" y="421379"/>
                  </a:cubicBezTo>
                  <a:close/>
                  <a:moveTo>
                    <a:pt x="796515" y="418338"/>
                  </a:moveTo>
                  <a:cubicBezTo>
                    <a:pt x="796261" y="416944"/>
                    <a:pt x="795881" y="415424"/>
                    <a:pt x="795628" y="414030"/>
                  </a:cubicBezTo>
                  <a:cubicBezTo>
                    <a:pt x="796261" y="413904"/>
                    <a:pt x="797022" y="413777"/>
                    <a:pt x="797655" y="413650"/>
                  </a:cubicBezTo>
                  <a:cubicBezTo>
                    <a:pt x="797908" y="415044"/>
                    <a:pt x="798289" y="416564"/>
                    <a:pt x="798542" y="417958"/>
                  </a:cubicBezTo>
                  <a:cubicBezTo>
                    <a:pt x="797782" y="417958"/>
                    <a:pt x="797148" y="418085"/>
                    <a:pt x="796515" y="418338"/>
                  </a:cubicBezTo>
                  <a:close/>
                  <a:moveTo>
                    <a:pt x="802596" y="417071"/>
                  </a:moveTo>
                  <a:cubicBezTo>
                    <a:pt x="800442" y="406176"/>
                    <a:pt x="806397" y="415044"/>
                    <a:pt x="808551" y="409216"/>
                  </a:cubicBezTo>
                  <a:cubicBezTo>
                    <a:pt x="811971" y="420365"/>
                    <a:pt x="805890" y="418845"/>
                    <a:pt x="802596" y="417071"/>
                  </a:cubicBezTo>
                  <a:close/>
                  <a:moveTo>
                    <a:pt x="816786" y="610530"/>
                  </a:moveTo>
                  <a:cubicBezTo>
                    <a:pt x="812731" y="612431"/>
                    <a:pt x="809184" y="612051"/>
                    <a:pt x="807790" y="603309"/>
                  </a:cubicBezTo>
                  <a:cubicBezTo>
                    <a:pt x="810451" y="600015"/>
                    <a:pt x="814632" y="597734"/>
                    <a:pt x="817672" y="599128"/>
                  </a:cubicBezTo>
                  <a:cubicBezTo>
                    <a:pt x="820460" y="606983"/>
                    <a:pt x="814505" y="603309"/>
                    <a:pt x="816786" y="610530"/>
                  </a:cubicBezTo>
                  <a:close/>
                  <a:moveTo>
                    <a:pt x="828821" y="387425"/>
                  </a:moveTo>
                  <a:cubicBezTo>
                    <a:pt x="831482" y="396800"/>
                    <a:pt x="826288" y="395533"/>
                    <a:pt x="826288" y="401361"/>
                  </a:cubicBezTo>
                  <a:cubicBezTo>
                    <a:pt x="826668" y="405542"/>
                    <a:pt x="824134" y="405795"/>
                    <a:pt x="826414" y="412510"/>
                  </a:cubicBezTo>
                  <a:cubicBezTo>
                    <a:pt x="824640" y="412890"/>
                    <a:pt x="822994" y="413144"/>
                    <a:pt x="821220" y="413524"/>
                  </a:cubicBezTo>
                  <a:cubicBezTo>
                    <a:pt x="820080" y="406682"/>
                    <a:pt x="818559" y="405542"/>
                    <a:pt x="817039" y="403135"/>
                  </a:cubicBezTo>
                  <a:cubicBezTo>
                    <a:pt x="815772" y="401235"/>
                    <a:pt x="814378" y="400854"/>
                    <a:pt x="813745" y="397054"/>
                  </a:cubicBezTo>
                  <a:cubicBezTo>
                    <a:pt x="813872" y="392113"/>
                    <a:pt x="818306" y="401615"/>
                    <a:pt x="821347" y="397814"/>
                  </a:cubicBezTo>
                  <a:cubicBezTo>
                    <a:pt x="822613" y="392746"/>
                    <a:pt x="825147" y="389325"/>
                    <a:pt x="828821" y="387425"/>
                  </a:cubicBezTo>
                  <a:close/>
                  <a:moveTo>
                    <a:pt x="824767" y="361453"/>
                  </a:moveTo>
                  <a:cubicBezTo>
                    <a:pt x="827681" y="366901"/>
                    <a:pt x="830722" y="354358"/>
                    <a:pt x="834903" y="363987"/>
                  </a:cubicBezTo>
                  <a:cubicBezTo>
                    <a:pt x="831482" y="363100"/>
                    <a:pt x="832622" y="368295"/>
                    <a:pt x="829201" y="367281"/>
                  </a:cubicBezTo>
                  <a:cubicBezTo>
                    <a:pt x="827301" y="358032"/>
                    <a:pt x="827681" y="368295"/>
                    <a:pt x="826161" y="367914"/>
                  </a:cubicBezTo>
                  <a:cubicBezTo>
                    <a:pt x="825527" y="367788"/>
                    <a:pt x="822994" y="361580"/>
                    <a:pt x="824767" y="361453"/>
                  </a:cubicBezTo>
                  <a:close/>
                  <a:moveTo>
                    <a:pt x="818813" y="529827"/>
                  </a:moveTo>
                  <a:cubicBezTo>
                    <a:pt x="817546" y="530841"/>
                    <a:pt x="817419" y="533248"/>
                    <a:pt x="815139" y="532741"/>
                  </a:cubicBezTo>
                  <a:cubicBezTo>
                    <a:pt x="812225" y="527167"/>
                    <a:pt x="818433" y="526026"/>
                    <a:pt x="818813" y="529827"/>
                  </a:cubicBezTo>
                  <a:close/>
                  <a:moveTo>
                    <a:pt x="810578" y="370955"/>
                  </a:moveTo>
                  <a:cubicBezTo>
                    <a:pt x="814378" y="371208"/>
                    <a:pt x="819826" y="365507"/>
                    <a:pt x="821093" y="375516"/>
                  </a:cubicBezTo>
                  <a:cubicBezTo>
                    <a:pt x="816786" y="372729"/>
                    <a:pt x="814378" y="379824"/>
                    <a:pt x="810578" y="370955"/>
                  </a:cubicBezTo>
                  <a:close/>
                  <a:moveTo>
                    <a:pt x="811971" y="399588"/>
                  </a:moveTo>
                  <a:cubicBezTo>
                    <a:pt x="812225" y="404782"/>
                    <a:pt x="811971" y="410990"/>
                    <a:pt x="811464" y="413017"/>
                  </a:cubicBezTo>
                  <a:cubicBezTo>
                    <a:pt x="808931" y="409470"/>
                    <a:pt x="810831" y="402882"/>
                    <a:pt x="811971" y="399588"/>
                  </a:cubicBezTo>
                  <a:close/>
                  <a:moveTo>
                    <a:pt x="834269" y="553519"/>
                  </a:moveTo>
                  <a:cubicBezTo>
                    <a:pt x="833636" y="550605"/>
                    <a:pt x="833762" y="548704"/>
                    <a:pt x="834016" y="546931"/>
                  </a:cubicBezTo>
                  <a:cubicBezTo>
                    <a:pt x="832495" y="547564"/>
                    <a:pt x="830088" y="546931"/>
                    <a:pt x="830342" y="549845"/>
                  </a:cubicBezTo>
                  <a:cubicBezTo>
                    <a:pt x="831482" y="555546"/>
                    <a:pt x="834269" y="554786"/>
                    <a:pt x="836170" y="557573"/>
                  </a:cubicBezTo>
                  <a:cubicBezTo>
                    <a:pt x="834269" y="564921"/>
                    <a:pt x="828061" y="560360"/>
                    <a:pt x="823374" y="557826"/>
                  </a:cubicBezTo>
                  <a:cubicBezTo>
                    <a:pt x="822233" y="553645"/>
                    <a:pt x="823880" y="553265"/>
                    <a:pt x="824134" y="550985"/>
                  </a:cubicBezTo>
                  <a:cubicBezTo>
                    <a:pt x="820966" y="549211"/>
                    <a:pt x="816912" y="550985"/>
                    <a:pt x="814632" y="546171"/>
                  </a:cubicBezTo>
                  <a:cubicBezTo>
                    <a:pt x="815645" y="544904"/>
                    <a:pt x="816532" y="543383"/>
                    <a:pt x="816912" y="541230"/>
                  </a:cubicBezTo>
                  <a:cubicBezTo>
                    <a:pt x="818306" y="541230"/>
                    <a:pt x="819573" y="540343"/>
                    <a:pt x="821093" y="540469"/>
                  </a:cubicBezTo>
                  <a:cubicBezTo>
                    <a:pt x="824894" y="540723"/>
                    <a:pt x="823120" y="541356"/>
                    <a:pt x="825274" y="539709"/>
                  </a:cubicBezTo>
                  <a:cubicBezTo>
                    <a:pt x="827935" y="537555"/>
                    <a:pt x="829581" y="541356"/>
                    <a:pt x="830848" y="540849"/>
                  </a:cubicBezTo>
                  <a:cubicBezTo>
                    <a:pt x="831355" y="540596"/>
                    <a:pt x="830848" y="538062"/>
                    <a:pt x="832495" y="538316"/>
                  </a:cubicBezTo>
                  <a:cubicBezTo>
                    <a:pt x="833509" y="538442"/>
                    <a:pt x="834016" y="539583"/>
                    <a:pt x="835029" y="540089"/>
                  </a:cubicBezTo>
                  <a:cubicBezTo>
                    <a:pt x="834649" y="537936"/>
                    <a:pt x="836296" y="537049"/>
                    <a:pt x="837056" y="539709"/>
                  </a:cubicBezTo>
                  <a:cubicBezTo>
                    <a:pt x="832369" y="539456"/>
                    <a:pt x="837690" y="552378"/>
                    <a:pt x="834269" y="553519"/>
                  </a:cubicBezTo>
                  <a:close/>
                  <a:moveTo>
                    <a:pt x="837563" y="521719"/>
                  </a:moveTo>
                  <a:cubicBezTo>
                    <a:pt x="836930" y="518932"/>
                    <a:pt x="835409" y="520072"/>
                    <a:pt x="834649" y="517791"/>
                  </a:cubicBezTo>
                  <a:cubicBezTo>
                    <a:pt x="835916" y="517411"/>
                    <a:pt x="835536" y="514751"/>
                    <a:pt x="837310" y="515004"/>
                  </a:cubicBezTo>
                  <a:cubicBezTo>
                    <a:pt x="837690" y="517665"/>
                    <a:pt x="838703" y="521085"/>
                    <a:pt x="837563" y="521719"/>
                  </a:cubicBezTo>
                  <a:close/>
                  <a:moveTo>
                    <a:pt x="844405" y="556053"/>
                  </a:moveTo>
                  <a:cubicBezTo>
                    <a:pt x="845545" y="555166"/>
                    <a:pt x="850866" y="555166"/>
                    <a:pt x="847952" y="557573"/>
                  </a:cubicBezTo>
                  <a:cubicBezTo>
                    <a:pt x="843898" y="557066"/>
                    <a:pt x="841237" y="566441"/>
                    <a:pt x="838830" y="554912"/>
                  </a:cubicBezTo>
                  <a:cubicBezTo>
                    <a:pt x="839970" y="554912"/>
                    <a:pt x="839844" y="551492"/>
                    <a:pt x="840857" y="554532"/>
                  </a:cubicBezTo>
                  <a:cubicBezTo>
                    <a:pt x="842251" y="554406"/>
                    <a:pt x="842884" y="556939"/>
                    <a:pt x="844405" y="556053"/>
                  </a:cubicBezTo>
                  <a:close/>
                  <a:moveTo>
                    <a:pt x="847825" y="359173"/>
                  </a:moveTo>
                  <a:cubicBezTo>
                    <a:pt x="846432" y="352711"/>
                    <a:pt x="844405" y="345237"/>
                    <a:pt x="848332" y="345743"/>
                  </a:cubicBezTo>
                  <a:cubicBezTo>
                    <a:pt x="850993" y="349417"/>
                    <a:pt x="852513" y="360440"/>
                    <a:pt x="847825" y="359173"/>
                  </a:cubicBezTo>
                  <a:close/>
                  <a:moveTo>
                    <a:pt x="867589" y="350811"/>
                  </a:moveTo>
                  <a:cubicBezTo>
                    <a:pt x="866956" y="348277"/>
                    <a:pt x="866576" y="344730"/>
                    <a:pt x="865309" y="344603"/>
                  </a:cubicBezTo>
                  <a:cubicBezTo>
                    <a:pt x="862268" y="345363"/>
                    <a:pt x="865815" y="352585"/>
                    <a:pt x="863535" y="351698"/>
                  </a:cubicBezTo>
                  <a:cubicBezTo>
                    <a:pt x="862902" y="351444"/>
                    <a:pt x="862015" y="341943"/>
                    <a:pt x="860241" y="345617"/>
                  </a:cubicBezTo>
                  <a:cubicBezTo>
                    <a:pt x="858341" y="346250"/>
                    <a:pt x="861001" y="352838"/>
                    <a:pt x="858467" y="352711"/>
                  </a:cubicBezTo>
                  <a:cubicBezTo>
                    <a:pt x="857961" y="351064"/>
                    <a:pt x="857074" y="350431"/>
                    <a:pt x="855934" y="350938"/>
                  </a:cubicBezTo>
                  <a:cubicBezTo>
                    <a:pt x="854413" y="345870"/>
                    <a:pt x="856820" y="345870"/>
                    <a:pt x="854793" y="340042"/>
                  </a:cubicBezTo>
                  <a:cubicBezTo>
                    <a:pt x="859354" y="336368"/>
                    <a:pt x="863915" y="331427"/>
                    <a:pt x="868603" y="339535"/>
                  </a:cubicBezTo>
                  <a:cubicBezTo>
                    <a:pt x="863282" y="340169"/>
                    <a:pt x="872277" y="350051"/>
                    <a:pt x="867589" y="350811"/>
                  </a:cubicBezTo>
                  <a:close/>
                  <a:moveTo>
                    <a:pt x="873670" y="338522"/>
                  </a:moveTo>
                  <a:cubicBezTo>
                    <a:pt x="871390" y="330667"/>
                    <a:pt x="873417" y="328767"/>
                    <a:pt x="877091" y="328893"/>
                  </a:cubicBezTo>
                  <a:cubicBezTo>
                    <a:pt x="877471" y="334848"/>
                    <a:pt x="880005" y="332821"/>
                    <a:pt x="880892" y="337128"/>
                  </a:cubicBezTo>
                  <a:cubicBezTo>
                    <a:pt x="878358" y="336495"/>
                    <a:pt x="874811" y="333834"/>
                    <a:pt x="873670" y="338522"/>
                  </a:cubicBezTo>
                  <a:close/>
                  <a:moveTo>
                    <a:pt x="882539" y="334468"/>
                  </a:moveTo>
                  <a:cubicBezTo>
                    <a:pt x="882792" y="328006"/>
                    <a:pt x="877598" y="324079"/>
                    <a:pt x="880005" y="321545"/>
                  </a:cubicBezTo>
                  <a:cubicBezTo>
                    <a:pt x="882539" y="326359"/>
                    <a:pt x="882919" y="325092"/>
                    <a:pt x="883172" y="332061"/>
                  </a:cubicBezTo>
                  <a:cubicBezTo>
                    <a:pt x="884566" y="332821"/>
                    <a:pt x="885960" y="333834"/>
                    <a:pt x="887100" y="335735"/>
                  </a:cubicBezTo>
                  <a:cubicBezTo>
                    <a:pt x="885326" y="336368"/>
                    <a:pt x="883806" y="335988"/>
                    <a:pt x="882539" y="334468"/>
                  </a:cubicBezTo>
                  <a:close/>
                  <a:moveTo>
                    <a:pt x="884946" y="148990"/>
                  </a:moveTo>
                  <a:cubicBezTo>
                    <a:pt x="885706" y="154945"/>
                    <a:pt x="883552" y="155071"/>
                    <a:pt x="883552" y="158239"/>
                  </a:cubicBezTo>
                  <a:cubicBezTo>
                    <a:pt x="883552" y="159886"/>
                    <a:pt x="884439" y="162546"/>
                    <a:pt x="883426" y="162673"/>
                  </a:cubicBezTo>
                  <a:cubicBezTo>
                    <a:pt x="883172" y="161533"/>
                    <a:pt x="882159" y="160392"/>
                    <a:pt x="882412" y="162926"/>
                  </a:cubicBezTo>
                  <a:cubicBezTo>
                    <a:pt x="883552" y="165967"/>
                    <a:pt x="883299" y="170781"/>
                    <a:pt x="884566" y="173695"/>
                  </a:cubicBezTo>
                  <a:cubicBezTo>
                    <a:pt x="885073" y="174835"/>
                    <a:pt x="887733" y="172935"/>
                    <a:pt x="887480" y="177623"/>
                  </a:cubicBezTo>
                  <a:cubicBezTo>
                    <a:pt x="886593" y="182310"/>
                    <a:pt x="890774" y="193459"/>
                    <a:pt x="889254" y="197387"/>
                  </a:cubicBezTo>
                  <a:cubicBezTo>
                    <a:pt x="885199" y="192446"/>
                    <a:pt x="887607" y="192446"/>
                    <a:pt x="885706" y="184717"/>
                  </a:cubicBezTo>
                  <a:cubicBezTo>
                    <a:pt x="884946" y="181550"/>
                    <a:pt x="883806" y="181170"/>
                    <a:pt x="882919" y="176356"/>
                  </a:cubicBezTo>
                  <a:cubicBezTo>
                    <a:pt x="882286" y="172428"/>
                    <a:pt x="883046" y="169008"/>
                    <a:pt x="881779" y="165460"/>
                  </a:cubicBezTo>
                  <a:cubicBezTo>
                    <a:pt x="879625" y="161026"/>
                    <a:pt x="877345" y="157225"/>
                    <a:pt x="876331" y="148737"/>
                  </a:cubicBezTo>
                  <a:cubicBezTo>
                    <a:pt x="880258" y="149370"/>
                    <a:pt x="880132" y="147977"/>
                    <a:pt x="884946" y="148990"/>
                  </a:cubicBezTo>
                  <a:close/>
                  <a:moveTo>
                    <a:pt x="874557" y="139868"/>
                  </a:moveTo>
                  <a:cubicBezTo>
                    <a:pt x="873544" y="134421"/>
                    <a:pt x="874937" y="132013"/>
                    <a:pt x="875444" y="128593"/>
                  </a:cubicBezTo>
                  <a:cubicBezTo>
                    <a:pt x="876078" y="132647"/>
                    <a:pt x="877598" y="133154"/>
                    <a:pt x="878231" y="136954"/>
                  </a:cubicBezTo>
                  <a:cubicBezTo>
                    <a:pt x="877091" y="137841"/>
                    <a:pt x="876964" y="140375"/>
                    <a:pt x="874557" y="139868"/>
                  </a:cubicBezTo>
                  <a:close/>
                  <a:moveTo>
                    <a:pt x="885199" y="198020"/>
                  </a:moveTo>
                  <a:cubicBezTo>
                    <a:pt x="880638" y="199920"/>
                    <a:pt x="874051" y="182184"/>
                    <a:pt x="879245" y="179143"/>
                  </a:cubicBezTo>
                  <a:cubicBezTo>
                    <a:pt x="880258" y="189152"/>
                    <a:pt x="883933" y="188898"/>
                    <a:pt x="885199" y="198020"/>
                  </a:cubicBezTo>
                  <a:close/>
                  <a:moveTo>
                    <a:pt x="877851" y="268461"/>
                  </a:moveTo>
                  <a:cubicBezTo>
                    <a:pt x="874304" y="256299"/>
                    <a:pt x="882159" y="266814"/>
                    <a:pt x="877851" y="268461"/>
                  </a:cubicBezTo>
                  <a:lnTo>
                    <a:pt x="877851" y="268461"/>
                  </a:lnTo>
                  <a:close/>
                  <a:moveTo>
                    <a:pt x="879625" y="277076"/>
                  </a:moveTo>
                  <a:cubicBezTo>
                    <a:pt x="880765" y="280117"/>
                    <a:pt x="880638" y="288352"/>
                    <a:pt x="882792" y="287592"/>
                  </a:cubicBezTo>
                  <a:cubicBezTo>
                    <a:pt x="882539" y="277710"/>
                    <a:pt x="888874" y="290252"/>
                    <a:pt x="889634" y="284044"/>
                  </a:cubicBezTo>
                  <a:cubicBezTo>
                    <a:pt x="889760" y="279737"/>
                    <a:pt x="887353" y="281257"/>
                    <a:pt x="886720" y="280117"/>
                  </a:cubicBezTo>
                  <a:cubicBezTo>
                    <a:pt x="885960" y="278723"/>
                    <a:pt x="886086" y="275176"/>
                    <a:pt x="885453" y="273655"/>
                  </a:cubicBezTo>
                  <a:cubicBezTo>
                    <a:pt x="884946" y="272515"/>
                    <a:pt x="882286" y="274416"/>
                    <a:pt x="882539" y="269728"/>
                  </a:cubicBezTo>
                  <a:cubicBezTo>
                    <a:pt x="883299" y="263773"/>
                    <a:pt x="889000" y="277076"/>
                    <a:pt x="888240" y="266307"/>
                  </a:cubicBezTo>
                  <a:cubicBezTo>
                    <a:pt x="885073" y="268714"/>
                    <a:pt x="883426" y="264787"/>
                    <a:pt x="881145" y="263267"/>
                  </a:cubicBezTo>
                  <a:cubicBezTo>
                    <a:pt x="880132" y="259212"/>
                    <a:pt x="881399" y="258326"/>
                    <a:pt x="880512" y="254525"/>
                  </a:cubicBezTo>
                  <a:cubicBezTo>
                    <a:pt x="884059" y="252371"/>
                    <a:pt x="886340" y="254905"/>
                    <a:pt x="888620" y="257439"/>
                  </a:cubicBezTo>
                  <a:cubicBezTo>
                    <a:pt x="890394" y="255538"/>
                    <a:pt x="885960" y="245530"/>
                    <a:pt x="888113" y="244136"/>
                  </a:cubicBezTo>
                  <a:cubicBezTo>
                    <a:pt x="888747" y="251864"/>
                    <a:pt x="895335" y="256552"/>
                    <a:pt x="893561" y="260859"/>
                  </a:cubicBezTo>
                  <a:cubicBezTo>
                    <a:pt x="892294" y="257059"/>
                    <a:pt x="892294" y="261493"/>
                    <a:pt x="891914" y="263393"/>
                  </a:cubicBezTo>
                  <a:cubicBezTo>
                    <a:pt x="891534" y="265040"/>
                    <a:pt x="890267" y="265420"/>
                    <a:pt x="890774" y="268081"/>
                  </a:cubicBezTo>
                  <a:cubicBezTo>
                    <a:pt x="891281" y="270868"/>
                    <a:pt x="892801" y="270741"/>
                    <a:pt x="893054" y="274289"/>
                  </a:cubicBezTo>
                  <a:cubicBezTo>
                    <a:pt x="892041" y="275556"/>
                    <a:pt x="891154" y="277076"/>
                    <a:pt x="890774" y="279230"/>
                  </a:cubicBezTo>
                  <a:cubicBezTo>
                    <a:pt x="893941" y="283537"/>
                    <a:pt x="891534" y="288225"/>
                    <a:pt x="894195" y="296333"/>
                  </a:cubicBezTo>
                  <a:cubicBezTo>
                    <a:pt x="891661" y="299247"/>
                    <a:pt x="889254" y="302288"/>
                    <a:pt x="884693" y="302668"/>
                  </a:cubicBezTo>
                  <a:cubicBezTo>
                    <a:pt x="883299" y="300641"/>
                    <a:pt x="881779" y="298740"/>
                    <a:pt x="880258" y="296840"/>
                  </a:cubicBezTo>
                  <a:cubicBezTo>
                    <a:pt x="880132" y="290379"/>
                    <a:pt x="876964" y="279863"/>
                    <a:pt x="879625" y="277076"/>
                  </a:cubicBezTo>
                  <a:close/>
                  <a:moveTo>
                    <a:pt x="890521" y="326233"/>
                  </a:moveTo>
                  <a:cubicBezTo>
                    <a:pt x="889127" y="326486"/>
                    <a:pt x="890394" y="330160"/>
                    <a:pt x="889380" y="330920"/>
                  </a:cubicBezTo>
                  <a:cubicBezTo>
                    <a:pt x="887353" y="328386"/>
                    <a:pt x="885073" y="318504"/>
                    <a:pt x="887860" y="317871"/>
                  </a:cubicBezTo>
                  <a:cubicBezTo>
                    <a:pt x="890774" y="326106"/>
                    <a:pt x="898122" y="319645"/>
                    <a:pt x="899262" y="315591"/>
                  </a:cubicBezTo>
                  <a:cubicBezTo>
                    <a:pt x="899896" y="319391"/>
                    <a:pt x="900783" y="322179"/>
                    <a:pt x="902050" y="323952"/>
                  </a:cubicBezTo>
                  <a:cubicBezTo>
                    <a:pt x="900022" y="330540"/>
                    <a:pt x="895335" y="327120"/>
                    <a:pt x="890521" y="326233"/>
                  </a:cubicBezTo>
                  <a:close/>
                  <a:moveTo>
                    <a:pt x="899009" y="170781"/>
                  </a:moveTo>
                  <a:cubicBezTo>
                    <a:pt x="899516" y="176102"/>
                    <a:pt x="900276" y="181930"/>
                    <a:pt x="896982" y="182310"/>
                  </a:cubicBezTo>
                  <a:cubicBezTo>
                    <a:pt x="895842" y="175976"/>
                    <a:pt x="894955" y="170148"/>
                    <a:pt x="899009" y="170781"/>
                  </a:cubicBezTo>
                  <a:close/>
                  <a:moveTo>
                    <a:pt x="906484" y="389959"/>
                  </a:moveTo>
                  <a:cubicBezTo>
                    <a:pt x="906230" y="388565"/>
                    <a:pt x="905850" y="387045"/>
                    <a:pt x="905597" y="385651"/>
                  </a:cubicBezTo>
                  <a:cubicBezTo>
                    <a:pt x="906991" y="385398"/>
                    <a:pt x="908384" y="385145"/>
                    <a:pt x="909778" y="384891"/>
                  </a:cubicBezTo>
                  <a:cubicBezTo>
                    <a:pt x="910031" y="386285"/>
                    <a:pt x="910285" y="387805"/>
                    <a:pt x="910665" y="389199"/>
                  </a:cubicBezTo>
                  <a:cubicBezTo>
                    <a:pt x="909271" y="389452"/>
                    <a:pt x="907877" y="389706"/>
                    <a:pt x="906484" y="389959"/>
                  </a:cubicBezTo>
                  <a:close/>
                  <a:moveTo>
                    <a:pt x="913072" y="272769"/>
                  </a:moveTo>
                  <a:cubicBezTo>
                    <a:pt x="914592" y="272262"/>
                    <a:pt x="916746" y="272388"/>
                    <a:pt x="915352" y="267828"/>
                  </a:cubicBezTo>
                  <a:cubicBezTo>
                    <a:pt x="914085" y="269348"/>
                    <a:pt x="909524" y="266307"/>
                    <a:pt x="910665" y="270995"/>
                  </a:cubicBezTo>
                  <a:cubicBezTo>
                    <a:pt x="911805" y="276316"/>
                    <a:pt x="913959" y="277329"/>
                    <a:pt x="911298" y="279737"/>
                  </a:cubicBezTo>
                  <a:cubicBezTo>
                    <a:pt x="909904" y="274796"/>
                    <a:pt x="908384" y="270741"/>
                    <a:pt x="906104" y="269601"/>
                  </a:cubicBezTo>
                  <a:cubicBezTo>
                    <a:pt x="906864" y="273149"/>
                    <a:pt x="907497" y="276696"/>
                    <a:pt x="908257" y="280370"/>
                  </a:cubicBezTo>
                  <a:cubicBezTo>
                    <a:pt x="909524" y="280370"/>
                    <a:pt x="910791" y="280497"/>
                    <a:pt x="911171" y="284298"/>
                  </a:cubicBezTo>
                  <a:cubicBezTo>
                    <a:pt x="909144" y="284044"/>
                    <a:pt x="907751" y="282777"/>
                    <a:pt x="905597" y="283157"/>
                  </a:cubicBezTo>
                  <a:cubicBezTo>
                    <a:pt x="904077" y="283411"/>
                    <a:pt x="899262" y="292279"/>
                    <a:pt x="897995" y="282397"/>
                  </a:cubicBezTo>
                  <a:cubicBezTo>
                    <a:pt x="899642" y="277203"/>
                    <a:pt x="900149" y="286071"/>
                    <a:pt x="901543" y="283917"/>
                  </a:cubicBezTo>
                  <a:cubicBezTo>
                    <a:pt x="902430" y="282651"/>
                    <a:pt x="900783" y="278216"/>
                    <a:pt x="901923" y="274922"/>
                  </a:cubicBezTo>
                  <a:cubicBezTo>
                    <a:pt x="901796" y="275429"/>
                    <a:pt x="903823" y="278090"/>
                    <a:pt x="904457" y="276696"/>
                  </a:cubicBezTo>
                  <a:cubicBezTo>
                    <a:pt x="903443" y="270108"/>
                    <a:pt x="904710" y="266561"/>
                    <a:pt x="904583" y="261113"/>
                  </a:cubicBezTo>
                  <a:cubicBezTo>
                    <a:pt x="908131" y="258959"/>
                    <a:pt x="910918" y="255792"/>
                    <a:pt x="914339" y="261493"/>
                  </a:cubicBezTo>
                  <a:cubicBezTo>
                    <a:pt x="914972" y="257565"/>
                    <a:pt x="914845" y="252624"/>
                    <a:pt x="917759" y="251864"/>
                  </a:cubicBezTo>
                  <a:cubicBezTo>
                    <a:pt x="919786" y="251484"/>
                    <a:pt x="920293" y="257439"/>
                    <a:pt x="922700" y="255412"/>
                  </a:cubicBezTo>
                  <a:cubicBezTo>
                    <a:pt x="923334" y="259086"/>
                    <a:pt x="924601" y="260733"/>
                    <a:pt x="925994" y="261493"/>
                  </a:cubicBezTo>
                  <a:cubicBezTo>
                    <a:pt x="925614" y="257692"/>
                    <a:pt x="923334" y="256299"/>
                    <a:pt x="924727" y="255032"/>
                  </a:cubicBezTo>
                  <a:cubicBezTo>
                    <a:pt x="925234" y="256679"/>
                    <a:pt x="926121" y="257312"/>
                    <a:pt x="927261" y="256805"/>
                  </a:cubicBezTo>
                  <a:cubicBezTo>
                    <a:pt x="927895" y="259339"/>
                    <a:pt x="928275" y="262887"/>
                    <a:pt x="929542" y="263013"/>
                  </a:cubicBezTo>
                  <a:cubicBezTo>
                    <a:pt x="931442" y="260733"/>
                    <a:pt x="931949" y="256805"/>
                    <a:pt x="935876" y="257312"/>
                  </a:cubicBezTo>
                  <a:cubicBezTo>
                    <a:pt x="936383" y="260606"/>
                    <a:pt x="937777" y="265167"/>
                    <a:pt x="936510" y="266054"/>
                  </a:cubicBezTo>
                  <a:cubicBezTo>
                    <a:pt x="932076" y="259846"/>
                    <a:pt x="937650" y="272388"/>
                    <a:pt x="936637" y="277203"/>
                  </a:cubicBezTo>
                  <a:cubicBezTo>
                    <a:pt x="933596" y="281257"/>
                    <a:pt x="934609" y="269981"/>
                    <a:pt x="932202" y="271375"/>
                  </a:cubicBezTo>
                  <a:cubicBezTo>
                    <a:pt x="931569" y="277329"/>
                    <a:pt x="924854" y="275176"/>
                    <a:pt x="924601" y="281764"/>
                  </a:cubicBezTo>
                  <a:cubicBezTo>
                    <a:pt x="920293" y="280117"/>
                    <a:pt x="915226" y="282144"/>
                    <a:pt x="913072" y="272769"/>
                  </a:cubicBezTo>
                  <a:close/>
                  <a:moveTo>
                    <a:pt x="919153" y="153424"/>
                  </a:moveTo>
                  <a:cubicBezTo>
                    <a:pt x="920673" y="160012"/>
                    <a:pt x="917506" y="163813"/>
                    <a:pt x="921180" y="168627"/>
                  </a:cubicBezTo>
                  <a:cubicBezTo>
                    <a:pt x="919280" y="169641"/>
                    <a:pt x="918520" y="166094"/>
                    <a:pt x="917253" y="164953"/>
                  </a:cubicBezTo>
                  <a:cubicBezTo>
                    <a:pt x="917633" y="167487"/>
                    <a:pt x="918646" y="171035"/>
                    <a:pt x="917506" y="171541"/>
                  </a:cubicBezTo>
                  <a:cubicBezTo>
                    <a:pt x="914339" y="164953"/>
                    <a:pt x="915859" y="177623"/>
                    <a:pt x="911805" y="174962"/>
                  </a:cubicBezTo>
                  <a:cubicBezTo>
                    <a:pt x="911171" y="172555"/>
                    <a:pt x="909651" y="172935"/>
                    <a:pt x="908257" y="173442"/>
                  </a:cubicBezTo>
                  <a:cubicBezTo>
                    <a:pt x="904203" y="159632"/>
                    <a:pt x="910031" y="158999"/>
                    <a:pt x="915986" y="158492"/>
                  </a:cubicBezTo>
                  <a:cubicBezTo>
                    <a:pt x="914465" y="150891"/>
                    <a:pt x="917253" y="157605"/>
                    <a:pt x="919153" y="153424"/>
                  </a:cubicBezTo>
                  <a:close/>
                  <a:moveTo>
                    <a:pt x="907497" y="175722"/>
                  </a:moveTo>
                  <a:cubicBezTo>
                    <a:pt x="905724" y="174835"/>
                    <a:pt x="902683" y="179270"/>
                    <a:pt x="901923" y="174582"/>
                  </a:cubicBezTo>
                  <a:cubicBezTo>
                    <a:pt x="902810" y="170908"/>
                    <a:pt x="905724" y="166094"/>
                    <a:pt x="907497" y="175722"/>
                  </a:cubicBezTo>
                  <a:close/>
                  <a:moveTo>
                    <a:pt x="931442" y="231213"/>
                  </a:moveTo>
                  <a:cubicBezTo>
                    <a:pt x="931315" y="235394"/>
                    <a:pt x="936003" y="237801"/>
                    <a:pt x="933216" y="239829"/>
                  </a:cubicBezTo>
                  <a:cubicBezTo>
                    <a:pt x="932709" y="238562"/>
                    <a:pt x="929035" y="232100"/>
                    <a:pt x="931442" y="231213"/>
                  </a:cubicBezTo>
                  <a:close/>
                  <a:moveTo>
                    <a:pt x="934483" y="342196"/>
                  </a:moveTo>
                  <a:cubicBezTo>
                    <a:pt x="932582" y="334974"/>
                    <a:pt x="932329" y="329907"/>
                    <a:pt x="936510" y="330667"/>
                  </a:cubicBezTo>
                  <a:cubicBezTo>
                    <a:pt x="938790" y="337382"/>
                    <a:pt x="934736" y="335608"/>
                    <a:pt x="935116" y="339915"/>
                  </a:cubicBezTo>
                  <a:cubicBezTo>
                    <a:pt x="935243" y="341182"/>
                    <a:pt x="935370" y="342323"/>
                    <a:pt x="934483" y="342196"/>
                  </a:cubicBezTo>
                  <a:close/>
                  <a:moveTo>
                    <a:pt x="935243" y="292913"/>
                  </a:moveTo>
                  <a:cubicBezTo>
                    <a:pt x="936257" y="293039"/>
                    <a:pt x="938157" y="304695"/>
                    <a:pt x="935116" y="297347"/>
                  </a:cubicBezTo>
                  <a:cubicBezTo>
                    <a:pt x="934609" y="296207"/>
                    <a:pt x="934609" y="292786"/>
                    <a:pt x="935243" y="292913"/>
                  </a:cubicBezTo>
                  <a:close/>
                  <a:moveTo>
                    <a:pt x="928528" y="334341"/>
                  </a:moveTo>
                  <a:cubicBezTo>
                    <a:pt x="930429" y="336875"/>
                    <a:pt x="930429" y="340676"/>
                    <a:pt x="929162" y="343083"/>
                  </a:cubicBezTo>
                  <a:cubicBezTo>
                    <a:pt x="928782" y="339915"/>
                    <a:pt x="927388" y="335355"/>
                    <a:pt x="928528" y="334341"/>
                  </a:cubicBezTo>
                  <a:close/>
                  <a:moveTo>
                    <a:pt x="927261" y="301148"/>
                  </a:moveTo>
                  <a:cubicBezTo>
                    <a:pt x="926755" y="300768"/>
                    <a:pt x="929542" y="306595"/>
                    <a:pt x="929162" y="305202"/>
                  </a:cubicBezTo>
                  <a:cubicBezTo>
                    <a:pt x="929922" y="307482"/>
                    <a:pt x="930302" y="311410"/>
                    <a:pt x="929415" y="311790"/>
                  </a:cubicBezTo>
                  <a:cubicBezTo>
                    <a:pt x="927895" y="307862"/>
                    <a:pt x="924981" y="299627"/>
                    <a:pt x="927261" y="301148"/>
                  </a:cubicBezTo>
                  <a:close/>
                  <a:moveTo>
                    <a:pt x="920673" y="380584"/>
                  </a:moveTo>
                  <a:cubicBezTo>
                    <a:pt x="920420" y="379190"/>
                    <a:pt x="920040" y="377670"/>
                    <a:pt x="919786" y="376276"/>
                  </a:cubicBezTo>
                  <a:cubicBezTo>
                    <a:pt x="920800" y="376023"/>
                    <a:pt x="920673" y="374249"/>
                    <a:pt x="921433" y="373742"/>
                  </a:cubicBezTo>
                  <a:cubicBezTo>
                    <a:pt x="922067" y="377036"/>
                    <a:pt x="923080" y="381090"/>
                    <a:pt x="920673" y="380584"/>
                  </a:cubicBezTo>
                  <a:close/>
                  <a:moveTo>
                    <a:pt x="922574" y="304315"/>
                  </a:moveTo>
                  <a:cubicBezTo>
                    <a:pt x="922827" y="306722"/>
                    <a:pt x="922067" y="307862"/>
                    <a:pt x="921433" y="309003"/>
                  </a:cubicBezTo>
                  <a:cubicBezTo>
                    <a:pt x="921433" y="305835"/>
                    <a:pt x="918013" y="298107"/>
                    <a:pt x="920293" y="298107"/>
                  </a:cubicBezTo>
                  <a:cubicBezTo>
                    <a:pt x="921180" y="301401"/>
                    <a:pt x="922827" y="299121"/>
                    <a:pt x="923334" y="297474"/>
                  </a:cubicBezTo>
                  <a:cubicBezTo>
                    <a:pt x="925234" y="299881"/>
                    <a:pt x="927008" y="307609"/>
                    <a:pt x="924474" y="308369"/>
                  </a:cubicBezTo>
                  <a:cubicBezTo>
                    <a:pt x="923841" y="306849"/>
                    <a:pt x="923587" y="304188"/>
                    <a:pt x="922574" y="304315"/>
                  </a:cubicBezTo>
                  <a:close/>
                  <a:moveTo>
                    <a:pt x="927388" y="419352"/>
                  </a:moveTo>
                  <a:cubicBezTo>
                    <a:pt x="926755" y="415297"/>
                    <a:pt x="925234" y="414791"/>
                    <a:pt x="924601" y="410990"/>
                  </a:cubicBezTo>
                  <a:cubicBezTo>
                    <a:pt x="928021" y="411370"/>
                    <a:pt x="925868" y="403008"/>
                    <a:pt x="929288" y="407823"/>
                  </a:cubicBezTo>
                  <a:cubicBezTo>
                    <a:pt x="929795" y="413144"/>
                    <a:pt x="930682" y="418971"/>
                    <a:pt x="927388" y="419352"/>
                  </a:cubicBezTo>
                  <a:close/>
                  <a:moveTo>
                    <a:pt x="955894" y="315591"/>
                  </a:moveTo>
                  <a:cubicBezTo>
                    <a:pt x="953233" y="310650"/>
                    <a:pt x="958174" y="308622"/>
                    <a:pt x="958554" y="312803"/>
                  </a:cubicBezTo>
                  <a:cubicBezTo>
                    <a:pt x="957287" y="313310"/>
                    <a:pt x="957667" y="315971"/>
                    <a:pt x="955894" y="315591"/>
                  </a:cubicBezTo>
                  <a:close/>
                  <a:moveTo>
                    <a:pt x="959948" y="276949"/>
                  </a:moveTo>
                  <a:cubicBezTo>
                    <a:pt x="961595" y="277076"/>
                    <a:pt x="963622" y="275429"/>
                    <a:pt x="964509" y="278343"/>
                  </a:cubicBezTo>
                  <a:cubicBezTo>
                    <a:pt x="963622" y="281384"/>
                    <a:pt x="961215" y="281890"/>
                    <a:pt x="959948" y="276949"/>
                  </a:cubicBezTo>
                  <a:close/>
                  <a:moveTo>
                    <a:pt x="969196" y="275176"/>
                  </a:moveTo>
                  <a:cubicBezTo>
                    <a:pt x="967930" y="270361"/>
                    <a:pt x="967803" y="267067"/>
                    <a:pt x="969577" y="266181"/>
                  </a:cubicBezTo>
                  <a:cubicBezTo>
                    <a:pt x="970083" y="269981"/>
                    <a:pt x="972744" y="276696"/>
                    <a:pt x="969196" y="275176"/>
                  </a:cubicBezTo>
                  <a:close/>
                  <a:moveTo>
                    <a:pt x="968690" y="261873"/>
                  </a:moveTo>
                  <a:cubicBezTo>
                    <a:pt x="970590" y="261240"/>
                    <a:pt x="967930" y="254652"/>
                    <a:pt x="970463" y="254778"/>
                  </a:cubicBezTo>
                  <a:cubicBezTo>
                    <a:pt x="973124" y="260606"/>
                    <a:pt x="971224" y="268081"/>
                    <a:pt x="968690" y="261873"/>
                  </a:cubicBezTo>
                  <a:close/>
                  <a:moveTo>
                    <a:pt x="974898" y="260606"/>
                  </a:moveTo>
                  <a:cubicBezTo>
                    <a:pt x="971477" y="247810"/>
                    <a:pt x="979332" y="258326"/>
                    <a:pt x="974898" y="260606"/>
                  </a:cubicBezTo>
                  <a:lnTo>
                    <a:pt x="974898" y="260606"/>
                  </a:lnTo>
                  <a:close/>
                  <a:moveTo>
                    <a:pt x="970717" y="234634"/>
                  </a:moveTo>
                  <a:cubicBezTo>
                    <a:pt x="971097" y="240589"/>
                    <a:pt x="973631" y="238562"/>
                    <a:pt x="974518" y="242869"/>
                  </a:cubicBezTo>
                  <a:cubicBezTo>
                    <a:pt x="970590" y="241856"/>
                    <a:pt x="969830" y="245023"/>
                    <a:pt x="972110" y="252244"/>
                  </a:cubicBezTo>
                  <a:cubicBezTo>
                    <a:pt x="971097" y="252498"/>
                    <a:pt x="970083" y="252624"/>
                    <a:pt x="969070" y="252878"/>
                  </a:cubicBezTo>
                  <a:cubicBezTo>
                    <a:pt x="968816" y="241982"/>
                    <a:pt x="960581" y="243123"/>
                    <a:pt x="962482" y="236281"/>
                  </a:cubicBezTo>
                  <a:cubicBezTo>
                    <a:pt x="965016" y="241602"/>
                    <a:pt x="968943" y="235521"/>
                    <a:pt x="970717" y="234634"/>
                  </a:cubicBezTo>
                  <a:close/>
                  <a:moveTo>
                    <a:pt x="952600" y="213730"/>
                  </a:moveTo>
                  <a:cubicBezTo>
                    <a:pt x="952853" y="214870"/>
                    <a:pt x="953867" y="216010"/>
                    <a:pt x="953613" y="213477"/>
                  </a:cubicBezTo>
                  <a:cubicBezTo>
                    <a:pt x="955134" y="211069"/>
                    <a:pt x="958301" y="219178"/>
                    <a:pt x="957794" y="212716"/>
                  </a:cubicBezTo>
                  <a:cubicBezTo>
                    <a:pt x="956907" y="212336"/>
                    <a:pt x="955767" y="213096"/>
                    <a:pt x="955260" y="210943"/>
                  </a:cubicBezTo>
                  <a:cubicBezTo>
                    <a:pt x="958428" y="209802"/>
                    <a:pt x="960328" y="213857"/>
                    <a:pt x="963875" y="211449"/>
                  </a:cubicBezTo>
                  <a:cubicBezTo>
                    <a:pt x="965016" y="218671"/>
                    <a:pt x="962102" y="220698"/>
                    <a:pt x="959821" y="223359"/>
                  </a:cubicBezTo>
                  <a:cubicBezTo>
                    <a:pt x="957921" y="220698"/>
                    <a:pt x="951079" y="217657"/>
                    <a:pt x="952600" y="213730"/>
                  </a:cubicBezTo>
                  <a:close/>
                  <a:moveTo>
                    <a:pt x="951966" y="365507"/>
                  </a:moveTo>
                  <a:cubicBezTo>
                    <a:pt x="949432" y="368421"/>
                    <a:pt x="944998" y="368928"/>
                    <a:pt x="942464" y="371842"/>
                  </a:cubicBezTo>
                  <a:cubicBezTo>
                    <a:pt x="940691" y="375263"/>
                    <a:pt x="937523" y="367028"/>
                    <a:pt x="938284" y="372602"/>
                  </a:cubicBezTo>
                  <a:cubicBezTo>
                    <a:pt x="938664" y="374756"/>
                    <a:pt x="939677" y="375009"/>
                    <a:pt x="940184" y="376656"/>
                  </a:cubicBezTo>
                  <a:cubicBezTo>
                    <a:pt x="935370" y="372855"/>
                    <a:pt x="931696" y="382357"/>
                    <a:pt x="928148" y="370068"/>
                  </a:cubicBezTo>
                  <a:cubicBezTo>
                    <a:pt x="931822" y="367408"/>
                    <a:pt x="932962" y="367154"/>
                    <a:pt x="937397" y="368295"/>
                  </a:cubicBezTo>
                  <a:cubicBezTo>
                    <a:pt x="939044" y="365761"/>
                    <a:pt x="941071" y="363734"/>
                    <a:pt x="940817" y="358666"/>
                  </a:cubicBezTo>
                  <a:cubicBezTo>
                    <a:pt x="945885" y="359046"/>
                    <a:pt x="946392" y="354485"/>
                    <a:pt x="950066" y="356892"/>
                  </a:cubicBezTo>
                  <a:cubicBezTo>
                    <a:pt x="950826" y="359806"/>
                    <a:pt x="951333" y="362593"/>
                    <a:pt x="951966" y="365507"/>
                  </a:cubicBezTo>
                  <a:close/>
                  <a:moveTo>
                    <a:pt x="946265" y="326486"/>
                  </a:moveTo>
                  <a:cubicBezTo>
                    <a:pt x="946899" y="326359"/>
                    <a:pt x="947659" y="326233"/>
                    <a:pt x="948292" y="326106"/>
                  </a:cubicBezTo>
                  <a:cubicBezTo>
                    <a:pt x="948672" y="328260"/>
                    <a:pt x="949686" y="328513"/>
                    <a:pt x="950193" y="330160"/>
                  </a:cubicBezTo>
                  <a:cubicBezTo>
                    <a:pt x="948926" y="330540"/>
                    <a:pt x="949306" y="333201"/>
                    <a:pt x="947532" y="332947"/>
                  </a:cubicBezTo>
                  <a:cubicBezTo>
                    <a:pt x="947152" y="330794"/>
                    <a:pt x="946772" y="328640"/>
                    <a:pt x="946265" y="326486"/>
                  </a:cubicBezTo>
                  <a:close/>
                  <a:moveTo>
                    <a:pt x="951333" y="287592"/>
                  </a:moveTo>
                  <a:cubicBezTo>
                    <a:pt x="948926" y="286705"/>
                    <a:pt x="944872" y="292406"/>
                    <a:pt x="944238" y="284551"/>
                  </a:cubicBezTo>
                  <a:cubicBezTo>
                    <a:pt x="944365" y="279737"/>
                    <a:pt x="951206" y="280117"/>
                    <a:pt x="951333" y="287592"/>
                  </a:cubicBezTo>
                  <a:close/>
                  <a:moveTo>
                    <a:pt x="929035" y="160392"/>
                  </a:moveTo>
                  <a:cubicBezTo>
                    <a:pt x="930175" y="154058"/>
                    <a:pt x="932202" y="158365"/>
                    <a:pt x="936890" y="156592"/>
                  </a:cubicBezTo>
                  <a:cubicBezTo>
                    <a:pt x="937777" y="154185"/>
                    <a:pt x="939297" y="152411"/>
                    <a:pt x="939677" y="149370"/>
                  </a:cubicBezTo>
                  <a:cubicBezTo>
                    <a:pt x="941831" y="151017"/>
                    <a:pt x="945252" y="148230"/>
                    <a:pt x="946138" y="154818"/>
                  </a:cubicBezTo>
                  <a:cubicBezTo>
                    <a:pt x="946645" y="157859"/>
                    <a:pt x="944745" y="156718"/>
                    <a:pt x="943478" y="157605"/>
                  </a:cubicBezTo>
                  <a:cubicBezTo>
                    <a:pt x="942844" y="157985"/>
                    <a:pt x="942971" y="159886"/>
                    <a:pt x="942844" y="160012"/>
                  </a:cubicBezTo>
                  <a:cubicBezTo>
                    <a:pt x="942084" y="160646"/>
                    <a:pt x="940944" y="157605"/>
                    <a:pt x="940311" y="158239"/>
                  </a:cubicBezTo>
                  <a:cubicBezTo>
                    <a:pt x="939677" y="158999"/>
                    <a:pt x="940817" y="164573"/>
                    <a:pt x="939677" y="164953"/>
                  </a:cubicBezTo>
                  <a:cubicBezTo>
                    <a:pt x="935370" y="155578"/>
                    <a:pt x="936003" y="161659"/>
                    <a:pt x="934103" y="163813"/>
                  </a:cubicBezTo>
                  <a:cubicBezTo>
                    <a:pt x="935496" y="162293"/>
                    <a:pt x="929922" y="164573"/>
                    <a:pt x="928908" y="164827"/>
                  </a:cubicBezTo>
                  <a:cubicBezTo>
                    <a:pt x="927768" y="161533"/>
                    <a:pt x="925234" y="163686"/>
                    <a:pt x="925108" y="156592"/>
                  </a:cubicBezTo>
                  <a:cubicBezTo>
                    <a:pt x="927008" y="155705"/>
                    <a:pt x="927768" y="159126"/>
                    <a:pt x="929035" y="160392"/>
                  </a:cubicBezTo>
                  <a:close/>
                  <a:moveTo>
                    <a:pt x="926628" y="212083"/>
                  </a:moveTo>
                  <a:cubicBezTo>
                    <a:pt x="926881" y="213477"/>
                    <a:pt x="927135" y="214997"/>
                    <a:pt x="927515" y="216390"/>
                  </a:cubicBezTo>
                  <a:cubicBezTo>
                    <a:pt x="926881" y="216517"/>
                    <a:pt x="926121" y="216644"/>
                    <a:pt x="925488" y="216771"/>
                  </a:cubicBezTo>
                  <a:cubicBezTo>
                    <a:pt x="925234" y="215377"/>
                    <a:pt x="924854" y="213857"/>
                    <a:pt x="924601" y="212463"/>
                  </a:cubicBezTo>
                  <a:cubicBezTo>
                    <a:pt x="925234" y="212463"/>
                    <a:pt x="925868" y="212336"/>
                    <a:pt x="926628" y="212083"/>
                  </a:cubicBezTo>
                  <a:close/>
                  <a:moveTo>
                    <a:pt x="925488" y="227919"/>
                  </a:moveTo>
                  <a:cubicBezTo>
                    <a:pt x="924221" y="228300"/>
                    <a:pt x="924601" y="230960"/>
                    <a:pt x="922827" y="230707"/>
                  </a:cubicBezTo>
                  <a:cubicBezTo>
                    <a:pt x="922447" y="228553"/>
                    <a:pt x="921940" y="226399"/>
                    <a:pt x="921560" y="224245"/>
                  </a:cubicBezTo>
                  <a:cubicBezTo>
                    <a:pt x="922194" y="224119"/>
                    <a:pt x="922954" y="223992"/>
                    <a:pt x="923587" y="223865"/>
                  </a:cubicBezTo>
                  <a:cubicBezTo>
                    <a:pt x="923967" y="226019"/>
                    <a:pt x="924981" y="226272"/>
                    <a:pt x="925488" y="227919"/>
                  </a:cubicBezTo>
                  <a:close/>
                  <a:moveTo>
                    <a:pt x="920547" y="155325"/>
                  </a:moveTo>
                  <a:cubicBezTo>
                    <a:pt x="919153" y="151651"/>
                    <a:pt x="919280" y="142529"/>
                    <a:pt x="916872" y="142656"/>
                  </a:cubicBezTo>
                  <a:cubicBezTo>
                    <a:pt x="917506" y="146076"/>
                    <a:pt x="918520" y="150004"/>
                    <a:pt x="916112" y="149497"/>
                  </a:cubicBezTo>
                  <a:cubicBezTo>
                    <a:pt x="915226" y="147090"/>
                    <a:pt x="915352" y="143162"/>
                    <a:pt x="914339" y="140882"/>
                  </a:cubicBezTo>
                  <a:cubicBezTo>
                    <a:pt x="914085" y="140375"/>
                    <a:pt x="912565" y="141769"/>
                    <a:pt x="912312" y="141262"/>
                  </a:cubicBezTo>
                  <a:cubicBezTo>
                    <a:pt x="911805" y="140628"/>
                    <a:pt x="911932" y="137588"/>
                    <a:pt x="911425" y="136954"/>
                  </a:cubicBezTo>
                  <a:cubicBezTo>
                    <a:pt x="909778" y="134674"/>
                    <a:pt x="906864" y="133914"/>
                    <a:pt x="905977" y="131380"/>
                  </a:cubicBezTo>
                  <a:cubicBezTo>
                    <a:pt x="910538" y="128719"/>
                    <a:pt x="911551" y="140122"/>
                    <a:pt x="916492" y="135941"/>
                  </a:cubicBezTo>
                  <a:cubicBezTo>
                    <a:pt x="916366" y="134167"/>
                    <a:pt x="915732" y="131760"/>
                    <a:pt x="916619" y="131507"/>
                  </a:cubicBezTo>
                  <a:cubicBezTo>
                    <a:pt x="917886" y="141642"/>
                    <a:pt x="921053" y="144936"/>
                    <a:pt x="922954" y="152538"/>
                  </a:cubicBezTo>
                  <a:cubicBezTo>
                    <a:pt x="921940" y="152918"/>
                    <a:pt x="922320" y="155578"/>
                    <a:pt x="920547" y="155325"/>
                  </a:cubicBezTo>
                  <a:close/>
                  <a:moveTo>
                    <a:pt x="920420" y="117444"/>
                  </a:moveTo>
                  <a:cubicBezTo>
                    <a:pt x="919786" y="117570"/>
                    <a:pt x="919026" y="117697"/>
                    <a:pt x="918393" y="117824"/>
                  </a:cubicBezTo>
                  <a:cubicBezTo>
                    <a:pt x="918013" y="115670"/>
                    <a:pt x="916999" y="115417"/>
                    <a:pt x="916492" y="113770"/>
                  </a:cubicBezTo>
                  <a:cubicBezTo>
                    <a:pt x="918139" y="113643"/>
                    <a:pt x="920040" y="112756"/>
                    <a:pt x="920420" y="117444"/>
                  </a:cubicBezTo>
                  <a:close/>
                  <a:moveTo>
                    <a:pt x="918266" y="122385"/>
                  </a:moveTo>
                  <a:cubicBezTo>
                    <a:pt x="919533" y="123778"/>
                    <a:pt x="921180" y="123778"/>
                    <a:pt x="922194" y="126059"/>
                  </a:cubicBezTo>
                  <a:cubicBezTo>
                    <a:pt x="921560" y="126312"/>
                    <a:pt x="921053" y="126566"/>
                    <a:pt x="921560" y="128466"/>
                  </a:cubicBezTo>
                  <a:cubicBezTo>
                    <a:pt x="920927" y="128593"/>
                    <a:pt x="920167" y="128719"/>
                    <a:pt x="919533" y="128846"/>
                  </a:cubicBezTo>
                  <a:cubicBezTo>
                    <a:pt x="918646" y="122005"/>
                    <a:pt x="915606" y="123778"/>
                    <a:pt x="914339" y="118711"/>
                  </a:cubicBezTo>
                  <a:cubicBezTo>
                    <a:pt x="915099" y="118837"/>
                    <a:pt x="915732" y="118077"/>
                    <a:pt x="916366" y="118331"/>
                  </a:cubicBezTo>
                  <a:cubicBezTo>
                    <a:pt x="918013" y="118837"/>
                    <a:pt x="917126" y="121118"/>
                    <a:pt x="918266" y="122385"/>
                  </a:cubicBezTo>
                  <a:close/>
                  <a:moveTo>
                    <a:pt x="907371" y="30786"/>
                  </a:moveTo>
                  <a:cubicBezTo>
                    <a:pt x="907877" y="32433"/>
                    <a:pt x="908764" y="33067"/>
                    <a:pt x="909904" y="32560"/>
                  </a:cubicBezTo>
                  <a:cubicBezTo>
                    <a:pt x="910158" y="33954"/>
                    <a:pt x="910538" y="35474"/>
                    <a:pt x="910791" y="36867"/>
                  </a:cubicBezTo>
                  <a:cubicBezTo>
                    <a:pt x="909524" y="37248"/>
                    <a:pt x="909904" y="39908"/>
                    <a:pt x="908131" y="39655"/>
                  </a:cubicBezTo>
                  <a:cubicBezTo>
                    <a:pt x="907624" y="36361"/>
                    <a:pt x="906104" y="31800"/>
                    <a:pt x="907371" y="30786"/>
                  </a:cubicBezTo>
                  <a:close/>
                  <a:moveTo>
                    <a:pt x="896222" y="55365"/>
                  </a:moveTo>
                  <a:cubicBezTo>
                    <a:pt x="896348" y="59292"/>
                    <a:pt x="900022" y="67780"/>
                    <a:pt x="897742" y="68414"/>
                  </a:cubicBezTo>
                  <a:cubicBezTo>
                    <a:pt x="896728" y="62079"/>
                    <a:pt x="894321" y="61446"/>
                    <a:pt x="892548" y="58278"/>
                  </a:cubicBezTo>
                  <a:cubicBezTo>
                    <a:pt x="894321" y="58152"/>
                    <a:pt x="895588" y="57138"/>
                    <a:pt x="896222" y="55365"/>
                  </a:cubicBezTo>
                  <a:close/>
                  <a:moveTo>
                    <a:pt x="897615" y="72848"/>
                  </a:moveTo>
                  <a:cubicBezTo>
                    <a:pt x="895968" y="72975"/>
                    <a:pt x="894068" y="73862"/>
                    <a:pt x="893688" y="69174"/>
                  </a:cubicBezTo>
                  <a:cubicBezTo>
                    <a:pt x="895462" y="68794"/>
                    <a:pt x="896602" y="70314"/>
                    <a:pt x="897615" y="72848"/>
                  </a:cubicBezTo>
                  <a:close/>
                  <a:moveTo>
                    <a:pt x="892421" y="35981"/>
                  </a:moveTo>
                  <a:cubicBezTo>
                    <a:pt x="893688" y="40795"/>
                    <a:pt x="893814" y="44089"/>
                    <a:pt x="892041" y="44976"/>
                  </a:cubicBezTo>
                  <a:cubicBezTo>
                    <a:pt x="890774" y="40161"/>
                    <a:pt x="890647" y="36867"/>
                    <a:pt x="892421" y="35981"/>
                  </a:cubicBezTo>
                  <a:close/>
                  <a:moveTo>
                    <a:pt x="890901" y="60812"/>
                  </a:moveTo>
                  <a:cubicBezTo>
                    <a:pt x="891534" y="64233"/>
                    <a:pt x="892548" y="68160"/>
                    <a:pt x="890140" y="67654"/>
                  </a:cubicBezTo>
                  <a:cubicBezTo>
                    <a:pt x="889887" y="66260"/>
                    <a:pt x="889507" y="64866"/>
                    <a:pt x="889254" y="63346"/>
                  </a:cubicBezTo>
                  <a:cubicBezTo>
                    <a:pt x="890267" y="63219"/>
                    <a:pt x="890140" y="61446"/>
                    <a:pt x="890901" y="60812"/>
                  </a:cubicBezTo>
                  <a:close/>
                  <a:moveTo>
                    <a:pt x="874684" y="43962"/>
                  </a:moveTo>
                  <a:cubicBezTo>
                    <a:pt x="875824" y="45483"/>
                    <a:pt x="876711" y="55618"/>
                    <a:pt x="873544" y="48650"/>
                  </a:cubicBezTo>
                  <a:cubicBezTo>
                    <a:pt x="874557" y="49537"/>
                    <a:pt x="874051" y="43202"/>
                    <a:pt x="874684" y="43962"/>
                  </a:cubicBezTo>
                  <a:close/>
                  <a:moveTo>
                    <a:pt x="862015" y="55365"/>
                  </a:moveTo>
                  <a:cubicBezTo>
                    <a:pt x="864422" y="54858"/>
                    <a:pt x="866829" y="54478"/>
                    <a:pt x="869236" y="53971"/>
                  </a:cubicBezTo>
                  <a:cubicBezTo>
                    <a:pt x="868856" y="51310"/>
                    <a:pt x="868476" y="48777"/>
                    <a:pt x="870376" y="49283"/>
                  </a:cubicBezTo>
                  <a:cubicBezTo>
                    <a:pt x="871770" y="49537"/>
                    <a:pt x="871517" y="51564"/>
                    <a:pt x="871263" y="53591"/>
                  </a:cubicBezTo>
                  <a:cubicBezTo>
                    <a:pt x="877345" y="55998"/>
                    <a:pt x="872784" y="56885"/>
                    <a:pt x="873417" y="64360"/>
                  </a:cubicBezTo>
                  <a:cubicBezTo>
                    <a:pt x="874557" y="63473"/>
                    <a:pt x="878231" y="69807"/>
                    <a:pt x="875697" y="70568"/>
                  </a:cubicBezTo>
                  <a:cubicBezTo>
                    <a:pt x="874304" y="68541"/>
                    <a:pt x="872784" y="66640"/>
                    <a:pt x="871263" y="64740"/>
                  </a:cubicBezTo>
                  <a:cubicBezTo>
                    <a:pt x="868729" y="64486"/>
                    <a:pt x="866829" y="62079"/>
                    <a:pt x="863662" y="63980"/>
                  </a:cubicBezTo>
                  <a:cubicBezTo>
                    <a:pt x="862395" y="58152"/>
                    <a:pt x="864549" y="59292"/>
                    <a:pt x="862015" y="55365"/>
                  </a:cubicBezTo>
                  <a:close/>
                  <a:moveTo>
                    <a:pt x="849346" y="77916"/>
                  </a:moveTo>
                  <a:cubicBezTo>
                    <a:pt x="850106" y="80070"/>
                    <a:pt x="851246" y="80450"/>
                    <a:pt x="852259" y="81843"/>
                  </a:cubicBezTo>
                  <a:cubicBezTo>
                    <a:pt x="853273" y="83237"/>
                    <a:pt x="853906" y="85771"/>
                    <a:pt x="855173" y="85771"/>
                  </a:cubicBezTo>
                  <a:cubicBezTo>
                    <a:pt x="856060" y="86151"/>
                    <a:pt x="857200" y="85391"/>
                    <a:pt x="857707" y="87544"/>
                  </a:cubicBezTo>
                  <a:cubicBezTo>
                    <a:pt x="854160" y="89318"/>
                    <a:pt x="851246" y="92105"/>
                    <a:pt x="849472" y="89191"/>
                  </a:cubicBezTo>
                  <a:cubicBezTo>
                    <a:pt x="852133" y="85644"/>
                    <a:pt x="845165" y="79309"/>
                    <a:pt x="849346" y="77916"/>
                  </a:cubicBezTo>
                  <a:close/>
                  <a:moveTo>
                    <a:pt x="837436" y="109209"/>
                  </a:moveTo>
                  <a:cubicBezTo>
                    <a:pt x="838197" y="108575"/>
                    <a:pt x="839463" y="108702"/>
                    <a:pt x="839083" y="106675"/>
                  </a:cubicBezTo>
                  <a:cubicBezTo>
                    <a:pt x="843011" y="109335"/>
                    <a:pt x="844658" y="102874"/>
                    <a:pt x="846178" y="109716"/>
                  </a:cubicBezTo>
                  <a:cubicBezTo>
                    <a:pt x="846432" y="113516"/>
                    <a:pt x="844785" y="109589"/>
                    <a:pt x="843138" y="110349"/>
                  </a:cubicBezTo>
                  <a:cubicBezTo>
                    <a:pt x="844531" y="116430"/>
                    <a:pt x="841364" y="116304"/>
                    <a:pt x="840730" y="119724"/>
                  </a:cubicBezTo>
                  <a:cubicBezTo>
                    <a:pt x="839970" y="114530"/>
                    <a:pt x="837690" y="115417"/>
                    <a:pt x="837436" y="109209"/>
                  </a:cubicBezTo>
                  <a:close/>
                  <a:moveTo>
                    <a:pt x="843898" y="141389"/>
                  </a:moveTo>
                  <a:cubicBezTo>
                    <a:pt x="841997" y="138855"/>
                    <a:pt x="840984" y="133660"/>
                    <a:pt x="843264" y="132647"/>
                  </a:cubicBezTo>
                  <a:cubicBezTo>
                    <a:pt x="843644" y="135941"/>
                    <a:pt x="845165" y="140502"/>
                    <a:pt x="843898" y="141389"/>
                  </a:cubicBezTo>
                  <a:close/>
                  <a:moveTo>
                    <a:pt x="840604" y="146583"/>
                  </a:moveTo>
                  <a:cubicBezTo>
                    <a:pt x="840224" y="142402"/>
                    <a:pt x="836676" y="133914"/>
                    <a:pt x="840477" y="135434"/>
                  </a:cubicBezTo>
                  <a:cubicBezTo>
                    <a:pt x="840730" y="139362"/>
                    <a:pt x="841744" y="144429"/>
                    <a:pt x="840604" y="146583"/>
                  </a:cubicBezTo>
                  <a:close/>
                  <a:moveTo>
                    <a:pt x="845418" y="154438"/>
                  </a:moveTo>
                  <a:cubicBezTo>
                    <a:pt x="846052" y="157225"/>
                    <a:pt x="847572" y="156085"/>
                    <a:pt x="848332" y="158365"/>
                  </a:cubicBezTo>
                  <a:cubicBezTo>
                    <a:pt x="846178" y="160646"/>
                    <a:pt x="843391" y="162293"/>
                    <a:pt x="839463" y="162293"/>
                  </a:cubicBezTo>
                  <a:cubicBezTo>
                    <a:pt x="835663" y="152031"/>
                    <a:pt x="844151" y="157985"/>
                    <a:pt x="840984" y="148610"/>
                  </a:cubicBezTo>
                  <a:cubicBezTo>
                    <a:pt x="845038" y="152791"/>
                    <a:pt x="846685" y="144303"/>
                    <a:pt x="849092" y="151524"/>
                  </a:cubicBezTo>
                  <a:cubicBezTo>
                    <a:pt x="848712" y="157098"/>
                    <a:pt x="845165" y="148230"/>
                    <a:pt x="845418" y="154438"/>
                  </a:cubicBezTo>
                  <a:close/>
                  <a:moveTo>
                    <a:pt x="851626" y="137715"/>
                  </a:moveTo>
                  <a:cubicBezTo>
                    <a:pt x="850866" y="134167"/>
                    <a:pt x="849092" y="139108"/>
                    <a:pt x="847065" y="136321"/>
                  </a:cubicBezTo>
                  <a:cubicBezTo>
                    <a:pt x="845798" y="134674"/>
                    <a:pt x="845418" y="129986"/>
                    <a:pt x="844278" y="127959"/>
                  </a:cubicBezTo>
                  <a:cubicBezTo>
                    <a:pt x="847952" y="129733"/>
                    <a:pt x="846685" y="127706"/>
                    <a:pt x="850486" y="126692"/>
                  </a:cubicBezTo>
                  <a:cubicBezTo>
                    <a:pt x="850612" y="129986"/>
                    <a:pt x="853906" y="137588"/>
                    <a:pt x="851626" y="137715"/>
                  </a:cubicBezTo>
                  <a:close/>
                  <a:moveTo>
                    <a:pt x="853020" y="128466"/>
                  </a:moveTo>
                  <a:cubicBezTo>
                    <a:pt x="852893" y="127706"/>
                    <a:pt x="854540" y="126566"/>
                    <a:pt x="853146" y="124032"/>
                  </a:cubicBezTo>
                  <a:cubicBezTo>
                    <a:pt x="851246" y="125045"/>
                    <a:pt x="850486" y="121498"/>
                    <a:pt x="849219" y="120358"/>
                  </a:cubicBezTo>
                  <a:cubicBezTo>
                    <a:pt x="848839" y="115163"/>
                    <a:pt x="844785" y="105028"/>
                    <a:pt x="846812" y="103001"/>
                  </a:cubicBezTo>
                  <a:cubicBezTo>
                    <a:pt x="849219" y="107308"/>
                    <a:pt x="848965" y="100974"/>
                    <a:pt x="852386" y="104141"/>
                  </a:cubicBezTo>
                  <a:cubicBezTo>
                    <a:pt x="850232" y="93626"/>
                    <a:pt x="854413" y="101227"/>
                    <a:pt x="855680" y="99073"/>
                  </a:cubicBezTo>
                  <a:cubicBezTo>
                    <a:pt x="855934" y="98693"/>
                    <a:pt x="854540" y="95273"/>
                    <a:pt x="854793" y="94766"/>
                  </a:cubicBezTo>
                  <a:cubicBezTo>
                    <a:pt x="857074" y="90458"/>
                    <a:pt x="861381" y="95146"/>
                    <a:pt x="865055" y="92739"/>
                  </a:cubicBezTo>
                  <a:cubicBezTo>
                    <a:pt x="864675" y="90078"/>
                    <a:pt x="864295" y="87544"/>
                    <a:pt x="866196" y="88051"/>
                  </a:cubicBezTo>
                  <a:cubicBezTo>
                    <a:pt x="866702" y="89698"/>
                    <a:pt x="867082" y="92232"/>
                    <a:pt x="868096" y="92105"/>
                  </a:cubicBezTo>
                  <a:cubicBezTo>
                    <a:pt x="865309" y="85517"/>
                    <a:pt x="873164" y="85517"/>
                    <a:pt x="873797" y="88811"/>
                  </a:cubicBezTo>
                  <a:cubicBezTo>
                    <a:pt x="871010" y="88685"/>
                    <a:pt x="869490" y="90458"/>
                    <a:pt x="871010" y="96033"/>
                  </a:cubicBezTo>
                  <a:cubicBezTo>
                    <a:pt x="875697" y="92232"/>
                    <a:pt x="873290" y="102114"/>
                    <a:pt x="875444" y="101861"/>
                  </a:cubicBezTo>
                  <a:cubicBezTo>
                    <a:pt x="880512" y="102874"/>
                    <a:pt x="879372" y="95526"/>
                    <a:pt x="883806" y="95779"/>
                  </a:cubicBezTo>
                  <a:cubicBezTo>
                    <a:pt x="884313" y="97426"/>
                    <a:pt x="885199" y="98060"/>
                    <a:pt x="886340" y="97553"/>
                  </a:cubicBezTo>
                  <a:cubicBezTo>
                    <a:pt x="887100" y="102241"/>
                    <a:pt x="888493" y="104268"/>
                    <a:pt x="890774" y="103381"/>
                  </a:cubicBezTo>
                  <a:cubicBezTo>
                    <a:pt x="889380" y="98440"/>
                    <a:pt x="886340" y="100087"/>
                    <a:pt x="885580" y="93246"/>
                  </a:cubicBezTo>
                  <a:cubicBezTo>
                    <a:pt x="886846" y="87924"/>
                    <a:pt x="888367" y="89065"/>
                    <a:pt x="891787" y="91979"/>
                  </a:cubicBezTo>
                  <a:cubicBezTo>
                    <a:pt x="890647" y="84250"/>
                    <a:pt x="893434" y="86658"/>
                    <a:pt x="895588" y="84504"/>
                  </a:cubicBezTo>
                  <a:cubicBezTo>
                    <a:pt x="895335" y="84757"/>
                    <a:pt x="896095" y="82350"/>
                    <a:pt x="896222" y="82097"/>
                  </a:cubicBezTo>
                  <a:cubicBezTo>
                    <a:pt x="896095" y="82350"/>
                    <a:pt x="897489" y="79436"/>
                    <a:pt x="896855" y="79689"/>
                  </a:cubicBezTo>
                  <a:cubicBezTo>
                    <a:pt x="898249" y="78929"/>
                    <a:pt x="901036" y="81336"/>
                    <a:pt x="901416" y="81083"/>
                  </a:cubicBezTo>
                  <a:cubicBezTo>
                    <a:pt x="901669" y="80830"/>
                    <a:pt x="900403" y="77156"/>
                    <a:pt x="900529" y="76776"/>
                  </a:cubicBezTo>
                  <a:cubicBezTo>
                    <a:pt x="901289" y="75255"/>
                    <a:pt x="903697" y="77029"/>
                    <a:pt x="904710" y="76015"/>
                  </a:cubicBezTo>
                  <a:cubicBezTo>
                    <a:pt x="905724" y="74748"/>
                    <a:pt x="904330" y="70188"/>
                    <a:pt x="906357" y="73482"/>
                  </a:cubicBezTo>
                  <a:cubicBezTo>
                    <a:pt x="906991" y="74495"/>
                    <a:pt x="908384" y="68034"/>
                    <a:pt x="909398" y="72848"/>
                  </a:cubicBezTo>
                  <a:cubicBezTo>
                    <a:pt x="906991" y="75129"/>
                    <a:pt x="906991" y="81083"/>
                    <a:pt x="910538" y="83744"/>
                  </a:cubicBezTo>
                  <a:cubicBezTo>
                    <a:pt x="912058" y="83870"/>
                    <a:pt x="917633" y="92992"/>
                    <a:pt x="913325" y="92105"/>
                  </a:cubicBezTo>
                  <a:cubicBezTo>
                    <a:pt x="911045" y="93499"/>
                    <a:pt x="911932" y="82223"/>
                    <a:pt x="908891" y="86277"/>
                  </a:cubicBezTo>
                  <a:cubicBezTo>
                    <a:pt x="907497" y="87164"/>
                    <a:pt x="908638" y="91218"/>
                    <a:pt x="908131" y="93119"/>
                  </a:cubicBezTo>
                  <a:cubicBezTo>
                    <a:pt x="902303" y="94132"/>
                    <a:pt x="903063" y="92865"/>
                    <a:pt x="897995" y="90712"/>
                  </a:cubicBezTo>
                  <a:cubicBezTo>
                    <a:pt x="898629" y="95906"/>
                    <a:pt x="900783" y="95019"/>
                    <a:pt x="901163" y="101227"/>
                  </a:cubicBezTo>
                  <a:cubicBezTo>
                    <a:pt x="899769" y="106928"/>
                    <a:pt x="898629" y="98440"/>
                    <a:pt x="895588" y="100087"/>
                  </a:cubicBezTo>
                  <a:cubicBezTo>
                    <a:pt x="897489" y="106802"/>
                    <a:pt x="891154" y="102621"/>
                    <a:pt x="891661" y="107562"/>
                  </a:cubicBezTo>
                  <a:cubicBezTo>
                    <a:pt x="893181" y="115670"/>
                    <a:pt x="899136" y="106675"/>
                    <a:pt x="900656" y="114783"/>
                  </a:cubicBezTo>
                  <a:cubicBezTo>
                    <a:pt x="900783" y="119091"/>
                    <a:pt x="894828" y="115417"/>
                    <a:pt x="895335" y="120231"/>
                  </a:cubicBezTo>
                  <a:cubicBezTo>
                    <a:pt x="896728" y="119978"/>
                    <a:pt x="896982" y="123778"/>
                    <a:pt x="898249" y="124158"/>
                  </a:cubicBezTo>
                  <a:cubicBezTo>
                    <a:pt x="902556" y="123398"/>
                    <a:pt x="899262" y="131127"/>
                    <a:pt x="900022" y="132774"/>
                  </a:cubicBezTo>
                  <a:cubicBezTo>
                    <a:pt x="899896" y="132393"/>
                    <a:pt x="903190" y="136828"/>
                    <a:pt x="902936" y="136701"/>
                  </a:cubicBezTo>
                  <a:cubicBezTo>
                    <a:pt x="904203" y="137461"/>
                    <a:pt x="904203" y="132393"/>
                    <a:pt x="905977" y="136068"/>
                  </a:cubicBezTo>
                  <a:cubicBezTo>
                    <a:pt x="909524" y="148610"/>
                    <a:pt x="902430" y="144936"/>
                    <a:pt x="899642" y="141769"/>
                  </a:cubicBezTo>
                  <a:cubicBezTo>
                    <a:pt x="900022" y="134040"/>
                    <a:pt x="897362" y="128593"/>
                    <a:pt x="894195" y="125045"/>
                  </a:cubicBezTo>
                  <a:cubicBezTo>
                    <a:pt x="892801" y="125299"/>
                    <a:pt x="891407" y="125552"/>
                    <a:pt x="890014" y="125805"/>
                  </a:cubicBezTo>
                  <a:cubicBezTo>
                    <a:pt x="887733" y="118584"/>
                    <a:pt x="893054" y="121498"/>
                    <a:pt x="892421" y="116430"/>
                  </a:cubicBezTo>
                  <a:cubicBezTo>
                    <a:pt x="891154" y="117317"/>
                    <a:pt x="891281" y="113263"/>
                    <a:pt x="890521" y="112376"/>
                  </a:cubicBezTo>
                  <a:cubicBezTo>
                    <a:pt x="889380" y="110856"/>
                    <a:pt x="889000" y="113390"/>
                    <a:pt x="887987" y="110602"/>
                  </a:cubicBezTo>
                  <a:cubicBezTo>
                    <a:pt x="888113" y="111109"/>
                    <a:pt x="889127" y="106041"/>
                    <a:pt x="887100" y="106295"/>
                  </a:cubicBezTo>
                  <a:cubicBezTo>
                    <a:pt x="885833" y="106802"/>
                    <a:pt x="884819" y="107435"/>
                    <a:pt x="885960" y="110982"/>
                  </a:cubicBezTo>
                  <a:cubicBezTo>
                    <a:pt x="882412" y="112249"/>
                    <a:pt x="880892" y="105281"/>
                    <a:pt x="877471" y="105915"/>
                  </a:cubicBezTo>
                  <a:cubicBezTo>
                    <a:pt x="876331" y="106548"/>
                    <a:pt x="876331" y="108575"/>
                    <a:pt x="876204" y="110602"/>
                  </a:cubicBezTo>
                  <a:cubicBezTo>
                    <a:pt x="875951" y="120611"/>
                    <a:pt x="880512" y="119724"/>
                    <a:pt x="879625" y="127706"/>
                  </a:cubicBezTo>
                  <a:cubicBezTo>
                    <a:pt x="876584" y="129353"/>
                    <a:pt x="875697" y="122511"/>
                    <a:pt x="873164" y="122258"/>
                  </a:cubicBezTo>
                  <a:cubicBezTo>
                    <a:pt x="876331" y="129606"/>
                    <a:pt x="869870" y="124285"/>
                    <a:pt x="871390" y="129353"/>
                  </a:cubicBezTo>
                  <a:cubicBezTo>
                    <a:pt x="872404" y="131253"/>
                    <a:pt x="875317" y="136828"/>
                    <a:pt x="871643" y="135941"/>
                  </a:cubicBezTo>
                  <a:cubicBezTo>
                    <a:pt x="867843" y="134801"/>
                    <a:pt x="870883" y="130240"/>
                    <a:pt x="869870" y="127326"/>
                  </a:cubicBezTo>
                  <a:cubicBezTo>
                    <a:pt x="869490" y="126059"/>
                    <a:pt x="866576" y="124919"/>
                    <a:pt x="865942" y="123652"/>
                  </a:cubicBezTo>
                  <a:cubicBezTo>
                    <a:pt x="865055" y="121751"/>
                    <a:pt x="865182" y="117190"/>
                    <a:pt x="863662" y="117444"/>
                  </a:cubicBezTo>
                  <a:cubicBezTo>
                    <a:pt x="860621" y="113643"/>
                    <a:pt x="854160" y="117697"/>
                    <a:pt x="854413" y="119217"/>
                  </a:cubicBezTo>
                  <a:cubicBezTo>
                    <a:pt x="855807" y="127072"/>
                    <a:pt x="854667" y="127706"/>
                    <a:pt x="857454" y="134294"/>
                  </a:cubicBezTo>
                  <a:cubicBezTo>
                    <a:pt x="854287" y="133280"/>
                    <a:pt x="860241" y="144303"/>
                    <a:pt x="857074" y="143289"/>
                  </a:cubicBezTo>
                  <a:cubicBezTo>
                    <a:pt x="852513" y="137968"/>
                    <a:pt x="855553" y="138095"/>
                    <a:pt x="854920" y="132520"/>
                  </a:cubicBezTo>
                  <a:cubicBezTo>
                    <a:pt x="854920" y="132393"/>
                    <a:pt x="853400" y="131000"/>
                    <a:pt x="853020" y="128466"/>
                  </a:cubicBezTo>
                  <a:close/>
                  <a:moveTo>
                    <a:pt x="902050" y="116557"/>
                  </a:moveTo>
                  <a:cubicBezTo>
                    <a:pt x="901669" y="114530"/>
                    <a:pt x="901289" y="112376"/>
                    <a:pt x="900783" y="110222"/>
                  </a:cubicBezTo>
                  <a:cubicBezTo>
                    <a:pt x="903190" y="106422"/>
                    <a:pt x="905724" y="119217"/>
                    <a:pt x="902050" y="116557"/>
                  </a:cubicBezTo>
                  <a:close/>
                  <a:moveTo>
                    <a:pt x="856694" y="152284"/>
                  </a:moveTo>
                  <a:cubicBezTo>
                    <a:pt x="859354" y="148863"/>
                    <a:pt x="863788" y="157225"/>
                    <a:pt x="861508" y="160266"/>
                  </a:cubicBezTo>
                  <a:cubicBezTo>
                    <a:pt x="860241" y="156212"/>
                    <a:pt x="857200" y="159379"/>
                    <a:pt x="856694" y="152284"/>
                  </a:cubicBezTo>
                  <a:close/>
                  <a:moveTo>
                    <a:pt x="862015" y="189152"/>
                  </a:moveTo>
                  <a:cubicBezTo>
                    <a:pt x="863282" y="188265"/>
                    <a:pt x="863408" y="185731"/>
                    <a:pt x="865689" y="186238"/>
                  </a:cubicBezTo>
                  <a:cubicBezTo>
                    <a:pt x="867969" y="193332"/>
                    <a:pt x="863408" y="195360"/>
                    <a:pt x="862015" y="189152"/>
                  </a:cubicBezTo>
                  <a:close/>
                  <a:moveTo>
                    <a:pt x="863915" y="204355"/>
                  </a:moveTo>
                  <a:cubicBezTo>
                    <a:pt x="863408" y="201061"/>
                    <a:pt x="862015" y="196500"/>
                    <a:pt x="863282" y="195613"/>
                  </a:cubicBezTo>
                  <a:cubicBezTo>
                    <a:pt x="864422" y="200934"/>
                    <a:pt x="866576" y="201948"/>
                    <a:pt x="863915" y="204355"/>
                  </a:cubicBezTo>
                  <a:close/>
                  <a:moveTo>
                    <a:pt x="857834" y="232354"/>
                  </a:moveTo>
                  <a:cubicBezTo>
                    <a:pt x="858214" y="234507"/>
                    <a:pt x="858721" y="236661"/>
                    <a:pt x="859101" y="238815"/>
                  </a:cubicBezTo>
                  <a:cubicBezTo>
                    <a:pt x="858087" y="239068"/>
                    <a:pt x="857074" y="239195"/>
                    <a:pt x="856060" y="239448"/>
                  </a:cubicBezTo>
                  <a:cubicBezTo>
                    <a:pt x="854793" y="234761"/>
                    <a:pt x="855427" y="232354"/>
                    <a:pt x="857834" y="232354"/>
                  </a:cubicBezTo>
                  <a:close/>
                  <a:moveTo>
                    <a:pt x="848712" y="229693"/>
                  </a:moveTo>
                  <a:cubicBezTo>
                    <a:pt x="849599" y="232480"/>
                    <a:pt x="850993" y="233494"/>
                    <a:pt x="851499" y="238055"/>
                  </a:cubicBezTo>
                  <a:cubicBezTo>
                    <a:pt x="847698" y="239702"/>
                    <a:pt x="846938" y="232227"/>
                    <a:pt x="848712" y="229693"/>
                  </a:cubicBezTo>
                  <a:close/>
                  <a:moveTo>
                    <a:pt x="776624" y="292786"/>
                  </a:moveTo>
                  <a:cubicBezTo>
                    <a:pt x="779158" y="297600"/>
                    <a:pt x="778018" y="299627"/>
                    <a:pt x="779411" y="301148"/>
                  </a:cubicBezTo>
                  <a:cubicBezTo>
                    <a:pt x="781565" y="303555"/>
                    <a:pt x="780045" y="311790"/>
                    <a:pt x="779031" y="310143"/>
                  </a:cubicBezTo>
                  <a:cubicBezTo>
                    <a:pt x="777764" y="301654"/>
                    <a:pt x="774090" y="297600"/>
                    <a:pt x="776624" y="292786"/>
                  </a:cubicBezTo>
                  <a:close/>
                  <a:moveTo>
                    <a:pt x="771810" y="284804"/>
                  </a:moveTo>
                  <a:cubicBezTo>
                    <a:pt x="769783" y="285184"/>
                    <a:pt x="767629" y="285564"/>
                    <a:pt x="765602" y="286071"/>
                  </a:cubicBezTo>
                  <a:cubicBezTo>
                    <a:pt x="762054" y="274796"/>
                    <a:pt x="770670" y="281004"/>
                    <a:pt x="771810" y="284804"/>
                  </a:cubicBezTo>
                  <a:close/>
                  <a:moveTo>
                    <a:pt x="768896" y="296587"/>
                  </a:moveTo>
                  <a:cubicBezTo>
                    <a:pt x="768516" y="294053"/>
                    <a:pt x="767502" y="290505"/>
                    <a:pt x="768642" y="289999"/>
                  </a:cubicBezTo>
                  <a:cubicBezTo>
                    <a:pt x="769023" y="291266"/>
                    <a:pt x="769276" y="292533"/>
                    <a:pt x="770163" y="291899"/>
                  </a:cubicBezTo>
                  <a:cubicBezTo>
                    <a:pt x="770416" y="294560"/>
                    <a:pt x="770796" y="297093"/>
                    <a:pt x="768896" y="296587"/>
                  </a:cubicBezTo>
                  <a:close/>
                  <a:moveTo>
                    <a:pt x="762054" y="300134"/>
                  </a:moveTo>
                  <a:cubicBezTo>
                    <a:pt x="764462" y="305835"/>
                    <a:pt x="766362" y="313817"/>
                    <a:pt x="769656" y="316477"/>
                  </a:cubicBezTo>
                  <a:cubicBezTo>
                    <a:pt x="772063" y="317238"/>
                    <a:pt x="771176" y="312930"/>
                    <a:pt x="771936" y="311536"/>
                  </a:cubicBezTo>
                  <a:cubicBezTo>
                    <a:pt x="772823" y="309636"/>
                    <a:pt x="776878" y="312550"/>
                    <a:pt x="773710" y="304442"/>
                  </a:cubicBezTo>
                  <a:cubicBezTo>
                    <a:pt x="769529" y="304188"/>
                    <a:pt x="767249" y="306342"/>
                    <a:pt x="766362" y="310396"/>
                  </a:cubicBezTo>
                  <a:cubicBezTo>
                    <a:pt x="764335" y="303935"/>
                    <a:pt x="765855" y="302415"/>
                    <a:pt x="764842" y="297347"/>
                  </a:cubicBezTo>
                  <a:cubicBezTo>
                    <a:pt x="768642" y="297727"/>
                    <a:pt x="771430" y="302034"/>
                    <a:pt x="775357" y="301908"/>
                  </a:cubicBezTo>
                  <a:cubicBezTo>
                    <a:pt x="775991" y="308622"/>
                    <a:pt x="775484" y="306215"/>
                    <a:pt x="777511" y="312677"/>
                  </a:cubicBezTo>
                  <a:cubicBezTo>
                    <a:pt x="778905" y="315717"/>
                    <a:pt x="780045" y="311536"/>
                    <a:pt x="780552" y="312043"/>
                  </a:cubicBezTo>
                  <a:cubicBezTo>
                    <a:pt x="781692" y="313057"/>
                    <a:pt x="782579" y="317744"/>
                    <a:pt x="783846" y="318124"/>
                  </a:cubicBezTo>
                  <a:cubicBezTo>
                    <a:pt x="784859" y="313817"/>
                    <a:pt x="783085" y="310650"/>
                    <a:pt x="782072" y="309509"/>
                  </a:cubicBezTo>
                  <a:cubicBezTo>
                    <a:pt x="781819" y="309256"/>
                    <a:pt x="781312" y="305835"/>
                    <a:pt x="781185" y="305202"/>
                  </a:cubicBezTo>
                  <a:cubicBezTo>
                    <a:pt x="779158" y="295320"/>
                    <a:pt x="783592" y="307356"/>
                    <a:pt x="782452" y="300514"/>
                  </a:cubicBezTo>
                  <a:cubicBezTo>
                    <a:pt x="781312" y="301401"/>
                    <a:pt x="777638" y="295066"/>
                    <a:pt x="780171" y="294306"/>
                  </a:cubicBezTo>
                  <a:cubicBezTo>
                    <a:pt x="783592" y="305835"/>
                    <a:pt x="783846" y="291139"/>
                    <a:pt x="784479" y="288985"/>
                  </a:cubicBezTo>
                  <a:cubicBezTo>
                    <a:pt x="785619" y="293293"/>
                    <a:pt x="789167" y="288605"/>
                    <a:pt x="789927" y="294560"/>
                  </a:cubicBezTo>
                  <a:cubicBezTo>
                    <a:pt x="787646" y="293926"/>
                    <a:pt x="788280" y="297980"/>
                    <a:pt x="787646" y="299501"/>
                  </a:cubicBezTo>
                  <a:cubicBezTo>
                    <a:pt x="786886" y="301274"/>
                    <a:pt x="785493" y="301908"/>
                    <a:pt x="785366" y="304442"/>
                  </a:cubicBezTo>
                  <a:cubicBezTo>
                    <a:pt x="787900" y="308369"/>
                    <a:pt x="788407" y="306089"/>
                    <a:pt x="789800" y="310269"/>
                  </a:cubicBezTo>
                  <a:cubicBezTo>
                    <a:pt x="789673" y="309763"/>
                    <a:pt x="788533" y="314830"/>
                    <a:pt x="790687" y="314577"/>
                  </a:cubicBezTo>
                  <a:cubicBezTo>
                    <a:pt x="792587" y="313944"/>
                    <a:pt x="793854" y="312550"/>
                    <a:pt x="793981" y="309509"/>
                  </a:cubicBezTo>
                  <a:cubicBezTo>
                    <a:pt x="793601" y="307229"/>
                    <a:pt x="788660" y="306089"/>
                    <a:pt x="791700" y="303301"/>
                  </a:cubicBezTo>
                  <a:cubicBezTo>
                    <a:pt x="792714" y="306975"/>
                    <a:pt x="794488" y="307862"/>
                    <a:pt x="796641" y="306722"/>
                  </a:cubicBezTo>
                  <a:cubicBezTo>
                    <a:pt x="796261" y="304568"/>
                    <a:pt x="797022" y="304062"/>
                    <a:pt x="796768" y="302288"/>
                  </a:cubicBezTo>
                  <a:cubicBezTo>
                    <a:pt x="795375" y="295700"/>
                    <a:pt x="790687" y="291899"/>
                    <a:pt x="792334" y="285311"/>
                  </a:cubicBezTo>
                  <a:cubicBezTo>
                    <a:pt x="795501" y="285564"/>
                    <a:pt x="798162" y="287972"/>
                    <a:pt x="800189" y="292659"/>
                  </a:cubicBezTo>
                  <a:cubicBezTo>
                    <a:pt x="800189" y="295700"/>
                    <a:pt x="796261" y="293799"/>
                    <a:pt x="796895" y="297727"/>
                  </a:cubicBezTo>
                  <a:cubicBezTo>
                    <a:pt x="798669" y="303935"/>
                    <a:pt x="800062" y="299247"/>
                    <a:pt x="801329" y="303555"/>
                  </a:cubicBezTo>
                  <a:cubicBezTo>
                    <a:pt x="800696" y="301148"/>
                    <a:pt x="797402" y="309763"/>
                    <a:pt x="801582" y="310143"/>
                  </a:cubicBezTo>
                  <a:cubicBezTo>
                    <a:pt x="804370" y="306089"/>
                    <a:pt x="808551" y="303808"/>
                    <a:pt x="806777" y="293546"/>
                  </a:cubicBezTo>
                  <a:cubicBezTo>
                    <a:pt x="804623" y="290632"/>
                    <a:pt x="800822" y="294053"/>
                    <a:pt x="799936" y="285945"/>
                  </a:cubicBezTo>
                  <a:cubicBezTo>
                    <a:pt x="803736" y="282904"/>
                    <a:pt x="811084" y="292659"/>
                    <a:pt x="806904" y="277836"/>
                  </a:cubicBezTo>
                  <a:cubicBezTo>
                    <a:pt x="810958" y="275936"/>
                    <a:pt x="811718" y="287085"/>
                    <a:pt x="814632" y="289745"/>
                  </a:cubicBezTo>
                  <a:cubicBezTo>
                    <a:pt x="812605" y="281257"/>
                    <a:pt x="813238" y="276443"/>
                    <a:pt x="814252" y="272008"/>
                  </a:cubicBezTo>
                  <a:cubicBezTo>
                    <a:pt x="819573" y="285058"/>
                    <a:pt x="821093" y="269728"/>
                    <a:pt x="826668" y="269601"/>
                  </a:cubicBezTo>
                  <a:cubicBezTo>
                    <a:pt x="828695" y="277076"/>
                    <a:pt x="824134" y="275556"/>
                    <a:pt x="826161" y="283031"/>
                  </a:cubicBezTo>
                  <a:cubicBezTo>
                    <a:pt x="827048" y="285691"/>
                    <a:pt x="827681" y="285818"/>
                    <a:pt x="828441" y="289239"/>
                  </a:cubicBezTo>
                  <a:cubicBezTo>
                    <a:pt x="828821" y="290886"/>
                    <a:pt x="829835" y="291012"/>
                    <a:pt x="829962" y="291139"/>
                  </a:cubicBezTo>
                  <a:cubicBezTo>
                    <a:pt x="830975" y="294813"/>
                    <a:pt x="829581" y="296840"/>
                    <a:pt x="831229" y="297600"/>
                  </a:cubicBezTo>
                  <a:cubicBezTo>
                    <a:pt x="834903" y="296713"/>
                    <a:pt x="831102" y="285818"/>
                    <a:pt x="832369" y="281764"/>
                  </a:cubicBezTo>
                  <a:cubicBezTo>
                    <a:pt x="834522" y="278976"/>
                    <a:pt x="837817" y="290252"/>
                    <a:pt x="837943" y="282904"/>
                  </a:cubicBezTo>
                  <a:cubicBezTo>
                    <a:pt x="837436" y="279103"/>
                    <a:pt x="835536" y="282651"/>
                    <a:pt x="834396" y="281384"/>
                  </a:cubicBezTo>
                  <a:cubicBezTo>
                    <a:pt x="833762" y="280623"/>
                    <a:pt x="833762" y="275936"/>
                    <a:pt x="833129" y="274922"/>
                  </a:cubicBezTo>
                  <a:cubicBezTo>
                    <a:pt x="830848" y="271502"/>
                    <a:pt x="828188" y="278470"/>
                    <a:pt x="828188" y="271502"/>
                  </a:cubicBezTo>
                  <a:cubicBezTo>
                    <a:pt x="829708" y="265167"/>
                    <a:pt x="831862" y="273529"/>
                    <a:pt x="834776" y="272388"/>
                  </a:cubicBezTo>
                  <a:cubicBezTo>
                    <a:pt x="834522" y="269728"/>
                    <a:pt x="835663" y="270868"/>
                    <a:pt x="836803" y="272008"/>
                  </a:cubicBezTo>
                  <a:cubicBezTo>
                    <a:pt x="836423" y="269855"/>
                    <a:pt x="835916" y="267701"/>
                    <a:pt x="835536" y="265547"/>
                  </a:cubicBezTo>
                  <a:cubicBezTo>
                    <a:pt x="839590" y="267828"/>
                    <a:pt x="839590" y="266054"/>
                    <a:pt x="840224" y="262380"/>
                  </a:cubicBezTo>
                  <a:cubicBezTo>
                    <a:pt x="841111" y="268081"/>
                    <a:pt x="843644" y="264534"/>
                    <a:pt x="845165" y="265800"/>
                  </a:cubicBezTo>
                  <a:cubicBezTo>
                    <a:pt x="846812" y="267194"/>
                    <a:pt x="848712" y="274162"/>
                    <a:pt x="850612" y="271375"/>
                  </a:cubicBezTo>
                  <a:cubicBezTo>
                    <a:pt x="847572" y="266814"/>
                    <a:pt x="850106" y="266307"/>
                    <a:pt x="852259" y="268841"/>
                  </a:cubicBezTo>
                  <a:cubicBezTo>
                    <a:pt x="852133" y="264914"/>
                    <a:pt x="848459" y="256425"/>
                    <a:pt x="850739" y="255792"/>
                  </a:cubicBezTo>
                  <a:cubicBezTo>
                    <a:pt x="852386" y="264914"/>
                    <a:pt x="852259" y="255412"/>
                    <a:pt x="853780" y="255158"/>
                  </a:cubicBezTo>
                  <a:cubicBezTo>
                    <a:pt x="855173" y="258832"/>
                    <a:pt x="855047" y="267954"/>
                    <a:pt x="857327" y="267828"/>
                  </a:cubicBezTo>
                  <a:cubicBezTo>
                    <a:pt x="859481" y="266054"/>
                    <a:pt x="853526" y="253385"/>
                    <a:pt x="857961" y="254652"/>
                  </a:cubicBezTo>
                  <a:cubicBezTo>
                    <a:pt x="858974" y="258326"/>
                    <a:pt x="857200" y="265927"/>
                    <a:pt x="860494" y="267574"/>
                  </a:cubicBezTo>
                  <a:cubicBezTo>
                    <a:pt x="863028" y="265674"/>
                    <a:pt x="863155" y="260606"/>
                    <a:pt x="864929" y="257819"/>
                  </a:cubicBezTo>
                  <a:cubicBezTo>
                    <a:pt x="867336" y="265040"/>
                    <a:pt x="871517" y="265420"/>
                    <a:pt x="873544" y="273909"/>
                  </a:cubicBezTo>
                  <a:cubicBezTo>
                    <a:pt x="872023" y="274416"/>
                    <a:pt x="869870" y="274289"/>
                    <a:pt x="871263" y="278850"/>
                  </a:cubicBezTo>
                  <a:cubicBezTo>
                    <a:pt x="873037" y="278343"/>
                    <a:pt x="874557" y="278723"/>
                    <a:pt x="875824" y="280243"/>
                  </a:cubicBezTo>
                  <a:cubicBezTo>
                    <a:pt x="878105" y="291012"/>
                    <a:pt x="876964" y="292786"/>
                    <a:pt x="880132" y="301654"/>
                  </a:cubicBezTo>
                  <a:cubicBezTo>
                    <a:pt x="879118" y="302288"/>
                    <a:pt x="878992" y="304315"/>
                    <a:pt x="878992" y="306342"/>
                  </a:cubicBezTo>
                  <a:cubicBezTo>
                    <a:pt x="874557" y="307356"/>
                    <a:pt x="870630" y="306089"/>
                    <a:pt x="866829" y="304315"/>
                  </a:cubicBezTo>
                  <a:cubicBezTo>
                    <a:pt x="865435" y="308242"/>
                    <a:pt x="864549" y="312803"/>
                    <a:pt x="861381" y="314324"/>
                  </a:cubicBezTo>
                  <a:cubicBezTo>
                    <a:pt x="853526" y="310650"/>
                    <a:pt x="851499" y="324332"/>
                    <a:pt x="845165" y="324206"/>
                  </a:cubicBezTo>
                  <a:cubicBezTo>
                    <a:pt x="841871" y="324079"/>
                    <a:pt x="842884" y="317998"/>
                    <a:pt x="841617" y="322685"/>
                  </a:cubicBezTo>
                  <a:cubicBezTo>
                    <a:pt x="839844" y="329527"/>
                    <a:pt x="834776" y="323572"/>
                    <a:pt x="831355" y="324712"/>
                  </a:cubicBezTo>
                  <a:cubicBezTo>
                    <a:pt x="831735" y="326866"/>
                    <a:pt x="832242" y="329020"/>
                    <a:pt x="832622" y="331174"/>
                  </a:cubicBezTo>
                  <a:cubicBezTo>
                    <a:pt x="829201" y="329780"/>
                    <a:pt x="829075" y="329907"/>
                    <a:pt x="826414" y="332441"/>
                  </a:cubicBezTo>
                  <a:cubicBezTo>
                    <a:pt x="824387" y="326359"/>
                    <a:pt x="822360" y="320405"/>
                    <a:pt x="819319" y="318251"/>
                  </a:cubicBezTo>
                  <a:cubicBezTo>
                    <a:pt x="820333" y="323192"/>
                    <a:pt x="821347" y="328260"/>
                    <a:pt x="822360" y="333327"/>
                  </a:cubicBezTo>
                  <a:cubicBezTo>
                    <a:pt x="817926" y="330540"/>
                    <a:pt x="817419" y="334721"/>
                    <a:pt x="813745" y="332821"/>
                  </a:cubicBezTo>
                  <a:cubicBezTo>
                    <a:pt x="814505" y="336368"/>
                    <a:pt x="815139" y="339915"/>
                    <a:pt x="815899" y="343590"/>
                  </a:cubicBezTo>
                  <a:cubicBezTo>
                    <a:pt x="812731" y="343209"/>
                    <a:pt x="810324" y="340042"/>
                    <a:pt x="808551" y="333834"/>
                  </a:cubicBezTo>
                  <a:cubicBezTo>
                    <a:pt x="812731" y="335988"/>
                    <a:pt x="812351" y="329147"/>
                    <a:pt x="812858" y="328513"/>
                  </a:cubicBezTo>
                  <a:cubicBezTo>
                    <a:pt x="815139" y="325979"/>
                    <a:pt x="820840" y="326233"/>
                    <a:pt x="818306" y="318504"/>
                  </a:cubicBezTo>
                  <a:cubicBezTo>
                    <a:pt x="815899" y="315210"/>
                    <a:pt x="813998" y="313183"/>
                    <a:pt x="811845" y="313057"/>
                  </a:cubicBezTo>
                  <a:cubicBezTo>
                    <a:pt x="809057" y="312930"/>
                    <a:pt x="808171" y="321545"/>
                    <a:pt x="805003" y="316604"/>
                  </a:cubicBezTo>
                  <a:cubicBezTo>
                    <a:pt x="805003" y="322305"/>
                    <a:pt x="805383" y="328767"/>
                    <a:pt x="803863" y="332441"/>
                  </a:cubicBezTo>
                  <a:cubicBezTo>
                    <a:pt x="803230" y="329400"/>
                    <a:pt x="801963" y="329400"/>
                    <a:pt x="801456" y="325853"/>
                  </a:cubicBezTo>
                  <a:cubicBezTo>
                    <a:pt x="802469" y="325092"/>
                    <a:pt x="803230" y="321798"/>
                    <a:pt x="801582" y="321418"/>
                  </a:cubicBezTo>
                  <a:cubicBezTo>
                    <a:pt x="797908" y="320278"/>
                    <a:pt x="799049" y="325473"/>
                    <a:pt x="797275" y="326739"/>
                  </a:cubicBezTo>
                  <a:cubicBezTo>
                    <a:pt x="794868" y="321672"/>
                    <a:pt x="797528" y="315844"/>
                    <a:pt x="795121" y="315971"/>
                  </a:cubicBezTo>
                  <a:cubicBezTo>
                    <a:pt x="795501" y="318504"/>
                    <a:pt x="793981" y="318631"/>
                    <a:pt x="792461" y="318758"/>
                  </a:cubicBezTo>
                  <a:cubicBezTo>
                    <a:pt x="793601" y="323445"/>
                    <a:pt x="792967" y="325726"/>
                    <a:pt x="790687" y="325853"/>
                  </a:cubicBezTo>
                  <a:cubicBezTo>
                    <a:pt x="788787" y="322939"/>
                    <a:pt x="787646" y="317364"/>
                    <a:pt x="785493" y="315717"/>
                  </a:cubicBezTo>
                  <a:cubicBezTo>
                    <a:pt x="783465" y="316477"/>
                    <a:pt x="784352" y="321925"/>
                    <a:pt x="783719" y="322812"/>
                  </a:cubicBezTo>
                  <a:cubicBezTo>
                    <a:pt x="782705" y="323952"/>
                    <a:pt x="780552" y="322305"/>
                    <a:pt x="779538" y="323572"/>
                  </a:cubicBezTo>
                  <a:cubicBezTo>
                    <a:pt x="779285" y="323826"/>
                    <a:pt x="780425" y="327246"/>
                    <a:pt x="780425" y="327880"/>
                  </a:cubicBezTo>
                  <a:cubicBezTo>
                    <a:pt x="779918" y="332061"/>
                    <a:pt x="776497" y="328513"/>
                    <a:pt x="776244" y="328640"/>
                  </a:cubicBezTo>
                  <a:cubicBezTo>
                    <a:pt x="775864" y="328893"/>
                    <a:pt x="776878" y="331047"/>
                    <a:pt x="775611" y="331047"/>
                  </a:cubicBezTo>
                  <a:cubicBezTo>
                    <a:pt x="775611" y="331047"/>
                    <a:pt x="773837" y="327120"/>
                    <a:pt x="773710" y="326993"/>
                  </a:cubicBezTo>
                  <a:cubicBezTo>
                    <a:pt x="772443" y="325219"/>
                    <a:pt x="771936" y="326233"/>
                    <a:pt x="771683" y="327373"/>
                  </a:cubicBezTo>
                  <a:cubicBezTo>
                    <a:pt x="771683" y="327246"/>
                    <a:pt x="768516" y="326233"/>
                    <a:pt x="768136" y="325853"/>
                  </a:cubicBezTo>
                  <a:cubicBezTo>
                    <a:pt x="765602" y="323826"/>
                    <a:pt x="765095" y="323699"/>
                    <a:pt x="764335" y="317618"/>
                  </a:cubicBezTo>
                  <a:cubicBezTo>
                    <a:pt x="767122" y="317618"/>
                    <a:pt x="768642" y="321418"/>
                    <a:pt x="766615" y="312677"/>
                  </a:cubicBezTo>
                  <a:cubicBezTo>
                    <a:pt x="765349" y="313057"/>
                    <a:pt x="765729" y="315717"/>
                    <a:pt x="763955" y="315464"/>
                  </a:cubicBezTo>
                  <a:cubicBezTo>
                    <a:pt x="761041" y="310396"/>
                    <a:pt x="758634" y="303175"/>
                    <a:pt x="762054" y="300134"/>
                  </a:cubicBezTo>
                  <a:close/>
                  <a:moveTo>
                    <a:pt x="759521" y="314070"/>
                  </a:moveTo>
                  <a:cubicBezTo>
                    <a:pt x="761674" y="310016"/>
                    <a:pt x="764208" y="322812"/>
                    <a:pt x="762308" y="322432"/>
                  </a:cubicBezTo>
                  <a:cubicBezTo>
                    <a:pt x="760788" y="318124"/>
                    <a:pt x="758254" y="318885"/>
                    <a:pt x="759521" y="314070"/>
                  </a:cubicBezTo>
                  <a:close/>
                  <a:moveTo>
                    <a:pt x="758254" y="280877"/>
                  </a:moveTo>
                  <a:cubicBezTo>
                    <a:pt x="757240" y="281130"/>
                    <a:pt x="757367" y="282904"/>
                    <a:pt x="756607" y="283411"/>
                  </a:cubicBezTo>
                  <a:cubicBezTo>
                    <a:pt x="752679" y="279610"/>
                    <a:pt x="757240" y="276189"/>
                    <a:pt x="758254" y="280877"/>
                  </a:cubicBezTo>
                  <a:close/>
                  <a:moveTo>
                    <a:pt x="752172" y="277583"/>
                  </a:moveTo>
                  <a:cubicBezTo>
                    <a:pt x="752553" y="279737"/>
                    <a:pt x="753566" y="279990"/>
                    <a:pt x="754073" y="281637"/>
                  </a:cubicBezTo>
                  <a:cubicBezTo>
                    <a:pt x="752806" y="282017"/>
                    <a:pt x="753186" y="284678"/>
                    <a:pt x="751412" y="284424"/>
                  </a:cubicBezTo>
                  <a:cubicBezTo>
                    <a:pt x="751032" y="282270"/>
                    <a:pt x="750525" y="280117"/>
                    <a:pt x="750145" y="277963"/>
                  </a:cubicBezTo>
                  <a:cubicBezTo>
                    <a:pt x="750779" y="277836"/>
                    <a:pt x="751539" y="277710"/>
                    <a:pt x="752172" y="277583"/>
                  </a:cubicBezTo>
                  <a:close/>
                  <a:moveTo>
                    <a:pt x="704409" y="295827"/>
                  </a:moveTo>
                  <a:cubicBezTo>
                    <a:pt x="705170" y="299501"/>
                    <a:pt x="704663" y="301528"/>
                    <a:pt x="703649" y="302668"/>
                  </a:cubicBezTo>
                  <a:cubicBezTo>
                    <a:pt x="702889" y="298994"/>
                    <a:pt x="703396" y="297093"/>
                    <a:pt x="704409" y="295827"/>
                  </a:cubicBezTo>
                  <a:close/>
                  <a:moveTo>
                    <a:pt x="705170" y="342576"/>
                  </a:moveTo>
                  <a:cubicBezTo>
                    <a:pt x="705676" y="343209"/>
                    <a:pt x="706690" y="341562"/>
                    <a:pt x="707197" y="342196"/>
                  </a:cubicBezTo>
                  <a:cubicBezTo>
                    <a:pt x="708337" y="343463"/>
                    <a:pt x="708717" y="349291"/>
                    <a:pt x="710491" y="348277"/>
                  </a:cubicBezTo>
                  <a:cubicBezTo>
                    <a:pt x="710111" y="342069"/>
                    <a:pt x="707957" y="342956"/>
                    <a:pt x="707323" y="337762"/>
                  </a:cubicBezTo>
                  <a:cubicBezTo>
                    <a:pt x="711251" y="338902"/>
                    <a:pt x="710237" y="333708"/>
                    <a:pt x="708084" y="330920"/>
                  </a:cubicBezTo>
                  <a:cubicBezTo>
                    <a:pt x="709857" y="330667"/>
                    <a:pt x="711251" y="329780"/>
                    <a:pt x="711758" y="328006"/>
                  </a:cubicBezTo>
                  <a:cubicBezTo>
                    <a:pt x="712898" y="331554"/>
                    <a:pt x="711378" y="333834"/>
                    <a:pt x="713025" y="334468"/>
                  </a:cubicBezTo>
                  <a:cubicBezTo>
                    <a:pt x="714165" y="333327"/>
                    <a:pt x="714545" y="331300"/>
                    <a:pt x="713785" y="327626"/>
                  </a:cubicBezTo>
                  <a:cubicBezTo>
                    <a:pt x="715685" y="326613"/>
                    <a:pt x="716445" y="330160"/>
                    <a:pt x="717712" y="331300"/>
                  </a:cubicBezTo>
                  <a:cubicBezTo>
                    <a:pt x="717332" y="327120"/>
                    <a:pt x="719866" y="326866"/>
                    <a:pt x="717585" y="320151"/>
                  </a:cubicBezTo>
                  <a:cubicBezTo>
                    <a:pt x="721133" y="317871"/>
                    <a:pt x="721260" y="329020"/>
                    <a:pt x="723920" y="330033"/>
                  </a:cubicBezTo>
                  <a:cubicBezTo>
                    <a:pt x="726201" y="326866"/>
                    <a:pt x="727341" y="324586"/>
                    <a:pt x="730761" y="326486"/>
                  </a:cubicBezTo>
                  <a:cubicBezTo>
                    <a:pt x="730508" y="323572"/>
                    <a:pt x="731395" y="322052"/>
                    <a:pt x="730128" y="317744"/>
                  </a:cubicBezTo>
                  <a:cubicBezTo>
                    <a:pt x="734562" y="320785"/>
                    <a:pt x="732408" y="315844"/>
                    <a:pt x="735829" y="314450"/>
                  </a:cubicBezTo>
                  <a:cubicBezTo>
                    <a:pt x="736463" y="316984"/>
                    <a:pt x="737096" y="319518"/>
                    <a:pt x="738743" y="318378"/>
                  </a:cubicBezTo>
                  <a:cubicBezTo>
                    <a:pt x="738110" y="315464"/>
                    <a:pt x="738236" y="313563"/>
                    <a:pt x="738490" y="311790"/>
                  </a:cubicBezTo>
                  <a:cubicBezTo>
                    <a:pt x="741277" y="309636"/>
                    <a:pt x="742671" y="313183"/>
                    <a:pt x="745078" y="312677"/>
                  </a:cubicBezTo>
                  <a:cubicBezTo>
                    <a:pt x="744824" y="302921"/>
                    <a:pt x="750779" y="306722"/>
                    <a:pt x="753439" y="306595"/>
                  </a:cubicBezTo>
                  <a:cubicBezTo>
                    <a:pt x="755466" y="306469"/>
                    <a:pt x="756860" y="301908"/>
                    <a:pt x="758634" y="305582"/>
                  </a:cubicBezTo>
                  <a:cubicBezTo>
                    <a:pt x="760027" y="313690"/>
                    <a:pt x="756607" y="315464"/>
                    <a:pt x="758000" y="323572"/>
                  </a:cubicBezTo>
                  <a:cubicBezTo>
                    <a:pt x="756607" y="323826"/>
                    <a:pt x="755213" y="324079"/>
                    <a:pt x="753820" y="324332"/>
                  </a:cubicBezTo>
                  <a:cubicBezTo>
                    <a:pt x="752299" y="325979"/>
                    <a:pt x="755973" y="334468"/>
                    <a:pt x="753946" y="335481"/>
                  </a:cubicBezTo>
                  <a:cubicBezTo>
                    <a:pt x="753059" y="331934"/>
                    <a:pt x="750019" y="338775"/>
                    <a:pt x="748498" y="329907"/>
                  </a:cubicBezTo>
                  <a:cubicBezTo>
                    <a:pt x="747992" y="327120"/>
                    <a:pt x="749892" y="327626"/>
                    <a:pt x="749639" y="325219"/>
                  </a:cubicBezTo>
                  <a:cubicBezTo>
                    <a:pt x="748752" y="321292"/>
                    <a:pt x="747485" y="318124"/>
                    <a:pt x="745838" y="316984"/>
                  </a:cubicBezTo>
                  <a:cubicBezTo>
                    <a:pt x="747612" y="326739"/>
                    <a:pt x="745204" y="325853"/>
                    <a:pt x="741530" y="322305"/>
                  </a:cubicBezTo>
                  <a:cubicBezTo>
                    <a:pt x="741657" y="327373"/>
                    <a:pt x="742037" y="329527"/>
                    <a:pt x="743937" y="339662"/>
                  </a:cubicBezTo>
                  <a:cubicBezTo>
                    <a:pt x="740897" y="345237"/>
                    <a:pt x="738616" y="338015"/>
                    <a:pt x="734182" y="339282"/>
                  </a:cubicBezTo>
                  <a:cubicBezTo>
                    <a:pt x="733169" y="333074"/>
                    <a:pt x="731902" y="327500"/>
                    <a:pt x="728988" y="329147"/>
                  </a:cubicBezTo>
                  <a:cubicBezTo>
                    <a:pt x="729495" y="336115"/>
                    <a:pt x="731522" y="337128"/>
                    <a:pt x="733169" y="339409"/>
                  </a:cubicBezTo>
                  <a:cubicBezTo>
                    <a:pt x="732408" y="340042"/>
                    <a:pt x="732282" y="341436"/>
                    <a:pt x="733042" y="343843"/>
                  </a:cubicBezTo>
                  <a:cubicBezTo>
                    <a:pt x="731142" y="344856"/>
                    <a:pt x="730381" y="341309"/>
                    <a:pt x="729114" y="340169"/>
                  </a:cubicBezTo>
                  <a:cubicBezTo>
                    <a:pt x="730001" y="343843"/>
                    <a:pt x="730255" y="346884"/>
                    <a:pt x="729748" y="348911"/>
                  </a:cubicBezTo>
                  <a:cubicBezTo>
                    <a:pt x="726074" y="350304"/>
                    <a:pt x="723540" y="347644"/>
                    <a:pt x="720626" y="346250"/>
                  </a:cubicBezTo>
                  <a:cubicBezTo>
                    <a:pt x="719613" y="342449"/>
                    <a:pt x="719486" y="335355"/>
                    <a:pt x="716825" y="338015"/>
                  </a:cubicBezTo>
                  <a:cubicBezTo>
                    <a:pt x="716445" y="343209"/>
                    <a:pt x="721133" y="345617"/>
                    <a:pt x="718599" y="346630"/>
                  </a:cubicBezTo>
                  <a:cubicBezTo>
                    <a:pt x="719486" y="349164"/>
                    <a:pt x="717079" y="354612"/>
                    <a:pt x="715938" y="349417"/>
                  </a:cubicBezTo>
                  <a:cubicBezTo>
                    <a:pt x="716572" y="349291"/>
                    <a:pt x="716825" y="347390"/>
                    <a:pt x="715558" y="347264"/>
                  </a:cubicBezTo>
                  <a:cubicBezTo>
                    <a:pt x="716065" y="350431"/>
                    <a:pt x="713405" y="349671"/>
                    <a:pt x="711884" y="350178"/>
                  </a:cubicBezTo>
                  <a:cubicBezTo>
                    <a:pt x="713278" y="355752"/>
                    <a:pt x="711884" y="357526"/>
                    <a:pt x="709097" y="357399"/>
                  </a:cubicBezTo>
                  <a:cubicBezTo>
                    <a:pt x="708464" y="356259"/>
                    <a:pt x="708464" y="351825"/>
                    <a:pt x="707830" y="350938"/>
                  </a:cubicBezTo>
                  <a:cubicBezTo>
                    <a:pt x="707450" y="350558"/>
                    <a:pt x="706056" y="351825"/>
                    <a:pt x="705803" y="351318"/>
                  </a:cubicBezTo>
                  <a:cubicBezTo>
                    <a:pt x="704663" y="348657"/>
                    <a:pt x="704790" y="342956"/>
                    <a:pt x="703016" y="342956"/>
                  </a:cubicBezTo>
                  <a:cubicBezTo>
                    <a:pt x="704790" y="348404"/>
                    <a:pt x="704156" y="350811"/>
                    <a:pt x="701242" y="350051"/>
                  </a:cubicBezTo>
                  <a:cubicBezTo>
                    <a:pt x="700609" y="344983"/>
                    <a:pt x="701242" y="341689"/>
                    <a:pt x="699215" y="334848"/>
                  </a:cubicBezTo>
                  <a:cubicBezTo>
                    <a:pt x="702002" y="332567"/>
                    <a:pt x="703776" y="340549"/>
                    <a:pt x="705170" y="342576"/>
                  </a:cubicBezTo>
                  <a:close/>
                  <a:moveTo>
                    <a:pt x="684012" y="253005"/>
                  </a:moveTo>
                  <a:cubicBezTo>
                    <a:pt x="682998" y="249330"/>
                    <a:pt x="681225" y="248444"/>
                    <a:pt x="679071" y="249584"/>
                  </a:cubicBezTo>
                  <a:cubicBezTo>
                    <a:pt x="679324" y="250724"/>
                    <a:pt x="678691" y="252118"/>
                    <a:pt x="678057" y="249837"/>
                  </a:cubicBezTo>
                  <a:cubicBezTo>
                    <a:pt x="678311" y="244136"/>
                    <a:pt x="686799" y="247557"/>
                    <a:pt x="684012" y="253005"/>
                  </a:cubicBezTo>
                  <a:close/>
                  <a:moveTo>
                    <a:pt x="662348" y="284044"/>
                  </a:moveTo>
                  <a:cubicBezTo>
                    <a:pt x="663361" y="289619"/>
                    <a:pt x="665515" y="289112"/>
                    <a:pt x="666528" y="294306"/>
                  </a:cubicBezTo>
                  <a:cubicBezTo>
                    <a:pt x="667162" y="297727"/>
                    <a:pt x="666148" y="303048"/>
                    <a:pt x="665642" y="305582"/>
                  </a:cubicBezTo>
                  <a:cubicBezTo>
                    <a:pt x="664501" y="299374"/>
                    <a:pt x="662221" y="291646"/>
                    <a:pt x="663234" y="288225"/>
                  </a:cubicBezTo>
                  <a:cubicBezTo>
                    <a:pt x="662221" y="288478"/>
                    <a:pt x="661207" y="284804"/>
                    <a:pt x="662348" y="284044"/>
                  </a:cubicBezTo>
                  <a:close/>
                  <a:moveTo>
                    <a:pt x="665895" y="354738"/>
                  </a:moveTo>
                  <a:cubicBezTo>
                    <a:pt x="670329" y="354358"/>
                    <a:pt x="670329" y="348024"/>
                    <a:pt x="675397" y="348404"/>
                  </a:cubicBezTo>
                  <a:cubicBezTo>
                    <a:pt x="677677" y="349417"/>
                    <a:pt x="677297" y="361326"/>
                    <a:pt x="680591" y="358539"/>
                  </a:cubicBezTo>
                  <a:cubicBezTo>
                    <a:pt x="678057" y="353852"/>
                    <a:pt x="679324" y="351825"/>
                    <a:pt x="680718" y="354105"/>
                  </a:cubicBezTo>
                  <a:cubicBezTo>
                    <a:pt x="681605" y="355499"/>
                    <a:pt x="681478" y="351698"/>
                    <a:pt x="681351" y="351698"/>
                  </a:cubicBezTo>
                  <a:cubicBezTo>
                    <a:pt x="684899" y="349671"/>
                    <a:pt x="683505" y="349417"/>
                    <a:pt x="684645" y="346630"/>
                  </a:cubicBezTo>
                  <a:cubicBezTo>
                    <a:pt x="685279" y="345110"/>
                    <a:pt x="687306" y="346250"/>
                    <a:pt x="687306" y="343843"/>
                  </a:cubicBezTo>
                  <a:cubicBezTo>
                    <a:pt x="690600" y="354105"/>
                    <a:pt x="697188" y="335355"/>
                    <a:pt x="699722" y="352585"/>
                  </a:cubicBezTo>
                  <a:cubicBezTo>
                    <a:pt x="697821" y="353852"/>
                    <a:pt x="696301" y="349164"/>
                    <a:pt x="694147" y="351444"/>
                  </a:cubicBezTo>
                  <a:cubicBezTo>
                    <a:pt x="693894" y="351698"/>
                    <a:pt x="696048" y="355372"/>
                    <a:pt x="696048" y="355499"/>
                  </a:cubicBezTo>
                  <a:cubicBezTo>
                    <a:pt x="695668" y="356892"/>
                    <a:pt x="692627" y="355499"/>
                    <a:pt x="691867" y="356259"/>
                  </a:cubicBezTo>
                  <a:cubicBezTo>
                    <a:pt x="691740" y="356385"/>
                    <a:pt x="691867" y="360313"/>
                    <a:pt x="691740" y="360693"/>
                  </a:cubicBezTo>
                  <a:cubicBezTo>
                    <a:pt x="690727" y="364494"/>
                    <a:pt x="688700" y="361326"/>
                    <a:pt x="687179" y="359299"/>
                  </a:cubicBezTo>
                  <a:cubicBezTo>
                    <a:pt x="686166" y="358032"/>
                    <a:pt x="685532" y="355372"/>
                    <a:pt x="684265" y="355372"/>
                  </a:cubicBezTo>
                  <a:cubicBezTo>
                    <a:pt x="684899" y="358286"/>
                    <a:pt x="684772" y="360186"/>
                    <a:pt x="684519" y="361960"/>
                  </a:cubicBezTo>
                  <a:cubicBezTo>
                    <a:pt x="680085" y="359299"/>
                    <a:pt x="682618" y="362593"/>
                    <a:pt x="681858" y="364747"/>
                  </a:cubicBezTo>
                  <a:cubicBezTo>
                    <a:pt x="681478" y="365887"/>
                    <a:pt x="679324" y="364620"/>
                    <a:pt x="678818" y="365381"/>
                  </a:cubicBezTo>
                  <a:cubicBezTo>
                    <a:pt x="678184" y="366141"/>
                    <a:pt x="678691" y="369308"/>
                    <a:pt x="677677" y="370068"/>
                  </a:cubicBezTo>
                  <a:cubicBezTo>
                    <a:pt x="677804" y="369942"/>
                    <a:pt x="675397" y="365887"/>
                    <a:pt x="674763" y="366141"/>
                  </a:cubicBezTo>
                  <a:cubicBezTo>
                    <a:pt x="674383" y="366267"/>
                    <a:pt x="674763" y="371462"/>
                    <a:pt x="673497" y="370828"/>
                  </a:cubicBezTo>
                  <a:cubicBezTo>
                    <a:pt x="672483" y="368168"/>
                    <a:pt x="671343" y="366648"/>
                    <a:pt x="669569" y="367154"/>
                  </a:cubicBezTo>
                  <a:cubicBezTo>
                    <a:pt x="672103" y="374756"/>
                    <a:pt x="666148" y="370955"/>
                    <a:pt x="664248" y="372602"/>
                  </a:cubicBezTo>
                  <a:cubicBezTo>
                    <a:pt x="662981" y="367154"/>
                    <a:pt x="661587" y="362467"/>
                    <a:pt x="659560" y="360186"/>
                  </a:cubicBezTo>
                  <a:cubicBezTo>
                    <a:pt x="654873" y="357526"/>
                    <a:pt x="661081" y="369561"/>
                    <a:pt x="658167" y="369435"/>
                  </a:cubicBezTo>
                  <a:cubicBezTo>
                    <a:pt x="653859" y="364874"/>
                    <a:pt x="659940" y="354992"/>
                    <a:pt x="653733" y="352458"/>
                  </a:cubicBezTo>
                  <a:cubicBezTo>
                    <a:pt x="654746" y="356132"/>
                    <a:pt x="654366" y="365507"/>
                    <a:pt x="651959" y="359553"/>
                  </a:cubicBezTo>
                  <a:cubicBezTo>
                    <a:pt x="653352" y="358919"/>
                    <a:pt x="651832" y="354232"/>
                    <a:pt x="651325" y="350811"/>
                  </a:cubicBezTo>
                  <a:cubicBezTo>
                    <a:pt x="653099" y="349544"/>
                    <a:pt x="652972" y="345743"/>
                    <a:pt x="655633" y="345490"/>
                  </a:cubicBezTo>
                  <a:cubicBezTo>
                    <a:pt x="656520" y="349417"/>
                    <a:pt x="657787" y="352585"/>
                    <a:pt x="659434" y="353725"/>
                  </a:cubicBezTo>
                  <a:cubicBezTo>
                    <a:pt x="659180" y="350811"/>
                    <a:pt x="660067" y="349291"/>
                    <a:pt x="658800" y="344983"/>
                  </a:cubicBezTo>
                  <a:cubicBezTo>
                    <a:pt x="662601" y="342069"/>
                    <a:pt x="662474" y="355119"/>
                    <a:pt x="665895" y="354738"/>
                  </a:cubicBezTo>
                  <a:close/>
                  <a:moveTo>
                    <a:pt x="656520" y="276316"/>
                  </a:moveTo>
                  <a:cubicBezTo>
                    <a:pt x="658420" y="278976"/>
                    <a:pt x="659687" y="290632"/>
                    <a:pt x="658547" y="291519"/>
                  </a:cubicBezTo>
                  <a:cubicBezTo>
                    <a:pt x="657660" y="281764"/>
                    <a:pt x="655380" y="279737"/>
                    <a:pt x="656520" y="276316"/>
                  </a:cubicBezTo>
                  <a:close/>
                  <a:moveTo>
                    <a:pt x="653606" y="287972"/>
                  </a:moveTo>
                  <a:cubicBezTo>
                    <a:pt x="653352" y="286578"/>
                    <a:pt x="652972" y="285058"/>
                    <a:pt x="652719" y="283664"/>
                  </a:cubicBezTo>
                  <a:cubicBezTo>
                    <a:pt x="653352" y="283537"/>
                    <a:pt x="654113" y="283411"/>
                    <a:pt x="654746" y="283284"/>
                  </a:cubicBezTo>
                  <a:cubicBezTo>
                    <a:pt x="654999" y="284678"/>
                    <a:pt x="655380" y="286198"/>
                    <a:pt x="655633" y="287592"/>
                  </a:cubicBezTo>
                  <a:cubicBezTo>
                    <a:pt x="654873" y="287718"/>
                    <a:pt x="654239" y="287845"/>
                    <a:pt x="653606" y="287972"/>
                  </a:cubicBezTo>
                  <a:close/>
                  <a:moveTo>
                    <a:pt x="651959" y="248190"/>
                  </a:moveTo>
                  <a:cubicBezTo>
                    <a:pt x="652846" y="251231"/>
                    <a:pt x="654366" y="251484"/>
                    <a:pt x="655253" y="254271"/>
                  </a:cubicBezTo>
                  <a:cubicBezTo>
                    <a:pt x="653352" y="255918"/>
                    <a:pt x="652846" y="259466"/>
                    <a:pt x="651325" y="261746"/>
                  </a:cubicBezTo>
                  <a:cubicBezTo>
                    <a:pt x="650692" y="257692"/>
                    <a:pt x="649172" y="257185"/>
                    <a:pt x="648538" y="253385"/>
                  </a:cubicBezTo>
                  <a:cubicBezTo>
                    <a:pt x="656646" y="255032"/>
                    <a:pt x="649805" y="252878"/>
                    <a:pt x="651959" y="248190"/>
                  </a:cubicBezTo>
                  <a:close/>
                  <a:moveTo>
                    <a:pt x="641950" y="310396"/>
                  </a:moveTo>
                  <a:cubicBezTo>
                    <a:pt x="642204" y="311790"/>
                    <a:pt x="642584" y="313310"/>
                    <a:pt x="642837" y="314704"/>
                  </a:cubicBezTo>
                  <a:cubicBezTo>
                    <a:pt x="642204" y="314830"/>
                    <a:pt x="641443" y="314957"/>
                    <a:pt x="640810" y="315084"/>
                  </a:cubicBezTo>
                  <a:cubicBezTo>
                    <a:pt x="640557" y="313690"/>
                    <a:pt x="640176" y="312170"/>
                    <a:pt x="639923" y="310776"/>
                  </a:cubicBezTo>
                  <a:cubicBezTo>
                    <a:pt x="640557" y="310650"/>
                    <a:pt x="641317" y="310523"/>
                    <a:pt x="641950" y="310396"/>
                  </a:cubicBezTo>
                  <a:close/>
                  <a:moveTo>
                    <a:pt x="634729" y="311790"/>
                  </a:moveTo>
                  <a:cubicBezTo>
                    <a:pt x="632955" y="310903"/>
                    <a:pt x="629914" y="315337"/>
                    <a:pt x="629154" y="310650"/>
                  </a:cubicBezTo>
                  <a:cubicBezTo>
                    <a:pt x="630041" y="306975"/>
                    <a:pt x="632955" y="302161"/>
                    <a:pt x="634729" y="311790"/>
                  </a:cubicBezTo>
                  <a:close/>
                  <a:moveTo>
                    <a:pt x="627000" y="353472"/>
                  </a:moveTo>
                  <a:cubicBezTo>
                    <a:pt x="629028" y="353091"/>
                    <a:pt x="631181" y="352711"/>
                    <a:pt x="633208" y="352205"/>
                  </a:cubicBezTo>
                  <a:cubicBezTo>
                    <a:pt x="635235" y="351825"/>
                    <a:pt x="633335" y="346123"/>
                    <a:pt x="636502" y="347137"/>
                  </a:cubicBezTo>
                  <a:cubicBezTo>
                    <a:pt x="637136" y="349924"/>
                    <a:pt x="638403" y="349797"/>
                    <a:pt x="638783" y="353345"/>
                  </a:cubicBezTo>
                  <a:cubicBezTo>
                    <a:pt x="637769" y="353598"/>
                    <a:pt x="638276" y="357399"/>
                    <a:pt x="639670" y="357652"/>
                  </a:cubicBezTo>
                  <a:cubicBezTo>
                    <a:pt x="643344" y="359426"/>
                    <a:pt x="641443" y="353852"/>
                    <a:pt x="642964" y="352585"/>
                  </a:cubicBezTo>
                  <a:cubicBezTo>
                    <a:pt x="644484" y="359173"/>
                    <a:pt x="648792" y="355245"/>
                    <a:pt x="649678" y="364620"/>
                  </a:cubicBezTo>
                  <a:cubicBezTo>
                    <a:pt x="646131" y="366774"/>
                    <a:pt x="644737" y="360693"/>
                    <a:pt x="641570" y="361707"/>
                  </a:cubicBezTo>
                  <a:cubicBezTo>
                    <a:pt x="640683" y="366267"/>
                    <a:pt x="642204" y="364367"/>
                    <a:pt x="643344" y="370322"/>
                  </a:cubicBezTo>
                  <a:cubicBezTo>
                    <a:pt x="641823" y="372475"/>
                    <a:pt x="639290" y="368801"/>
                    <a:pt x="637136" y="371589"/>
                  </a:cubicBezTo>
                  <a:cubicBezTo>
                    <a:pt x="636502" y="372349"/>
                    <a:pt x="637263" y="376149"/>
                    <a:pt x="635996" y="376276"/>
                  </a:cubicBezTo>
                  <a:cubicBezTo>
                    <a:pt x="635616" y="376276"/>
                    <a:pt x="633208" y="370448"/>
                    <a:pt x="632702" y="370195"/>
                  </a:cubicBezTo>
                  <a:cubicBezTo>
                    <a:pt x="631941" y="369942"/>
                    <a:pt x="630548" y="375136"/>
                    <a:pt x="629661" y="370828"/>
                  </a:cubicBezTo>
                  <a:cubicBezTo>
                    <a:pt x="629154" y="368295"/>
                    <a:pt x="629028" y="369942"/>
                    <a:pt x="628141" y="368928"/>
                  </a:cubicBezTo>
                  <a:cubicBezTo>
                    <a:pt x="625227" y="365001"/>
                    <a:pt x="625227" y="357779"/>
                    <a:pt x="623200" y="349797"/>
                  </a:cubicBezTo>
                  <a:cubicBezTo>
                    <a:pt x="624973" y="348657"/>
                    <a:pt x="625734" y="352205"/>
                    <a:pt x="627000" y="353472"/>
                  </a:cubicBezTo>
                  <a:close/>
                  <a:moveTo>
                    <a:pt x="623453" y="313944"/>
                  </a:moveTo>
                  <a:cubicBezTo>
                    <a:pt x="618765" y="307356"/>
                    <a:pt x="625860" y="306722"/>
                    <a:pt x="623453" y="313944"/>
                  </a:cubicBezTo>
                  <a:lnTo>
                    <a:pt x="623453" y="313944"/>
                  </a:lnTo>
                  <a:close/>
                  <a:moveTo>
                    <a:pt x="615978" y="255285"/>
                  </a:moveTo>
                  <a:cubicBezTo>
                    <a:pt x="616358" y="256552"/>
                    <a:pt x="616612" y="257819"/>
                    <a:pt x="617499" y="257185"/>
                  </a:cubicBezTo>
                  <a:cubicBezTo>
                    <a:pt x="617879" y="259846"/>
                    <a:pt x="618259" y="262380"/>
                    <a:pt x="616358" y="261873"/>
                  </a:cubicBezTo>
                  <a:cubicBezTo>
                    <a:pt x="615852" y="259339"/>
                    <a:pt x="614838" y="255792"/>
                    <a:pt x="615978" y="255285"/>
                  </a:cubicBezTo>
                  <a:close/>
                  <a:moveTo>
                    <a:pt x="596974" y="256805"/>
                  </a:moveTo>
                  <a:cubicBezTo>
                    <a:pt x="597228" y="258199"/>
                    <a:pt x="597608" y="259719"/>
                    <a:pt x="597861" y="261113"/>
                  </a:cubicBezTo>
                  <a:cubicBezTo>
                    <a:pt x="596848" y="261366"/>
                    <a:pt x="595834" y="261493"/>
                    <a:pt x="594821" y="261746"/>
                  </a:cubicBezTo>
                  <a:cubicBezTo>
                    <a:pt x="594567" y="260353"/>
                    <a:pt x="594187" y="258832"/>
                    <a:pt x="593934" y="257439"/>
                  </a:cubicBezTo>
                  <a:cubicBezTo>
                    <a:pt x="594821" y="257185"/>
                    <a:pt x="595834" y="256932"/>
                    <a:pt x="596974" y="256805"/>
                  </a:cubicBezTo>
                  <a:close/>
                  <a:moveTo>
                    <a:pt x="603436" y="369181"/>
                  </a:moveTo>
                  <a:cubicBezTo>
                    <a:pt x="601789" y="369308"/>
                    <a:pt x="599888" y="370195"/>
                    <a:pt x="599508" y="365507"/>
                  </a:cubicBezTo>
                  <a:cubicBezTo>
                    <a:pt x="599001" y="356259"/>
                    <a:pt x="603816" y="364874"/>
                    <a:pt x="606730" y="364114"/>
                  </a:cubicBezTo>
                  <a:cubicBezTo>
                    <a:pt x="607363" y="367788"/>
                    <a:pt x="608630" y="369435"/>
                    <a:pt x="610024" y="370195"/>
                  </a:cubicBezTo>
                  <a:cubicBezTo>
                    <a:pt x="611417" y="369942"/>
                    <a:pt x="612811" y="369688"/>
                    <a:pt x="614205" y="369435"/>
                  </a:cubicBezTo>
                  <a:cubicBezTo>
                    <a:pt x="614205" y="366774"/>
                    <a:pt x="614331" y="364367"/>
                    <a:pt x="614965" y="362593"/>
                  </a:cubicBezTo>
                  <a:cubicBezTo>
                    <a:pt x="616738" y="371208"/>
                    <a:pt x="617499" y="363607"/>
                    <a:pt x="619526" y="363987"/>
                  </a:cubicBezTo>
                  <a:cubicBezTo>
                    <a:pt x="619526" y="363987"/>
                    <a:pt x="622059" y="367534"/>
                    <a:pt x="622440" y="367914"/>
                  </a:cubicBezTo>
                  <a:cubicBezTo>
                    <a:pt x="624087" y="369181"/>
                    <a:pt x="625480" y="367661"/>
                    <a:pt x="626367" y="371589"/>
                  </a:cubicBezTo>
                  <a:cubicBezTo>
                    <a:pt x="626240" y="375136"/>
                    <a:pt x="621173" y="372095"/>
                    <a:pt x="623580" y="378810"/>
                  </a:cubicBezTo>
                  <a:cubicBezTo>
                    <a:pt x="620666" y="381344"/>
                    <a:pt x="620793" y="371969"/>
                    <a:pt x="618132" y="373236"/>
                  </a:cubicBezTo>
                  <a:cubicBezTo>
                    <a:pt x="616865" y="380837"/>
                    <a:pt x="614331" y="374249"/>
                    <a:pt x="610530" y="372475"/>
                  </a:cubicBezTo>
                  <a:cubicBezTo>
                    <a:pt x="609644" y="377036"/>
                    <a:pt x="611164" y="375136"/>
                    <a:pt x="612304" y="381090"/>
                  </a:cubicBezTo>
                  <a:cubicBezTo>
                    <a:pt x="606856" y="383498"/>
                    <a:pt x="603056" y="378937"/>
                    <a:pt x="599255" y="374756"/>
                  </a:cubicBezTo>
                  <a:cubicBezTo>
                    <a:pt x="600015" y="378303"/>
                    <a:pt x="600648" y="381851"/>
                    <a:pt x="601409" y="385525"/>
                  </a:cubicBezTo>
                  <a:cubicBezTo>
                    <a:pt x="598621" y="384765"/>
                    <a:pt x="596088" y="383371"/>
                    <a:pt x="592667" y="385018"/>
                  </a:cubicBezTo>
                  <a:cubicBezTo>
                    <a:pt x="592160" y="383371"/>
                    <a:pt x="591780" y="380837"/>
                    <a:pt x="590766" y="380964"/>
                  </a:cubicBezTo>
                  <a:cubicBezTo>
                    <a:pt x="590640" y="385145"/>
                    <a:pt x="595327" y="387552"/>
                    <a:pt x="592540" y="389579"/>
                  </a:cubicBezTo>
                  <a:cubicBezTo>
                    <a:pt x="591273" y="386792"/>
                    <a:pt x="589500" y="386031"/>
                    <a:pt x="587599" y="386031"/>
                  </a:cubicBezTo>
                  <a:cubicBezTo>
                    <a:pt x="585699" y="378177"/>
                    <a:pt x="586966" y="374756"/>
                    <a:pt x="589119" y="372349"/>
                  </a:cubicBezTo>
                  <a:cubicBezTo>
                    <a:pt x="589626" y="373742"/>
                    <a:pt x="590133" y="376910"/>
                    <a:pt x="591020" y="376403"/>
                  </a:cubicBezTo>
                  <a:cubicBezTo>
                    <a:pt x="591020" y="376403"/>
                    <a:pt x="590133" y="372095"/>
                    <a:pt x="590133" y="372095"/>
                  </a:cubicBezTo>
                  <a:cubicBezTo>
                    <a:pt x="593554" y="370955"/>
                    <a:pt x="602169" y="375516"/>
                    <a:pt x="603436" y="369181"/>
                  </a:cubicBezTo>
                  <a:close/>
                  <a:moveTo>
                    <a:pt x="588993" y="222598"/>
                  </a:moveTo>
                  <a:cubicBezTo>
                    <a:pt x="590260" y="227413"/>
                    <a:pt x="590386" y="230707"/>
                    <a:pt x="588613" y="231594"/>
                  </a:cubicBezTo>
                  <a:cubicBezTo>
                    <a:pt x="587092" y="226272"/>
                    <a:pt x="585192" y="223612"/>
                    <a:pt x="588993" y="222598"/>
                  </a:cubicBezTo>
                  <a:close/>
                  <a:moveTo>
                    <a:pt x="580504" y="217657"/>
                  </a:moveTo>
                  <a:cubicBezTo>
                    <a:pt x="581518" y="217404"/>
                    <a:pt x="582531" y="217277"/>
                    <a:pt x="583545" y="217024"/>
                  </a:cubicBezTo>
                  <a:cubicBezTo>
                    <a:pt x="584178" y="217024"/>
                    <a:pt x="584812" y="217151"/>
                    <a:pt x="585065" y="218924"/>
                  </a:cubicBezTo>
                  <a:cubicBezTo>
                    <a:pt x="583672" y="222345"/>
                    <a:pt x="586966" y="226906"/>
                    <a:pt x="587599" y="231847"/>
                  </a:cubicBezTo>
                  <a:cubicBezTo>
                    <a:pt x="587599" y="231974"/>
                    <a:pt x="586586" y="231847"/>
                    <a:pt x="586586" y="232100"/>
                  </a:cubicBezTo>
                  <a:cubicBezTo>
                    <a:pt x="585952" y="234381"/>
                    <a:pt x="588106" y="238688"/>
                    <a:pt x="587219" y="240842"/>
                  </a:cubicBezTo>
                  <a:cubicBezTo>
                    <a:pt x="586966" y="241349"/>
                    <a:pt x="588106" y="244263"/>
                    <a:pt x="588106" y="245150"/>
                  </a:cubicBezTo>
                  <a:cubicBezTo>
                    <a:pt x="588106" y="246417"/>
                    <a:pt x="586839" y="248190"/>
                    <a:pt x="588359" y="251738"/>
                  </a:cubicBezTo>
                  <a:cubicBezTo>
                    <a:pt x="584939" y="255918"/>
                    <a:pt x="586205" y="242489"/>
                    <a:pt x="583545" y="243756"/>
                  </a:cubicBezTo>
                  <a:cubicBezTo>
                    <a:pt x="583292" y="247050"/>
                    <a:pt x="583418" y="250851"/>
                    <a:pt x="580758" y="250977"/>
                  </a:cubicBezTo>
                  <a:cubicBezTo>
                    <a:pt x="578224" y="248190"/>
                    <a:pt x="577844" y="236915"/>
                    <a:pt x="575310" y="234254"/>
                  </a:cubicBezTo>
                  <a:cubicBezTo>
                    <a:pt x="578224" y="231974"/>
                    <a:pt x="578477" y="239702"/>
                    <a:pt x="581265" y="237548"/>
                  </a:cubicBezTo>
                  <a:cubicBezTo>
                    <a:pt x="580631" y="233494"/>
                    <a:pt x="579111" y="232987"/>
                    <a:pt x="578477" y="229186"/>
                  </a:cubicBezTo>
                  <a:cubicBezTo>
                    <a:pt x="579744" y="227666"/>
                    <a:pt x="584305" y="230707"/>
                    <a:pt x="583165" y="226019"/>
                  </a:cubicBezTo>
                  <a:cubicBezTo>
                    <a:pt x="582531" y="222218"/>
                    <a:pt x="581645" y="219304"/>
                    <a:pt x="580504" y="217657"/>
                  </a:cubicBezTo>
                  <a:close/>
                  <a:moveTo>
                    <a:pt x="545917" y="237801"/>
                  </a:moveTo>
                  <a:cubicBezTo>
                    <a:pt x="544904" y="233747"/>
                    <a:pt x="546171" y="232860"/>
                    <a:pt x="545284" y="229060"/>
                  </a:cubicBezTo>
                  <a:cubicBezTo>
                    <a:pt x="547818" y="229313"/>
                    <a:pt x="549211" y="227919"/>
                    <a:pt x="549972" y="225892"/>
                  </a:cubicBezTo>
                  <a:cubicBezTo>
                    <a:pt x="550858" y="229820"/>
                    <a:pt x="552125" y="232987"/>
                    <a:pt x="553772" y="234127"/>
                  </a:cubicBezTo>
                  <a:cubicBezTo>
                    <a:pt x="555419" y="231087"/>
                    <a:pt x="558840" y="230453"/>
                    <a:pt x="558206" y="224372"/>
                  </a:cubicBezTo>
                  <a:cubicBezTo>
                    <a:pt x="563274" y="227033"/>
                    <a:pt x="569229" y="221458"/>
                    <a:pt x="575183" y="223232"/>
                  </a:cubicBezTo>
                  <a:cubicBezTo>
                    <a:pt x="574803" y="221078"/>
                    <a:pt x="574296" y="218924"/>
                    <a:pt x="573916" y="216771"/>
                  </a:cubicBezTo>
                  <a:cubicBezTo>
                    <a:pt x="575943" y="217657"/>
                    <a:pt x="578477" y="217024"/>
                    <a:pt x="579871" y="220065"/>
                  </a:cubicBezTo>
                  <a:cubicBezTo>
                    <a:pt x="577971" y="221712"/>
                    <a:pt x="578351" y="223865"/>
                    <a:pt x="580124" y="226653"/>
                  </a:cubicBezTo>
                  <a:cubicBezTo>
                    <a:pt x="579491" y="227919"/>
                    <a:pt x="576324" y="225892"/>
                    <a:pt x="575943" y="227413"/>
                  </a:cubicBezTo>
                  <a:cubicBezTo>
                    <a:pt x="575817" y="227919"/>
                    <a:pt x="576957" y="231467"/>
                    <a:pt x="576830" y="231720"/>
                  </a:cubicBezTo>
                  <a:cubicBezTo>
                    <a:pt x="575817" y="233114"/>
                    <a:pt x="571256" y="230833"/>
                    <a:pt x="572523" y="237041"/>
                  </a:cubicBezTo>
                  <a:cubicBezTo>
                    <a:pt x="573156" y="243756"/>
                    <a:pt x="575563" y="242996"/>
                    <a:pt x="576070" y="249711"/>
                  </a:cubicBezTo>
                  <a:cubicBezTo>
                    <a:pt x="574170" y="251991"/>
                    <a:pt x="572903" y="255792"/>
                    <a:pt x="573030" y="261493"/>
                  </a:cubicBezTo>
                  <a:cubicBezTo>
                    <a:pt x="573156" y="263900"/>
                    <a:pt x="574676" y="267701"/>
                    <a:pt x="573283" y="268081"/>
                  </a:cubicBezTo>
                  <a:cubicBezTo>
                    <a:pt x="569862" y="264153"/>
                    <a:pt x="570116" y="259593"/>
                    <a:pt x="570242" y="253005"/>
                  </a:cubicBezTo>
                  <a:cubicBezTo>
                    <a:pt x="568342" y="252371"/>
                    <a:pt x="566948" y="248570"/>
                    <a:pt x="564795" y="247430"/>
                  </a:cubicBezTo>
                  <a:cubicBezTo>
                    <a:pt x="564161" y="247050"/>
                    <a:pt x="563401" y="247937"/>
                    <a:pt x="562767" y="247810"/>
                  </a:cubicBezTo>
                  <a:cubicBezTo>
                    <a:pt x="561754" y="247683"/>
                    <a:pt x="561120" y="246036"/>
                    <a:pt x="560234" y="246036"/>
                  </a:cubicBezTo>
                  <a:cubicBezTo>
                    <a:pt x="559220" y="246036"/>
                    <a:pt x="559347" y="248190"/>
                    <a:pt x="558587" y="248570"/>
                  </a:cubicBezTo>
                  <a:cubicBezTo>
                    <a:pt x="557446" y="249077"/>
                    <a:pt x="556306" y="245656"/>
                    <a:pt x="556559" y="248950"/>
                  </a:cubicBezTo>
                  <a:cubicBezTo>
                    <a:pt x="557320" y="252244"/>
                    <a:pt x="557320" y="254018"/>
                    <a:pt x="556813" y="255538"/>
                  </a:cubicBezTo>
                  <a:cubicBezTo>
                    <a:pt x="556559" y="256172"/>
                    <a:pt x="557826" y="258959"/>
                    <a:pt x="557700" y="259846"/>
                  </a:cubicBezTo>
                  <a:cubicBezTo>
                    <a:pt x="557573" y="260986"/>
                    <a:pt x="556179" y="261113"/>
                    <a:pt x="556053" y="262380"/>
                  </a:cubicBezTo>
                  <a:cubicBezTo>
                    <a:pt x="555799" y="266307"/>
                    <a:pt x="558587" y="271628"/>
                    <a:pt x="555673" y="271375"/>
                  </a:cubicBezTo>
                  <a:cubicBezTo>
                    <a:pt x="554659" y="268968"/>
                    <a:pt x="553646" y="266687"/>
                    <a:pt x="552252" y="265294"/>
                  </a:cubicBezTo>
                  <a:cubicBezTo>
                    <a:pt x="552759" y="268588"/>
                    <a:pt x="554152" y="273149"/>
                    <a:pt x="552885" y="274035"/>
                  </a:cubicBezTo>
                  <a:cubicBezTo>
                    <a:pt x="549085" y="264914"/>
                    <a:pt x="545157" y="255792"/>
                    <a:pt x="542370" y="242616"/>
                  </a:cubicBezTo>
                  <a:cubicBezTo>
                    <a:pt x="542750" y="239829"/>
                    <a:pt x="546551" y="241729"/>
                    <a:pt x="545917" y="237801"/>
                  </a:cubicBezTo>
                  <a:close/>
                  <a:moveTo>
                    <a:pt x="539329" y="279230"/>
                  </a:moveTo>
                  <a:cubicBezTo>
                    <a:pt x="540089" y="280243"/>
                    <a:pt x="540089" y="283917"/>
                    <a:pt x="541230" y="283284"/>
                  </a:cubicBezTo>
                  <a:cubicBezTo>
                    <a:pt x="542243" y="283031"/>
                    <a:pt x="542117" y="281257"/>
                    <a:pt x="542877" y="280750"/>
                  </a:cubicBezTo>
                  <a:cubicBezTo>
                    <a:pt x="543384" y="284044"/>
                    <a:pt x="544777" y="288605"/>
                    <a:pt x="543510" y="289492"/>
                  </a:cubicBezTo>
                  <a:cubicBezTo>
                    <a:pt x="542877" y="286325"/>
                    <a:pt x="542623" y="289619"/>
                    <a:pt x="542497" y="289745"/>
                  </a:cubicBezTo>
                  <a:cubicBezTo>
                    <a:pt x="540976" y="289999"/>
                    <a:pt x="539963" y="288225"/>
                    <a:pt x="538949" y="288225"/>
                  </a:cubicBezTo>
                  <a:cubicBezTo>
                    <a:pt x="538823" y="288225"/>
                    <a:pt x="539456" y="290759"/>
                    <a:pt x="538316" y="290632"/>
                  </a:cubicBezTo>
                  <a:cubicBezTo>
                    <a:pt x="538062" y="290632"/>
                    <a:pt x="537556" y="287211"/>
                    <a:pt x="536796" y="288732"/>
                  </a:cubicBezTo>
                  <a:cubicBezTo>
                    <a:pt x="536162" y="285311"/>
                    <a:pt x="536289" y="284551"/>
                    <a:pt x="537936" y="284044"/>
                  </a:cubicBezTo>
                  <a:cubicBezTo>
                    <a:pt x="540850" y="283031"/>
                    <a:pt x="535529" y="273782"/>
                    <a:pt x="539329" y="279230"/>
                  </a:cubicBezTo>
                  <a:close/>
                  <a:moveTo>
                    <a:pt x="536922" y="261873"/>
                  </a:moveTo>
                  <a:cubicBezTo>
                    <a:pt x="536542" y="260606"/>
                    <a:pt x="536289" y="259339"/>
                    <a:pt x="535402" y="259973"/>
                  </a:cubicBezTo>
                  <a:cubicBezTo>
                    <a:pt x="535148" y="258579"/>
                    <a:pt x="534768" y="257059"/>
                    <a:pt x="534515" y="255665"/>
                  </a:cubicBezTo>
                  <a:cubicBezTo>
                    <a:pt x="536415" y="251738"/>
                    <a:pt x="539076" y="262253"/>
                    <a:pt x="536922" y="261873"/>
                  </a:cubicBezTo>
                  <a:close/>
                  <a:moveTo>
                    <a:pt x="512090" y="239955"/>
                  </a:moveTo>
                  <a:cubicBezTo>
                    <a:pt x="511710" y="237421"/>
                    <a:pt x="510697" y="233874"/>
                    <a:pt x="511837" y="233367"/>
                  </a:cubicBezTo>
                  <a:cubicBezTo>
                    <a:pt x="515638" y="241982"/>
                    <a:pt x="518932" y="227286"/>
                    <a:pt x="518172" y="227666"/>
                  </a:cubicBezTo>
                  <a:cubicBezTo>
                    <a:pt x="520579" y="226526"/>
                    <a:pt x="520325" y="229440"/>
                    <a:pt x="523113" y="231087"/>
                  </a:cubicBezTo>
                  <a:cubicBezTo>
                    <a:pt x="522733" y="227666"/>
                    <a:pt x="525140" y="229186"/>
                    <a:pt x="526153" y="230453"/>
                  </a:cubicBezTo>
                  <a:cubicBezTo>
                    <a:pt x="528434" y="235774"/>
                    <a:pt x="525013" y="241349"/>
                    <a:pt x="528687" y="243376"/>
                  </a:cubicBezTo>
                  <a:cubicBezTo>
                    <a:pt x="531348" y="241222"/>
                    <a:pt x="528307" y="231467"/>
                    <a:pt x="532741" y="231467"/>
                  </a:cubicBezTo>
                  <a:cubicBezTo>
                    <a:pt x="536669" y="237928"/>
                    <a:pt x="532488" y="244009"/>
                    <a:pt x="533501" y="251358"/>
                  </a:cubicBezTo>
                  <a:cubicBezTo>
                    <a:pt x="530588" y="253891"/>
                    <a:pt x="529194" y="250217"/>
                    <a:pt x="527547" y="248064"/>
                  </a:cubicBezTo>
                  <a:cubicBezTo>
                    <a:pt x="526660" y="251484"/>
                    <a:pt x="522606" y="248570"/>
                    <a:pt x="520325" y="249457"/>
                  </a:cubicBezTo>
                  <a:cubicBezTo>
                    <a:pt x="519059" y="249964"/>
                    <a:pt x="519439" y="252498"/>
                    <a:pt x="517665" y="252244"/>
                  </a:cubicBezTo>
                  <a:cubicBezTo>
                    <a:pt x="517665" y="252244"/>
                    <a:pt x="516905" y="250597"/>
                    <a:pt x="516145" y="250344"/>
                  </a:cubicBezTo>
                  <a:cubicBezTo>
                    <a:pt x="512471" y="248950"/>
                    <a:pt x="513104" y="250091"/>
                    <a:pt x="511204" y="246797"/>
                  </a:cubicBezTo>
                  <a:cubicBezTo>
                    <a:pt x="511584" y="249330"/>
                    <a:pt x="510063" y="249457"/>
                    <a:pt x="508543" y="249584"/>
                  </a:cubicBezTo>
                  <a:cubicBezTo>
                    <a:pt x="506389" y="241729"/>
                    <a:pt x="508416" y="239702"/>
                    <a:pt x="512090" y="239955"/>
                  </a:cubicBezTo>
                  <a:close/>
                  <a:moveTo>
                    <a:pt x="493467" y="232480"/>
                  </a:moveTo>
                  <a:cubicBezTo>
                    <a:pt x="498534" y="231594"/>
                    <a:pt x="501448" y="239702"/>
                    <a:pt x="505883" y="241222"/>
                  </a:cubicBezTo>
                  <a:cubicBezTo>
                    <a:pt x="506136" y="245150"/>
                    <a:pt x="507149" y="250217"/>
                    <a:pt x="506009" y="252371"/>
                  </a:cubicBezTo>
                  <a:cubicBezTo>
                    <a:pt x="504236" y="247177"/>
                    <a:pt x="504109" y="256932"/>
                    <a:pt x="501322" y="255538"/>
                  </a:cubicBezTo>
                  <a:cubicBezTo>
                    <a:pt x="502082" y="259846"/>
                    <a:pt x="499675" y="258959"/>
                    <a:pt x="499548" y="262633"/>
                  </a:cubicBezTo>
                  <a:cubicBezTo>
                    <a:pt x="499421" y="264914"/>
                    <a:pt x="501322" y="268968"/>
                    <a:pt x="499801" y="269221"/>
                  </a:cubicBezTo>
                  <a:cubicBezTo>
                    <a:pt x="499295" y="267574"/>
                    <a:pt x="498408" y="266941"/>
                    <a:pt x="497267" y="267447"/>
                  </a:cubicBezTo>
                  <a:cubicBezTo>
                    <a:pt x="498028" y="270995"/>
                    <a:pt x="498661" y="274542"/>
                    <a:pt x="499421" y="278216"/>
                  </a:cubicBezTo>
                  <a:cubicBezTo>
                    <a:pt x="502082" y="279230"/>
                    <a:pt x="504109" y="283031"/>
                    <a:pt x="506263" y="285818"/>
                  </a:cubicBezTo>
                  <a:cubicBezTo>
                    <a:pt x="502589" y="288985"/>
                    <a:pt x="509050" y="294433"/>
                    <a:pt x="510317" y="300641"/>
                  </a:cubicBezTo>
                  <a:cubicBezTo>
                    <a:pt x="507910" y="304188"/>
                    <a:pt x="506263" y="306975"/>
                    <a:pt x="503095" y="302034"/>
                  </a:cubicBezTo>
                  <a:cubicBezTo>
                    <a:pt x="503475" y="304188"/>
                    <a:pt x="503982" y="306342"/>
                    <a:pt x="504362" y="308496"/>
                  </a:cubicBezTo>
                  <a:cubicBezTo>
                    <a:pt x="500055" y="305962"/>
                    <a:pt x="499928" y="310523"/>
                    <a:pt x="495747" y="307989"/>
                  </a:cubicBezTo>
                  <a:cubicBezTo>
                    <a:pt x="494354" y="301908"/>
                    <a:pt x="493847" y="297093"/>
                    <a:pt x="495240" y="294686"/>
                  </a:cubicBezTo>
                  <a:cubicBezTo>
                    <a:pt x="496887" y="295700"/>
                    <a:pt x="497014" y="302921"/>
                    <a:pt x="499041" y="302921"/>
                  </a:cubicBezTo>
                  <a:cubicBezTo>
                    <a:pt x="501702" y="303175"/>
                    <a:pt x="499421" y="288858"/>
                    <a:pt x="502969" y="295446"/>
                  </a:cubicBezTo>
                  <a:cubicBezTo>
                    <a:pt x="502335" y="295700"/>
                    <a:pt x="501828" y="295953"/>
                    <a:pt x="502335" y="297854"/>
                  </a:cubicBezTo>
                  <a:cubicBezTo>
                    <a:pt x="504109" y="294433"/>
                    <a:pt x="507276" y="302668"/>
                    <a:pt x="506516" y="297093"/>
                  </a:cubicBezTo>
                  <a:cubicBezTo>
                    <a:pt x="505756" y="293673"/>
                    <a:pt x="503602" y="295953"/>
                    <a:pt x="503222" y="291012"/>
                  </a:cubicBezTo>
                  <a:cubicBezTo>
                    <a:pt x="504236" y="290379"/>
                    <a:pt x="504362" y="288352"/>
                    <a:pt x="504362" y="286325"/>
                  </a:cubicBezTo>
                  <a:cubicBezTo>
                    <a:pt x="500815" y="289492"/>
                    <a:pt x="499168" y="279483"/>
                    <a:pt x="497774" y="285438"/>
                  </a:cubicBezTo>
                  <a:cubicBezTo>
                    <a:pt x="497394" y="279230"/>
                    <a:pt x="495240" y="280117"/>
                    <a:pt x="494607" y="274922"/>
                  </a:cubicBezTo>
                  <a:cubicBezTo>
                    <a:pt x="495747" y="269221"/>
                    <a:pt x="495114" y="270108"/>
                    <a:pt x="493087" y="261873"/>
                  </a:cubicBezTo>
                  <a:cubicBezTo>
                    <a:pt x="490173" y="261620"/>
                    <a:pt x="488526" y="256932"/>
                    <a:pt x="486879" y="251991"/>
                  </a:cubicBezTo>
                  <a:cubicBezTo>
                    <a:pt x="488399" y="249584"/>
                    <a:pt x="491566" y="257692"/>
                    <a:pt x="491060" y="251231"/>
                  </a:cubicBezTo>
                  <a:cubicBezTo>
                    <a:pt x="488399" y="251484"/>
                    <a:pt x="486372" y="248950"/>
                    <a:pt x="485232" y="243503"/>
                  </a:cubicBezTo>
                  <a:cubicBezTo>
                    <a:pt x="491186" y="244136"/>
                    <a:pt x="489413" y="234381"/>
                    <a:pt x="493467" y="232480"/>
                  </a:cubicBezTo>
                  <a:close/>
                  <a:moveTo>
                    <a:pt x="478390" y="237675"/>
                  </a:moveTo>
                  <a:cubicBezTo>
                    <a:pt x="478897" y="239322"/>
                    <a:pt x="479784" y="239955"/>
                    <a:pt x="480924" y="239448"/>
                  </a:cubicBezTo>
                  <a:cubicBezTo>
                    <a:pt x="483458" y="247430"/>
                    <a:pt x="480417" y="248190"/>
                    <a:pt x="478897" y="250977"/>
                  </a:cubicBezTo>
                  <a:cubicBezTo>
                    <a:pt x="477884" y="245276"/>
                    <a:pt x="475856" y="238435"/>
                    <a:pt x="478390" y="237675"/>
                  </a:cubicBezTo>
                  <a:close/>
                  <a:moveTo>
                    <a:pt x="433541" y="248697"/>
                  </a:moveTo>
                  <a:cubicBezTo>
                    <a:pt x="433795" y="248317"/>
                    <a:pt x="433541" y="244770"/>
                    <a:pt x="433668" y="244263"/>
                  </a:cubicBezTo>
                  <a:cubicBezTo>
                    <a:pt x="435062" y="238562"/>
                    <a:pt x="435695" y="246036"/>
                    <a:pt x="439242" y="245403"/>
                  </a:cubicBezTo>
                  <a:cubicBezTo>
                    <a:pt x="439242" y="245403"/>
                    <a:pt x="440256" y="240842"/>
                    <a:pt x="440383" y="240715"/>
                  </a:cubicBezTo>
                  <a:cubicBezTo>
                    <a:pt x="441523" y="240209"/>
                    <a:pt x="443423" y="243503"/>
                    <a:pt x="444310" y="244389"/>
                  </a:cubicBezTo>
                  <a:cubicBezTo>
                    <a:pt x="442916" y="244643"/>
                    <a:pt x="444183" y="250597"/>
                    <a:pt x="445577" y="250851"/>
                  </a:cubicBezTo>
                  <a:cubicBezTo>
                    <a:pt x="446084" y="244643"/>
                    <a:pt x="444183" y="238182"/>
                    <a:pt x="446717" y="246163"/>
                  </a:cubicBezTo>
                  <a:cubicBezTo>
                    <a:pt x="447351" y="248190"/>
                    <a:pt x="447097" y="247557"/>
                    <a:pt x="448238" y="248064"/>
                  </a:cubicBezTo>
                  <a:cubicBezTo>
                    <a:pt x="448364" y="248064"/>
                    <a:pt x="450771" y="245783"/>
                    <a:pt x="450898" y="245276"/>
                  </a:cubicBezTo>
                  <a:cubicBezTo>
                    <a:pt x="451405" y="244009"/>
                    <a:pt x="449504" y="239068"/>
                    <a:pt x="452038" y="240589"/>
                  </a:cubicBezTo>
                  <a:cubicBezTo>
                    <a:pt x="454952" y="238308"/>
                    <a:pt x="455206" y="246036"/>
                    <a:pt x="457993" y="243883"/>
                  </a:cubicBezTo>
                  <a:cubicBezTo>
                    <a:pt x="462427" y="242996"/>
                    <a:pt x="462427" y="236154"/>
                    <a:pt x="468508" y="237421"/>
                  </a:cubicBezTo>
                  <a:cubicBezTo>
                    <a:pt x="470409" y="242109"/>
                    <a:pt x="472689" y="255032"/>
                    <a:pt x="474843" y="247303"/>
                  </a:cubicBezTo>
                  <a:cubicBezTo>
                    <a:pt x="476110" y="252244"/>
                    <a:pt x="476363" y="255538"/>
                    <a:pt x="475983" y="258199"/>
                  </a:cubicBezTo>
                  <a:cubicBezTo>
                    <a:pt x="472182" y="256552"/>
                    <a:pt x="471676" y="260479"/>
                    <a:pt x="467875" y="255285"/>
                  </a:cubicBezTo>
                  <a:cubicBezTo>
                    <a:pt x="468002" y="258579"/>
                    <a:pt x="467368" y="260986"/>
                    <a:pt x="467495" y="264280"/>
                  </a:cubicBezTo>
                  <a:cubicBezTo>
                    <a:pt x="464708" y="264787"/>
                    <a:pt x="462047" y="265420"/>
                    <a:pt x="459260" y="265927"/>
                  </a:cubicBezTo>
                  <a:cubicBezTo>
                    <a:pt x="458120" y="260606"/>
                    <a:pt x="455966" y="259719"/>
                    <a:pt x="457106" y="255158"/>
                  </a:cubicBezTo>
                  <a:cubicBezTo>
                    <a:pt x="453812" y="252498"/>
                    <a:pt x="451658" y="247937"/>
                    <a:pt x="448998" y="252244"/>
                  </a:cubicBezTo>
                  <a:cubicBezTo>
                    <a:pt x="452038" y="263140"/>
                    <a:pt x="448491" y="265294"/>
                    <a:pt x="445830" y="268461"/>
                  </a:cubicBezTo>
                  <a:cubicBezTo>
                    <a:pt x="443803" y="264660"/>
                    <a:pt x="444437" y="254905"/>
                    <a:pt x="439749" y="254018"/>
                  </a:cubicBezTo>
                  <a:cubicBezTo>
                    <a:pt x="439876" y="257312"/>
                    <a:pt x="439369" y="259719"/>
                    <a:pt x="439369" y="263013"/>
                  </a:cubicBezTo>
                  <a:cubicBezTo>
                    <a:pt x="441523" y="262126"/>
                    <a:pt x="443043" y="264153"/>
                    <a:pt x="443803" y="268841"/>
                  </a:cubicBezTo>
                  <a:cubicBezTo>
                    <a:pt x="442536" y="273782"/>
                    <a:pt x="439242" y="267067"/>
                    <a:pt x="436709" y="265800"/>
                  </a:cubicBezTo>
                  <a:cubicBezTo>
                    <a:pt x="436709" y="268588"/>
                    <a:pt x="437849" y="272388"/>
                    <a:pt x="437342" y="274542"/>
                  </a:cubicBezTo>
                  <a:cubicBezTo>
                    <a:pt x="437089" y="275682"/>
                    <a:pt x="434681" y="274289"/>
                    <a:pt x="434301" y="275176"/>
                  </a:cubicBezTo>
                  <a:cubicBezTo>
                    <a:pt x="433795" y="276189"/>
                    <a:pt x="435568" y="282777"/>
                    <a:pt x="433541" y="282017"/>
                  </a:cubicBezTo>
                  <a:cubicBezTo>
                    <a:pt x="432654" y="277710"/>
                    <a:pt x="430121" y="279863"/>
                    <a:pt x="429740" y="273782"/>
                  </a:cubicBezTo>
                  <a:cubicBezTo>
                    <a:pt x="428220" y="274796"/>
                    <a:pt x="426320" y="271375"/>
                    <a:pt x="427840" y="269728"/>
                  </a:cubicBezTo>
                  <a:cubicBezTo>
                    <a:pt x="428727" y="272895"/>
                    <a:pt x="430754" y="271248"/>
                    <a:pt x="432401" y="271122"/>
                  </a:cubicBezTo>
                  <a:cubicBezTo>
                    <a:pt x="430501" y="265040"/>
                    <a:pt x="431007" y="259719"/>
                    <a:pt x="429360" y="256045"/>
                  </a:cubicBezTo>
                  <a:cubicBezTo>
                    <a:pt x="428854" y="254905"/>
                    <a:pt x="426193" y="256805"/>
                    <a:pt x="426446" y="252118"/>
                  </a:cubicBezTo>
                  <a:cubicBezTo>
                    <a:pt x="427967" y="248570"/>
                    <a:pt x="431261" y="252118"/>
                    <a:pt x="433541" y="248697"/>
                  </a:cubicBezTo>
                  <a:close/>
                  <a:moveTo>
                    <a:pt x="439749" y="285311"/>
                  </a:moveTo>
                  <a:cubicBezTo>
                    <a:pt x="439369" y="284044"/>
                    <a:pt x="439116" y="282777"/>
                    <a:pt x="438229" y="283411"/>
                  </a:cubicBezTo>
                  <a:cubicBezTo>
                    <a:pt x="437975" y="282017"/>
                    <a:pt x="437722" y="280497"/>
                    <a:pt x="437342" y="279103"/>
                  </a:cubicBezTo>
                  <a:cubicBezTo>
                    <a:pt x="439369" y="275302"/>
                    <a:pt x="441903" y="285818"/>
                    <a:pt x="439749" y="285311"/>
                  </a:cubicBezTo>
                  <a:close/>
                  <a:moveTo>
                    <a:pt x="430121" y="311790"/>
                  </a:moveTo>
                  <a:cubicBezTo>
                    <a:pt x="430627" y="311283"/>
                    <a:pt x="428727" y="305075"/>
                    <a:pt x="431387" y="307102"/>
                  </a:cubicBezTo>
                  <a:cubicBezTo>
                    <a:pt x="434808" y="310776"/>
                    <a:pt x="438989" y="315210"/>
                    <a:pt x="440003" y="307609"/>
                  </a:cubicBezTo>
                  <a:cubicBezTo>
                    <a:pt x="443550" y="321038"/>
                    <a:pt x="437089" y="311410"/>
                    <a:pt x="435568" y="317364"/>
                  </a:cubicBezTo>
                  <a:cubicBezTo>
                    <a:pt x="433034" y="305328"/>
                    <a:pt x="426320" y="318124"/>
                    <a:pt x="423152" y="319771"/>
                  </a:cubicBezTo>
                  <a:cubicBezTo>
                    <a:pt x="422519" y="316857"/>
                    <a:pt x="422012" y="314070"/>
                    <a:pt x="421379" y="311156"/>
                  </a:cubicBezTo>
                  <a:cubicBezTo>
                    <a:pt x="424799" y="309129"/>
                    <a:pt x="427967" y="314450"/>
                    <a:pt x="430121" y="311790"/>
                  </a:cubicBezTo>
                  <a:close/>
                  <a:moveTo>
                    <a:pt x="397181" y="249077"/>
                  </a:moveTo>
                  <a:cubicBezTo>
                    <a:pt x="398954" y="246290"/>
                    <a:pt x="400348" y="249204"/>
                    <a:pt x="400855" y="246163"/>
                  </a:cubicBezTo>
                  <a:cubicBezTo>
                    <a:pt x="401235" y="244389"/>
                    <a:pt x="403895" y="244770"/>
                    <a:pt x="404529" y="243249"/>
                  </a:cubicBezTo>
                  <a:cubicBezTo>
                    <a:pt x="404655" y="250217"/>
                    <a:pt x="407189" y="248190"/>
                    <a:pt x="408329" y="251484"/>
                  </a:cubicBezTo>
                  <a:cubicBezTo>
                    <a:pt x="406809" y="250471"/>
                    <a:pt x="408456" y="255538"/>
                    <a:pt x="408203" y="255918"/>
                  </a:cubicBezTo>
                  <a:cubicBezTo>
                    <a:pt x="407569" y="256932"/>
                    <a:pt x="403895" y="252118"/>
                    <a:pt x="405542" y="258706"/>
                  </a:cubicBezTo>
                  <a:cubicBezTo>
                    <a:pt x="406176" y="261620"/>
                    <a:pt x="406682" y="264407"/>
                    <a:pt x="407316" y="267321"/>
                  </a:cubicBezTo>
                  <a:cubicBezTo>
                    <a:pt x="411497" y="263900"/>
                    <a:pt x="411497" y="276316"/>
                    <a:pt x="415804" y="272388"/>
                  </a:cubicBezTo>
                  <a:cubicBezTo>
                    <a:pt x="415171" y="269475"/>
                    <a:pt x="415298" y="267574"/>
                    <a:pt x="415551" y="265800"/>
                  </a:cubicBezTo>
                  <a:cubicBezTo>
                    <a:pt x="414411" y="266561"/>
                    <a:pt x="414157" y="269601"/>
                    <a:pt x="413017" y="264027"/>
                  </a:cubicBezTo>
                  <a:cubicBezTo>
                    <a:pt x="414411" y="258326"/>
                    <a:pt x="415551" y="266814"/>
                    <a:pt x="418592" y="265167"/>
                  </a:cubicBezTo>
                  <a:cubicBezTo>
                    <a:pt x="419225" y="270235"/>
                    <a:pt x="418592" y="273529"/>
                    <a:pt x="420619" y="280370"/>
                  </a:cubicBezTo>
                  <a:cubicBezTo>
                    <a:pt x="421505" y="280750"/>
                    <a:pt x="422646" y="279990"/>
                    <a:pt x="423152" y="282144"/>
                  </a:cubicBezTo>
                  <a:cubicBezTo>
                    <a:pt x="421886" y="283664"/>
                    <a:pt x="417325" y="280623"/>
                    <a:pt x="418465" y="285311"/>
                  </a:cubicBezTo>
                  <a:cubicBezTo>
                    <a:pt x="420112" y="288858"/>
                    <a:pt x="423279" y="291266"/>
                    <a:pt x="420239" y="293926"/>
                  </a:cubicBezTo>
                  <a:cubicBezTo>
                    <a:pt x="419605" y="291392"/>
                    <a:pt x="419225" y="287845"/>
                    <a:pt x="417958" y="287718"/>
                  </a:cubicBezTo>
                  <a:cubicBezTo>
                    <a:pt x="415171" y="291012"/>
                    <a:pt x="415804" y="280877"/>
                    <a:pt x="413017" y="284171"/>
                  </a:cubicBezTo>
                  <a:cubicBezTo>
                    <a:pt x="413904" y="287845"/>
                    <a:pt x="414157" y="290886"/>
                    <a:pt x="413651" y="292913"/>
                  </a:cubicBezTo>
                  <a:cubicBezTo>
                    <a:pt x="409216" y="294433"/>
                    <a:pt x="408836" y="283537"/>
                    <a:pt x="407316" y="283031"/>
                  </a:cubicBezTo>
                  <a:cubicBezTo>
                    <a:pt x="405289" y="284044"/>
                    <a:pt x="405416" y="287845"/>
                    <a:pt x="404529" y="290252"/>
                  </a:cubicBezTo>
                  <a:cubicBezTo>
                    <a:pt x="400221" y="284044"/>
                    <a:pt x="405162" y="280750"/>
                    <a:pt x="403135" y="272642"/>
                  </a:cubicBezTo>
                  <a:cubicBezTo>
                    <a:pt x="399968" y="271628"/>
                    <a:pt x="401868" y="277329"/>
                    <a:pt x="399841" y="277710"/>
                  </a:cubicBezTo>
                  <a:cubicBezTo>
                    <a:pt x="398954" y="274035"/>
                    <a:pt x="398701" y="270995"/>
                    <a:pt x="399208" y="268968"/>
                  </a:cubicBezTo>
                  <a:cubicBezTo>
                    <a:pt x="398321" y="268588"/>
                    <a:pt x="397181" y="269348"/>
                    <a:pt x="396674" y="267194"/>
                  </a:cubicBezTo>
                  <a:cubicBezTo>
                    <a:pt x="398067" y="263267"/>
                    <a:pt x="398067" y="267067"/>
                    <a:pt x="400855" y="266434"/>
                  </a:cubicBezTo>
                  <a:cubicBezTo>
                    <a:pt x="399461" y="260606"/>
                    <a:pt x="398321" y="254905"/>
                    <a:pt x="397181" y="249077"/>
                  </a:cubicBezTo>
                  <a:close/>
                  <a:moveTo>
                    <a:pt x="399081" y="413777"/>
                  </a:moveTo>
                  <a:cubicBezTo>
                    <a:pt x="398067" y="414030"/>
                    <a:pt x="397054" y="414157"/>
                    <a:pt x="396040" y="414411"/>
                  </a:cubicBezTo>
                  <a:cubicBezTo>
                    <a:pt x="394520" y="409976"/>
                    <a:pt x="391353" y="405415"/>
                    <a:pt x="392493" y="401741"/>
                  </a:cubicBezTo>
                  <a:cubicBezTo>
                    <a:pt x="395787" y="401361"/>
                    <a:pt x="397941" y="405669"/>
                    <a:pt x="399081" y="413777"/>
                  </a:cubicBezTo>
                  <a:close/>
                  <a:moveTo>
                    <a:pt x="389706" y="270615"/>
                  </a:moveTo>
                  <a:cubicBezTo>
                    <a:pt x="390719" y="272262"/>
                    <a:pt x="393760" y="267954"/>
                    <a:pt x="394267" y="272008"/>
                  </a:cubicBezTo>
                  <a:cubicBezTo>
                    <a:pt x="391479" y="272642"/>
                    <a:pt x="393633" y="280877"/>
                    <a:pt x="391859" y="281384"/>
                  </a:cubicBezTo>
                  <a:cubicBezTo>
                    <a:pt x="390086" y="281890"/>
                    <a:pt x="390212" y="286451"/>
                    <a:pt x="390086" y="288478"/>
                  </a:cubicBezTo>
                  <a:cubicBezTo>
                    <a:pt x="390719" y="293546"/>
                    <a:pt x="390593" y="297600"/>
                    <a:pt x="390593" y="301781"/>
                  </a:cubicBezTo>
                  <a:cubicBezTo>
                    <a:pt x="389579" y="302034"/>
                    <a:pt x="388565" y="302161"/>
                    <a:pt x="387552" y="302415"/>
                  </a:cubicBezTo>
                  <a:cubicBezTo>
                    <a:pt x="385525" y="295827"/>
                    <a:pt x="388059" y="292279"/>
                    <a:pt x="388059" y="288985"/>
                  </a:cubicBezTo>
                  <a:cubicBezTo>
                    <a:pt x="388059" y="286071"/>
                    <a:pt x="385905" y="284171"/>
                    <a:pt x="385778" y="282777"/>
                  </a:cubicBezTo>
                  <a:cubicBezTo>
                    <a:pt x="385525" y="280243"/>
                    <a:pt x="389072" y="278850"/>
                    <a:pt x="387552" y="275682"/>
                  </a:cubicBezTo>
                  <a:cubicBezTo>
                    <a:pt x="386665" y="275302"/>
                    <a:pt x="386032" y="274162"/>
                    <a:pt x="385652" y="271628"/>
                  </a:cubicBezTo>
                  <a:cubicBezTo>
                    <a:pt x="384765" y="271248"/>
                    <a:pt x="383624" y="272008"/>
                    <a:pt x="383118" y="269855"/>
                  </a:cubicBezTo>
                  <a:cubicBezTo>
                    <a:pt x="386032" y="267828"/>
                    <a:pt x="388946" y="269475"/>
                    <a:pt x="389706" y="270615"/>
                  </a:cubicBezTo>
                  <a:close/>
                  <a:moveTo>
                    <a:pt x="520325" y="173695"/>
                  </a:moveTo>
                  <a:cubicBezTo>
                    <a:pt x="519692" y="173822"/>
                    <a:pt x="518932" y="173949"/>
                    <a:pt x="518298" y="174075"/>
                  </a:cubicBezTo>
                  <a:cubicBezTo>
                    <a:pt x="512724" y="175849"/>
                    <a:pt x="519312" y="167614"/>
                    <a:pt x="520325" y="173695"/>
                  </a:cubicBezTo>
                  <a:close/>
                  <a:moveTo>
                    <a:pt x="513357" y="154945"/>
                  </a:moveTo>
                  <a:cubicBezTo>
                    <a:pt x="515384" y="155071"/>
                    <a:pt x="513484" y="158619"/>
                    <a:pt x="515258" y="158999"/>
                  </a:cubicBezTo>
                  <a:cubicBezTo>
                    <a:pt x="516651" y="158745"/>
                    <a:pt x="518045" y="158492"/>
                    <a:pt x="519439" y="158239"/>
                  </a:cubicBezTo>
                  <a:cubicBezTo>
                    <a:pt x="521592" y="165840"/>
                    <a:pt x="517665" y="165333"/>
                    <a:pt x="514498" y="165840"/>
                  </a:cubicBezTo>
                  <a:cubicBezTo>
                    <a:pt x="514624" y="159506"/>
                    <a:pt x="508923" y="154818"/>
                    <a:pt x="513357" y="154945"/>
                  </a:cubicBezTo>
                  <a:close/>
                  <a:moveTo>
                    <a:pt x="502969" y="156972"/>
                  </a:moveTo>
                  <a:cubicBezTo>
                    <a:pt x="504109" y="162673"/>
                    <a:pt x="507149" y="161026"/>
                    <a:pt x="508163" y="167107"/>
                  </a:cubicBezTo>
                  <a:cubicBezTo>
                    <a:pt x="508416" y="169514"/>
                    <a:pt x="507656" y="170655"/>
                    <a:pt x="506896" y="171795"/>
                  </a:cubicBezTo>
                  <a:cubicBezTo>
                    <a:pt x="505883" y="165714"/>
                    <a:pt x="503095" y="166094"/>
                    <a:pt x="500435" y="166347"/>
                  </a:cubicBezTo>
                  <a:cubicBezTo>
                    <a:pt x="499675" y="162800"/>
                    <a:pt x="499041" y="159252"/>
                    <a:pt x="498281" y="155578"/>
                  </a:cubicBezTo>
                  <a:cubicBezTo>
                    <a:pt x="500308" y="154818"/>
                    <a:pt x="501195" y="157605"/>
                    <a:pt x="502969" y="156972"/>
                  </a:cubicBezTo>
                  <a:close/>
                  <a:moveTo>
                    <a:pt x="549338" y="109969"/>
                  </a:moveTo>
                  <a:cubicBezTo>
                    <a:pt x="549591" y="111363"/>
                    <a:pt x="549845" y="112883"/>
                    <a:pt x="550225" y="114276"/>
                  </a:cubicBezTo>
                  <a:cubicBezTo>
                    <a:pt x="549591" y="114403"/>
                    <a:pt x="548831" y="114530"/>
                    <a:pt x="548198" y="114657"/>
                  </a:cubicBezTo>
                  <a:cubicBezTo>
                    <a:pt x="547944" y="113263"/>
                    <a:pt x="547691" y="111743"/>
                    <a:pt x="547311" y="110349"/>
                  </a:cubicBezTo>
                  <a:cubicBezTo>
                    <a:pt x="547944" y="110349"/>
                    <a:pt x="548578" y="110096"/>
                    <a:pt x="549338" y="109969"/>
                  </a:cubicBezTo>
                  <a:close/>
                  <a:moveTo>
                    <a:pt x="537809" y="116684"/>
                  </a:moveTo>
                  <a:cubicBezTo>
                    <a:pt x="536162" y="116810"/>
                    <a:pt x="534262" y="117697"/>
                    <a:pt x="533882" y="113010"/>
                  </a:cubicBezTo>
                  <a:cubicBezTo>
                    <a:pt x="535529" y="112629"/>
                    <a:pt x="536796" y="114150"/>
                    <a:pt x="537809" y="116684"/>
                  </a:cubicBezTo>
                  <a:close/>
                  <a:moveTo>
                    <a:pt x="506896" y="96033"/>
                  </a:moveTo>
                  <a:cubicBezTo>
                    <a:pt x="507403" y="104268"/>
                    <a:pt x="511204" y="99580"/>
                    <a:pt x="512724" y="103761"/>
                  </a:cubicBezTo>
                  <a:cubicBezTo>
                    <a:pt x="511204" y="104268"/>
                    <a:pt x="509050" y="104141"/>
                    <a:pt x="510443" y="108702"/>
                  </a:cubicBezTo>
                  <a:cubicBezTo>
                    <a:pt x="511204" y="105661"/>
                    <a:pt x="513737" y="105155"/>
                    <a:pt x="515638" y="107688"/>
                  </a:cubicBezTo>
                  <a:cubicBezTo>
                    <a:pt x="515511" y="111616"/>
                    <a:pt x="517412" y="118457"/>
                    <a:pt x="516145" y="120991"/>
                  </a:cubicBezTo>
                  <a:cubicBezTo>
                    <a:pt x="514118" y="114403"/>
                    <a:pt x="512851" y="118711"/>
                    <a:pt x="510570" y="119851"/>
                  </a:cubicBezTo>
                  <a:cubicBezTo>
                    <a:pt x="509937" y="114783"/>
                    <a:pt x="508796" y="111616"/>
                    <a:pt x="507403" y="109335"/>
                  </a:cubicBezTo>
                  <a:cubicBezTo>
                    <a:pt x="504489" y="106675"/>
                    <a:pt x="507656" y="103888"/>
                    <a:pt x="505122" y="103128"/>
                  </a:cubicBezTo>
                  <a:cubicBezTo>
                    <a:pt x="503982" y="104268"/>
                    <a:pt x="503602" y="106295"/>
                    <a:pt x="504362" y="109969"/>
                  </a:cubicBezTo>
                  <a:cubicBezTo>
                    <a:pt x="506896" y="112629"/>
                    <a:pt x="513104" y="124792"/>
                    <a:pt x="509303" y="129099"/>
                  </a:cubicBezTo>
                  <a:cubicBezTo>
                    <a:pt x="507276" y="123145"/>
                    <a:pt x="506896" y="116557"/>
                    <a:pt x="504869" y="112123"/>
                  </a:cubicBezTo>
                  <a:cubicBezTo>
                    <a:pt x="504489" y="111363"/>
                    <a:pt x="502715" y="111489"/>
                    <a:pt x="502335" y="110349"/>
                  </a:cubicBezTo>
                  <a:cubicBezTo>
                    <a:pt x="501195" y="107055"/>
                    <a:pt x="501068" y="102621"/>
                    <a:pt x="499801" y="97426"/>
                  </a:cubicBezTo>
                  <a:cubicBezTo>
                    <a:pt x="502082" y="97046"/>
                    <a:pt x="504489" y="96540"/>
                    <a:pt x="506896" y="96033"/>
                  </a:cubicBezTo>
                  <a:close/>
                  <a:moveTo>
                    <a:pt x="486879" y="97806"/>
                  </a:moveTo>
                  <a:cubicBezTo>
                    <a:pt x="488399" y="102241"/>
                    <a:pt x="489539" y="96793"/>
                    <a:pt x="491060" y="97046"/>
                  </a:cubicBezTo>
                  <a:cubicBezTo>
                    <a:pt x="491566" y="97046"/>
                    <a:pt x="492833" y="101100"/>
                    <a:pt x="493973" y="100974"/>
                  </a:cubicBezTo>
                  <a:cubicBezTo>
                    <a:pt x="494987" y="100720"/>
                    <a:pt x="494860" y="98947"/>
                    <a:pt x="495620" y="98440"/>
                  </a:cubicBezTo>
                  <a:cubicBezTo>
                    <a:pt x="495747" y="109335"/>
                    <a:pt x="500181" y="103508"/>
                    <a:pt x="501322" y="110729"/>
                  </a:cubicBezTo>
                  <a:cubicBezTo>
                    <a:pt x="498281" y="111363"/>
                    <a:pt x="496761" y="105788"/>
                    <a:pt x="493847" y="105535"/>
                  </a:cubicBezTo>
                  <a:cubicBezTo>
                    <a:pt x="495367" y="111363"/>
                    <a:pt x="489666" y="115417"/>
                    <a:pt x="487512" y="111236"/>
                  </a:cubicBezTo>
                  <a:cubicBezTo>
                    <a:pt x="490299" y="110856"/>
                    <a:pt x="483838" y="97933"/>
                    <a:pt x="486879" y="97806"/>
                  </a:cubicBezTo>
                  <a:close/>
                  <a:moveTo>
                    <a:pt x="452798" y="173568"/>
                  </a:moveTo>
                  <a:cubicBezTo>
                    <a:pt x="451532" y="168754"/>
                    <a:pt x="451405" y="165460"/>
                    <a:pt x="453179" y="164573"/>
                  </a:cubicBezTo>
                  <a:cubicBezTo>
                    <a:pt x="453685" y="168627"/>
                    <a:pt x="453812" y="171921"/>
                    <a:pt x="452798" y="173568"/>
                  </a:cubicBezTo>
                  <a:close/>
                  <a:moveTo>
                    <a:pt x="473196" y="173949"/>
                  </a:moveTo>
                  <a:cubicBezTo>
                    <a:pt x="471802" y="168374"/>
                    <a:pt x="470662" y="163306"/>
                    <a:pt x="474590" y="164700"/>
                  </a:cubicBezTo>
                  <a:cubicBezTo>
                    <a:pt x="475223" y="167614"/>
                    <a:pt x="475730" y="170401"/>
                    <a:pt x="476363" y="173315"/>
                  </a:cubicBezTo>
                  <a:cubicBezTo>
                    <a:pt x="475223" y="173568"/>
                    <a:pt x="474209" y="173822"/>
                    <a:pt x="473196" y="173949"/>
                  </a:cubicBezTo>
                  <a:close/>
                  <a:moveTo>
                    <a:pt x="448364" y="141009"/>
                  </a:moveTo>
                  <a:cubicBezTo>
                    <a:pt x="449885" y="145063"/>
                    <a:pt x="452292" y="146203"/>
                    <a:pt x="454826" y="146456"/>
                  </a:cubicBezTo>
                  <a:cubicBezTo>
                    <a:pt x="455966" y="142022"/>
                    <a:pt x="453812" y="141009"/>
                    <a:pt x="452672" y="135687"/>
                  </a:cubicBezTo>
                  <a:cubicBezTo>
                    <a:pt x="455712" y="133027"/>
                    <a:pt x="459006" y="138855"/>
                    <a:pt x="461794" y="138348"/>
                  </a:cubicBezTo>
                  <a:cubicBezTo>
                    <a:pt x="463694" y="138095"/>
                    <a:pt x="463567" y="135181"/>
                    <a:pt x="465468" y="135434"/>
                  </a:cubicBezTo>
                  <a:cubicBezTo>
                    <a:pt x="465848" y="135434"/>
                    <a:pt x="466481" y="140882"/>
                    <a:pt x="467368" y="139488"/>
                  </a:cubicBezTo>
                  <a:cubicBezTo>
                    <a:pt x="466735" y="130620"/>
                    <a:pt x="471549" y="138981"/>
                    <a:pt x="475223" y="135687"/>
                  </a:cubicBezTo>
                  <a:cubicBezTo>
                    <a:pt x="475730" y="138601"/>
                    <a:pt x="476617" y="140248"/>
                    <a:pt x="477503" y="141895"/>
                  </a:cubicBezTo>
                  <a:cubicBezTo>
                    <a:pt x="473576" y="140628"/>
                    <a:pt x="477123" y="149244"/>
                    <a:pt x="478137" y="150637"/>
                  </a:cubicBezTo>
                  <a:cubicBezTo>
                    <a:pt x="476490" y="152157"/>
                    <a:pt x="474083" y="152538"/>
                    <a:pt x="473829" y="155958"/>
                  </a:cubicBezTo>
                  <a:cubicBezTo>
                    <a:pt x="476743" y="154945"/>
                    <a:pt x="479404" y="154565"/>
                    <a:pt x="480291" y="161406"/>
                  </a:cubicBezTo>
                  <a:cubicBezTo>
                    <a:pt x="479150" y="162039"/>
                    <a:pt x="477250" y="161659"/>
                    <a:pt x="477630" y="164193"/>
                  </a:cubicBezTo>
                  <a:cubicBezTo>
                    <a:pt x="479404" y="166094"/>
                    <a:pt x="481431" y="167107"/>
                    <a:pt x="483078" y="169768"/>
                  </a:cubicBezTo>
                  <a:cubicBezTo>
                    <a:pt x="481178" y="172048"/>
                    <a:pt x="484472" y="181043"/>
                    <a:pt x="482571" y="183197"/>
                  </a:cubicBezTo>
                  <a:cubicBezTo>
                    <a:pt x="482064" y="170274"/>
                    <a:pt x="474716" y="170908"/>
                    <a:pt x="476237" y="162166"/>
                  </a:cubicBezTo>
                  <a:cubicBezTo>
                    <a:pt x="472436" y="165714"/>
                    <a:pt x="472056" y="155578"/>
                    <a:pt x="469395" y="154565"/>
                  </a:cubicBezTo>
                  <a:cubicBezTo>
                    <a:pt x="467875" y="161533"/>
                    <a:pt x="461033" y="151777"/>
                    <a:pt x="459513" y="158745"/>
                  </a:cubicBezTo>
                  <a:cubicBezTo>
                    <a:pt x="457866" y="156085"/>
                    <a:pt x="456473" y="152664"/>
                    <a:pt x="454699" y="150764"/>
                  </a:cubicBezTo>
                  <a:cubicBezTo>
                    <a:pt x="453305" y="151144"/>
                    <a:pt x="452292" y="150257"/>
                    <a:pt x="451151" y="149244"/>
                  </a:cubicBezTo>
                  <a:cubicBezTo>
                    <a:pt x="452545" y="155325"/>
                    <a:pt x="453052" y="160139"/>
                    <a:pt x="451658" y="162546"/>
                  </a:cubicBezTo>
                  <a:cubicBezTo>
                    <a:pt x="451025" y="160012"/>
                    <a:pt x="450645" y="156465"/>
                    <a:pt x="449378" y="156338"/>
                  </a:cubicBezTo>
                  <a:cubicBezTo>
                    <a:pt x="450391" y="149497"/>
                    <a:pt x="445197" y="143542"/>
                    <a:pt x="448364" y="141009"/>
                  </a:cubicBezTo>
                  <a:close/>
                  <a:moveTo>
                    <a:pt x="285691" y="233114"/>
                  </a:moveTo>
                  <a:cubicBezTo>
                    <a:pt x="285311" y="230960"/>
                    <a:pt x="284298" y="230707"/>
                    <a:pt x="283791" y="229060"/>
                  </a:cubicBezTo>
                  <a:cubicBezTo>
                    <a:pt x="285058" y="228680"/>
                    <a:pt x="284678" y="226019"/>
                    <a:pt x="286451" y="226272"/>
                  </a:cubicBezTo>
                  <a:cubicBezTo>
                    <a:pt x="287338" y="229947"/>
                    <a:pt x="286831" y="231847"/>
                    <a:pt x="285691" y="233114"/>
                  </a:cubicBezTo>
                  <a:close/>
                  <a:moveTo>
                    <a:pt x="320658" y="284171"/>
                  </a:moveTo>
                  <a:cubicBezTo>
                    <a:pt x="319011" y="279990"/>
                    <a:pt x="315844" y="276063"/>
                    <a:pt x="314704" y="280877"/>
                  </a:cubicBezTo>
                  <a:cubicBezTo>
                    <a:pt x="312170" y="273275"/>
                    <a:pt x="318125" y="277076"/>
                    <a:pt x="320025" y="275429"/>
                  </a:cubicBezTo>
                  <a:cubicBezTo>
                    <a:pt x="320405" y="278723"/>
                    <a:pt x="321925" y="283284"/>
                    <a:pt x="320658" y="284171"/>
                  </a:cubicBezTo>
                  <a:close/>
                  <a:moveTo>
                    <a:pt x="323699" y="283537"/>
                  </a:moveTo>
                  <a:cubicBezTo>
                    <a:pt x="323446" y="282144"/>
                    <a:pt x="323065" y="280623"/>
                    <a:pt x="322812" y="279230"/>
                  </a:cubicBezTo>
                  <a:cubicBezTo>
                    <a:pt x="323446" y="279103"/>
                    <a:pt x="324206" y="278976"/>
                    <a:pt x="324839" y="278850"/>
                  </a:cubicBezTo>
                  <a:cubicBezTo>
                    <a:pt x="325093" y="280243"/>
                    <a:pt x="325473" y="281764"/>
                    <a:pt x="325726" y="283157"/>
                  </a:cubicBezTo>
                  <a:cubicBezTo>
                    <a:pt x="325093" y="283284"/>
                    <a:pt x="324459" y="283411"/>
                    <a:pt x="323699" y="283537"/>
                  </a:cubicBezTo>
                  <a:close/>
                  <a:moveTo>
                    <a:pt x="333834" y="419858"/>
                  </a:moveTo>
                  <a:cubicBezTo>
                    <a:pt x="331174" y="414917"/>
                    <a:pt x="336115" y="412890"/>
                    <a:pt x="336495" y="417071"/>
                  </a:cubicBezTo>
                  <a:cubicBezTo>
                    <a:pt x="335228" y="417451"/>
                    <a:pt x="335608" y="420112"/>
                    <a:pt x="333834" y="419858"/>
                  </a:cubicBezTo>
                  <a:close/>
                  <a:moveTo>
                    <a:pt x="333454" y="348531"/>
                  </a:moveTo>
                  <a:cubicBezTo>
                    <a:pt x="335355" y="351064"/>
                    <a:pt x="336368" y="356259"/>
                    <a:pt x="334088" y="357272"/>
                  </a:cubicBezTo>
                  <a:cubicBezTo>
                    <a:pt x="333708" y="354105"/>
                    <a:pt x="332187" y="349544"/>
                    <a:pt x="333454" y="348531"/>
                  </a:cubicBezTo>
                  <a:close/>
                  <a:moveTo>
                    <a:pt x="336242" y="330160"/>
                  </a:moveTo>
                  <a:cubicBezTo>
                    <a:pt x="335861" y="328006"/>
                    <a:pt x="335355" y="325853"/>
                    <a:pt x="334975" y="323699"/>
                  </a:cubicBezTo>
                  <a:cubicBezTo>
                    <a:pt x="337382" y="320025"/>
                    <a:pt x="339916" y="332694"/>
                    <a:pt x="336242" y="330160"/>
                  </a:cubicBezTo>
                  <a:close/>
                  <a:moveTo>
                    <a:pt x="344983" y="234888"/>
                  </a:moveTo>
                  <a:cubicBezTo>
                    <a:pt x="344730" y="233494"/>
                    <a:pt x="344350" y="231974"/>
                    <a:pt x="344096" y="230580"/>
                  </a:cubicBezTo>
                  <a:cubicBezTo>
                    <a:pt x="344730" y="230453"/>
                    <a:pt x="345490" y="230327"/>
                    <a:pt x="346123" y="230200"/>
                  </a:cubicBezTo>
                  <a:cubicBezTo>
                    <a:pt x="346377" y="231594"/>
                    <a:pt x="346757" y="233114"/>
                    <a:pt x="347010" y="234507"/>
                  </a:cubicBezTo>
                  <a:cubicBezTo>
                    <a:pt x="346377" y="234507"/>
                    <a:pt x="345743" y="234634"/>
                    <a:pt x="344983" y="234888"/>
                  </a:cubicBezTo>
                  <a:close/>
                  <a:moveTo>
                    <a:pt x="374756" y="286958"/>
                  </a:moveTo>
                  <a:cubicBezTo>
                    <a:pt x="372729" y="280877"/>
                    <a:pt x="370068" y="277076"/>
                    <a:pt x="365761" y="279737"/>
                  </a:cubicBezTo>
                  <a:cubicBezTo>
                    <a:pt x="362467" y="271628"/>
                    <a:pt x="370068" y="278090"/>
                    <a:pt x="368548" y="272515"/>
                  </a:cubicBezTo>
                  <a:cubicBezTo>
                    <a:pt x="366141" y="266561"/>
                    <a:pt x="360947" y="271628"/>
                    <a:pt x="359806" y="260859"/>
                  </a:cubicBezTo>
                  <a:cubicBezTo>
                    <a:pt x="361200" y="260733"/>
                    <a:pt x="361833" y="259466"/>
                    <a:pt x="362467" y="258072"/>
                  </a:cubicBezTo>
                  <a:cubicBezTo>
                    <a:pt x="363607" y="262887"/>
                    <a:pt x="368928" y="270488"/>
                    <a:pt x="369942" y="263267"/>
                  </a:cubicBezTo>
                  <a:cubicBezTo>
                    <a:pt x="367788" y="262760"/>
                    <a:pt x="365381" y="263393"/>
                    <a:pt x="364494" y="257692"/>
                  </a:cubicBezTo>
                  <a:cubicBezTo>
                    <a:pt x="367281" y="254652"/>
                    <a:pt x="366774" y="257059"/>
                    <a:pt x="370702" y="256425"/>
                  </a:cubicBezTo>
                  <a:cubicBezTo>
                    <a:pt x="371715" y="261493"/>
                    <a:pt x="372729" y="266434"/>
                    <a:pt x="373742" y="271502"/>
                  </a:cubicBezTo>
                  <a:cubicBezTo>
                    <a:pt x="372729" y="272769"/>
                    <a:pt x="371842" y="274289"/>
                    <a:pt x="371462" y="276443"/>
                  </a:cubicBezTo>
                  <a:cubicBezTo>
                    <a:pt x="372095" y="276316"/>
                    <a:pt x="372856" y="276189"/>
                    <a:pt x="373489" y="276063"/>
                  </a:cubicBezTo>
                  <a:cubicBezTo>
                    <a:pt x="373742" y="279230"/>
                    <a:pt x="377036" y="286831"/>
                    <a:pt x="374756" y="286958"/>
                  </a:cubicBezTo>
                  <a:close/>
                  <a:moveTo>
                    <a:pt x="377543" y="268588"/>
                  </a:moveTo>
                  <a:cubicBezTo>
                    <a:pt x="378177" y="272642"/>
                    <a:pt x="378303" y="275936"/>
                    <a:pt x="377163" y="277583"/>
                  </a:cubicBezTo>
                  <a:cubicBezTo>
                    <a:pt x="375389" y="275302"/>
                    <a:pt x="374503" y="268841"/>
                    <a:pt x="377543" y="268588"/>
                  </a:cubicBezTo>
                  <a:close/>
                  <a:moveTo>
                    <a:pt x="377290" y="326613"/>
                  </a:moveTo>
                  <a:cubicBezTo>
                    <a:pt x="376910" y="324459"/>
                    <a:pt x="376403" y="322305"/>
                    <a:pt x="376023" y="320151"/>
                  </a:cubicBezTo>
                  <a:cubicBezTo>
                    <a:pt x="376656" y="320025"/>
                    <a:pt x="377417" y="319898"/>
                    <a:pt x="378050" y="319771"/>
                  </a:cubicBezTo>
                  <a:cubicBezTo>
                    <a:pt x="378683" y="322559"/>
                    <a:pt x="379950" y="322432"/>
                    <a:pt x="380330" y="325979"/>
                  </a:cubicBezTo>
                  <a:cubicBezTo>
                    <a:pt x="379444" y="326233"/>
                    <a:pt x="378303" y="326359"/>
                    <a:pt x="377290" y="326613"/>
                  </a:cubicBezTo>
                  <a:close/>
                  <a:moveTo>
                    <a:pt x="381471" y="283411"/>
                  </a:moveTo>
                  <a:cubicBezTo>
                    <a:pt x="380077" y="281130"/>
                    <a:pt x="378937" y="277963"/>
                    <a:pt x="378303" y="272895"/>
                  </a:cubicBezTo>
                  <a:cubicBezTo>
                    <a:pt x="380837" y="268968"/>
                    <a:pt x="383244" y="283411"/>
                    <a:pt x="381471" y="283411"/>
                  </a:cubicBezTo>
                  <a:close/>
                  <a:moveTo>
                    <a:pt x="380457" y="218924"/>
                  </a:moveTo>
                  <a:cubicBezTo>
                    <a:pt x="382358" y="226146"/>
                    <a:pt x="376530" y="223232"/>
                    <a:pt x="379950" y="232354"/>
                  </a:cubicBezTo>
                  <a:cubicBezTo>
                    <a:pt x="376530" y="230960"/>
                    <a:pt x="376403" y="231087"/>
                    <a:pt x="373742" y="233621"/>
                  </a:cubicBezTo>
                  <a:cubicBezTo>
                    <a:pt x="370955" y="222598"/>
                    <a:pt x="368928" y="232354"/>
                    <a:pt x="364241" y="228806"/>
                  </a:cubicBezTo>
                  <a:cubicBezTo>
                    <a:pt x="361707" y="222345"/>
                    <a:pt x="364874" y="223232"/>
                    <a:pt x="364621" y="219811"/>
                  </a:cubicBezTo>
                  <a:cubicBezTo>
                    <a:pt x="363860" y="216264"/>
                    <a:pt x="363227" y="212716"/>
                    <a:pt x="362467" y="209042"/>
                  </a:cubicBezTo>
                  <a:cubicBezTo>
                    <a:pt x="366521" y="209422"/>
                    <a:pt x="367661" y="210816"/>
                    <a:pt x="367788" y="203595"/>
                  </a:cubicBezTo>
                  <a:cubicBezTo>
                    <a:pt x="365887" y="198273"/>
                    <a:pt x="364241" y="194093"/>
                    <a:pt x="366268" y="190545"/>
                  </a:cubicBezTo>
                  <a:cubicBezTo>
                    <a:pt x="369055" y="196500"/>
                    <a:pt x="371462" y="184717"/>
                    <a:pt x="374883" y="191052"/>
                  </a:cubicBezTo>
                  <a:cubicBezTo>
                    <a:pt x="374249" y="187631"/>
                    <a:pt x="373236" y="183577"/>
                    <a:pt x="375643" y="184211"/>
                  </a:cubicBezTo>
                  <a:cubicBezTo>
                    <a:pt x="377923" y="192446"/>
                    <a:pt x="377290" y="196880"/>
                    <a:pt x="377036" y="201821"/>
                  </a:cubicBezTo>
                  <a:cubicBezTo>
                    <a:pt x="374756" y="204861"/>
                    <a:pt x="370195" y="198907"/>
                    <a:pt x="370829" y="203088"/>
                  </a:cubicBezTo>
                  <a:cubicBezTo>
                    <a:pt x="376023" y="203721"/>
                    <a:pt x="374376" y="211069"/>
                    <a:pt x="376276" y="219811"/>
                  </a:cubicBezTo>
                  <a:cubicBezTo>
                    <a:pt x="377670" y="219558"/>
                    <a:pt x="379064" y="219178"/>
                    <a:pt x="380457" y="218924"/>
                  </a:cubicBezTo>
                  <a:close/>
                  <a:moveTo>
                    <a:pt x="366141" y="163813"/>
                  </a:moveTo>
                  <a:cubicBezTo>
                    <a:pt x="369182" y="162166"/>
                    <a:pt x="371082" y="164827"/>
                    <a:pt x="371969" y="171541"/>
                  </a:cubicBezTo>
                  <a:cubicBezTo>
                    <a:pt x="369435" y="171288"/>
                    <a:pt x="366901" y="171161"/>
                    <a:pt x="366141" y="163813"/>
                  </a:cubicBezTo>
                  <a:close/>
                  <a:moveTo>
                    <a:pt x="406809" y="115670"/>
                  </a:moveTo>
                  <a:cubicBezTo>
                    <a:pt x="403515" y="114530"/>
                    <a:pt x="404782" y="119217"/>
                    <a:pt x="402122" y="118837"/>
                  </a:cubicBezTo>
                  <a:cubicBezTo>
                    <a:pt x="398447" y="109589"/>
                    <a:pt x="406049" y="110096"/>
                    <a:pt x="406809" y="115670"/>
                  </a:cubicBezTo>
                  <a:close/>
                  <a:moveTo>
                    <a:pt x="407443" y="140122"/>
                  </a:moveTo>
                  <a:cubicBezTo>
                    <a:pt x="408963" y="141895"/>
                    <a:pt x="409343" y="147977"/>
                    <a:pt x="411877" y="145950"/>
                  </a:cubicBezTo>
                  <a:cubicBezTo>
                    <a:pt x="412890" y="145696"/>
                    <a:pt x="413904" y="145569"/>
                    <a:pt x="414917" y="145316"/>
                  </a:cubicBezTo>
                  <a:cubicBezTo>
                    <a:pt x="416311" y="145063"/>
                    <a:pt x="415044" y="141389"/>
                    <a:pt x="416058" y="140628"/>
                  </a:cubicBezTo>
                  <a:cubicBezTo>
                    <a:pt x="417198" y="144936"/>
                    <a:pt x="419732" y="144303"/>
                    <a:pt x="420872" y="148610"/>
                  </a:cubicBezTo>
                  <a:cubicBezTo>
                    <a:pt x="423026" y="149117"/>
                    <a:pt x="425433" y="148483"/>
                    <a:pt x="426320" y="154185"/>
                  </a:cubicBezTo>
                  <a:cubicBezTo>
                    <a:pt x="417451" y="152411"/>
                    <a:pt x="421886" y="168121"/>
                    <a:pt x="414031" y="167741"/>
                  </a:cubicBezTo>
                  <a:cubicBezTo>
                    <a:pt x="413524" y="166094"/>
                    <a:pt x="412637" y="165460"/>
                    <a:pt x="411497" y="165967"/>
                  </a:cubicBezTo>
                  <a:cubicBezTo>
                    <a:pt x="410863" y="163433"/>
                    <a:pt x="410483" y="159886"/>
                    <a:pt x="409216" y="159759"/>
                  </a:cubicBezTo>
                  <a:cubicBezTo>
                    <a:pt x="407949" y="164827"/>
                    <a:pt x="404402" y="166980"/>
                    <a:pt x="401615" y="170148"/>
                  </a:cubicBezTo>
                  <a:cubicBezTo>
                    <a:pt x="399841" y="165333"/>
                    <a:pt x="397941" y="152411"/>
                    <a:pt x="394393" y="144809"/>
                  </a:cubicBezTo>
                  <a:cubicBezTo>
                    <a:pt x="401108" y="143922"/>
                    <a:pt x="403769" y="141769"/>
                    <a:pt x="407443" y="140122"/>
                  </a:cubicBezTo>
                  <a:close/>
                  <a:moveTo>
                    <a:pt x="393760" y="151651"/>
                  </a:moveTo>
                  <a:cubicBezTo>
                    <a:pt x="394140" y="152918"/>
                    <a:pt x="394393" y="154185"/>
                    <a:pt x="395280" y="153551"/>
                  </a:cubicBezTo>
                  <a:cubicBezTo>
                    <a:pt x="395660" y="156212"/>
                    <a:pt x="396040" y="158745"/>
                    <a:pt x="394140" y="158239"/>
                  </a:cubicBezTo>
                  <a:cubicBezTo>
                    <a:pt x="393633" y="155832"/>
                    <a:pt x="392620" y="152284"/>
                    <a:pt x="393760" y="151651"/>
                  </a:cubicBezTo>
                  <a:close/>
                  <a:moveTo>
                    <a:pt x="374249" y="151017"/>
                  </a:moveTo>
                  <a:cubicBezTo>
                    <a:pt x="377036" y="148990"/>
                    <a:pt x="385398" y="155958"/>
                    <a:pt x="381091" y="147470"/>
                  </a:cubicBezTo>
                  <a:cubicBezTo>
                    <a:pt x="382864" y="146836"/>
                    <a:pt x="383878" y="149117"/>
                    <a:pt x="384385" y="153551"/>
                  </a:cubicBezTo>
                  <a:cubicBezTo>
                    <a:pt x="386918" y="151144"/>
                    <a:pt x="387679" y="156085"/>
                    <a:pt x="389959" y="154691"/>
                  </a:cubicBezTo>
                  <a:cubicBezTo>
                    <a:pt x="389579" y="152157"/>
                    <a:pt x="388565" y="148610"/>
                    <a:pt x="389706" y="148103"/>
                  </a:cubicBezTo>
                  <a:cubicBezTo>
                    <a:pt x="390846" y="156592"/>
                    <a:pt x="393126" y="160392"/>
                    <a:pt x="395153" y="164827"/>
                  </a:cubicBezTo>
                  <a:cubicBezTo>
                    <a:pt x="386158" y="160773"/>
                    <a:pt x="395914" y="181550"/>
                    <a:pt x="389959" y="181423"/>
                  </a:cubicBezTo>
                  <a:cubicBezTo>
                    <a:pt x="389199" y="176609"/>
                    <a:pt x="389326" y="164953"/>
                    <a:pt x="387552" y="164067"/>
                  </a:cubicBezTo>
                  <a:cubicBezTo>
                    <a:pt x="384258" y="170908"/>
                    <a:pt x="383498" y="157732"/>
                    <a:pt x="379697" y="156718"/>
                  </a:cubicBezTo>
                  <a:cubicBezTo>
                    <a:pt x="379190" y="160139"/>
                    <a:pt x="379570" y="162420"/>
                    <a:pt x="381471" y="165333"/>
                  </a:cubicBezTo>
                  <a:cubicBezTo>
                    <a:pt x="378430" y="164573"/>
                    <a:pt x="373869" y="169641"/>
                    <a:pt x="371715" y="164953"/>
                  </a:cubicBezTo>
                  <a:cubicBezTo>
                    <a:pt x="373996" y="162293"/>
                    <a:pt x="373362" y="155578"/>
                    <a:pt x="374249" y="151017"/>
                  </a:cubicBezTo>
                  <a:close/>
                  <a:moveTo>
                    <a:pt x="361707" y="146836"/>
                  </a:moveTo>
                  <a:cubicBezTo>
                    <a:pt x="363607" y="161406"/>
                    <a:pt x="366394" y="151904"/>
                    <a:pt x="368801" y="149877"/>
                  </a:cubicBezTo>
                  <a:cubicBezTo>
                    <a:pt x="369435" y="153931"/>
                    <a:pt x="370955" y="154438"/>
                    <a:pt x="371589" y="158239"/>
                  </a:cubicBezTo>
                  <a:cubicBezTo>
                    <a:pt x="369815" y="158745"/>
                    <a:pt x="368295" y="158365"/>
                    <a:pt x="367028" y="156845"/>
                  </a:cubicBezTo>
                  <a:cubicBezTo>
                    <a:pt x="368675" y="163813"/>
                    <a:pt x="363987" y="162166"/>
                    <a:pt x="365001" y="168374"/>
                  </a:cubicBezTo>
                  <a:cubicBezTo>
                    <a:pt x="365634" y="168374"/>
                    <a:pt x="366268" y="168501"/>
                    <a:pt x="366521" y="170274"/>
                  </a:cubicBezTo>
                  <a:cubicBezTo>
                    <a:pt x="363354" y="171161"/>
                    <a:pt x="361833" y="165460"/>
                    <a:pt x="360186" y="160392"/>
                  </a:cubicBezTo>
                  <a:cubicBezTo>
                    <a:pt x="361200" y="159126"/>
                    <a:pt x="362087" y="157605"/>
                    <a:pt x="362467" y="155451"/>
                  </a:cubicBezTo>
                  <a:cubicBezTo>
                    <a:pt x="359300" y="155832"/>
                    <a:pt x="357779" y="145950"/>
                    <a:pt x="361707" y="146836"/>
                  </a:cubicBezTo>
                  <a:close/>
                  <a:moveTo>
                    <a:pt x="351825" y="162166"/>
                  </a:moveTo>
                  <a:cubicBezTo>
                    <a:pt x="351825" y="162166"/>
                    <a:pt x="352205" y="164193"/>
                    <a:pt x="352205" y="164320"/>
                  </a:cubicBezTo>
                  <a:cubicBezTo>
                    <a:pt x="353092" y="165714"/>
                    <a:pt x="354739" y="161659"/>
                    <a:pt x="354865" y="161533"/>
                  </a:cubicBezTo>
                  <a:cubicBezTo>
                    <a:pt x="357399" y="159506"/>
                    <a:pt x="358919" y="165333"/>
                    <a:pt x="360313" y="167107"/>
                  </a:cubicBezTo>
                  <a:cubicBezTo>
                    <a:pt x="359553" y="170148"/>
                    <a:pt x="357019" y="170655"/>
                    <a:pt x="355119" y="168121"/>
                  </a:cubicBezTo>
                  <a:cubicBezTo>
                    <a:pt x="355879" y="171795"/>
                    <a:pt x="355372" y="173822"/>
                    <a:pt x="354358" y="174962"/>
                  </a:cubicBezTo>
                  <a:cubicBezTo>
                    <a:pt x="352712" y="171415"/>
                    <a:pt x="349671" y="170148"/>
                    <a:pt x="348784" y="173822"/>
                  </a:cubicBezTo>
                  <a:cubicBezTo>
                    <a:pt x="348657" y="172428"/>
                    <a:pt x="348024" y="170908"/>
                    <a:pt x="347897" y="169514"/>
                  </a:cubicBezTo>
                  <a:cubicBezTo>
                    <a:pt x="347644" y="166854"/>
                    <a:pt x="348531" y="168121"/>
                    <a:pt x="349544" y="166980"/>
                  </a:cubicBezTo>
                  <a:cubicBezTo>
                    <a:pt x="349671" y="166854"/>
                    <a:pt x="349037" y="165080"/>
                    <a:pt x="349164" y="164827"/>
                  </a:cubicBezTo>
                  <a:cubicBezTo>
                    <a:pt x="349418" y="164447"/>
                    <a:pt x="351951" y="162166"/>
                    <a:pt x="351825" y="162166"/>
                  </a:cubicBezTo>
                  <a:close/>
                  <a:moveTo>
                    <a:pt x="349544" y="155958"/>
                  </a:moveTo>
                  <a:cubicBezTo>
                    <a:pt x="351825" y="162673"/>
                    <a:pt x="346757" y="159632"/>
                    <a:pt x="346757" y="163180"/>
                  </a:cubicBezTo>
                  <a:cubicBezTo>
                    <a:pt x="345237" y="157605"/>
                    <a:pt x="346757" y="155832"/>
                    <a:pt x="349544" y="155958"/>
                  </a:cubicBezTo>
                  <a:close/>
                  <a:moveTo>
                    <a:pt x="326613" y="180410"/>
                  </a:moveTo>
                  <a:cubicBezTo>
                    <a:pt x="328513" y="176356"/>
                    <a:pt x="328767" y="180156"/>
                    <a:pt x="330794" y="179650"/>
                  </a:cubicBezTo>
                  <a:cubicBezTo>
                    <a:pt x="330667" y="179650"/>
                    <a:pt x="330920" y="177623"/>
                    <a:pt x="331427" y="177243"/>
                  </a:cubicBezTo>
                  <a:cubicBezTo>
                    <a:pt x="332567" y="176356"/>
                    <a:pt x="333328" y="175089"/>
                    <a:pt x="334088" y="174455"/>
                  </a:cubicBezTo>
                  <a:cubicBezTo>
                    <a:pt x="334594" y="174075"/>
                    <a:pt x="335861" y="174709"/>
                    <a:pt x="336115" y="174075"/>
                  </a:cubicBezTo>
                  <a:cubicBezTo>
                    <a:pt x="336495" y="173188"/>
                    <a:pt x="334975" y="169134"/>
                    <a:pt x="336242" y="169641"/>
                  </a:cubicBezTo>
                  <a:cubicBezTo>
                    <a:pt x="336748" y="171288"/>
                    <a:pt x="337635" y="171921"/>
                    <a:pt x="338775" y="171415"/>
                  </a:cubicBezTo>
                  <a:cubicBezTo>
                    <a:pt x="337508" y="166094"/>
                    <a:pt x="336495" y="161026"/>
                    <a:pt x="338649" y="160266"/>
                  </a:cubicBezTo>
                  <a:cubicBezTo>
                    <a:pt x="339535" y="163053"/>
                    <a:pt x="340929" y="164067"/>
                    <a:pt x="341436" y="168627"/>
                  </a:cubicBezTo>
                  <a:cubicBezTo>
                    <a:pt x="343970" y="167487"/>
                    <a:pt x="344983" y="172555"/>
                    <a:pt x="346250" y="176609"/>
                  </a:cubicBezTo>
                  <a:cubicBezTo>
                    <a:pt x="344350" y="177623"/>
                    <a:pt x="343590" y="174075"/>
                    <a:pt x="342323" y="172935"/>
                  </a:cubicBezTo>
                  <a:cubicBezTo>
                    <a:pt x="343210" y="176989"/>
                    <a:pt x="342449" y="177623"/>
                    <a:pt x="340676" y="175469"/>
                  </a:cubicBezTo>
                  <a:cubicBezTo>
                    <a:pt x="340169" y="176736"/>
                    <a:pt x="341309" y="180663"/>
                    <a:pt x="340929" y="182057"/>
                  </a:cubicBezTo>
                  <a:cubicBezTo>
                    <a:pt x="340422" y="183957"/>
                    <a:pt x="336495" y="181423"/>
                    <a:pt x="338649" y="186998"/>
                  </a:cubicBezTo>
                  <a:cubicBezTo>
                    <a:pt x="335228" y="186111"/>
                    <a:pt x="336368" y="191305"/>
                    <a:pt x="332948" y="190419"/>
                  </a:cubicBezTo>
                  <a:cubicBezTo>
                    <a:pt x="334088" y="196120"/>
                    <a:pt x="330667" y="195740"/>
                    <a:pt x="332061" y="201694"/>
                  </a:cubicBezTo>
                  <a:cubicBezTo>
                    <a:pt x="334721" y="208029"/>
                    <a:pt x="339282" y="204101"/>
                    <a:pt x="342576" y="206255"/>
                  </a:cubicBezTo>
                  <a:cubicBezTo>
                    <a:pt x="343210" y="206635"/>
                    <a:pt x="343463" y="211449"/>
                    <a:pt x="344477" y="210309"/>
                  </a:cubicBezTo>
                  <a:cubicBezTo>
                    <a:pt x="343970" y="207395"/>
                    <a:pt x="343083" y="205748"/>
                    <a:pt x="342196" y="204101"/>
                  </a:cubicBezTo>
                  <a:cubicBezTo>
                    <a:pt x="344983" y="203214"/>
                    <a:pt x="349671" y="204608"/>
                    <a:pt x="348531" y="198400"/>
                  </a:cubicBezTo>
                  <a:cubicBezTo>
                    <a:pt x="346504" y="198400"/>
                    <a:pt x="346504" y="191305"/>
                    <a:pt x="344730" y="190165"/>
                  </a:cubicBezTo>
                  <a:cubicBezTo>
                    <a:pt x="346630" y="189278"/>
                    <a:pt x="347517" y="192192"/>
                    <a:pt x="349291" y="191559"/>
                  </a:cubicBezTo>
                  <a:cubicBezTo>
                    <a:pt x="351065" y="196373"/>
                    <a:pt x="350558" y="203721"/>
                    <a:pt x="352331" y="206635"/>
                  </a:cubicBezTo>
                  <a:cubicBezTo>
                    <a:pt x="353218" y="207902"/>
                    <a:pt x="355499" y="204735"/>
                    <a:pt x="355879" y="208155"/>
                  </a:cubicBezTo>
                  <a:cubicBezTo>
                    <a:pt x="353092" y="208029"/>
                    <a:pt x="353092" y="211830"/>
                    <a:pt x="354485" y="217404"/>
                  </a:cubicBezTo>
                  <a:cubicBezTo>
                    <a:pt x="354739" y="222978"/>
                    <a:pt x="362213" y="219684"/>
                    <a:pt x="359300" y="225386"/>
                  </a:cubicBezTo>
                  <a:cubicBezTo>
                    <a:pt x="358793" y="223739"/>
                    <a:pt x="357906" y="223105"/>
                    <a:pt x="356766" y="223612"/>
                  </a:cubicBezTo>
                  <a:cubicBezTo>
                    <a:pt x="357399" y="226526"/>
                    <a:pt x="357272" y="228426"/>
                    <a:pt x="357019" y="230200"/>
                  </a:cubicBezTo>
                  <a:cubicBezTo>
                    <a:pt x="357146" y="235648"/>
                    <a:pt x="360313" y="245023"/>
                    <a:pt x="356892" y="245783"/>
                  </a:cubicBezTo>
                  <a:cubicBezTo>
                    <a:pt x="356512" y="239322"/>
                    <a:pt x="356512" y="239068"/>
                    <a:pt x="354358" y="232860"/>
                  </a:cubicBezTo>
                  <a:cubicBezTo>
                    <a:pt x="352838" y="232480"/>
                    <a:pt x="351825" y="230200"/>
                    <a:pt x="349798" y="231467"/>
                  </a:cubicBezTo>
                  <a:cubicBezTo>
                    <a:pt x="346884" y="222852"/>
                    <a:pt x="347264" y="228173"/>
                    <a:pt x="343843" y="228173"/>
                  </a:cubicBezTo>
                  <a:cubicBezTo>
                    <a:pt x="343843" y="228173"/>
                    <a:pt x="343463" y="226146"/>
                    <a:pt x="343463" y="226019"/>
                  </a:cubicBezTo>
                  <a:cubicBezTo>
                    <a:pt x="343210" y="225639"/>
                    <a:pt x="341689" y="226399"/>
                    <a:pt x="341436" y="226399"/>
                  </a:cubicBezTo>
                  <a:cubicBezTo>
                    <a:pt x="336115" y="226146"/>
                    <a:pt x="336622" y="235014"/>
                    <a:pt x="333454" y="234634"/>
                  </a:cubicBezTo>
                  <a:cubicBezTo>
                    <a:pt x="334214" y="238308"/>
                    <a:pt x="333708" y="240335"/>
                    <a:pt x="332694" y="241476"/>
                  </a:cubicBezTo>
                  <a:cubicBezTo>
                    <a:pt x="331807" y="237801"/>
                    <a:pt x="331554" y="234761"/>
                    <a:pt x="332061" y="232734"/>
                  </a:cubicBezTo>
                  <a:cubicBezTo>
                    <a:pt x="330667" y="228426"/>
                    <a:pt x="328133" y="229186"/>
                    <a:pt x="329273" y="224372"/>
                  </a:cubicBezTo>
                  <a:cubicBezTo>
                    <a:pt x="331047" y="223992"/>
                    <a:pt x="332694" y="223739"/>
                    <a:pt x="334468" y="223359"/>
                  </a:cubicBezTo>
                  <a:cubicBezTo>
                    <a:pt x="334088" y="216644"/>
                    <a:pt x="339789" y="217784"/>
                    <a:pt x="336622" y="207269"/>
                  </a:cubicBezTo>
                  <a:cubicBezTo>
                    <a:pt x="334975" y="213350"/>
                    <a:pt x="335101" y="203975"/>
                    <a:pt x="332061" y="205875"/>
                  </a:cubicBezTo>
                  <a:cubicBezTo>
                    <a:pt x="331047" y="200934"/>
                    <a:pt x="330034" y="195866"/>
                    <a:pt x="329020" y="190799"/>
                  </a:cubicBezTo>
                  <a:cubicBezTo>
                    <a:pt x="326866" y="191685"/>
                    <a:pt x="325346" y="189658"/>
                    <a:pt x="324586" y="184971"/>
                  </a:cubicBezTo>
                  <a:cubicBezTo>
                    <a:pt x="324206" y="182690"/>
                    <a:pt x="325853" y="182057"/>
                    <a:pt x="326613" y="180410"/>
                  </a:cubicBezTo>
                  <a:close/>
                  <a:moveTo>
                    <a:pt x="323065" y="221331"/>
                  </a:moveTo>
                  <a:cubicBezTo>
                    <a:pt x="325346" y="224119"/>
                    <a:pt x="326233" y="232100"/>
                    <a:pt x="327500" y="238308"/>
                  </a:cubicBezTo>
                  <a:cubicBezTo>
                    <a:pt x="328260" y="240969"/>
                    <a:pt x="330034" y="242362"/>
                    <a:pt x="327373" y="242742"/>
                  </a:cubicBezTo>
                  <a:cubicBezTo>
                    <a:pt x="325346" y="236661"/>
                    <a:pt x="322432" y="234127"/>
                    <a:pt x="319645" y="230833"/>
                  </a:cubicBezTo>
                  <a:cubicBezTo>
                    <a:pt x="322559" y="230073"/>
                    <a:pt x="319518" y="221458"/>
                    <a:pt x="323065" y="221331"/>
                  </a:cubicBezTo>
                  <a:close/>
                  <a:moveTo>
                    <a:pt x="310523" y="159126"/>
                  </a:moveTo>
                  <a:cubicBezTo>
                    <a:pt x="313564" y="157479"/>
                    <a:pt x="315211" y="161406"/>
                    <a:pt x="317618" y="162166"/>
                  </a:cubicBezTo>
                  <a:cubicBezTo>
                    <a:pt x="317491" y="160392"/>
                    <a:pt x="317998" y="159506"/>
                    <a:pt x="319265" y="159632"/>
                  </a:cubicBezTo>
                  <a:cubicBezTo>
                    <a:pt x="318631" y="156212"/>
                    <a:pt x="317618" y="152284"/>
                    <a:pt x="320025" y="152791"/>
                  </a:cubicBezTo>
                  <a:cubicBezTo>
                    <a:pt x="321419" y="159379"/>
                    <a:pt x="321292" y="163940"/>
                    <a:pt x="319518" y="166220"/>
                  </a:cubicBezTo>
                  <a:cubicBezTo>
                    <a:pt x="318631" y="163306"/>
                    <a:pt x="316731" y="164193"/>
                    <a:pt x="315591" y="162546"/>
                  </a:cubicBezTo>
                  <a:cubicBezTo>
                    <a:pt x="314957" y="164953"/>
                    <a:pt x="314450" y="167234"/>
                    <a:pt x="313817" y="169641"/>
                  </a:cubicBezTo>
                  <a:cubicBezTo>
                    <a:pt x="313564" y="168501"/>
                    <a:pt x="312550" y="167361"/>
                    <a:pt x="312803" y="169894"/>
                  </a:cubicBezTo>
                  <a:cubicBezTo>
                    <a:pt x="311536" y="169768"/>
                    <a:pt x="309890" y="170781"/>
                    <a:pt x="309256" y="168374"/>
                  </a:cubicBezTo>
                  <a:cubicBezTo>
                    <a:pt x="310396" y="167741"/>
                    <a:pt x="312297" y="168121"/>
                    <a:pt x="311917" y="165587"/>
                  </a:cubicBezTo>
                  <a:cubicBezTo>
                    <a:pt x="310776" y="162546"/>
                    <a:pt x="309890" y="162166"/>
                    <a:pt x="310523" y="159126"/>
                  </a:cubicBezTo>
                  <a:close/>
                  <a:moveTo>
                    <a:pt x="301908" y="158619"/>
                  </a:moveTo>
                  <a:cubicBezTo>
                    <a:pt x="302541" y="162673"/>
                    <a:pt x="304062" y="163180"/>
                    <a:pt x="304695" y="166980"/>
                  </a:cubicBezTo>
                  <a:cubicBezTo>
                    <a:pt x="302921" y="167487"/>
                    <a:pt x="301401" y="167107"/>
                    <a:pt x="300134" y="165587"/>
                  </a:cubicBezTo>
                  <a:cubicBezTo>
                    <a:pt x="298994" y="161026"/>
                    <a:pt x="299501" y="158619"/>
                    <a:pt x="301908" y="158619"/>
                  </a:cubicBezTo>
                  <a:close/>
                  <a:moveTo>
                    <a:pt x="301654" y="216517"/>
                  </a:moveTo>
                  <a:cubicBezTo>
                    <a:pt x="300768" y="216137"/>
                    <a:pt x="300134" y="214997"/>
                    <a:pt x="299754" y="212463"/>
                  </a:cubicBezTo>
                  <a:cubicBezTo>
                    <a:pt x="302035" y="207522"/>
                    <a:pt x="296967" y="202581"/>
                    <a:pt x="301781" y="200934"/>
                  </a:cubicBezTo>
                  <a:cubicBezTo>
                    <a:pt x="303555" y="204735"/>
                    <a:pt x="300134" y="208662"/>
                    <a:pt x="303555" y="209549"/>
                  </a:cubicBezTo>
                  <a:cubicBezTo>
                    <a:pt x="305455" y="210816"/>
                    <a:pt x="305455" y="205115"/>
                    <a:pt x="307229" y="206635"/>
                  </a:cubicBezTo>
                  <a:cubicBezTo>
                    <a:pt x="307989" y="207269"/>
                    <a:pt x="307862" y="211449"/>
                    <a:pt x="309129" y="210689"/>
                  </a:cubicBezTo>
                  <a:cubicBezTo>
                    <a:pt x="309509" y="210436"/>
                    <a:pt x="307989" y="205242"/>
                    <a:pt x="309256" y="206255"/>
                  </a:cubicBezTo>
                  <a:cubicBezTo>
                    <a:pt x="310143" y="212843"/>
                    <a:pt x="314197" y="216644"/>
                    <a:pt x="310776" y="219304"/>
                  </a:cubicBezTo>
                  <a:cubicBezTo>
                    <a:pt x="309509" y="212843"/>
                    <a:pt x="306089" y="214617"/>
                    <a:pt x="303301" y="214110"/>
                  </a:cubicBezTo>
                  <a:cubicBezTo>
                    <a:pt x="304062" y="217277"/>
                    <a:pt x="304568" y="222092"/>
                    <a:pt x="306089" y="222472"/>
                  </a:cubicBezTo>
                  <a:cubicBezTo>
                    <a:pt x="307989" y="216897"/>
                    <a:pt x="311663" y="229186"/>
                    <a:pt x="316224" y="224879"/>
                  </a:cubicBezTo>
                  <a:cubicBezTo>
                    <a:pt x="316604" y="227033"/>
                    <a:pt x="317111" y="229186"/>
                    <a:pt x="317491" y="231340"/>
                  </a:cubicBezTo>
                  <a:cubicBezTo>
                    <a:pt x="313817" y="233494"/>
                    <a:pt x="312930" y="228933"/>
                    <a:pt x="312297" y="232354"/>
                  </a:cubicBezTo>
                  <a:cubicBezTo>
                    <a:pt x="312170" y="232860"/>
                    <a:pt x="310523" y="232607"/>
                    <a:pt x="310270" y="232734"/>
                  </a:cubicBezTo>
                  <a:cubicBezTo>
                    <a:pt x="305835" y="234761"/>
                    <a:pt x="307482" y="228173"/>
                    <a:pt x="304822" y="227159"/>
                  </a:cubicBezTo>
                  <a:cubicBezTo>
                    <a:pt x="306089" y="231974"/>
                    <a:pt x="306215" y="235268"/>
                    <a:pt x="304442" y="236154"/>
                  </a:cubicBezTo>
                  <a:cubicBezTo>
                    <a:pt x="302288" y="231720"/>
                    <a:pt x="300007" y="227919"/>
                    <a:pt x="298994" y="219431"/>
                  </a:cubicBezTo>
                  <a:cubicBezTo>
                    <a:pt x="299627" y="214237"/>
                    <a:pt x="302035" y="221585"/>
                    <a:pt x="301654" y="216517"/>
                  </a:cubicBezTo>
                  <a:close/>
                  <a:moveTo>
                    <a:pt x="298487" y="382231"/>
                  </a:moveTo>
                  <a:cubicBezTo>
                    <a:pt x="298741" y="383624"/>
                    <a:pt x="299121" y="385145"/>
                    <a:pt x="299374" y="386538"/>
                  </a:cubicBezTo>
                  <a:cubicBezTo>
                    <a:pt x="298741" y="386665"/>
                    <a:pt x="297980" y="386792"/>
                    <a:pt x="297347" y="386918"/>
                  </a:cubicBezTo>
                  <a:cubicBezTo>
                    <a:pt x="297094" y="385525"/>
                    <a:pt x="296713" y="384004"/>
                    <a:pt x="296460" y="382611"/>
                  </a:cubicBezTo>
                  <a:cubicBezTo>
                    <a:pt x="297094" y="382484"/>
                    <a:pt x="297727" y="382357"/>
                    <a:pt x="298487" y="382231"/>
                  </a:cubicBezTo>
                  <a:close/>
                  <a:moveTo>
                    <a:pt x="289365" y="245783"/>
                  </a:moveTo>
                  <a:cubicBezTo>
                    <a:pt x="288352" y="241729"/>
                    <a:pt x="289619" y="240842"/>
                    <a:pt x="288732" y="237041"/>
                  </a:cubicBezTo>
                  <a:cubicBezTo>
                    <a:pt x="292786" y="235268"/>
                    <a:pt x="289492" y="243503"/>
                    <a:pt x="289365" y="245783"/>
                  </a:cubicBezTo>
                  <a:close/>
                  <a:moveTo>
                    <a:pt x="282777" y="175722"/>
                  </a:moveTo>
                  <a:cubicBezTo>
                    <a:pt x="285438" y="175469"/>
                    <a:pt x="287338" y="178003"/>
                    <a:pt x="288605" y="183450"/>
                  </a:cubicBezTo>
                  <a:cubicBezTo>
                    <a:pt x="286325" y="184591"/>
                    <a:pt x="284551" y="183831"/>
                    <a:pt x="283031" y="182310"/>
                  </a:cubicBezTo>
                  <a:cubicBezTo>
                    <a:pt x="282397" y="179396"/>
                    <a:pt x="282651" y="177496"/>
                    <a:pt x="282777" y="175722"/>
                  </a:cubicBezTo>
                  <a:close/>
                  <a:moveTo>
                    <a:pt x="274162" y="389199"/>
                  </a:moveTo>
                  <a:cubicBezTo>
                    <a:pt x="273909" y="387805"/>
                    <a:pt x="273529" y="386285"/>
                    <a:pt x="273275" y="384891"/>
                  </a:cubicBezTo>
                  <a:cubicBezTo>
                    <a:pt x="274669" y="384638"/>
                    <a:pt x="276063" y="384384"/>
                    <a:pt x="277456" y="384131"/>
                  </a:cubicBezTo>
                  <a:cubicBezTo>
                    <a:pt x="277710" y="385525"/>
                    <a:pt x="278090" y="387045"/>
                    <a:pt x="278343" y="388439"/>
                  </a:cubicBezTo>
                  <a:cubicBezTo>
                    <a:pt x="276949" y="388692"/>
                    <a:pt x="275556" y="388945"/>
                    <a:pt x="274162" y="389199"/>
                  </a:cubicBezTo>
                  <a:close/>
                  <a:moveTo>
                    <a:pt x="278470" y="181043"/>
                  </a:moveTo>
                  <a:cubicBezTo>
                    <a:pt x="278723" y="182437"/>
                    <a:pt x="279103" y="183957"/>
                    <a:pt x="279357" y="185351"/>
                  </a:cubicBezTo>
                  <a:cubicBezTo>
                    <a:pt x="278723" y="185478"/>
                    <a:pt x="277963" y="185604"/>
                    <a:pt x="277330" y="185731"/>
                  </a:cubicBezTo>
                  <a:cubicBezTo>
                    <a:pt x="277076" y="184337"/>
                    <a:pt x="276823" y="182817"/>
                    <a:pt x="276443" y="181423"/>
                  </a:cubicBezTo>
                  <a:cubicBezTo>
                    <a:pt x="277076" y="181297"/>
                    <a:pt x="277836" y="181170"/>
                    <a:pt x="278470" y="181043"/>
                  </a:cubicBezTo>
                  <a:close/>
                  <a:moveTo>
                    <a:pt x="274416" y="181803"/>
                  </a:moveTo>
                  <a:cubicBezTo>
                    <a:pt x="273655" y="184971"/>
                    <a:pt x="269981" y="186111"/>
                    <a:pt x="268841" y="180663"/>
                  </a:cubicBezTo>
                  <a:cubicBezTo>
                    <a:pt x="270488" y="181550"/>
                    <a:pt x="273655" y="177116"/>
                    <a:pt x="274416" y="181803"/>
                  </a:cubicBezTo>
                  <a:close/>
                  <a:moveTo>
                    <a:pt x="270108" y="240589"/>
                  </a:moveTo>
                  <a:cubicBezTo>
                    <a:pt x="272389" y="238562"/>
                    <a:pt x="275176" y="236535"/>
                    <a:pt x="278977" y="236661"/>
                  </a:cubicBezTo>
                  <a:cubicBezTo>
                    <a:pt x="281004" y="243123"/>
                    <a:pt x="280497" y="240589"/>
                    <a:pt x="281130" y="247430"/>
                  </a:cubicBezTo>
                  <a:cubicBezTo>
                    <a:pt x="279230" y="245276"/>
                    <a:pt x="277836" y="250471"/>
                    <a:pt x="276443" y="250597"/>
                  </a:cubicBezTo>
                  <a:cubicBezTo>
                    <a:pt x="276443" y="250597"/>
                    <a:pt x="276063" y="248570"/>
                    <a:pt x="276063" y="248444"/>
                  </a:cubicBezTo>
                  <a:cubicBezTo>
                    <a:pt x="274542" y="246417"/>
                    <a:pt x="272135" y="249077"/>
                    <a:pt x="270488" y="247303"/>
                  </a:cubicBezTo>
                  <a:cubicBezTo>
                    <a:pt x="269728" y="246417"/>
                    <a:pt x="268841" y="246163"/>
                    <a:pt x="268588" y="243249"/>
                  </a:cubicBezTo>
                  <a:cubicBezTo>
                    <a:pt x="268081" y="240715"/>
                    <a:pt x="269095" y="241476"/>
                    <a:pt x="270108" y="240589"/>
                  </a:cubicBezTo>
                  <a:close/>
                  <a:moveTo>
                    <a:pt x="231467" y="219178"/>
                  </a:moveTo>
                  <a:cubicBezTo>
                    <a:pt x="231974" y="222472"/>
                    <a:pt x="233367" y="227033"/>
                    <a:pt x="232100" y="227919"/>
                  </a:cubicBezTo>
                  <a:cubicBezTo>
                    <a:pt x="230327" y="225386"/>
                    <a:pt x="229186" y="220318"/>
                    <a:pt x="231467" y="219178"/>
                  </a:cubicBezTo>
                  <a:close/>
                  <a:moveTo>
                    <a:pt x="224752" y="249457"/>
                  </a:moveTo>
                  <a:cubicBezTo>
                    <a:pt x="224119" y="245403"/>
                    <a:pt x="222598" y="244896"/>
                    <a:pt x="221965" y="241095"/>
                  </a:cubicBezTo>
                  <a:cubicBezTo>
                    <a:pt x="224879" y="235774"/>
                    <a:pt x="228806" y="251104"/>
                    <a:pt x="224752" y="249457"/>
                  </a:cubicBezTo>
                  <a:close/>
                  <a:moveTo>
                    <a:pt x="223739" y="180537"/>
                  </a:moveTo>
                  <a:cubicBezTo>
                    <a:pt x="223232" y="182564"/>
                    <a:pt x="220445" y="179523"/>
                    <a:pt x="220191" y="179016"/>
                  </a:cubicBezTo>
                  <a:cubicBezTo>
                    <a:pt x="218291" y="175089"/>
                    <a:pt x="224245" y="178890"/>
                    <a:pt x="223739" y="180537"/>
                  </a:cubicBezTo>
                  <a:close/>
                  <a:moveTo>
                    <a:pt x="209549" y="243503"/>
                  </a:moveTo>
                  <a:cubicBezTo>
                    <a:pt x="209549" y="249837"/>
                    <a:pt x="206128" y="244516"/>
                    <a:pt x="204355" y="244516"/>
                  </a:cubicBezTo>
                  <a:cubicBezTo>
                    <a:pt x="204608" y="244516"/>
                    <a:pt x="204228" y="246670"/>
                    <a:pt x="203721" y="246923"/>
                  </a:cubicBezTo>
                  <a:cubicBezTo>
                    <a:pt x="202708" y="247430"/>
                    <a:pt x="202074" y="245276"/>
                    <a:pt x="201187" y="245150"/>
                  </a:cubicBezTo>
                  <a:cubicBezTo>
                    <a:pt x="198907" y="238562"/>
                    <a:pt x="209422" y="236535"/>
                    <a:pt x="209549" y="243503"/>
                  </a:cubicBezTo>
                  <a:close/>
                  <a:moveTo>
                    <a:pt x="175722" y="261366"/>
                  </a:moveTo>
                  <a:cubicBezTo>
                    <a:pt x="170401" y="264153"/>
                    <a:pt x="168754" y="252624"/>
                    <a:pt x="166094" y="245403"/>
                  </a:cubicBezTo>
                  <a:cubicBezTo>
                    <a:pt x="168374" y="239195"/>
                    <a:pt x="177623" y="250597"/>
                    <a:pt x="175722" y="261366"/>
                  </a:cubicBezTo>
                  <a:close/>
                  <a:moveTo>
                    <a:pt x="159126" y="226779"/>
                  </a:moveTo>
                  <a:cubicBezTo>
                    <a:pt x="159632" y="228426"/>
                    <a:pt x="160519" y="229060"/>
                    <a:pt x="161659" y="228553"/>
                  </a:cubicBezTo>
                  <a:cubicBezTo>
                    <a:pt x="162293" y="231467"/>
                    <a:pt x="162800" y="234254"/>
                    <a:pt x="163433" y="237168"/>
                  </a:cubicBezTo>
                  <a:cubicBezTo>
                    <a:pt x="162800" y="237295"/>
                    <a:pt x="162040" y="237421"/>
                    <a:pt x="161406" y="237548"/>
                  </a:cubicBezTo>
                  <a:cubicBezTo>
                    <a:pt x="160773" y="237548"/>
                    <a:pt x="160139" y="237421"/>
                    <a:pt x="159886" y="235648"/>
                  </a:cubicBezTo>
                  <a:cubicBezTo>
                    <a:pt x="160899" y="235394"/>
                    <a:pt x="160393" y="231594"/>
                    <a:pt x="158999" y="231340"/>
                  </a:cubicBezTo>
                  <a:cubicBezTo>
                    <a:pt x="159252" y="232480"/>
                    <a:pt x="158619" y="234001"/>
                    <a:pt x="157985" y="231594"/>
                  </a:cubicBezTo>
                  <a:cubicBezTo>
                    <a:pt x="159252" y="231087"/>
                    <a:pt x="158112" y="227413"/>
                    <a:pt x="159126" y="226779"/>
                  </a:cubicBezTo>
                  <a:close/>
                  <a:moveTo>
                    <a:pt x="158112" y="157732"/>
                  </a:moveTo>
                  <a:cubicBezTo>
                    <a:pt x="156085" y="157859"/>
                    <a:pt x="154438" y="156972"/>
                    <a:pt x="153171" y="154311"/>
                  </a:cubicBezTo>
                  <a:cubicBezTo>
                    <a:pt x="155325" y="153298"/>
                    <a:pt x="157099" y="154058"/>
                    <a:pt x="158112" y="157732"/>
                  </a:cubicBezTo>
                  <a:close/>
                  <a:moveTo>
                    <a:pt x="138095" y="239702"/>
                  </a:moveTo>
                  <a:cubicBezTo>
                    <a:pt x="140375" y="242616"/>
                    <a:pt x="142909" y="254018"/>
                    <a:pt x="138601" y="253005"/>
                  </a:cubicBezTo>
                  <a:cubicBezTo>
                    <a:pt x="137588" y="250344"/>
                    <a:pt x="136448" y="248824"/>
                    <a:pt x="134674" y="249330"/>
                  </a:cubicBezTo>
                  <a:cubicBezTo>
                    <a:pt x="133154" y="242616"/>
                    <a:pt x="135814" y="241476"/>
                    <a:pt x="138095" y="239702"/>
                  </a:cubicBezTo>
                  <a:close/>
                  <a:moveTo>
                    <a:pt x="132900" y="187251"/>
                  </a:moveTo>
                  <a:cubicBezTo>
                    <a:pt x="135307" y="195613"/>
                    <a:pt x="129986" y="195106"/>
                    <a:pt x="128719" y="188011"/>
                  </a:cubicBezTo>
                  <a:cubicBezTo>
                    <a:pt x="130240" y="187758"/>
                    <a:pt x="131633" y="187505"/>
                    <a:pt x="132900" y="187251"/>
                  </a:cubicBezTo>
                  <a:close/>
                  <a:moveTo>
                    <a:pt x="114277" y="382611"/>
                  </a:moveTo>
                  <a:cubicBezTo>
                    <a:pt x="116050" y="385525"/>
                    <a:pt x="116430" y="387678"/>
                    <a:pt x="114530" y="389199"/>
                  </a:cubicBezTo>
                  <a:cubicBezTo>
                    <a:pt x="113896" y="386412"/>
                    <a:pt x="112630" y="386538"/>
                    <a:pt x="112249" y="382991"/>
                  </a:cubicBezTo>
                  <a:cubicBezTo>
                    <a:pt x="112883" y="382991"/>
                    <a:pt x="113516" y="382864"/>
                    <a:pt x="114277" y="382611"/>
                  </a:cubicBezTo>
                  <a:close/>
                  <a:moveTo>
                    <a:pt x="112123" y="249330"/>
                  </a:moveTo>
                  <a:cubicBezTo>
                    <a:pt x="110856" y="249711"/>
                    <a:pt x="111236" y="252371"/>
                    <a:pt x="109462" y="252118"/>
                  </a:cubicBezTo>
                  <a:cubicBezTo>
                    <a:pt x="106802" y="247050"/>
                    <a:pt x="111743" y="245023"/>
                    <a:pt x="112123" y="249330"/>
                  </a:cubicBezTo>
                  <a:close/>
                  <a:moveTo>
                    <a:pt x="91599" y="333581"/>
                  </a:moveTo>
                  <a:cubicBezTo>
                    <a:pt x="92612" y="337002"/>
                    <a:pt x="91345" y="339662"/>
                    <a:pt x="89952" y="336115"/>
                  </a:cubicBezTo>
                  <a:cubicBezTo>
                    <a:pt x="91979" y="335101"/>
                    <a:pt x="89318" y="327880"/>
                    <a:pt x="91345" y="326866"/>
                  </a:cubicBezTo>
                  <a:cubicBezTo>
                    <a:pt x="91979" y="330540"/>
                    <a:pt x="96159" y="323445"/>
                    <a:pt x="97806" y="332314"/>
                  </a:cubicBezTo>
                  <a:cubicBezTo>
                    <a:pt x="94006" y="330667"/>
                    <a:pt x="95399" y="332694"/>
                    <a:pt x="91599" y="333581"/>
                  </a:cubicBezTo>
                  <a:close/>
                  <a:moveTo>
                    <a:pt x="103001" y="246670"/>
                  </a:moveTo>
                  <a:cubicBezTo>
                    <a:pt x="103888" y="249457"/>
                    <a:pt x="105281" y="250471"/>
                    <a:pt x="105788" y="255032"/>
                  </a:cubicBezTo>
                  <a:cubicBezTo>
                    <a:pt x="104394" y="255285"/>
                    <a:pt x="103001" y="255538"/>
                    <a:pt x="101607" y="255792"/>
                  </a:cubicBezTo>
                  <a:cubicBezTo>
                    <a:pt x="100214" y="250217"/>
                    <a:pt x="100214" y="246543"/>
                    <a:pt x="103001" y="246670"/>
                  </a:cubicBezTo>
                  <a:close/>
                  <a:moveTo>
                    <a:pt x="99834" y="251738"/>
                  </a:moveTo>
                  <a:cubicBezTo>
                    <a:pt x="100087" y="253131"/>
                    <a:pt x="100467" y="254652"/>
                    <a:pt x="100720" y="256045"/>
                  </a:cubicBezTo>
                  <a:cubicBezTo>
                    <a:pt x="100087" y="256172"/>
                    <a:pt x="99327" y="256299"/>
                    <a:pt x="98693" y="256425"/>
                  </a:cubicBezTo>
                  <a:cubicBezTo>
                    <a:pt x="98440" y="255032"/>
                    <a:pt x="98187" y="253511"/>
                    <a:pt x="97806" y="252118"/>
                  </a:cubicBezTo>
                  <a:cubicBezTo>
                    <a:pt x="98440" y="251991"/>
                    <a:pt x="99073" y="251864"/>
                    <a:pt x="99834" y="251738"/>
                  </a:cubicBezTo>
                  <a:close/>
                  <a:moveTo>
                    <a:pt x="85391" y="238942"/>
                  </a:moveTo>
                  <a:cubicBezTo>
                    <a:pt x="86658" y="239068"/>
                    <a:pt x="88305" y="238055"/>
                    <a:pt x="88938" y="240462"/>
                  </a:cubicBezTo>
                  <a:cubicBezTo>
                    <a:pt x="87418" y="245276"/>
                    <a:pt x="95019" y="247303"/>
                    <a:pt x="96666" y="252371"/>
                  </a:cubicBezTo>
                  <a:cubicBezTo>
                    <a:pt x="93246" y="254271"/>
                    <a:pt x="93372" y="259593"/>
                    <a:pt x="88811" y="256172"/>
                  </a:cubicBezTo>
                  <a:cubicBezTo>
                    <a:pt x="86531" y="249457"/>
                    <a:pt x="91599" y="252624"/>
                    <a:pt x="90205" y="247050"/>
                  </a:cubicBezTo>
                  <a:cubicBezTo>
                    <a:pt x="88431" y="245150"/>
                    <a:pt x="86024" y="245783"/>
                    <a:pt x="84757" y="241476"/>
                  </a:cubicBezTo>
                  <a:cubicBezTo>
                    <a:pt x="85391" y="241095"/>
                    <a:pt x="86024" y="240715"/>
                    <a:pt x="85391" y="238942"/>
                  </a:cubicBezTo>
                  <a:close/>
                  <a:moveTo>
                    <a:pt x="53337" y="260859"/>
                  </a:moveTo>
                  <a:cubicBezTo>
                    <a:pt x="55111" y="269094"/>
                    <a:pt x="51817" y="271882"/>
                    <a:pt x="52704" y="263267"/>
                  </a:cubicBezTo>
                  <a:cubicBezTo>
                    <a:pt x="51184" y="262633"/>
                    <a:pt x="50043" y="260859"/>
                    <a:pt x="49410" y="257185"/>
                  </a:cubicBezTo>
                  <a:cubicBezTo>
                    <a:pt x="49537" y="253258"/>
                    <a:pt x="50424" y="250091"/>
                    <a:pt x="51817" y="247810"/>
                  </a:cubicBezTo>
                  <a:cubicBezTo>
                    <a:pt x="52704" y="253131"/>
                    <a:pt x="54731" y="254145"/>
                    <a:pt x="55998" y="258072"/>
                  </a:cubicBezTo>
                  <a:cubicBezTo>
                    <a:pt x="54984" y="258706"/>
                    <a:pt x="53084" y="258326"/>
                    <a:pt x="53337" y="260859"/>
                  </a:cubicBezTo>
                  <a:close/>
                  <a:moveTo>
                    <a:pt x="67780" y="460907"/>
                  </a:moveTo>
                  <a:cubicBezTo>
                    <a:pt x="69807" y="460780"/>
                    <a:pt x="71454" y="461667"/>
                    <a:pt x="72721" y="464454"/>
                  </a:cubicBezTo>
                  <a:cubicBezTo>
                    <a:pt x="70821" y="464201"/>
                    <a:pt x="68034" y="467495"/>
                    <a:pt x="67780" y="460907"/>
                  </a:cubicBezTo>
                  <a:close/>
                  <a:moveTo>
                    <a:pt x="81210" y="335608"/>
                  </a:moveTo>
                  <a:cubicBezTo>
                    <a:pt x="80576" y="333074"/>
                    <a:pt x="78423" y="331047"/>
                    <a:pt x="79943" y="329147"/>
                  </a:cubicBezTo>
                  <a:cubicBezTo>
                    <a:pt x="80576" y="331680"/>
                    <a:pt x="82730" y="333708"/>
                    <a:pt x="81210" y="335608"/>
                  </a:cubicBezTo>
                  <a:close/>
                  <a:moveTo>
                    <a:pt x="71328" y="232734"/>
                  </a:moveTo>
                  <a:cubicBezTo>
                    <a:pt x="71835" y="236028"/>
                    <a:pt x="73228" y="240589"/>
                    <a:pt x="71961" y="241476"/>
                  </a:cubicBezTo>
                  <a:cubicBezTo>
                    <a:pt x="71328" y="238942"/>
                    <a:pt x="69807" y="239448"/>
                    <a:pt x="68414" y="239955"/>
                  </a:cubicBezTo>
                  <a:cubicBezTo>
                    <a:pt x="67020" y="234381"/>
                    <a:pt x="68541" y="232734"/>
                    <a:pt x="71328" y="232734"/>
                  </a:cubicBezTo>
                  <a:close/>
                  <a:moveTo>
                    <a:pt x="70694" y="250724"/>
                  </a:moveTo>
                  <a:cubicBezTo>
                    <a:pt x="72595" y="250344"/>
                    <a:pt x="73608" y="253258"/>
                    <a:pt x="75635" y="254145"/>
                  </a:cubicBezTo>
                  <a:cubicBezTo>
                    <a:pt x="77029" y="254778"/>
                    <a:pt x="77662" y="251104"/>
                    <a:pt x="78296" y="251358"/>
                  </a:cubicBezTo>
                  <a:cubicBezTo>
                    <a:pt x="78929" y="251738"/>
                    <a:pt x="80196" y="255918"/>
                    <a:pt x="80576" y="257565"/>
                  </a:cubicBezTo>
                  <a:cubicBezTo>
                    <a:pt x="78549" y="265167"/>
                    <a:pt x="72721" y="255412"/>
                    <a:pt x="69427" y="255285"/>
                  </a:cubicBezTo>
                  <a:cubicBezTo>
                    <a:pt x="69934" y="259212"/>
                    <a:pt x="62586" y="265547"/>
                    <a:pt x="61192" y="256932"/>
                  </a:cubicBezTo>
                  <a:cubicBezTo>
                    <a:pt x="65753" y="259212"/>
                    <a:pt x="67147" y="251484"/>
                    <a:pt x="70694" y="250724"/>
                  </a:cubicBezTo>
                  <a:close/>
                  <a:moveTo>
                    <a:pt x="58405" y="291012"/>
                  </a:moveTo>
                  <a:cubicBezTo>
                    <a:pt x="60306" y="291139"/>
                    <a:pt x="63093" y="287845"/>
                    <a:pt x="63346" y="294560"/>
                  </a:cubicBezTo>
                  <a:cubicBezTo>
                    <a:pt x="61953" y="294940"/>
                    <a:pt x="60939" y="294053"/>
                    <a:pt x="59799" y="293039"/>
                  </a:cubicBezTo>
                  <a:cubicBezTo>
                    <a:pt x="60179" y="295573"/>
                    <a:pt x="61192" y="299121"/>
                    <a:pt x="60052" y="299627"/>
                  </a:cubicBezTo>
                  <a:cubicBezTo>
                    <a:pt x="59545" y="296713"/>
                    <a:pt x="58912" y="293926"/>
                    <a:pt x="58405" y="291012"/>
                  </a:cubicBezTo>
                  <a:close/>
                  <a:moveTo>
                    <a:pt x="60306" y="375389"/>
                  </a:moveTo>
                  <a:cubicBezTo>
                    <a:pt x="62333" y="375516"/>
                    <a:pt x="62079" y="372475"/>
                    <a:pt x="63980" y="372475"/>
                  </a:cubicBezTo>
                  <a:cubicBezTo>
                    <a:pt x="66260" y="379570"/>
                    <a:pt x="61699" y="381597"/>
                    <a:pt x="60306" y="375389"/>
                  </a:cubicBezTo>
                  <a:close/>
                </a:path>
              </a:pathLst>
            </a:custGeom>
            <a:grpFill/>
            <a:ln w="12582" cap="flat">
              <a:noFill/>
              <a:prstDash val="solid"/>
              <a:miter/>
            </a:ln>
          </p:spPr>
          <p:txBody>
            <a:bodyPr rtlCol="0" anchor="ctr"/>
            <a:lstStyle/>
            <a:p>
              <a:endParaRPr lang="en-US" noProof="0"/>
            </a:p>
          </p:txBody>
        </p:sp>
        <p:sp>
          <p:nvSpPr>
            <p:cNvPr id="384" name="Freeform: Shape 383">
              <a:extLst>
                <a:ext uri="{FF2B5EF4-FFF2-40B4-BE49-F238E27FC236}">
                  <a16:creationId xmlns:a16="http://schemas.microsoft.com/office/drawing/2014/main" id="{5FAF6921-D098-45AF-A541-5C2B772111CC}"/>
                </a:ext>
              </a:extLst>
            </p:cNvPr>
            <p:cNvSpPr/>
            <p:nvPr/>
          </p:nvSpPr>
          <p:spPr>
            <a:xfrm>
              <a:off x="6298089" y="3303481"/>
              <a:ext cx="25338" cy="38008"/>
            </a:xfrm>
            <a:custGeom>
              <a:avLst/>
              <a:gdLst>
                <a:gd name="connsiteX0" fmla="*/ 9122 w 25338"/>
                <a:gd name="connsiteY0" fmla="*/ 40415 h 38007"/>
                <a:gd name="connsiteX1" fmla="*/ 17230 w 25338"/>
                <a:gd name="connsiteY1" fmla="*/ 43329 h 38007"/>
                <a:gd name="connsiteX2" fmla="*/ 22044 w 25338"/>
                <a:gd name="connsiteY2" fmla="*/ 24578 h 38007"/>
                <a:gd name="connsiteX3" fmla="*/ 17610 w 25338"/>
                <a:gd name="connsiteY3" fmla="*/ 18750 h 38007"/>
                <a:gd name="connsiteX4" fmla="*/ 22298 w 25338"/>
                <a:gd name="connsiteY4" fmla="*/ 15583 h 38007"/>
                <a:gd name="connsiteX5" fmla="*/ 23438 w 25338"/>
                <a:gd name="connsiteY5" fmla="*/ 10896 h 38007"/>
                <a:gd name="connsiteX6" fmla="*/ 26099 w 25338"/>
                <a:gd name="connsiteY6" fmla="*/ 8108 h 38007"/>
                <a:gd name="connsiteX7" fmla="*/ 10515 w 25338"/>
                <a:gd name="connsiteY7" fmla="*/ 0 h 38007"/>
                <a:gd name="connsiteX8" fmla="*/ 6715 w 25338"/>
                <a:gd name="connsiteY8" fmla="*/ 7475 h 38007"/>
                <a:gd name="connsiteX9" fmla="*/ 7095 w 25338"/>
                <a:gd name="connsiteY9" fmla="*/ 9629 h 38007"/>
                <a:gd name="connsiteX10" fmla="*/ 760 w 25338"/>
                <a:gd name="connsiteY10" fmla="*/ 15330 h 38007"/>
                <a:gd name="connsiteX11" fmla="*/ 0 w 25338"/>
                <a:gd name="connsiteY11" fmla="*/ 22171 h 38007"/>
                <a:gd name="connsiteX12" fmla="*/ 4561 w 25338"/>
                <a:gd name="connsiteY12" fmla="*/ 23438 h 38007"/>
                <a:gd name="connsiteX13" fmla="*/ 5701 w 25338"/>
                <a:gd name="connsiteY13" fmla="*/ 18750 h 38007"/>
                <a:gd name="connsiteX14" fmla="*/ 8742 w 25338"/>
                <a:gd name="connsiteY14" fmla="*/ 18117 h 38007"/>
                <a:gd name="connsiteX15" fmla="*/ 14696 w 25338"/>
                <a:gd name="connsiteY15" fmla="*/ 21411 h 38007"/>
                <a:gd name="connsiteX16" fmla="*/ 9122 w 25338"/>
                <a:gd name="connsiteY16" fmla="*/ 40415 h 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38" h="38007">
                  <a:moveTo>
                    <a:pt x="9122" y="40415"/>
                  </a:moveTo>
                  <a:cubicBezTo>
                    <a:pt x="12796" y="44849"/>
                    <a:pt x="14950" y="40161"/>
                    <a:pt x="17230" y="43329"/>
                  </a:cubicBezTo>
                  <a:cubicBezTo>
                    <a:pt x="20397" y="39148"/>
                    <a:pt x="15710" y="24578"/>
                    <a:pt x="22044" y="24578"/>
                  </a:cubicBezTo>
                  <a:cubicBezTo>
                    <a:pt x="21411" y="19511"/>
                    <a:pt x="18624" y="22805"/>
                    <a:pt x="17610" y="18750"/>
                  </a:cubicBezTo>
                  <a:cubicBezTo>
                    <a:pt x="17357" y="13809"/>
                    <a:pt x="21031" y="16850"/>
                    <a:pt x="22298" y="15583"/>
                  </a:cubicBezTo>
                  <a:cubicBezTo>
                    <a:pt x="22678" y="15203"/>
                    <a:pt x="22805" y="11909"/>
                    <a:pt x="23438" y="10896"/>
                  </a:cubicBezTo>
                  <a:cubicBezTo>
                    <a:pt x="24452" y="9375"/>
                    <a:pt x="25465" y="9882"/>
                    <a:pt x="26099" y="8108"/>
                  </a:cubicBezTo>
                  <a:cubicBezTo>
                    <a:pt x="22298" y="-127"/>
                    <a:pt x="16217" y="887"/>
                    <a:pt x="10515" y="0"/>
                  </a:cubicBezTo>
                  <a:cubicBezTo>
                    <a:pt x="10896" y="3801"/>
                    <a:pt x="10009" y="13936"/>
                    <a:pt x="6715" y="7475"/>
                  </a:cubicBezTo>
                  <a:cubicBezTo>
                    <a:pt x="5574" y="8108"/>
                    <a:pt x="6588" y="9755"/>
                    <a:pt x="7095" y="9629"/>
                  </a:cubicBezTo>
                  <a:cubicBezTo>
                    <a:pt x="8615" y="18117"/>
                    <a:pt x="3674" y="16850"/>
                    <a:pt x="760" y="15330"/>
                  </a:cubicBezTo>
                  <a:cubicBezTo>
                    <a:pt x="253" y="17230"/>
                    <a:pt x="1394" y="21284"/>
                    <a:pt x="0" y="22171"/>
                  </a:cubicBezTo>
                  <a:cubicBezTo>
                    <a:pt x="633" y="24198"/>
                    <a:pt x="3294" y="24578"/>
                    <a:pt x="4561" y="23438"/>
                  </a:cubicBezTo>
                  <a:cubicBezTo>
                    <a:pt x="5321" y="22678"/>
                    <a:pt x="5321" y="19004"/>
                    <a:pt x="5701" y="18750"/>
                  </a:cubicBezTo>
                  <a:cubicBezTo>
                    <a:pt x="6208" y="18370"/>
                    <a:pt x="9629" y="22805"/>
                    <a:pt x="8742" y="18117"/>
                  </a:cubicBezTo>
                  <a:cubicBezTo>
                    <a:pt x="10896" y="18624"/>
                    <a:pt x="11782" y="23818"/>
                    <a:pt x="14696" y="21411"/>
                  </a:cubicBezTo>
                  <a:cubicBezTo>
                    <a:pt x="17610" y="33954"/>
                    <a:pt x="3801" y="24452"/>
                    <a:pt x="9122" y="40415"/>
                  </a:cubicBezTo>
                  <a:close/>
                </a:path>
              </a:pathLst>
            </a:custGeom>
            <a:grpFill/>
            <a:ln w="12582" cap="flat">
              <a:noFill/>
              <a:prstDash val="solid"/>
              <a:miter/>
            </a:ln>
          </p:spPr>
          <p:txBody>
            <a:bodyPr rtlCol="0" anchor="ctr"/>
            <a:lstStyle/>
            <a:p>
              <a:endParaRPr lang="en-US" noProof="0"/>
            </a:p>
          </p:txBody>
        </p:sp>
        <p:sp>
          <p:nvSpPr>
            <p:cNvPr id="385" name="Freeform: Shape 384">
              <a:extLst>
                <a:ext uri="{FF2B5EF4-FFF2-40B4-BE49-F238E27FC236}">
                  <a16:creationId xmlns:a16="http://schemas.microsoft.com/office/drawing/2014/main" id="{C75D8286-C6F7-4FF1-9098-A1C81B57BE04}"/>
                </a:ext>
              </a:extLst>
            </p:cNvPr>
            <p:cNvSpPr/>
            <p:nvPr/>
          </p:nvSpPr>
          <p:spPr>
            <a:xfrm>
              <a:off x="5744827" y="3654643"/>
              <a:ext cx="12669" cy="12669"/>
            </a:xfrm>
            <a:custGeom>
              <a:avLst/>
              <a:gdLst>
                <a:gd name="connsiteX0" fmla="*/ 3923 w 0"/>
                <a:gd name="connsiteY0" fmla="*/ 3323 h 0"/>
                <a:gd name="connsiteX1" fmla="*/ 376 w 0"/>
                <a:gd name="connsiteY1" fmla="*/ 1803 h 0"/>
                <a:gd name="connsiteX2" fmla="*/ 3923 w 0"/>
                <a:gd name="connsiteY2" fmla="*/ 3323 h 0"/>
              </a:gdLst>
              <a:ahLst/>
              <a:cxnLst>
                <a:cxn ang="0">
                  <a:pos x="connsiteX0" y="connsiteY0"/>
                </a:cxn>
                <a:cxn ang="0">
                  <a:pos x="connsiteX1" y="connsiteY1"/>
                </a:cxn>
                <a:cxn ang="0">
                  <a:pos x="connsiteX2" y="connsiteY2"/>
                </a:cxn>
              </a:cxnLst>
              <a:rect l="l" t="t" r="r" b="b"/>
              <a:pathLst>
                <a:path>
                  <a:moveTo>
                    <a:pt x="3923" y="3323"/>
                  </a:moveTo>
                  <a:cubicBezTo>
                    <a:pt x="4430" y="1550"/>
                    <a:pt x="-1525" y="-2251"/>
                    <a:pt x="376" y="1803"/>
                  </a:cubicBezTo>
                  <a:cubicBezTo>
                    <a:pt x="756" y="2310"/>
                    <a:pt x="3416" y="5224"/>
                    <a:pt x="3923" y="3323"/>
                  </a:cubicBezTo>
                  <a:close/>
                </a:path>
              </a:pathLst>
            </a:custGeom>
            <a:grpFill/>
            <a:ln w="12582" cap="flat">
              <a:noFill/>
              <a:prstDash val="solid"/>
              <a:miter/>
            </a:ln>
          </p:spPr>
          <p:txBody>
            <a:bodyPr rtlCol="0" anchor="ctr"/>
            <a:lstStyle/>
            <a:p>
              <a:endParaRPr lang="en-US" noProof="0"/>
            </a:p>
          </p:txBody>
        </p:sp>
        <p:sp>
          <p:nvSpPr>
            <p:cNvPr id="386" name="Freeform: Shape 385">
              <a:extLst>
                <a:ext uri="{FF2B5EF4-FFF2-40B4-BE49-F238E27FC236}">
                  <a16:creationId xmlns:a16="http://schemas.microsoft.com/office/drawing/2014/main" id="{EA60CC7D-3333-4A8B-916F-72CB647CC9CA}"/>
                </a:ext>
              </a:extLst>
            </p:cNvPr>
            <p:cNvSpPr/>
            <p:nvPr/>
          </p:nvSpPr>
          <p:spPr>
            <a:xfrm>
              <a:off x="5763933" y="3627814"/>
              <a:ext cx="12669" cy="12669"/>
            </a:xfrm>
            <a:custGeom>
              <a:avLst/>
              <a:gdLst>
                <a:gd name="connsiteX0" fmla="*/ 1287 w 0"/>
                <a:gd name="connsiteY0" fmla="*/ 0 h 0"/>
                <a:gd name="connsiteX1" fmla="*/ 907 w 0"/>
                <a:gd name="connsiteY1" fmla="*/ 8995 h 0"/>
                <a:gd name="connsiteX2" fmla="*/ 1287 w 0"/>
                <a:gd name="connsiteY2" fmla="*/ 0 h 0"/>
              </a:gdLst>
              <a:ahLst/>
              <a:cxnLst>
                <a:cxn ang="0">
                  <a:pos x="connsiteX0" y="connsiteY0"/>
                </a:cxn>
                <a:cxn ang="0">
                  <a:pos x="connsiteX1" y="connsiteY1"/>
                </a:cxn>
                <a:cxn ang="0">
                  <a:pos x="connsiteX2" y="connsiteY2"/>
                </a:cxn>
              </a:cxnLst>
              <a:rect l="l" t="t" r="r" b="b"/>
              <a:pathLst>
                <a:path>
                  <a:moveTo>
                    <a:pt x="1287" y="0"/>
                  </a:moveTo>
                  <a:cubicBezTo>
                    <a:pt x="-360" y="887"/>
                    <a:pt x="-360" y="4181"/>
                    <a:pt x="907" y="8995"/>
                  </a:cubicBezTo>
                  <a:cubicBezTo>
                    <a:pt x="2428" y="6715"/>
                    <a:pt x="3948" y="3421"/>
                    <a:pt x="1287" y="0"/>
                  </a:cubicBezTo>
                  <a:close/>
                </a:path>
              </a:pathLst>
            </a:custGeom>
            <a:grpFill/>
            <a:ln w="12582" cap="flat">
              <a:noFill/>
              <a:prstDash val="solid"/>
              <a:miter/>
            </a:ln>
          </p:spPr>
          <p:txBody>
            <a:bodyPr rtlCol="0" anchor="ctr"/>
            <a:lstStyle/>
            <a:p>
              <a:endParaRPr lang="en-US" noProof="0"/>
            </a:p>
          </p:txBody>
        </p:sp>
        <p:sp>
          <p:nvSpPr>
            <p:cNvPr id="387" name="Freeform: Shape 386">
              <a:extLst>
                <a:ext uri="{FF2B5EF4-FFF2-40B4-BE49-F238E27FC236}">
                  <a16:creationId xmlns:a16="http://schemas.microsoft.com/office/drawing/2014/main" id="{9F980140-4D31-4A75-9B9C-8C689F6A4E09}"/>
                </a:ext>
              </a:extLst>
            </p:cNvPr>
            <p:cNvSpPr/>
            <p:nvPr/>
          </p:nvSpPr>
          <p:spPr>
            <a:xfrm>
              <a:off x="6312907" y="3348964"/>
              <a:ext cx="12669" cy="12669"/>
            </a:xfrm>
            <a:custGeom>
              <a:avLst/>
              <a:gdLst>
                <a:gd name="connsiteX0" fmla="*/ 638 w 0"/>
                <a:gd name="connsiteY0" fmla="*/ 4941 h 12669"/>
                <a:gd name="connsiteX1" fmla="*/ 3172 w 0"/>
                <a:gd name="connsiteY1" fmla="*/ 17864 h 12669"/>
                <a:gd name="connsiteX2" fmla="*/ 8113 w 0"/>
                <a:gd name="connsiteY2" fmla="*/ 10262 h 12669"/>
                <a:gd name="connsiteX3" fmla="*/ 3932 w 0"/>
                <a:gd name="connsiteY3" fmla="*/ 0 h 12669"/>
                <a:gd name="connsiteX4" fmla="*/ 638 w 0"/>
                <a:gd name="connsiteY4" fmla="*/ 4941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638" y="4941"/>
                  </a:moveTo>
                  <a:cubicBezTo>
                    <a:pt x="-1769" y="7475"/>
                    <a:pt x="3426" y="11402"/>
                    <a:pt x="3172" y="17864"/>
                  </a:cubicBezTo>
                  <a:cubicBezTo>
                    <a:pt x="4186" y="14443"/>
                    <a:pt x="3426" y="8868"/>
                    <a:pt x="8113" y="10262"/>
                  </a:cubicBezTo>
                  <a:cubicBezTo>
                    <a:pt x="7606" y="3294"/>
                    <a:pt x="5199" y="3927"/>
                    <a:pt x="3932" y="0"/>
                  </a:cubicBezTo>
                  <a:cubicBezTo>
                    <a:pt x="2412" y="2027"/>
                    <a:pt x="4312" y="14316"/>
                    <a:pt x="638" y="4941"/>
                  </a:cubicBezTo>
                  <a:close/>
                </a:path>
              </a:pathLst>
            </a:custGeom>
            <a:grpFill/>
            <a:ln w="12582" cap="flat">
              <a:noFill/>
              <a:prstDash val="solid"/>
              <a:miter/>
            </a:ln>
          </p:spPr>
          <p:txBody>
            <a:bodyPr rtlCol="0" anchor="ctr"/>
            <a:lstStyle/>
            <a:p>
              <a:endParaRPr lang="en-US" noProof="0"/>
            </a:p>
          </p:txBody>
        </p:sp>
        <p:sp>
          <p:nvSpPr>
            <p:cNvPr id="388" name="Freeform: Shape 387">
              <a:extLst>
                <a:ext uri="{FF2B5EF4-FFF2-40B4-BE49-F238E27FC236}">
                  <a16:creationId xmlns:a16="http://schemas.microsoft.com/office/drawing/2014/main" id="{2A521FCA-E1F2-4659-A515-287B468AAE88}"/>
                </a:ext>
              </a:extLst>
            </p:cNvPr>
            <p:cNvSpPr/>
            <p:nvPr/>
          </p:nvSpPr>
          <p:spPr>
            <a:xfrm>
              <a:off x="6267809" y="3317631"/>
              <a:ext cx="12669" cy="12669"/>
            </a:xfrm>
            <a:custGeom>
              <a:avLst/>
              <a:gdLst>
                <a:gd name="connsiteX0" fmla="*/ 0 w 0"/>
                <a:gd name="connsiteY0" fmla="*/ 674 h 0"/>
                <a:gd name="connsiteX1" fmla="*/ 1267 w 0"/>
                <a:gd name="connsiteY1" fmla="*/ 7135 h 0"/>
                <a:gd name="connsiteX2" fmla="*/ 0 w 0"/>
                <a:gd name="connsiteY2" fmla="*/ 674 h 0"/>
              </a:gdLst>
              <a:ahLst/>
              <a:cxnLst>
                <a:cxn ang="0">
                  <a:pos x="connsiteX0" y="connsiteY0"/>
                </a:cxn>
                <a:cxn ang="0">
                  <a:pos x="connsiteX1" y="connsiteY1"/>
                </a:cxn>
                <a:cxn ang="0">
                  <a:pos x="connsiteX2" y="connsiteY2"/>
                </a:cxn>
              </a:cxnLst>
              <a:rect l="l" t="t" r="r" b="b"/>
              <a:pathLst>
                <a:path>
                  <a:moveTo>
                    <a:pt x="0" y="674"/>
                  </a:moveTo>
                  <a:cubicBezTo>
                    <a:pt x="380" y="2827"/>
                    <a:pt x="887" y="4981"/>
                    <a:pt x="1267" y="7135"/>
                  </a:cubicBezTo>
                  <a:cubicBezTo>
                    <a:pt x="4941" y="9669"/>
                    <a:pt x="2407" y="-3000"/>
                    <a:pt x="0" y="674"/>
                  </a:cubicBezTo>
                  <a:close/>
                </a:path>
              </a:pathLst>
            </a:custGeom>
            <a:grpFill/>
            <a:ln w="12582" cap="flat">
              <a:noFill/>
              <a:prstDash val="solid"/>
              <a:miter/>
            </a:ln>
          </p:spPr>
          <p:txBody>
            <a:bodyPr rtlCol="0" anchor="ctr"/>
            <a:lstStyle/>
            <a:p>
              <a:endParaRPr lang="en-US" noProof="0"/>
            </a:p>
          </p:txBody>
        </p:sp>
        <p:sp>
          <p:nvSpPr>
            <p:cNvPr id="389" name="Freeform: Shape 388">
              <a:extLst>
                <a:ext uri="{FF2B5EF4-FFF2-40B4-BE49-F238E27FC236}">
                  <a16:creationId xmlns:a16="http://schemas.microsoft.com/office/drawing/2014/main" id="{3C27E702-66E7-47E7-9058-E01E448EF5A7}"/>
                </a:ext>
              </a:extLst>
            </p:cNvPr>
            <p:cNvSpPr/>
            <p:nvPr/>
          </p:nvSpPr>
          <p:spPr>
            <a:xfrm>
              <a:off x="6251719" y="3323372"/>
              <a:ext cx="12669" cy="12669"/>
            </a:xfrm>
            <a:custGeom>
              <a:avLst/>
              <a:gdLst>
                <a:gd name="connsiteX0" fmla="*/ 0 w 0"/>
                <a:gd name="connsiteY0" fmla="*/ 380 h 0"/>
                <a:gd name="connsiteX1" fmla="*/ 887 w 0"/>
                <a:gd name="connsiteY1" fmla="*/ 4688 h 0"/>
                <a:gd name="connsiteX2" fmla="*/ 2914 w 0"/>
                <a:gd name="connsiteY2" fmla="*/ 4308 h 0"/>
                <a:gd name="connsiteX3" fmla="*/ 2027 w 0"/>
                <a:gd name="connsiteY3" fmla="*/ 0 h 0"/>
                <a:gd name="connsiteX4" fmla="*/ 0 w 0"/>
                <a:gd name="connsiteY4" fmla="*/ 38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380"/>
                  </a:moveTo>
                  <a:cubicBezTo>
                    <a:pt x="253" y="1774"/>
                    <a:pt x="633" y="3294"/>
                    <a:pt x="887" y="4688"/>
                  </a:cubicBezTo>
                  <a:cubicBezTo>
                    <a:pt x="1520" y="4561"/>
                    <a:pt x="2280" y="4434"/>
                    <a:pt x="2914" y="4308"/>
                  </a:cubicBezTo>
                  <a:cubicBezTo>
                    <a:pt x="2661" y="2914"/>
                    <a:pt x="2280" y="1394"/>
                    <a:pt x="2027" y="0"/>
                  </a:cubicBezTo>
                  <a:cubicBezTo>
                    <a:pt x="1394" y="127"/>
                    <a:pt x="760" y="253"/>
                    <a:pt x="0" y="380"/>
                  </a:cubicBezTo>
                  <a:close/>
                </a:path>
              </a:pathLst>
            </a:custGeom>
            <a:grpFill/>
            <a:ln w="12582" cap="flat">
              <a:noFill/>
              <a:prstDash val="solid"/>
              <a:miter/>
            </a:ln>
          </p:spPr>
          <p:txBody>
            <a:bodyPr rtlCol="0" anchor="ctr"/>
            <a:lstStyle/>
            <a:p>
              <a:endParaRPr lang="en-US" noProof="0"/>
            </a:p>
          </p:txBody>
        </p:sp>
        <p:sp>
          <p:nvSpPr>
            <p:cNvPr id="390" name="Freeform: Shape 389">
              <a:extLst>
                <a:ext uri="{FF2B5EF4-FFF2-40B4-BE49-F238E27FC236}">
                  <a16:creationId xmlns:a16="http://schemas.microsoft.com/office/drawing/2014/main" id="{899F12D7-074C-4E84-8110-46999233BAF5}"/>
                </a:ext>
              </a:extLst>
            </p:cNvPr>
            <p:cNvSpPr/>
            <p:nvPr/>
          </p:nvSpPr>
          <p:spPr>
            <a:xfrm>
              <a:off x="6269963" y="3302072"/>
              <a:ext cx="12669" cy="12669"/>
            </a:xfrm>
            <a:custGeom>
              <a:avLst/>
              <a:gdLst>
                <a:gd name="connsiteX0" fmla="*/ 0 w 0"/>
                <a:gd name="connsiteY0" fmla="*/ 269 h 0"/>
                <a:gd name="connsiteX1" fmla="*/ 2787 w 0"/>
                <a:gd name="connsiteY1" fmla="*/ 8631 h 0"/>
                <a:gd name="connsiteX2" fmla="*/ 0 w 0"/>
                <a:gd name="connsiteY2" fmla="*/ 269 h 0"/>
              </a:gdLst>
              <a:ahLst/>
              <a:cxnLst>
                <a:cxn ang="0">
                  <a:pos x="connsiteX0" y="connsiteY0"/>
                </a:cxn>
                <a:cxn ang="0">
                  <a:pos x="connsiteX1" y="connsiteY1"/>
                </a:cxn>
                <a:cxn ang="0">
                  <a:pos x="connsiteX2" y="connsiteY2"/>
                </a:cxn>
              </a:cxnLst>
              <a:rect l="l" t="t" r="r" b="b"/>
              <a:pathLst>
                <a:path>
                  <a:moveTo>
                    <a:pt x="0" y="269"/>
                  </a:moveTo>
                  <a:cubicBezTo>
                    <a:pt x="507" y="4830"/>
                    <a:pt x="1900" y="5844"/>
                    <a:pt x="2787" y="8631"/>
                  </a:cubicBezTo>
                  <a:cubicBezTo>
                    <a:pt x="4434" y="5970"/>
                    <a:pt x="3674" y="-1505"/>
                    <a:pt x="0" y="269"/>
                  </a:cubicBezTo>
                  <a:close/>
                </a:path>
              </a:pathLst>
            </a:custGeom>
            <a:grpFill/>
            <a:ln w="12582" cap="flat">
              <a:noFill/>
              <a:prstDash val="solid"/>
              <a:miter/>
            </a:ln>
          </p:spPr>
          <p:txBody>
            <a:bodyPr rtlCol="0" anchor="ctr"/>
            <a:lstStyle/>
            <a:p>
              <a:endParaRPr lang="en-US" noProof="0"/>
            </a:p>
          </p:txBody>
        </p:sp>
        <p:sp>
          <p:nvSpPr>
            <p:cNvPr id="391" name="Freeform: Shape 390">
              <a:extLst>
                <a:ext uri="{FF2B5EF4-FFF2-40B4-BE49-F238E27FC236}">
                  <a16:creationId xmlns:a16="http://schemas.microsoft.com/office/drawing/2014/main" id="{89495C47-8D04-4D2C-8B39-754BE2D49DBC}"/>
                </a:ext>
              </a:extLst>
            </p:cNvPr>
            <p:cNvSpPr/>
            <p:nvPr/>
          </p:nvSpPr>
          <p:spPr>
            <a:xfrm>
              <a:off x="6328402" y="3320057"/>
              <a:ext cx="12669" cy="12669"/>
            </a:xfrm>
            <a:custGeom>
              <a:avLst/>
              <a:gdLst>
                <a:gd name="connsiteX0" fmla="*/ 219 w 0"/>
                <a:gd name="connsiteY0" fmla="*/ 12944 h 12669"/>
                <a:gd name="connsiteX1" fmla="*/ 10101 w 0"/>
                <a:gd name="connsiteY1" fmla="*/ 8763 h 12669"/>
                <a:gd name="connsiteX2" fmla="*/ 10228 w 0"/>
                <a:gd name="connsiteY2" fmla="*/ 4328 h 12669"/>
                <a:gd name="connsiteX3" fmla="*/ 219 w 0"/>
                <a:gd name="connsiteY3" fmla="*/ 12944 h 12669"/>
              </a:gdLst>
              <a:ahLst/>
              <a:cxnLst>
                <a:cxn ang="0">
                  <a:pos x="connsiteX0" y="connsiteY0"/>
                </a:cxn>
                <a:cxn ang="0">
                  <a:pos x="connsiteX1" y="connsiteY1"/>
                </a:cxn>
                <a:cxn ang="0">
                  <a:pos x="connsiteX2" y="connsiteY2"/>
                </a:cxn>
                <a:cxn ang="0">
                  <a:pos x="connsiteX3" y="connsiteY3"/>
                </a:cxn>
              </a:cxnLst>
              <a:rect l="l" t="t" r="r" b="b"/>
              <a:pathLst>
                <a:path h="12669">
                  <a:moveTo>
                    <a:pt x="219" y="12944"/>
                  </a:moveTo>
                  <a:cubicBezTo>
                    <a:pt x="4907" y="13324"/>
                    <a:pt x="6681" y="10030"/>
                    <a:pt x="10101" y="8763"/>
                  </a:cubicBezTo>
                  <a:cubicBezTo>
                    <a:pt x="9468" y="6356"/>
                    <a:pt x="9594" y="4962"/>
                    <a:pt x="10228" y="4328"/>
                  </a:cubicBezTo>
                  <a:cubicBezTo>
                    <a:pt x="5414" y="-4413"/>
                    <a:pt x="-1301" y="908"/>
                    <a:pt x="219" y="12944"/>
                  </a:cubicBezTo>
                  <a:close/>
                </a:path>
              </a:pathLst>
            </a:custGeom>
            <a:grpFill/>
            <a:ln w="12582" cap="flat">
              <a:noFill/>
              <a:prstDash val="solid"/>
              <a:miter/>
            </a:ln>
          </p:spPr>
          <p:txBody>
            <a:bodyPr rtlCol="0" anchor="ctr"/>
            <a:lstStyle/>
            <a:p>
              <a:endParaRPr lang="en-US" noProof="0"/>
            </a:p>
          </p:txBody>
        </p:sp>
        <p:sp>
          <p:nvSpPr>
            <p:cNvPr id="392" name="Freeform: Shape 391">
              <a:extLst>
                <a:ext uri="{FF2B5EF4-FFF2-40B4-BE49-F238E27FC236}">
                  <a16:creationId xmlns:a16="http://schemas.microsoft.com/office/drawing/2014/main" id="{335507B6-23A7-447D-AD7C-DB8960408608}"/>
                </a:ext>
              </a:extLst>
            </p:cNvPr>
            <p:cNvSpPr/>
            <p:nvPr/>
          </p:nvSpPr>
          <p:spPr>
            <a:xfrm>
              <a:off x="6277944" y="3315775"/>
              <a:ext cx="12669" cy="12669"/>
            </a:xfrm>
            <a:custGeom>
              <a:avLst/>
              <a:gdLst>
                <a:gd name="connsiteX0" fmla="*/ 0 w 0"/>
                <a:gd name="connsiteY0" fmla="*/ 4936 h 12669"/>
                <a:gd name="connsiteX1" fmla="*/ 2787 w 0"/>
                <a:gd name="connsiteY1" fmla="*/ 13298 h 12669"/>
                <a:gd name="connsiteX2" fmla="*/ 8108 w 0"/>
                <a:gd name="connsiteY2" fmla="*/ 7723 h 12669"/>
                <a:gd name="connsiteX3" fmla="*/ 0 w 0"/>
                <a:gd name="connsiteY3" fmla="*/ 4936 h 12669"/>
              </a:gdLst>
              <a:ahLst/>
              <a:cxnLst>
                <a:cxn ang="0">
                  <a:pos x="connsiteX0" y="connsiteY0"/>
                </a:cxn>
                <a:cxn ang="0">
                  <a:pos x="connsiteX1" y="connsiteY1"/>
                </a:cxn>
                <a:cxn ang="0">
                  <a:pos x="connsiteX2" y="connsiteY2"/>
                </a:cxn>
                <a:cxn ang="0">
                  <a:pos x="connsiteX3" y="connsiteY3"/>
                </a:cxn>
              </a:cxnLst>
              <a:rect l="l" t="t" r="r" b="b"/>
              <a:pathLst>
                <a:path h="12669">
                  <a:moveTo>
                    <a:pt x="0" y="4936"/>
                  </a:moveTo>
                  <a:cubicBezTo>
                    <a:pt x="633" y="8864"/>
                    <a:pt x="2154" y="9244"/>
                    <a:pt x="2787" y="13298"/>
                  </a:cubicBezTo>
                  <a:cubicBezTo>
                    <a:pt x="5828" y="13044"/>
                    <a:pt x="3294" y="5696"/>
                    <a:pt x="8108" y="7723"/>
                  </a:cubicBezTo>
                  <a:cubicBezTo>
                    <a:pt x="6588" y="-5073"/>
                    <a:pt x="1394" y="1009"/>
                    <a:pt x="0" y="4936"/>
                  </a:cubicBezTo>
                  <a:close/>
                </a:path>
              </a:pathLst>
            </a:custGeom>
            <a:grpFill/>
            <a:ln w="12582" cap="flat">
              <a:noFill/>
              <a:prstDash val="solid"/>
              <a:miter/>
            </a:ln>
          </p:spPr>
          <p:txBody>
            <a:bodyPr rtlCol="0" anchor="ctr"/>
            <a:lstStyle/>
            <a:p>
              <a:endParaRPr lang="en-US" noProof="0"/>
            </a:p>
          </p:txBody>
        </p:sp>
        <p:sp>
          <p:nvSpPr>
            <p:cNvPr id="393" name="Freeform: Shape 392">
              <a:extLst>
                <a:ext uri="{FF2B5EF4-FFF2-40B4-BE49-F238E27FC236}">
                  <a16:creationId xmlns:a16="http://schemas.microsoft.com/office/drawing/2014/main" id="{57D3E7BD-4D24-4226-AE6F-6DC556F0F6F8}"/>
                </a:ext>
              </a:extLst>
            </p:cNvPr>
            <p:cNvSpPr/>
            <p:nvPr/>
          </p:nvSpPr>
          <p:spPr>
            <a:xfrm>
              <a:off x="6341544" y="3315285"/>
              <a:ext cx="12669" cy="12669"/>
            </a:xfrm>
            <a:custGeom>
              <a:avLst/>
              <a:gdLst>
                <a:gd name="connsiteX0" fmla="*/ 7221 w 0"/>
                <a:gd name="connsiteY0" fmla="*/ 359 h 12669"/>
                <a:gd name="connsiteX1" fmla="*/ 0 w 0"/>
                <a:gd name="connsiteY1" fmla="*/ 1752 h 12669"/>
                <a:gd name="connsiteX2" fmla="*/ 2534 w 0"/>
                <a:gd name="connsiteY2" fmla="*/ 14675 h 12669"/>
                <a:gd name="connsiteX3" fmla="*/ 10389 w 0"/>
                <a:gd name="connsiteY3" fmla="*/ 22023 h 12669"/>
                <a:gd name="connsiteX4" fmla="*/ 7221 w 0"/>
                <a:gd name="connsiteY4" fmla="*/ 359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7221" y="359"/>
                  </a:moveTo>
                  <a:cubicBezTo>
                    <a:pt x="6208" y="5807"/>
                    <a:pt x="1014" y="-3695"/>
                    <a:pt x="0" y="1752"/>
                  </a:cubicBezTo>
                  <a:cubicBezTo>
                    <a:pt x="887" y="6060"/>
                    <a:pt x="1774" y="10368"/>
                    <a:pt x="2534" y="14675"/>
                  </a:cubicBezTo>
                  <a:cubicBezTo>
                    <a:pt x="5194" y="17082"/>
                    <a:pt x="8995" y="14802"/>
                    <a:pt x="10389" y="22023"/>
                  </a:cubicBezTo>
                  <a:cubicBezTo>
                    <a:pt x="12416" y="15689"/>
                    <a:pt x="9122" y="9481"/>
                    <a:pt x="7221" y="359"/>
                  </a:cubicBezTo>
                  <a:close/>
                </a:path>
              </a:pathLst>
            </a:custGeom>
            <a:grpFill/>
            <a:ln w="12582" cap="flat">
              <a:noFill/>
              <a:prstDash val="solid"/>
              <a:miter/>
            </a:ln>
          </p:spPr>
          <p:txBody>
            <a:bodyPr rtlCol="0" anchor="ctr"/>
            <a:lstStyle/>
            <a:p>
              <a:endParaRPr lang="en-US" noProof="0"/>
            </a:p>
          </p:txBody>
        </p:sp>
        <p:sp>
          <p:nvSpPr>
            <p:cNvPr id="394" name="Freeform: Shape 393">
              <a:extLst>
                <a:ext uri="{FF2B5EF4-FFF2-40B4-BE49-F238E27FC236}">
                  <a16:creationId xmlns:a16="http://schemas.microsoft.com/office/drawing/2014/main" id="{E1E8D544-6FA2-4445-8828-E2F19D6EFEEA}"/>
                </a:ext>
              </a:extLst>
            </p:cNvPr>
            <p:cNvSpPr/>
            <p:nvPr/>
          </p:nvSpPr>
          <p:spPr>
            <a:xfrm>
              <a:off x="6289958" y="3414084"/>
              <a:ext cx="12669" cy="12669"/>
            </a:xfrm>
            <a:custGeom>
              <a:avLst/>
              <a:gdLst>
                <a:gd name="connsiteX0" fmla="*/ 1416 w 0"/>
                <a:gd name="connsiteY0" fmla="*/ 0 h 0"/>
                <a:gd name="connsiteX1" fmla="*/ 529 w 0"/>
                <a:gd name="connsiteY1" fmla="*/ 11276 h 0"/>
                <a:gd name="connsiteX2" fmla="*/ 1416 w 0"/>
                <a:gd name="connsiteY2" fmla="*/ 0 h 0"/>
              </a:gdLst>
              <a:ahLst/>
              <a:cxnLst>
                <a:cxn ang="0">
                  <a:pos x="connsiteX0" y="connsiteY0"/>
                </a:cxn>
                <a:cxn ang="0">
                  <a:pos x="connsiteX1" y="connsiteY1"/>
                </a:cxn>
                <a:cxn ang="0">
                  <a:pos x="connsiteX2" y="connsiteY2"/>
                </a:cxn>
              </a:cxnLst>
              <a:rect l="l" t="t" r="r" b="b"/>
              <a:pathLst>
                <a:path>
                  <a:moveTo>
                    <a:pt x="1416" y="0"/>
                  </a:moveTo>
                  <a:cubicBezTo>
                    <a:pt x="-358" y="1900"/>
                    <a:pt x="-231" y="6208"/>
                    <a:pt x="529" y="11276"/>
                  </a:cubicBezTo>
                  <a:cubicBezTo>
                    <a:pt x="1796" y="8995"/>
                    <a:pt x="3189" y="6588"/>
                    <a:pt x="1416" y="0"/>
                  </a:cubicBezTo>
                  <a:close/>
                </a:path>
              </a:pathLst>
            </a:custGeom>
            <a:grpFill/>
            <a:ln w="12582" cap="flat">
              <a:noFill/>
              <a:prstDash val="solid"/>
              <a:miter/>
            </a:ln>
          </p:spPr>
          <p:txBody>
            <a:bodyPr rtlCol="0" anchor="ctr"/>
            <a:lstStyle/>
            <a:p>
              <a:endParaRPr lang="en-US" noProof="0"/>
            </a:p>
          </p:txBody>
        </p:sp>
        <p:sp>
          <p:nvSpPr>
            <p:cNvPr id="395" name="Freeform: Shape 394">
              <a:extLst>
                <a:ext uri="{FF2B5EF4-FFF2-40B4-BE49-F238E27FC236}">
                  <a16:creationId xmlns:a16="http://schemas.microsoft.com/office/drawing/2014/main" id="{F6C3D1C9-53D9-4BF0-9536-46DC6AEDE46C}"/>
                </a:ext>
              </a:extLst>
            </p:cNvPr>
            <p:cNvSpPr/>
            <p:nvPr/>
          </p:nvSpPr>
          <p:spPr>
            <a:xfrm>
              <a:off x="6458608" y="3509736"/>
              <a:ext cx="12669" cy="12669"/>
            </a:xfrm>
            <a:custGeom>
              <a:avLst/>
              <a:gdLst>
                <a:gd name="connsiteX0" fmla="*/ 2914 w 0"/>
                <a:gd name="connsiteY0" fmla="*/ 4308 h 0"/>
                <a:gd name="connsiteX1" fmla="*/ 2027 w 0"/>
                <a:gd name="connsiteY1" fmla="*/ 0 h 0"/>
                <a:gd name="connsiteX2" fmla="*/ 0 w 0"/>
                <a:gd name="connsiteY2" fmla="*/ 380 h 0"/>
                <a:gd name="connsiteX3" fmla="*/ 887 w 0"/>
                <a:gd name="connsiteY3" fmla="*/ 4688 h 0"/>
                <a:gd name="connsiteX4" fmla="*/ 2914 w 0"/>
                <a:gd name="connsiteY4" fmla="*/ 430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14" y="4308"/>
                  </a:moveTo>
                  <a:cubicBezTo>
                    <a:pt x="2661" y="2914"/>
                    <a:pt x="2280" y="1394"/>
                    <a:pt x="2027" y="0"/>
                  </a:cubicBezTo>
                  <a:cubicBezTo>
                    <a:pt x="1394" y="127"/>
                    <a:pt x="633" y="253"/>
                    <a:pt x="0" y="380"/>
                  </a:cubicBezTo>
                  <a:cubicBezTo>
                    <a:pt x="253" y="1774"/>
                    <a:pt x="633" y="3294"/>
                    <a:pt x="887" y="4688"/>
                  </a:cubicBezTo>
                  <a:cubicBezTo>
                    <a:pt x="1520" y="4561"/>
                    <a:pt x="2154" y="4434"/>
                    <a:pt x="2914" y="4308"/>
                  </a:cubicBezTo>
                  <a:close/>
                </a:path>
              </a:pathLst>
            </a:custGeom>
            <a:grpFill/>
            <a:ln w="12582" cap="flat">
              <a:noFill/>
              <a:prstDash val="solid"/>
              <a:miter/>
            </a:ln>
          </p:spPr>
          <p:txBody>
            <a:bodyPr rtlCol="0" anchor="ctr"/>
            <a:lstStyle/>
            <a:p>
              <a:endParaRPr lang="en-US" noProof="0"/>
            </a:p>
          </p:txBody>
        </p:sp>
        <p:sp>
          <p:nvSpPr>
            <p:cNvPr id="396" name="Freeform: Shape 395">
              <a:extLst>
                <a:ext uri="{FF2B5EF4-FFF2-40B4-BE49-F238E27FC236}">
                  <a16:creationId xmlns:a16="http://schemas.microsoft.com/office/drawing/2014/main" id="{6F6A83A8-6C84-4305-B21F-A313C230A687}"/>
                </a:ext>
              </a:extLst>
            </p:cNvPr>
            <p:cNvSpPr/>
            <p:nvPr/>
          </p:nvSpPr>
          <p:spPr>
            <a:xfrm>
              <a:off x="6637877" y="3444688"/>
              <a:ext cx="12669" cy="12669"/>
            </a:xfrm>
            <a:custGeom>
              <a:avLst/>
              <a:gdLst>
                <a:gd name="connsiteX0" fmla="*/ 0 w 0"/>
                <a:gd name="connsiteY0" fmla="*/ 3095 h 0"/>
                <a:gd name="connsiteX1" fmla="*/ 4181 w 0"/>
                <a:gd name="connsiteY1" fmla="*/ 2335 h 0"/>
                <a:gd name="connsiteX2" fmla="*/ 0 w 0"/>
                <a:gd name="connsiteY2" fmla="*/ 3095 h 0"/>
              </a:gdLst>
              <a:ahLst/>
              <a:cxnLst>
                <a:cxn ang="0">
                  <a:pos x="connsiteX0" y="connsiteY0"/>
                </a:cxn>
                <a:cxn ang="0">
                  <a:pos x="connsiteX1" y="connsiteY1"/>
                </a:cxn>
                <a:cxn ang="0">
                  <a:pos x="connsiteX2" y="connsiteY2"/>
                </a:cxn>
              </a:cxnLst>
              <a:rect l="l" t="t" r="r" b="b"/>
              <a:pathLst>
                <a:path>
                  <a:moveTo>
                    <a:pt x="0" y="3095"/>
                  </a:moveTo>
                  <a:cubicBezTo>
                    <a:pt x="1267" y="8417"/>
                    <a:pt x="3674" y="2969"/>
                    <a:pt x="4181" y="2335"/>
                  </a:cubicBezTo>
                  <a:cubicBezTo>
                    <a:pt x="2154" y="-3999"/>
                    <a:pt x="2280" y="4742"/>
                    <a:pt x="0" y="3095"/>
                  </a:cubicBezTo>
                  <a:close/>
                </a:path>
              </a:pathLst>
            </a:custGeom>
            <a:grpFill/>
            <a:ln w="12582" cap="flat">
              <a:noFill/>
              <a:prstDash val="solid"/>
              <a:miter/>
            </a:ln>
          </p:spPr>
          <p:txBody>
            <a:bodyPr rtlCol="0" anchor="ctr"/>
            <a:lstStyle/>
            <a:p>
              <a:endParaRPr lang="en-US" noProof="0"/>
            </a:p>
          </p:txBody>
        </p:sp>
        <p:sp>
          <p:nvSpPr>
            <p:cNvPr id="397" name="Freeform: Shape 396">
              <a:extLst>
                <a:ext uri="{FF2B5EF4-FFF2-40B4-BE49-F238E27FC236}">
                  <a16:creationId xmlns:a16="http://schemas.microsoft.com/office/drawing/2014/main" id="{9DE41989-978F-4125-B207-6F776A63ADF8}"/>
                </a:ext>
              </a:extLst>
            </p:cNvPr>
            <p:cNvSpPr/>
            <p:nvPr/>
          </p:nvSpPr>
          <p:spPr>
            <a:xfrm>
              <a:off x="6394628" y="3538297"/>
              <a:ext cx="12669" cy="12669"/>
            </a:xfrm>
            <a:custGeom>
              <a:avLst/>
              <a:gdLst>
                <a:gd name="connsiteX0" fmla="*/ 0 w 0"/>
                <a:gd name="connsiteY0" fmla="*/ 198 h 0"/>
                <a:gd name="connsiteX1" fmla="*/ 3294 w 0"/>
                <a:gd name="connsiteY1" fmla="*/ 6279 h 0"/>
                <a:gd name="connsiteX2" fmla="*/ 0 w 0"/>
                <a:gd name="connsiteY2" fmla="*/ 198 h 0"/>
              </a:gdLst>
              <a:ahLst/>
              <a:cxnLst>
                <a:cxn ang="0">
                  <a:pos x="connsiteX0" y="connsiteY0"/>
                </a:cxn>
                <a:cxn ang="0">
                  <a:pos x="connsiteX1" y="connsiteY1"/>
                </a:cxn>
                <a:cxn ang="0">
                  <a:pos x="connsiteX2" y="connsiteY2"/>
                </a:cxn>
              </a:cxnLst>
              <a:rect l="l" t="t" r="r" b="b"/>
              <a:pathLst>
                <a:path>
                  <a:moveTo>
                    <a:pt x="0" y="198"/>
                  </a:moveTo>
                  <a:cubicBezTo>
                    <a:pt x="633" y="705"/>
                    <a:pt x="2914" y="6153"/>
                    <a:pt x="3294" y="6279"/>
                  </a:cubicBezTo>
                  <a:cubicBezTo>
                    <a:pt x="4561" y="6406"/>
                    <a:pt x="3041" y="-1322"/>
                    <a:pt x="0" y="198"/>
                  </a:cubicBezTo>
                  <a:close/>
                </a:path>
              </a:pathLst>
            </a:custGeom>
            <a:grpFill/>
            <a:ln w="12582" cap="flat">
              <a:noFill/>
              <a:prstDash val="solid"/>
              <a:miter/>
            </a:ln>
          </p:spPr>
          <p:txBody>
            <a:bodyPr rtlCol="0" anchor="ctr"/>
            <a:lstStyle/>
            <a:p>
              <a:endParaRPr lang="en-US" noProof="0"/>
            </a:p>
          </p:txBody>
        </p:sp>
        <p:sp>
          <p:nvSpPr>
            <p:cNvPr id="398" name="Freeform: Shape 397">
              <a:extLst>
                <a:ext uri="{FF2B5EF4-FFF2-40B4-BE49-F238E27FC236}">
                  <a16:creationId xmlns:a16="http://schemas.microsoft.com/office/drawing/2014/main" id="{838D9E1E-CEBA-4115-B628-AD59E718F362}"/>
                </a:ext>
              </a:extLst>
            </p:cNvPr>
            <p:cNvSpPr/>
            <p:nvPr/>
          </p:nvSpPr>
          <p:spPr>
            <a:xfrm>
              <a:off x="6441457" y="3548758"/>
              <a:ext cx="12669" cy="12669"/>
            </a:xfrm>
            <a:custGeom>
              <a:avLst/>
              <a:gdLst>
                <a:gd name="connsiteX0" fmla="*/ 554 w 0"/>
                <a:gd name="connsiteY0" fmla="*/ 7095 h 0"/>
                <a:gd name="connsiteX1" fmla="*/ 3595 w 0"/>
                <a:gd name="connsiteY1" fmla="*/ 6461 h 0"/>
                <a:gd name="connsiteX2" fmla="*/ 2328 w 0"/>
                <a:gd name="connsiteY2" fmla="*/ 0 h 0"/>
                <a:gd name="connsiteX3" fmla="*/ 554 w 0"/>
                <a:gd name="connsiteY3" fmla="*/ 7095 h 0"/>
              </a:gdLst>
              <a:ahLst/>
              <a:cxnLst>
                <a:cxn ang="0">
                  <a:pos x="connsiteX0" y="connsiteY0"/>
                </a:cxn>
                <a:cxn ang="0">
                  <a:pos x="connsiteX1" y="connsiteY1"/>
                </a:cxn>
                <a:cxn ang="0">
                  <a:pos x="connsiteX2" y="connsiteY2"/>
                </a:cxn>
                <a:cxn ang="0">
                  <a:pos x="connsiteX3" y="connsiteY3"/>
                </a:cxn>
              </a:cxnLst>
              <a:rect l="l" t="t" r="r" b="b"/>
              <a:pathLst>
                <a:path>
                  <a:moveTo>
                    <a:pt x="554" y="7095"/>
                  </a:moveTo>
                  <a:cubicBezTo>
                    <a:pt x="1568" y="6841"/>
                    <a:pt x="2581" y="6715"/>
                    <a:pt x="3595" y="6461"/>
                  </a:cubicBezTo>
                  <a:cubicBezTo>
                    <a:pt x="3215" y="4308"/>
                    <a:pt x="2708" y="2154"/>
                    <a:pt x="2328" y="0"/>
                  </a:cubicBezTo>
                  <a:cubicBezTo>
                    <a:pt x="47" y="127"/>
                    <a:pt x="-586" y="2407"/>
                    <a:pt x="554" y="7095"/>
                  </a:cubicBezTo>
                  <a:close/>
                </a:path>
              </a:pathLst>
            </a:custGeom>
            <a:grpFill/>
            <a:ln w="12582" cap="flat">
              <a:noFill/>
              <a:prstDash val="solid"/>
              <a:miter/>
            </a:ln>
          </p:spPr>
          <p:txBody>
            <a:bodyPr rtlCol="0" anchor="ctr"/>
            <a:lstStyle/>
            <a:p>
              <a:endParaRPr lang="en-US" noProof="0"/>
            </a:p>
          </p:txBody>
        </p:sp>
        <p:sp>
          <p:nvSpPr>
            <p:cNvPr id="399" name="Freeform: Shape 398">
              <a:extLst>
                <a:ext uri="{FF2B5EF4-FFF2-40B4-BE49-F238E27FC236}">
                  <a16:creationId xmlns:a16="http://schemas.microsoft.com/office/drawing/2014/main" id="{03B5A229-1558-4623-8AF5-22310E107426}"/>
                </a:ext>
              </a:extLst>
            </p:cNvPr>
            <p:cNvSpPr/>
            <p:nvPr/>
          </p:nvSpPr>
          <p:spPr>
            <a:xfrm>
              <a:off x="6219159" y="3369427"/>
              <a:ext cx="12669" cy="12669"/>
            </a:xfrm>
            <a:custGeom>
              <a:avLst/>
              <a:gdLst>
                <a:gd name="connsiteX0" fmla="*/ 1267 w 0"/>
                <a:gd name="connsiteY0" fmla="*/ 11844 h 12669"/>
                <a:gd name="connsiteX1" fmla="*/ 2407 w 0"/>
                <a:gd name="connsiteY1" fmla="*/ 7156 h 12669"/>
                <a:gd name="connsiteX2" fmla="*/ 5701 w 0"/>
                <a:gd name="connsiteY2" fmla="*/ 13237 h 12669"/>
                <a:gd name="connsiteX3" fmla="*/ 0 w 0"/>
                <a:gd name="connsiteY3" fmla="*/ 948 h 12669"/>
                <a:gd name="connsiteX4" fmla="*/ 1267 w 0"/>
                <a:gd name="connsiteY4" fmla="*/ 11844 h 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669">
                  <a:moveTo>
                    <a:pt x="1267" y="11844"/>
                  </a:moveTo>
                  <a:cubicBezTo>
                    <a:pt x="2027" y="10704"/>
                    <a:pt x="2787" y="9563"/>
                    <a:pt x="2407" y="7156"/>
                  </a:cubicBezTo>
                  <a:cubicBezTo>
                    <a:pt x="3674" y="8550"/>
                    <a:pt x="4814" y="10704"/>
                    <a:pt x="5701" y="13237"/>
                  </a:cubicBezTo>
                  <a:cubicBezTo>
                    <a:pt x="7475" y="9563"/>
                    <a:pt x="3547" y="-3613"/>
                    <a:pt x="0" y="948"/>
                  </a:cubicBezTo>
                  <a:cubicBezTo>
                    <a:pt x="2280" y="6776"/>
                    <a:pt x="-127" y="6776"/>
                    <a:pt x="1267" y="11844"/>
                  </a:cubicBezTo>
                  <a:close/>
                </a:path>
              </a:pathLst>
            </a:custGeom>
            <a:grpFill/>
            <a:ln w="12582" cap="flat">
              <a:noFill/>
              <a:prstDash val="solid"/>
              <a:miter/>
            </a:ln>
          </p:spPr>
          <p:txBody>
            <a:bodyPr rtlCol="0" anchor="ctr"/>
            <a:lstStyle/>
            <a:p>
              <a:endParaRPr lang="en-US" noProof="0"/>
            </a:p>
          </p:txBody>
        </p:sp>
        <p:sp>
          <p:nvSpPr>
            <p:cNvPr id="400" name="Freeform: Shape 399">
              <a:extLst>
                <a:ext uri="{FF2B5EF4-FFF2-40B4-BE49-F238E27FC236}">
                  <a16:creationId xmlns:a16="http://schemas.microsoft.com/office/drawing/2014/main" id="{A6C24EC3-74A9-46EC-BFDD-E27CEAE27C31}"/>
                </a:ext>
              </a:extLst>
            </p:cNvPr>
            <p:cNvSpPr/>
            <p:nvPr/>
          </p:nvSpPr>
          <p:spPr>
            <a:xfrm>
              <a:off x="6153406" y="3436923"/>
              <a:ext cx="12669" cy="12669"/>
            </a:xfrm>
            <a:custGeom>
              <a:avLst/>
              <a:gdLst>
                <a:gd name="connsiteX0" fmla="*/ 3927 w 0"/>
                <a:gd name="connsiteY0" fmla="*/ 3766 h 0"/>
                <a:gd name="connsiteX1" fmla="*/ 0 w 0"/>
                <a:gd name="connsiteY1" fmla="*/ 92 h 0"/>
                <a:gd name="connsiteX2" fmla="*/ 3927 w 0"/>
                <a:gd name="connsiteY2" fmla="*/ 3766 h 0"/>
              </a:gdLst>
              <a:ahLst/>
              <a:cxnLst>
                <a:cxn ang="0">
                  <a:pos x="connsiteX0" y="connsiteY0"/>
                </a:cxn>
                <a:cxn ang="0">
                  <a:pos x="connsiteX1" y="connsiteY1"/>
                </a:cxn>
                <a:cxn ang="0">
                  <a:pos x="connsiteX2" y="connsiteY2"/>
                </a:cxn>
              </a:cxnLst>
              <a:rect l="l" t="t" r="r" b="b"/>
              <a:pathLst>
                <a:path>
                  <a:moveTo>
                    <a:pt x="3927" y="3766"/>
                  </a:moveTo>
                  <a:cubicBezTo>
                    <a:pt x="2914" y="1232"/>
                    <a:pt x="1774" y="-415"/>
                    <a:pt x="0" y="92"/>
                  </a:cubicBezTo>
                  <a:cubicBezTo>
                    <a:pt x="1014" y="2625"/>
                    <a:pt x="2154" y="4146"/>
                    <a:pt x="3927" y="3766"/>
                  </a:cubicBezTo>
                  <a:close/>
                </a:path>
              </a:pathLst>
            </a:custGeom>
            <a:grpFill/>
            <a:ln w="12582" cap="flat">
              <a:noFill/>
              <a:prstDash val="solid"/>
              <a:miter/>
            </a:ln>
          </p:spPr>
          <p:txBody>
            <a:bodyPr rtlCol="0" anchor="ctr"/>
            <a:lstStyle/>
            <a:p>
              <a:endParaRPr lang="en-US" noProof="0"/>
            </a:p>
          </p:txBody>
        </p:sp>
        <p:sp>
          <p:nvSpPr>
            <p:cNvPr id="401" name="Freeform: Shape 400">
              <a:extLst>
                <a:ext uri="{FF2B5EF4-FFF2-40B4-BE49-F238E27FC236}">
                  <a16:creationId xmlns:a16="http://schemas.microsoft.com/office/drawing/2014/main" id="{2E1707B9-1E01-41D6-B879-314E4FFF464D}"/>
                </a:ext>
              </a:extLst>
            </p:cNvPr>
            <p:cNvSpPr/>
            <p:nvPr/>
          </p:nvSpPr>
          <p:spPr>
            <a:xfrm>
              <a:off x="6531071" y="3477358"/>
              <a:ext cx="12669" cy="12669"/>
            </a:xfrm>
            <a:custGeom>
              <a:avLst/>
              <a:gdLst>
                <a:gd name="connsiteX0" fmla="*/ 3172 w 0"/>
                <a:gd name="connsiteY0" fmla="*/ 4379 h 0"/>
                <a:gd name="connsiteX1" fmla="*/ 2285 w 0"/>
                <a:gd name="connsiteY1" fmla="*/ 72 h 0"/>
                <a:gd name="connsiteX2" fmla="*/ 3172 w 0"/>
                <a:gd name="connsiteY2" fmla="*/ 4379 h 0"/>
              </a:gdLst>
              <a:ahLst/>
              <a:cxnLst>
                <a:cxn ang="0">
                  <a:pos x="connsiteX0" y="connsiteY0"/>
                </a:cxn>
                <a:cxn ang="0">
                  <a:pos x="connsiteX1" y="connsiteY1"/>
                </a:cxn>
                <a:cxn ang="0">
                  <a:pos x="connsiteX2" y="connsiteY2"/>
                </a:cxn>
              </a:cxnLst>
              <a:rect l="l" t="t" r="r" b="b"/>
              <a:pathLst>
                <a:path>
                  <a:moveTo>
                    <a:pt x="3172" y="4379"/>
                  </a:moveTo>
                  <a:cubicBezTo>
                    <a:pt x="2918" y="2986"/>
                    <a:pt x="2538" y="1465"/>
                    <a:pt x="2285" y="72"/>
                  </a:cubicBezTo>
                  <a:cubicBezTo>
                    <a:pt x="-3163" y="-1068"/>
                    <a:pt x="2792" y="11854"/>
                    <a:pt x="3172" y="4379"/>
                  </a:cubicBezTo>
                  <a:close/>
                </a:path>
              </a:pathLst>
            </a:custGeom>
            <a:grpFill/>
            <a:ln w="12582" cap="flat">
              <a:noFill/>
              <a:prstDash val="solid"/>
              <a:miter/>
            </a:ln>
          </p:spPr>
          <p:txBody>
            <a:bodyPr rtlCol="0" anchor="ctr"/>
            <a:lstStyle/>
            <a:p>
              <a:endParaRPr lang="en-US" noProof="0"/>
            </a:p>
          </p:txBody>
        </p:sp>
        <p:sp>
          <p:nvSpPr>
            <p:cNvPr id="402" name="Freeform: Shape 401">
              <a:extLst>
                <a:ext uri="{FF2B5EF4-FFF2-40B4-BE49-F238E27FC236}">
                  <a16:creationId xmlns:a16="http://schemas.microsoft.com/office/drawing/2014/main" id="{D4247B53-874D-4DE0-877F-AA61117DF8E4}"/>
                </a:ext>
              </a:extLst>
            </p:cNvPr>
            <p:cNvSpPr/>
            <p:nvPr/>
          </p:nvSpPr>
          <p:spPr>
            <a:xfrm>
              <a:off x="6278083" y="3414337"/>
              <a:ext cx="12669" cy="12669"/>
            </a:xfrm>
            <a:custGeom>
              <a:avLst/>
              <a:gdLst>
                <a:gd name="connsiteX0" fmla="*/ 495 w 0"/>
                <a:gd name="connsiteY0" fmla="*/ 0 h 0"/>
                <a:gd name="connsiteX1" fmla="*/ 1128 w 0"/>
                <a:gd name="connsiteY1" fmla="*/ 8742 h 0"/>
                <a:gd name="connsiteX2" fmla="*/ 495 w 0"/>
                <a:gd name="connsiteY2" fmla="*/ 0 h 0"/>
              </a:gdLst>
              <a:ahLst/>
              <a:cxnLst>
                <a:cxn ang="0">
                  <a:pos x="connsiteX0" y="connsiteY0"/>
                </a:cxn>
                <a:cxn ang="0">
                  <a:pos x="connsiteX1" y="connsiteY1"/>
                </a:cxn>
                <a:cxn ang="0">
                  <a:pos x="connsiteX2" y="connsiteY2"/>
                </a:cxn>
              </a:cxnLst>
              <a:rect l="l" t="t" r="r" b="b"/>
              <a:pathLst>
                <a:path>
                  <a:moveTo>
                    <a:pt x="495" y="0"/>
                  </a:moveTo>
                  <a:cubicBezTo>
                    <a:pt x="-772" y="887"/>
                    <a:pt x="748" y="5574"/>
                    <a:pt x="1128" y="8742"/>
                  </a:cubicBezTo>
                  <a:cubicBezTo>
                    <a:pt x="5183" y="10009"/>
                    <a:pt x="1508" y="1394"/>
                    <a:pt x="495" y="0"/>
                  </a:cubicBezTo>
                  <a:close/>
                </a:path>
              </a:pathLst>
            </a:custGeom>
            <a:grpFill/>
            <a:ln w="12582" cap="flat">
              <a:noFill/>
              <a:prstDash val="solid"/>
              <a:miter/>
            </a:ln>
          </p:spPr>
          <p:txBody>
            <a:bodyPr rtlCol="0" anchor="ctr"/>
            <a:lstStyle/>
            <a:p>
              <a:endParaRPr lang="en-US" noProof="0"/>
            </a:p>
          </p:txBody>
        </p:sp>
        <p:sp>
          <p:nvSpPr>
            <p:cNvPr id="403" name="Freeform: Shape 402">
              <a:extLst>
                <a:ext uri="{FF2B5EF4-FFF2-40B4-BE49-F238E27FC236}">
                  <a16:creationId xmlns:a16="http://schemas.microsoft.com/office/drawing/2014/main" id="{1726A602-393C-4E5C-9758-A3374AAADACB}"/>
                </a:ext>
              </a:extLst>
            </p:cNvPr>
            <p:cNvSpPr/>
            <p:nvPr/>
          </p:nvSpPr>
          <p:spPr>
            <a:xfrm>
              <a:off x="6543365" y="3468714"/>
              <a:ext cx="12669" cy="25338"/>
            </a:xfrm>
            <a:custGeom>
              <a:avLst/>
              <a:gdLst>
                <a:gd name="connsiteX0" fmla="*/ 0 w 12669"/>
                <a:gd name="connsiteY0" fmla="*/ 15684 h 25338"/>
                <a:gd name="connsiteX1" fmla="*/ 9248 w 12669"/>
                <a:gd name="connsiteY1" fmla="*/ 29494 h 25338"/>
                <a:gd name="connsiteX2" fmla="*/ 15203 w 12669"/>
                <a:gd name="connsiteY2" fmla="*/ 21639 h 25338"/>
                <a:gd name="connsiteX3" fmla="*/ 10262 w 12669"/>
                <a:gd name="connsiteY3" fmla="*/ 18218 h 25338"/>
                <a:gd name="connsiteX4" fmla="*/ 5701 w 12669"/>
                <a:gd name="connsiteY4" fmla="*/ 16951 h 25338"/>
                <a:gd name="connsiteX5" fmla="*/ 253 w 12669"/>
                <a:gd name="connsiteY5" fmla="*/ 228 h 25338"/>
                <a:gd name="connsiteX6" fmla="*/ 3294 w 12669"/>
                <a:gd name="connsiteY6" fmla="*/ 15304 h 25338"/>
                <a:gd name="connsiteX7" fmla="*/ 0 w 12669"/>
                <a:gd name="connsiteY7" fmla="*/ 15684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9" h="25338">
                  <a:moveTo>
                    <a:pt x="0" y="15684"/>
                  </a:moveTo>
                  <a:cubicBezTo>
                    <a:pt x="2534" y="22146"/>
                    <a:pt x="6208" y="24806"/>
                    <a:pt x="9248" y="29494"/>
                  </a:cubicBezTo>
                  <a:cubicBezTo>
                    <a:pt x="13303" y="29494"/>
                    <a:pt x="10135" y="20245"/>
                    <a:pt x="15203" y="21639"/>
                  </a:cubicBezTo>
                  <a:cubicBezTo>
                    <a:pt x="12923" y="15051"/>
                    <a:pt x="11276" y="22653"/>
                    <a:pt x="10262" y="18218"/>
                  </a:cubicBezTo>
                  <a:cubicBezTo>
                    <a:pt x="8868" y="12264"/>
                    <a:pt x="8615" y="20752"/>
                    <a:pt x="5701" y="16951"/>
                  </a:cubicBezTo>
                  <a:cubicBezTo>
                    <a:pt x="5448" y="11757"/>
                    <a:pt x="4814" y="-1926"/>
                    <a:pt x="253" y="228"/>
                  </a:cubicBezTo>
                  <a:cubicBezTo>
                    <a:pt x="1267" y="5296"/>
                    <a:pt x="2280" y="10237"/>
                    <a:pt x="3294" y="15304"/>
                  </a:cubicBezTo>
                  <a:cubicBezTo>
                    <a:pt x="1267" y="12771"/>
                    <a:pt x="1267" y="14544"/>
                    <a:pt x="0" y="15684"/>
                  </a:cubicBezTo>
                  <a:close/>
                </a:path>
              </a:pathLst>
            </a:custGeom>
            <a:grpFill/>
            <a:ln w="12582" cap="flat">
              <a:noFill/>
              <a:prstDash val="solid"/>
              <a:miter/>
            </a:ln>
          </p:spPr>
          <p:txBody>
            <a:bodyPr rtlCol="0" anchor="ctr"/>
            <a:lstStyle/>
            <a:p>
              <a:endParaRPr lang="en-US" noProof="0"/>
            </a:p>
          </p:txBody>
        </p:sp>
        <p:sp>
          <p:nvSpPr>
            <p:cNvPr id="404" name="Freeform: Shape 403">
              <a:extLst>
                <a:ext uri="{FF2B5EF4-FFF2-40B4-BE49-F238E27FC236}">
                  <a16:creationId xmlns:a16="http://schemas.microsoft.com/office/drawing/2014/main" id="{3333C9ED-7D66-4CF2-9181-CAB2381F0103}"/>
                </a:ext>
              </a:extLst>
            </p:cNvPr>
            <p:cNvSpPr/>
            <p:nvPr/>
          </p:nvSpPr>
          <p:spPr>
            <a:xfrm>
              <a:off x="6402863" y="3296893"/>
              <a:ext cx="12669" cy="12669"/>
            </a:xfrm>
            <a:custGeom>
              <a:avLst/>
              <a:gdLst>
                <a:gd name="connsiteX0" fmla="*/ 4814 w 0"/>
                <a:gd name="connsiteY0" fmla="*/ 13683 h 12669"/>
                <a:gd name="connsiteX1" fmla="*/ 6715 w 0"/>
                <a:gd name="connsiteY1" fmla="*/ 17737 h 12669"/>
                <a:gd name="connsiteX2" fmla="*/ 9629 w 0"/>
                <a:gd name="connsiteY2" fmla="*/ 21664 h 12669"/>
                <a:gd name="connsiteX3" fmla="*/ 11782 w 0"/>
                <a:gd name="connsiteY3" fmla="*/ 5574 h 12669"/>
                <a:gd name="connsiteX4" fmla="*/ 6335 w 0"/>
                <a:gd name="connsiteY4" fmla="*/ 0 h 12669"/>
                <a:gd name="connsiteX5" fmla="*/ 0 w 0"/>
                <a:gd name="connsiteY5" fmla="*/ 5701 h 12669"/>
                <a:gd name="connsiteX6" fmla="*/ 1774 w 0"/>
                <a:gd name="connsiteY6" fmla="*/ 14316 h 12669"/>
                <a:gd name="connsiteX7" fmla="*/ 4814 w 0"/>
                <a:gd name="connsiteY7" fmla="*/ 13683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669">
                  <a:moveTo>
                    <a:pt x="4814" y="13683"/>
                  </a:moveTo>
                  <a:cubicBezTo>
                    <a:pt x="6841" y="12796"/>
                    <a:pt x="7222" y="18750"/>
                    <a:pt x="6715" y="17737"/>
                  </a:cubicBezTo>
                  <a:cubicBezTo>
                    <a:pt x="7728" y="19511"/>
                    <a:pt x="8868" y="19131"/>
                    <a:pt x="9629" y="21664"/>
                  </a:cubicBezTo>
                  <a:cubicBezTo>
                    <a:pt x="13429" y="20397"/>
                    <a:pt x="11909" y="12036"/>
                    <a:pt x="11782" y="5574"/>
                  </a:cubicBezTo>
                  <a:cubicBezTo>
                    <a:pt x="9249" y="6715"/>
                    <a:pt x="6715" y="7348"/>
                    <a:pt x="6335" y="0"/>
                  </a:cubicBezTo>
                  <a:cubicBezTo>
                    <a:pt x="3294" y="1014"/>
                    <a:pt x="5448" y="9249"/>
                    <a:pt x="0" y="5701"/>
                  </a:cubicBezTo>
                  <a:cubicBezTo>
                    <a:pt x="634" y="8615"/>
                    <a:pt x="1140" y="11402"/>
                    <a:pt x="1774" y="14316"/>
                  </a:cubicBezTo>
                  <a:cubicBezTo>
                    <a:pt x="2787" y="14063"/>
                    <a:pt x="3801" y="13936"/>
                    <a:pt x="4814" y="13683"/>
                  </a:cubicBezTo>
                  <a:close/>
                </a:path>
              </a:pathLst>
            </a:custGeom>
            <a:grpFill/>
            <a:ln w="12582" cap="flat">
              <a:noFill/>
              <a:prstDash val="solid"/>
              <a:miter/>
            </a:ln>
          </p:spPr>
          <p:txBody>
            <a:bodyPr rtlCol="0" anchor="ctr"/>
            <a:lstStyle/>
            <a:p>
              <a:endParaRPr lang="en-US" noProof="0"/>
            </a:p>
          </p:txBody>
        </p:sp>
        <p:sp>
          <p:nvSpPr>
            <p:cNvPr id="405" name="Freeform: Shape 404">
              <a:extLst>
                <a:ext uri="{FF2B5EF4-FFF2-40B4-BE49-F238E27FC236}">
                  <a16:creationId xmlns:a16="http://schemas.microsoft.com/office/drawing/2014/main" id="{65C6A12A-2810-4E4F-922A-A22D2486B918}"/>
                </a:ext>
              </a:extLst>
            </p:cNvPr>
            <p:cNvSpPr/>
            <p:nvPr/>
          </p:nvSpPr>
          <p:spPr>
            <a:xfrm>
              <a:off x="6470390" y="3494119"/>
              <a:ext cx="12669" cy="12669"/>
            </a:xfrm>
            <a:custGeom>
              <a:avLst/>
              <a:gdLst>
                <a:gd name="connsiteX0" fmla="*/ 5448 w 0"/>
                <a:gd name="connsiteY0" fmla="*/ 5989 h 0"/>
                <a:gd name="connsiteX1" fmla="*/ 0 w 0"/>
                <a:gd name="connsiteY1" fmla="*/ 414 h 0"/>
                <a:gd name="connsiteX2" fmla="*/ 5448 w 0"/>
                <a:gd name="connsiteY2" fmla="*/ 5989 h 0"/>
              </a:gdLst>
              <a:ahLst/>
              <a:cxnLst>
                <a:cxn ang="0">
                  <a:pos x="connsiteX0" y="connsiteY0"/>
                </a:cxn>
                <a:cxn ang="0">
                  <a:pos x="connsiteX1" y="connsiteY1"/>
                </a:cxn>
                <a:cxn ang="0">
                  <a:pos x="connsiteX2" y="connsiteY2"/>
                </a:cxn>
              </a:cxnLst>
              <a:rect l="l" t="t" r="r" b="b"/>
              <a:pathLst>
                <a:path>
                  <a:moveTo>
                    <a:pt x="5448" y="5989"/>
                  </a:moveTo>
                  <a:cubicBezTo>
                    <a:pt x="4561" y="287"/>
                    <a:pt x="2661" y="-726"/>
                    <a:pt x="0" y="414"/>
                  </a:cubicBezTo>
                  <a:cubicBezTo>
                    <a:pt x="887" y="5989"/>
                    <a:pt x="2787" y="7129"/>
                    <a:pt x="5448" y="5989"/>
                  </a:cubicBezTo>
                  <a:close/>
                </a:path>
              </a:pathLst>
            </a:custGeom>
            <a:grpFill/>
            <a:ln w="12582" cap="flat">
              <a:noFill/>
              <a:prstDash val="solid"/>
              <a:miter/>
            </a:ln>
          </p:spPr>
          <p:txBody>
            <a:bodyPr rtlCol="0" anchor="ctr"/>
            <a:lstStyle/>
            <a:p>
              <a:endParaRPr lang="en-US" noProof="0"/>
            </a:p>
          </p:txBody>
        </p:sp>
        <p:sp>
          <p:nvSpPr>
            <p:cNvPr id="406" name="Freeform: Shape 405">
              <a:extLst>
                <a:ext uri="{FF2B5EF4-FFF2-40B4-BE49-F238E27FC236}">
                  <a16:creationId xmlns:a16="http://schemas.microsoft.com/office/drawing/2014/main" id="{0D62C06F-2ED6-4CF1-9065-37246BF1CDF4}"/>
                </a:ext>
              </a:extLst>
            </p:cNvPr>
            <p:cNvSpPr/>
            <p:nvPr/>
          </p:nvSpPr>
          <p:spPr>
            <a:xfrm>
              <a:off x="6540324" y="3484735"/>
              <a:ext cx="12669" cy="12669"/>
            </a:xfrm>
            <a:custGeom>
              <a:avLst/>
              <a:gdLst>
                <a:gd name="connsiteX0" fmla="*/ 5701 w 0"/>
                <a:gd name="connsiteY0" fmla="*/ 12586 h 12669"/>
                <a:gd name="connsiteX1" fmla="*/ 0 w 0"/>
                <a:gd name="connsiteY1" fmla="*/ 297 h 12669"/>
                <a:gd name="connsiteX2" fmla="*/ 5701 w 0"/>
                <a:gd name="connsiteY2" fmla="*/ 12586 h 12669"/>
              </a:gdLst>
              <a:ahLst/>
              <a:cxnLst>
                <a:cxn ang="0">
                  <a:pos x="connsiteX0" y="connsiteY0"/>
                </a:cxn>
                <a:cxn ang="0">
                  <a:pos x="connsiteX1" y="connsiteY1"/>
                </a:cxn>
                <a:cxn ang="0">
                  <a:pos x="connsiteX2" y="connsiteY2"/>
                </a:cxn>
              </a:cxnLst>
              <a:rect l="l" t="t" r="r" b="b"/>
              <a:pathLst>
                <a:path h="12669">
                  <a:moveTo>
                    <a:pt x="5701" y="12586"/>
                  </a:moveTo>
                  <a:cubicBezTo>
                    <a:pt x="4434" y="5998"/>
                    <a:pt x="3421" y="-1604"/>
                    <a:pt x="0" y="297"/>
                  </a:cubicBezTo>
                  <a:cubicBezTo>
                    <a:pt x="1267" y="6758"/>
                    <a:pt x="2154" y="14486"/>
                    <a:pt x="5701" y="12586"/>
                  </a:cubicBezTo>
                  <a:close/>
                </a:path>
              </a:pathLst>
            </a:custGeom>
            <a:grpFill/>
            <a:ln w="12582" cap="flat">
              <a:noFill/>
              <a:prstDash val="solid"/>
              <a:miter/>
            </a:ln>
          </p:spPr>
          <p:txBody>
            <a:bodyPr rtlCol="0" anchor="ctr"/>
            <a:lstStyle/>
            <a:p>
              <a:endParaRPr lang="en-US" noProof="0"/>
            </a:p>
          </p:txBody>
        </p:sp>
        <p:sp>
          <p:nvSpPr>
            <p:cNvPr id="407" name="Freeform: Shape 406">
              <a:extLst>
                <a:ext uri="{FF2B5EF4-FFF2-40B4-BE49-F238E27FC236}">
                  <a16:creationId xmlns:a16="http://schemas.microsoft.com/office/drawing/2014/main" id="{5DB9A836-5C8D-45F1-A219-D14EEE3D6DC5}"/>
                </a:ext>
              </a:extLst>
            </p:cNvPr>
            <p:cNvSpPr/>
            <p:nvPr/>
          </p:nvSpPr>
          <p:spPr>
            <a:xfrm>
              <a:off x="6594549" y="3471602"/>
              <a:ext cx="12669" cy="12669"/>
            </a:xfrm>
            <a:custGeom>
              <a:avLst/>
              <a:gdLst>
                <a:gd name="connsiteX0" fmla="*/ 2914 w 0"/>
                <a:gd name="connsiteY0" fmla="*/ 4308 h 0"/>
                <a:gd name="connsiteX1" fmla="*/ 2027 w 0"/>
                <a:gd name="connsiteY1" fmla="*/ 0 h 0"/>
                <a:gd name="connsiteX2" fmla="*/ 0 w 0"/>
                <a:gd name="connsiteY2" fmla="*/ 380 h 0"/>
                <a:gd name="connsiteX3" fmla="*/ 887 w 0"/>
                <a:gd name="connsiteY3" fmla="*/ 4688 h 0"/>
                <a:gd name="connsiteX4" fmla="*/ 2914 w 0"/>
                <a:gd name="connsiteY4" fmla="*/ 430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14" y="4308"/>
                  </a:moveTo>
                  <a:cubicBezTo>
                    <a:pt x="2661" y="2914"/>
                    <a:pt x="2280" y="1394"/>
                    <a:pt x="2027" y="0"/>
                  </a:cubicBezTo>
                  <a:cubicBezTo>
                    <a:pt x="1394" y="127"/>
                    <a:pt x="633" y="253"/>
                    <a:pt x="0" y="380"/>
                  </a:cubicBezTo>
                  <a:cubicBezTo>
                    <a:pt x="253" y="1774"/>
                    <a:pt x="633" y="3294"/>
                    <a:pt x="887" y="4688"/>
                  </a:cubicBezTo>
                  <a:cubicBezTo>
                    <a:pt x="1520" y="4561"/>
                    <a:pt x="2154" y="4434"/>
                    <a:pt x="2914" y="4308"/>
                  </a:cubicBezTo>
                  <a:close/>
                </a:path>
              </a:pathLst>
            </a:custGeom>
            <a:grpFill/>
            <a:ln w="12582" cap="flat">
              <a:noFill/>
              <a:prstDash val="solid"/>
              <a:miter/>
            </a:ln>
          </p:spPr>
          <p:txBody>
            <a:bodyPr rtlCol="0" anchor="ctr"/>
            <a:lstStyle/>
            <a:p>
              <a:endParaRPr lang="en-US" noProof="0"/>
            </a:p>
          </p:txBody>
        </p:sp>
        <p:sp>
          <p:nvSpPr>
            <p:cNvPr id="408" name="Freeform: Shape 407">
              <a:extLst>
                <a:ext uri="{FF2B5EF4-FFF2-40B4-BE49-F238E27FC236}">
                  <a16:creationId xmlns:a16="http://schemas.microsoft.com/office/drawing/2014/main" id="{3D0591DF-B9EC-4735-BC42-FEC1C3683B5F}"/>
                </a:ext>
              </a:extLst>
            </p:cNvPr>
            <p:cNvSpPr/>
            <p:nvPr/>
          </p:nvSpPr>
          <p:spPr>
            <a:xfrm>
              <a:off x="6558695" y="3482811"/>
              <a:ext cx="12669" cy="12669"/>
            </a:xfrm>
            <a:custGeom>
              <a:avLst/>
              <a:gdLst>
                <a:gd name="connsiteX0" fmla="*/ 0 w 0"/>
                <a:gd name="connsiteY0" fmla="*/ 2980 h 0"/>
                <a:gd name="connsiteX1" fmla="*/ 4434 w 0"/>
                <a:gd name="connsiteY1" fmla="*/ 8808 h 0"/>
                <a:gd name="connsiteX2" fmla="*/ 3801 w 0"/>
                <a:gd name="connsiteY2" fmla="*/ 66 h 0"/>
                <a:gd name="connsiteX3" fmla="*/ 0 w 0"/>
                <a:gd name="connsiteY3" fmla="*/ 2980 h 0"/>
              </a:gdLst>
              <a:ahLst/>
              <a:cxnLst>
                <a:cxn ang="0">
                  <a:pos x="connsiteX0" y="connsiteY0"/>
                </a:cxn>
                <a:cxn ang="0">
                  <a:pos x="connsiteX1" y="connsiteY1"/>
                </a:cxn>
                <a:cxn ang="0">
                  <a:pos x="connsiteX2" y="connsiteY2"/>
                </a:cxn>
                <a:cxn ang="0">
                  <a:pos x="connsiteX3" y="connsiteY3"/>
                </a:cxn>
              </a:cxnLst>
              <a:rect l="l" t="t" r="r" b="b"/>
              <a:pathLst>
                <a:path>
                  <a:moveTo>
                    <a:pt x="0" y="2980"/>
                  </a:moveTo>
                  <a:cubicBezTo>
                    <a:pt x="887" y="7034"/>
                    <a:pt x="3674" y="3740"/>
                    <a:pt x="4434" y="8808"/>
                  </a:cubicBezTo>
                  <a:cubicBezTo>
                    <a:pt x="7095" y="6401"/>
                    <a:pt x="4941" y="5387"/>
                    <a:pt x="3801" y="66"/>
                  </a:cubicBezTo>
                  <a:cubicBezTo>
                    <a:pt x="1394" y="-440"/>
                    <a:pt x="1267" y="2093"/>
                    <a:pt x="0" y="2980"/>
                  </a:cubicBezTo>
                  <a:close/>
                </a:path>
              </a:pathLst>
            </a:custGeom>
            <a:grpFill/>
            <a:ln w="12582" cap="flat">
              <a:noFill/>
              <a:prstDash val="solid"/>
              <a:miter/>
            </a:ln>
          </p:spPr>
          <p:txBody>
            <a:bodyPr rtlCol="0" anchor="ctr"/>
            <a:lstStyle/>
            <a:p>
              <a:endParaRPr lang="en-US" noProof="0"/>
            </a:p>
          </p:txBody>
        </p:sp>
        <p:sp>
          <p:nvSpPr>
            <p:cNvPr id="409" name="Freeform: Shape 408">
              <a:extLst>
                <a:ext uri="{FF2B5EF4-FFF2-40B4-BE49-F238E27FC236}">
                  <a16:creationId xmlns:a16="http://schemas.microsoft.com/office/drawing/2014/main" id="{8E93E7FB-96AA-4228-BEC1-12C19AD5AB82}"/>
                </a:ext>
              </a:extLst>
            </p:cNvPr>
            <p:cNvSpPr/>
            <p:nvPr/>
          </p:nvSpPr>
          <p:spPr>
            <a:xfrm>
              <a:off x="6571871" y="3476395"/>
              <a:ext cx="12669" cy="12669"/>
            </a:xfrm>
            <a:custGeom>
              <a:avLst/>
              <a:gdLst>
                <a:gd name="connsiteX0" fmla="*/ 3927 w 0"/>
                <a:gd name="connsiteY0" fmla="*/ 3822 h 0"/>
                <a:gd name="connsiteX1" fmla="*/ 0 w 0"/>
                <a:gd name="connsiteY1" fmla="*/ 148 h 0"/>
                <a:gd name="connsiteX2" fmla="*/ 1900 w 0"/>
                <a:gd name="connsiteY2" fmla="*/ 4202 h 0"/>
                <a:gd name="connsiteX3" fmla="*/ 3927 w 0"/>
                <a:gd name="connsiteY3" fmla="*/ 3822 h 0"/>
              </a:gdLst>
              <a:ahLst/>
              <a:cxnLst>
                <a:cxn ang="0">
                  <a:pos x="connsiteX0" y="connsiteY0"/>
                </a:cxn>
                <a:cxn ang="0">
                  <a:pos x="connsiteX1" y="connsiteY1"/>
                </a:cxn>
                <a:cxn ang="0">
                  <a:pos x="connsiteX2" y="connsiteY2"/>
                </a:cxn>
                <a:cxn ang="0">
                  <a:pos x="connsiteX3" y="connsiteY3"/>
                </a:cxn>
              </a:cxnLst>
              <a:rect l="l" t="t" r="r" b="b"/>
              <a:pathLst>
                <a:path>
                  <a:moveTo>
                    <a:pt x="3927" y="3822"/>
                  </a:moveTo>
                  <a:cubicBezTo>
                    <a:pt x="3547" y="-865"/>
                    <a:pt x="1647" y="22"/>
                    <a:pt x="0" y="148"/>
                  </a:cubicBezTo>
                  <a:cubicBezTo>
                    <a:pt x="507" y="1795"/>
                    <a:pt x="1520" y="2049"/>
                    <a:pt x="1900" y="4202"/>
                  </a:cubicBezTo>
                  <a:cubicBezTo>
                    <a:pt x="2534" y="4076"/>
                    <a:pt x="3167" y="3949"/>
                    <a:pt x="3927" y="3822"/>
                  </a:cubicBezTo>
                  <a:close/>
                </a:path>
              </a:pathLst>
            </a:custGeom>
            <a:grpFill/>
            <a:ln w="12582" cap="flat">
              <a:noFill/>
              <a:prstDash val="solid"/>
              <a:miter/>
            </a:ln>
          </p:spPr>
          <p:txBody>
            <a:bodyPr rtlCol="0" anchor="ctr"/>
            <a:lstStyle/>
            <a:p>
              <a:endParaRPr lang="en-US" noProof="0"/>
            </a:p>
          </p:txBody>
        </p:sp>
        <p:sp>
          <p:nvSpPr>
            <p:cNvPr id="410" name="Freeform: Shape 409">
              <a:extLst>
                <a:ext uri="{FF2B5EF4-FFF2-40B4-BE49-F238E27FC236}">
                  <a16:creationId xmlns:a16="http://schemas.microsoft.com/office/drawing/2014/main" id="{F530E929-806E-44C2-91D8-11BC2282876C}"/>
                </a:ext>
              </a:extLst>
            </p:cNvPr>
            <p:cNvSpPr/>
            <p:nvPr/>
          </p:nvSpPr>
          <p:spPr>
            <a:xfrm>
              <a:off x="6555781" y="3470208"/>
              <a:ext cx="12669" cy="12669"/>
            </a:xfrm>
            <a:custGeom>
              <a:avLst/>
              <a:gdLst>
                <a:gd name="connsiteX0" fmla="*/ 5321 w 0"/>
                <a:gd name="connsiteY0" fmla="*/ 6208 h 0"/>
                <a:gd name="connsiteX1" fmla="*/ 3041 w 0"/>
                <a:gd name="connsiteY1" fmla="*/ 0 h 0"/>
                <a:gd name="connsiteX2" fmla="*/ 0 w 0"/>
                <a:gd name="connsiteY2" fmla="*/ 633 h 0"/>
                <a:gd name="connsiteX3" fmla="*/ 1267 w 0"/>
                <a:gd name="connsiteY3" fmla="*/ 7095 h 0"/>
                <a:gd name="connsiteX4" fmla="*/ 5321 w 0"/>
                <a:gd name="connsiteY4" fmla="*/ 620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21" y="6208"/>
                  </a:moveTo>
                  <a:cubicBezTo>
                    <a:pt x="4434" y="4561"/>
                    <a:pt x="3547" y="2914"/>
                    <a:pt x="3041" y="0"/>
                  </a:cubicBezTo>
                  <a:cubicBezTo>
                    <a:pt x="2027" y="253"/>
                    <a:pt x="1014" y="380"/>
                    <a:pt x="0" y="633"/>
                  </a:cubicBezTo>
                  <a:cubicBezTo>
                    <a:pt x="380" y="2787"/>
                    <a:pt x="887" y="4941"/>
                    <a:pt x="1267" y="7095"/>
                  </a:cubicBezTo>
                  <a:cubicBezTo>
                    <a:pt x="2534" y="6715"/>
                    <a:pt x="3928" y="6461"/>
                    <a:pt x="5321" y="6208"/>
                  </a:cubicBezTo>
                  <a:close/>
                </a:path>
              </a:pathLst>
            </a:custGeom>
            <a:grpFill/>
            <a:ln w="12582" cap="flat">
              <a:noFill/>
              <a:prstDash val="solid"/>
              <a:miter/>
            </a:ln>
          </p:spPr>
          <p:txBody>
            <a:bodyPr rtlCol="0" anchor="ctr"/>
            <a:lstStyle/>
            <a:p>
              <a:endParaRPr lang="en-US" noProof="0"/>
            </a:p>
          </p:txBody>
        </p:sp>
        <p:sp>
          <p:nvSpPr>
            <p:cNvPr id="411" name="Freeform: Shape 410">
              <a:extLst>
                <a:ext uri="{FF2B5EF4-FFF2-40B4-BE49-F238E27FC236}">
                  <a16:creationId xmlns:a16="http://schemas.microsoft.com/office/drawing/2014/main" id="{15132C57-B958-4B96-A989-8F63F5C523E3}"/>
                </a:ext>
              </a:extLst>
            </p:cNvPr>
            <p:cNvSpPr/>
            <p:nvPr/>
          </p:nvSpPr>
          <p:spPr>
            <a:xfrm>
              <a:off x="6580853" y="3704323"/>
              <a:ext cx="12669" cy="12669"/>
            </a:xfrm>
            <a:custGeom>
              <a:avLst/>
              <a:gdLst>
                <a:gd name="connsiteX0" fmla="*/ 3687 w 0"/>
                <a:gd name="connsiteY0" fmla="*/ 6094 h 0"/>
                <a:gd name="connsiteX1" fmla="*/ 6727 w 0"/>
                <a:gd name="connsiteY1" fmla="*/ 5461 h 0"/>
                <a:gd name="connsiteX2" fmla="*/ 266 w 0"/>
                <a:gd name="connsiteY2" fmla="*/ 13 h 0"/>
                <a:gd name="connsiteX3" fmla="*/ 2040 w 0"/>
                <a:gd name="connsiteY3" fmla="*/ 8628 h 0"/>
                <a:gd name="connsiteX4" fmla="*/ 1786 w 0"/>
                <a:gd name="connsiteY4" fmla="*/ 2040 h 0"/>
                <a:gd name="connsiteX5" fmla="*/ 3687 w 0"/>
                <a:gd name="connsiteY5" fmla="*/ 609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687" y="6094"/>
                  </a:moveTo>
                  <a:cubicBezTo>
                    <a:pt x="4700" y="5841"/>
                    <a:pt x="5714" y="5714"/>
                    <a:pt x="6727" y="5461"/>
                  </a:cubicBezTo>
                  <a:cubicBezTo>
                    <a:pt x="4700" y="3307"/>
                    <a:pt x="2927" y="-241"/>
                    <a:pt x="266" y="13"/>
                  </a:cubicBezTo>
                  <a:cubicBezTo>
                    <a:pt x="-621" y="4574"/>
                    <a:pt x="900" y="2673"/>
                    <a:pt x="2040" y="8628"/>
                  </a:cubicBezTo>
                  <a:cubicBezTo>
                    <a:pt x="3180" y="7994"/>
                    <a:pt x="2166" y="4574"/>
                    <a:pt x="1786" y="2040"/>
                  </a:cubicBezTo>
                  <a:cubicBezTo>
                    <a:pt x="2800" y="1913"/>
                    <a:pt x="3180" y="4574"/>
                    <a:pt x="3687" y="6094"/>
                  </a:cubicBezTo>
                  <a:close/>
                </a:path>
              </a:pathLst>
            </a:custGeom>
            <a:grpFill/>
            <a:ln w="12582" cap="flat">
              <a:noFill/>
              <a:prstDash val="solid"/>
              <a:miter/>
            </a:ln>
          </p:spPr>
          <p:txBody>
            <a:bodyPr rtlCol="0" anchor="ctr"/>
            <a:lstStyle/>
            <a:p>
              <a:endParaRPr lang="en-US" noProof="0"/>
            </a:p>
          </p:txBody>
        </p:sp>
        <p:sp>
          <p:nvSpPr>
            <p:cNvPr id="412" name="Freeform: Shape 411">
              <a:extLst>
                <a:ext uri="{FF2B5EF4-FFF2-40B4-BE49-F238E27FC236}">
                  <a16:creationId xmlns:a16="http://schemas.microsoft.com/office/drawing/2014/main" id="{78CC1C41-0C65-44B0-BDEC-066DE8BE52BC}"/>
                </a:ext>
              </a:extLst>
            </p:cNvPr>
            <p:cNvSpPr/>
            <p:nvPr/>
          </p:nvSpPr>
          <p:spPr>
            <a:xfrm>
              <a:off x="5731699" y="3694074"/>
              <a:ext cx="12669" cy="12669"/>
            </a:xfrm>
            <a:custGeom>
              <a:avLst/>
              <a:gdLst>
                <a:gd name="connsiteX0" fmla="*/ 708 w 0"/>
                <a:gd name="connsiteY0" fmla="*/ 5068 h 0"/>
                <a:gd name="connsiteX1" fmla="*/ 6283 w 0"/>
                <a:gd name="connsiteY1" fmla="*/ 6208 h 0"/>
                <a:gd name="connsiteX2" fmla="*/ 4002 w 0"/>
                <a:gd name="connsiteY2" fmla="*/ 0 h 0"/>
                <a:gd name="connsiteX3" fmla="*/ 708 w 0"/>
                <a:gd name="connsiteY3" fmla="*/ 5068 h 0"/>
              </a:gdLst>
              <a:ahLst/>
              <a:cxnLst>
                <a:cxn ang="0">
                  <a:pos x="connsiteX0" y="connsiteY0"/>
                </a:cxn>
                <a:cxn ang="0">
                  <a:pos x="connsiteX1" y="connsiteY1"/>
                </a:cxn>
                <a:cxn ang="0">
                  <a:pos x="connsiteX2" y="connsiteY2"/>
                </a:cxn>
                <a:cxn ang="0">
                  <a:pos x="connsiteX3" y="connsiteY3"/>
                </a:cxn>
              </a:cxnLst>
              <a:rect l="l" t="t" r="r" b="b"/>
              <a:pathLst>
                <a:path>
                  <a:moveTo>
                    <a:pt x="708" y="5068"/>
                  </a:moveTo>
                  <a:cubicBezTo>
                    <a:pt x="2989" y="3674"/>
                    <a:pt x="3749" y="8488"/>
                    <a:pt x="6283" y="6208"/>
                  </a:cubicBezTo>
                  <a:cubicBezTo>
                    <a:pt x="5396" y="4561"/>
                    <a:pt x="4509" y="2914"/>
                    <a:pt x="4002" y="0"/>
                  </a:cubicBezTo>
                  <a:cubicBezTo>
                    <a:pt x="2229" y="760"/>
                    <a:pt x="-1572" y="-1267"/>
                    <a:pt x="708" y="5068"/>
                  </a:cubicBezTo>
                  <a:close/>
                </a:path>
              </a:pathLst>
            </a:custGeom>
            <a:grpFill/>
            <a:ln w="12582" cap="flat">
              <a:noFill/>
              <a:prstDash val="solid"/>
              <a:miter/>
            </a:ln>
          </p:spPr>
          <p:txBody>
            <a:bodyPr rtlCol="0" anchor="ctr"/>
            <a:lstStyle/>
            <a:p>
              <a:endParaRPr lang="en-US" noProof="0"/>
            </a:p>
          </p:txBody>
        </p:sp>
        <p:sp>
          <p:nvSpPr>
            <p:cNvPr id="413" name="Freeform: Shape 412">
              <a:extLst>
                <a:ext uri="{FF2B5EF4-FFF2-40B4-BE49-F238E27FC236}">
                  <a16:creationId xmlns:a16="http://schemas.microsoft.com/office/drawing/2014/main" id="{F72554D7-4586-4DDF-95C7-20AE92A918ED}"/>
                </a:ext>
              </a:extLst>
            </p:cNvPr>
            <p:cNvSpPr/>
            <p:nvPr/>
          </p:nvSpPr>
          <p:spPr>
            <a:xfrm>
              <a:off x="5710236" y="3758479"/>
              <a:ext cx="12669" cy="12669"/>
            </a:xfrm>
            <a:custGeom>
              <a:avLst/>
              <a:gdLst>
                <a:gd name="connsiteX0" fmla="*/ 9122 w 0"/>
                <a:gd name="connsiteY0" fmla="*/ 3502 h 0"/>
                <a:gd name="connsiteX1" fmla="*/ 0 w 0"/>
                <a:gd name="connsiteY1" fmla="*/ 841 h 0"/>
                <a:gd name="connsiteX2" fmla="*/ 9122 w 0"/>
                <a:gd name="connsiteY2" fmla="*/ 3502 h 0"/>
              </a:gdLst>
              <a:ahLst/>
              <a:cxnLst>
                <a:cxn ang="0">
                  <a:pos x="connsiteX0" y="connsiteY0"/>
                </a:cxn>
                <a:cxn ang="0">
                  <a:pos x="connsiteX1" y="connsiteY1"/>
                </a:cxn>
                <a:cxn ang="0">
                  <a:pos x="connsiteX2" y="connsiteY2"/>
                </a:cxn>
              </a:cxnLst>
              <a:rect l="l" t="t" r="r" b="b"/>
              <a:pathLst>
                <a:path>
                  <a:moveTo>
                    <a:pt x="9122" y="3502"/>
                  </a:moveTo>
                  <a:cubicBezTo>
                    <a:pt x="7095" y="-1313"/>
                    <a:pt x="3421" y="-46"/>
                    <a:pt x="0" y="841"/>
                  </a:cubicBezTo>
                  <a:cubicBezTo>
                    <a:pt x="1647" y="3628"/>
                    <a:pt x="5828" y="3628"/>
                    <a:pt x="9122" y="3502"/>
                  </a:cubicBezTo>
                  <a:close/>
                </a:path>
              </a:pathLst>
            </a:custGeom>
            <a:grpFill/>
            <a:ln w="12582" cap="flat">
              <a:noFill/>
              <a:prstDash val="solid"/>
              <a:miter/>
            </a:ln>
          </p:spPr>
          <p:txBody>
            <a:bodyPr rtlCol="0" anchor="ctr"/>
            <a:lstStyle/>
            <a:p>
              <a:endParaRPr lang="en-US" noProof="0"/>
            </a:p>
          </p:txBody>
        </p:sp>
        <p:sp>
          <p:nvSpPr>
            <p:cNvPr id="414" name="Freeform: Shape 413">
              <a:extLst>
                <a:ext uri="{FF2B5EF4-FFF2-40B4-BE49-F238E27FC236}">
                  <a16:creationId xmlns:a16="http://schemas.microsoft.com/office/drawing/2014/main" id="{8BE57BDF-46E2-496E-A55E-85978D9865DC}"/>
                </a:ext>
              </a:extLst>
            </p:cNvPr>
            <p:cNvSpPr/>
            <p:nvPr/>
          </p:nvSpPr>
          <p:spPr>
            <a:xfrm>
              <a:off x="5728226" y="3469795"/>
              <a:ext cx="12669" cy="12669"/>
            </a:xfrm>
            <a:custGeom>
              <a:avLst/>
              <a:gdLst>
                <a:gd name="connsiteX0" fmla="*/ 4561 w 0"/>
                <a:gd name="connsiteY0" fmla="*/ 1681 h 0"/>
                <a:gd name="connsiteX1" fmla="*/ 0 w 0"/>
                <a:gd name="connsiteY1" fmla="*/ 414 h 0"/>
                <a:gd name="connsiteX2" fmla="*/ 4561 w 0"/>
                <a:gd name="connsiteY2" fmla="*/ 1681 h 0"/>
              </a:gdLst>
              <a:ahLst/>
              <a:cxnLst>
                <a:cxn ang="0">
                  <a:pos x="connsiteX0" y="connsiteY0"/>
                </a:cxn>
                <a:cxn ang="0">
                  <a:pos x="connsiteX1" y="connsiteY1"/>
                </a:cxn>
                <a:cxn ang="0">
                  <a:pos x="connsiteX2" y="connsiteY2"/>
                </a:cxn>
              </a:cxnLst>
              <a:rect l="l" t="t" r="r" b="b"/>
              <a:pathLst>
                <a:path>
                  <a:moveTo>
                    <a:pt x="4561" y="1681"/>
                  </a:moveTo>
                  <a:cubicBezTo>
                    <a:pt x="3674" y="-1106"/>
                    <a:pt x="1647" y="414"/>
                    <a:pt x="0" y="414"/>
                  </a:cubicBezTo>
                  <a:cubicBezTo>
                    <a:pt x="1267" y="5228"/>
                    <a:pt x="3674" y="4721"/>
                    <a:pt x="4561" y="1681"/>
                  </a:cubicBezTo>
                  <a:close/>
                </a:path>
              </a:pathLst>
            </a:custGeom>
            <a:grpFill/>
            <a:ln w="12582" cap="flat">
              <a:noFill/>
              <a:prstDash val="solid"/>
              <a:miter/>
            </a:ln>
          </p:spPr>
          <p:txBody>
            <a:bodyPr rtlCol="0" anchor="ctr"/>
            <a:lstStyle/>
            <a:p>
              <a:endParaRPr lang="en-US" noProof="0"/>
            </a:p>
          </p:txBody>
        </p:sp>
        <p:sp>
          <p:nvSpPr>
            <p:cNvPr id="415" name="Freeform: Shape 414">
              <a:extLst>
                <a:ext uri="{FF2B5EF4-FFF2-40B4-BE49-F238E27FC236}">
                  <a16:creationId xmlns:a16="http://schemas.microsoft.com/office/drawing/2014/main" id="{EFBDB1F3-E706-469D-AAF6-F1277B5B3CCF}"/>
                </a:ext>
              </a:extLst>
            </p:cNvPr>
            <p:cNvSpPr/>
            <p:nvPr/>
          </p:nvSpPr>
          <p:spPr>
            <a:xfrm>
              <a:off x="6299229" y="3837743"/>
              <a:ext cx="12669" cy="12669"/>
            </a:xfrm>
            <a:custGeom>
              <a:avLst/>
              <a:gdLst>
                <a:gd name="connsiteX0" fmla="*/ 0 w 0"/>
                <a:gd name="connsiteY0" fmla="*/ 0 h 0"/>
                <a:gd name="connsiteX1" fmla="*/ 1014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1014" y="0"/>
                  </a:lnTo>
                  <a:cubicBezTo>
                    <a:pt x="633" y="0"/>
                    <a:pt x="253" y="0"/>
                    <a:pt x="0" y="0"/>
                  </a:cubicBezTo>
                  <a:close/>
                </a:path>
              </a:pathLst>
            </a:custGeom>
            <a:grpFill/>
            <a:ln w="12582" cap="flat">
              <a:noFill/>
              <a:prstDash val="solid"/>
              <a:miter/>
            </a:ln>
          </p:spPr>
          <p:txBody>
            <a:bodyPr rtlCol="0" anchor="ctr"/>
            <a:lstStyle/>
            <a:p>
              <a:endParaRPr lang="en-US" noProof="0"/>
            </a:p>
          </p:txBody>
        </p:sp>
        <p:sp>
          <p:nvSpPr>
            <p:cNvPr id="416" name="Freeform: Shape 415">
              <a:extLst>
                <a:ext uri="{FF2B5EF4-FFF2-40B4-BE49-F238E27FC236}">
                  <a16:creationId xmlns:a16="http://schemas.microsoft.com/office/drawing/2014/main" id="{DF8D13EE-6FCD-4032-82A3-DF6EC42CDAA6}"/>
                </a:ext>
              </a:extLst>
            </p:cNvPr>
            <p:cNvSpPr/>
            <p:nvPr/>
          </p:nvSpPr>
          <p:spPr>
            <a:xfrm>
              <a:off x="6584619" y="3754506"/>
              <a:ext cx="12669" cy="12669"/>
            </a:xfrm>
            <a:custGeom>
              <a:avLst/>
              <a:gdLst>
                <a:gd name="connsiteX0" fmla="*/ 554 w 0"/>
                <a:gd name="connsiteY0" fmla="*/ 7095 h 0"/>
                <a:gd name="connsiteX1" fmla="*/ 2328 w 0"/>
                <a:gd name="connsiteY1" fmla="*/ 0 h 0"/>
                <a:gd name="connsiteX2" fmla="*/ 554 w 0"/>
                <a:gd name="connsiteY2" fmla="*/ 7095 h 0"/>
              </a:gdLst>
              <a:ahLst/>
              <a:cxnLst>
                <a:cxn ang="0">
                  <a:pos x="connsiteX0" y="connsiteY0"/>
                </a:cxn>
                <a:cxn ang="0">
                  <a:pos x="connsiteX1" y="connsiteY1"/>
                </a:cxn>
                <a:cxn ang="0">
                  <a:pos x="connsiteX2" y="connsiteY2"/>
                </a:cxn>
              </a:cxnLst>
              <a:rect l="l" t="t" r="r" b="b"/>
              <a:pathLst>
                <a:path>
                  <a:moveTo>
                    <a:pt x="554" y="7095"/>
                  </a:moveTo>
                  <a:cubicBezTo>
                    <a:pt x="2834" y="7095"/>
                    <a:pt x="3468" y="4688"/>
                    <a:pt x="2328" y="0"/>
                  </a:cubicBezTo>
                  <a:cubicBezTo>
                    <a:pt x="47" y="127"/>
                    <a:pt x="-586" y="2534"/>
                    <a:pt x="554" y="7095"/>
                  </a:cubicBezTo>
                  <a:close/>
                </a:path>
              </a:pathLst>
            </a:custGeom>
            <a:grpFill/>
            <a:ln w="12582" cap="flat">
              <a:noFill/>
              <a:prstDash val="solid"/>
              <a:miter/>
            </a:ln>
          </p:spPr>
          <p:txBody>
            <a:bodyPr rtlCol="0" anchor="ctr"/>
            <a:lstStyle/>
            <a:p>
              <a:endParaRPr lang="en-US" noProof="0"/>
            </a:p>
          </p:txBody>
        </p:sp>
        <p:sp>
          <p:nvSpPr>
            <p:cNvPr id="417" name="Freeform: Shape 416">
              <a:extLst>
                <a:ext uri="{FF2B5EF4-FFF2-40B4-BE49-F238E27FC236}">
                  <a16:creationId xmlns:a16="http://schemas.microsoft.com/office/drawing/2014/main" id="{D04C1CE8-BD15-4141-96E5-EDDE56617785}"/>
                </a:ext>
              </a:extLst>
            </p:cNvPr>
            <p:cNvSpPr/>
            <p:nvPr/>
          </p:nvSpPr>
          <p:spPr>
            <a:xfrm>
              <a:off x="6590227" y="3791107"/>
              <a:ext cx="12669" cy="12669"/>
            </a:xfrm>
            <a:custGeom>
              <a:avLst/>
              <a:gdLst>
                <a:gd name="connsiteX0" fmla="*/ 14 w 0"/>
                <a:gd name="connsiteY0" fmla="*/ 773 h 0"/>
                <a:gd name="connsiteX1" fmla="*/ 2928 w 0"/>
                <a:gd name="connsiteY1" fmla="*/ 4700 h 0"/>
                <a:gd name="connsiteX2" fmla="*/ 14 w 0"/>
                <a:gd name="connsiteY2" fmla="*/ 773 h 0"/>
              </a:gdLst>
              <a:ahLst/>
              <a:cxnLst>
                <a:cxn ang="0">
                  <a:pos x="connsiteX0" y="connsiteY0"/>
                </a:cxn>
                <a:cxn ang="0">
                  <a:pos x="connsiteX1" y="connsiteY1"/>
                </a:cxn>
                <a:cxn ang="0">
                  <a:pos x="connsiteX2" y="connsiteY2"/>
                </a:cxn>
              </a:cxnLst>
              <a:rect l="l" t="t" r="r" b="b"/>
              <a:pathLst>
                <a:path>
                  <a:moveTo>
                    <a:pt x="14" y="773"/>
                  </a:moveTo>
                  <a:cubicBezTo>
                    <a:pt x="-239" y="1786"/>
                    <a:pt x="3054" y="2800"/>
                    <a:pt x="2928" y="4700"/>
                  </a:cubicBezTo>
                  <a:cubicBezTo>
                    <a:pt x="5715" y="266"/>
                    <a:pt x="394" y="-1001"/>
                    <a:pt x="14" y="773"/>
                  </a:cubicBezTo>
                  <a:close/>
                </a:path>
              </a:pathLst>
            </a:custGeom>
            <a:grpFill/>
            <a:ln w="12582" cap="flat">
              <a:noFill/>
              <a:prstDash val="solid"/>
              <a:miter/>
            </a:ln>
          </p:spPr>
          <p:txBody>
            <a:bodyPr rtlCol="0" anchor="ctr"/>
            <a:lstStyle/>
            <a:p>
              <a:endParaRPr lang="en-US" noProof="0"/>
            </a:p>
          </p:txBody>
        </p:sp>
        <p:sp>
          <p:nvSpPr>
            <p:cNvPr id="418" name="Freeform: Shape 417">
              <a:extLst>
                <a:ext uri="{FF2B5EF4-FFF2-40B4-BE49-F238E27FC236}">
                  <a16:creationId xmlns:a16="http://schemas.microsoft.com/office/drawing/2014/main" id="{67282AC3-C20C-4FC2-8480-3420B59F0422}"/>
                </a:ext>
              </a:extLst>
            </p:cNvPr>
            <p:cNvSpPr/>
            <p:nvPr/>
          </p:nvSpPr>
          <p:spPr>
            <a:xfrm>
              <a:off x="6580232" y="3756109"/>
              <a:ext cx="12669" cy="12669"/>
            </a:xfrm>
            <a:custGeom>
              <a:avLst/>
              <a:gdLst>
                <a:gd name="connsiteX0" fmla="*/ 0 w 0"/>
                <a:gd name="connsiteY0" fmla="*/ 2071 h 0"/>
                <a:gd name="connsiteX1" fmla="*/ 0 w 0"/>
                <a:gd name="connsiteY1" fmla="*/ 2071 h 0"/>
                <a:gd name="connsiteX2" fmla="*/ 0 w 0"/>
                <a:gd name="connsiteY2" fmla="*/ 2071 h 0"/>
              </a:gdLst>
              <a:ahLst/>
              <a:cxnLst>
                <a:cxn ang="0">
                  <a:pos x="connsiteX0" y="connsiteY0"/>
                </a:cxn>
                <a:cxn ang="0">
                  <a:pos x="connsiteX1" y="connsiteY1"/>
                </a:cxn>
                <a:cxn ang="0">
                  <a:pos x="connsiteX2" y="connsiteY2"/>
                </a:cxn>
              </a:cxnLst>
              <a:rect l="l" t="t" r="r" b="b"/>
              <a:pathLst>
                <a:path>
                  <a:moveTo>
                    <a:pt x="0" y="2071"/>
                  </a:moveTo>
                  <a:cubicBezTo>
                    <a:pt x="4688" y="9420"/>
                    <a:pt x="2154" y="-5150"/>
                    <a:pt x="0" y="2071"/>
                  </a:cubicBezTo>
                  <a:lnTo>
                    <a:pt x="0" y="2071"/>
                  </a:lnTo>
                  <a:close/>
                </a:path>
              </a:pathLst>
            </a:custGeom>
            <a:grpFill/>
            <a:ln w="12582" cap="flat">
              <a:noFill/>
              <a:prstDash val="solid"/>
              <a:miter/>
            </a:ln>
          </p:spPr>
          <p:txBody>
            <a:bodyPr rtlCol="0" anchor="ctr"/>
            <a:lstStyle/>
            <a:p>
              <a:endParaRPr lang="en-US" noProof="0"/>
            </a:p>
          </p:txBody>
        </p:sp>
        <p:sp>
          <p:nvSpPr>
            <p:cNvPr id="419" name="Freeform: Shape 418">
              <a:extLst>
                <a:ext uri="{FF2B5EF4-FFF2-40B4-BE49-F238E27FC236}">
                  <a16:creationId xmlns:a16="http://schemas.microsoft.com/office/drawing/2014/main" id="{5F2FF681-8FD6-4CDC-A434-FBA383CF2CC6}"/>
                </a:ext>
              </a:extLst>
            </p:cNvPr>
            <p:cNvSpPr/>
            <p:nvPr/>
          </p:nvSpPr>
          <p:spPr>
            <a:xfrm>
              <a:off x="5736715" y="3578784"/>
              <a:ext cx="12669" cy="12669"/>
            </a:xfrm>
            <a:custGeom>
              <a:avLst/>
              <a:gdLst>
                <a:gd name="connsiteX0" fmla="*/ 8995 w 12669"/>
                <a:gd name="connsiteY0" fmla="*/ 10642 h 12669"/>
                <a:gd name="connsiteX1" fmla="*/ 15330 w 12669"/>
                <a:gd name="connsiteY1" fmla="*/ 4941 h 12669"/>
                <a:gd name="connsiteX2" fmla="*/ 6841 w 12669"/>
                <a:gd name="connsiteY2" fmla="*/ 0 h 12669"/>
                <a:gd name="connsiteX3" fmla="*/ 0 w 12669"/>
                <a:gd name="connsiteY3" fmla="*/ 3547 h 12669"/>
                <a:gd name="connsiteX4" fmla="*/ 2787 w 12669"/>
                <a:gd name="connsiteY4" fmla="*/ 11909 h 12669"/>
                <a:gd name="connsiteX5" fmla="*/ 3547 w 12669"/>
                <a:gd name="connsiteY5" fmla="*/ 5068 h 12669"/>
                <a:gd name="connsiteX6" fmla="*/ 4814 w 12669"/>
                <a:gd name="connsiteY6" fmla="*/ 11529 h 12669"/>
                <a:gd name="connsiteX7" fmla="*/ 5828 w 12669"/>
                <a:gd name="connsiteY7" fmla="*/ 11276 h 12669"/>
                <a:gd name="connsiteX8" fmla="*/ 8995 w 12669"/>
                <a:gd name="connsiteY8" fmla="*/ 10642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9" h="12669">
                  <a:moveTo>
                    <a:pt x="8995" y="10642"/>
                  </a:moveTo>
                  <a:cubicBezTo>
                    <a:pt x="12036" y="10769"/>
                    <a:pt x="17230" y="14190"/>
                    <a:pt x="15330" y="4941"/>
                  </a:cubicBezTo>
                  <a:cubicBezTo>
                    <a:pt x="11909" y="1014"/>
                    <a:pt x="9882" y="10009"/>
                    <a:pt x="6841" y="0"/>
                  </a:cubicBezTo>
                  <a:cubicBezTo>
                    <a:pt x="6081" y="3167"/>
                    <a:pt x="2787" y="3041"/>
                    <a:pt x="0" y="3547"/>
                  </a:cubicBezTo>
                  <a:cubicBezTo>
                    <a:pt x="1140" y="5321"/>
                    <a:pt x="2027" y="8108"/>
                    <a:pt x="2787" y="11909"/>
                  </a:cubicBezTo>
                  <a:cubicBezTo>
                    <a:pt x="6208" y="19764"/>
                    <a:pt x="1014" y="3547"/>
                    <a:pt x="3547" y="5068"/>
                  </a:cubicBezTo>
                  <a:cubicBezTo>
                    <a:pt x="4941" y="5321"/>
                    <a:pt x="6208" y="11149"/>
                    <a:pt x="4814" y="11529"/>
                  </a:cubicBezTo>
                  <a:cubicBezTo>
                    <a:pt x="5448" y="13936"/>
                    <a:pt x="6081" y="12543"/>
                    <a:pt x="5828" y="11276"/>
                  </a:cubicBezTo>
                  <a:cubicBezTo>
                    <a:pt x="7982" y="14443"/>
                    <a:pt x="7602" y="10515"/>
                    <a:pt x="8995" y="10642"/>
                  </a:cubicBezTo>
                  <a:close/>
                </a:path>
              </a:pathLst>
            </a:custGeom>
            <a:grpFill/>
            <a:ln w="12582" cap="flat">
              <a:noFill/>
              <a:prstDash val="solid"/>
              <a:miter/>
            </a:ln>
          </p:spPr>
          <p:txBody>
            <a:bodyPr rtlCol="0" anchor="ctr"/>
            <a:lstStyle/>
            <a:p>
              <a:endParaRPr lang="en-US" noProof="0"/>
            </a:p>
          </p:txBody>
        </p:sp>
        <p:sp>
          <p:nvSpPr>
            <p:cNvPr id="420" name="Freeform: Shape 419">
              <a:extLst>
                <a:ext uri="{FF2B5EF4-FFF2-40B4-BE49-F238E27FC236}">
                  <a16:creationId xmlns:a16="http://schemas.microsoft.com/office/drawing/2014/main" id="{48B532A6-DCA4-4180-A89E-A455AE4D4AF1}"/>
                </a:ext>
              </a:extLst>
            </p:cNvPr>
            <p:cNvSpPr/>
            <p:nvPr/>
          </p:nvSpPr>
          <p:spPr>
            <a:xfrm>
              <a:off x="6388167" y="3247230"/>
              <a:ext cx="12669" cy="12669"/>
            </a:xfrm>
            <a:custGeom>
              <a:avLst/>
              <a:gdLst>
                <a:gd name="connsiteX0" fmla="*/ 5574 w 0"/>
                <a:gd name="connsiteY0" fmla="*/ 14823 h 12669"/>
                <a:gd name="connsiteX1" fmla="*/ 1520 w 0"/>
                <a:gd name="connsiteY1" fmla="*/ 0 h 12669"/>
                <a:gd name="connsiteX2" fmla="*/ 0 w 0"/>
                <a:gd name="connsiteY2" fmla="*/ 13683 h 12669"/>
                <a:gd name="connsiteX3" fmla="*/ 5574 w 0"/>
                <a:gd name="connsiteY3" fmla="*/ 14823 h 12669"/>
              </a:gdLst>
              <a:ahLst/>
              <a:cxnLst>
                <a:cxn ang="0">
                  <a:pos x="connsiteX0" y="connsiteY0"/>
                </a:cxn>
                <a:cxn ang="0">
                  <a:pos x="connsiteX1" y="connsiteY1"/>
                </a:cxn>
                <a:cxn ang="0">
                  <a:pos x="connsiteX2" y="connsiteY2"/>
                </a:cxn>
                <a:cxn ang="0">
                  <a:pos x="connsiteX3" y="connsiteY3"/>
                </a:cxn>
              </a:cxnLst>
              <a:rect l="l" t="t" r="r" b="b"/>
              <a:pathLst>
                <a:path h="12669">
                  <a:moveTo>
                    <a:pt x="5574" y="14823"/>
                  </a:moveTo>
                  <a:cubicBezTo>
                    <a:pt x="4941" y="7221"/>
                    <a:pt x="2407" y="6841"/>
                    <a:pt x="1520" y="0"/>
                  </a:cubicBezTo>
                  <a:cubicBezTo>
                    <a:pt x="380" y="3674"/>
                    <a:pt x="3167" y="12796"/>
                    <a:pt x="0" y="13683"/>
                  </a:cubicBezTo>
                  <a:cubicBezTo>
                    <a:pt x="2280" y="20778"/>
                    <a:pt x="2027" y="14443"/>
                    <a:pt x="5574" y="14823"/>
                  </a:cubicBezTo>
                  <a:close/>
                </a:path>
              </a:pathLst>
            </a:custGeom>
            <a:grpFill/>
            <a:ln w="12582" cap="flat">
              <a:noFill/>
              <a:prstDash val="solid"/>
              <a:miter/>
            </a:ln>
          </p:spPr>
          <p:txBody>
            <a:bodyPr rtlCol="0" anchor="ctr"/>
            <a:lstStyle/>
            <a:p>
              <a:endParaRPr lang="en-US" noProof="0"/>
            </a:p>
          </p:txBody>
        </p:sp>
        <p:sp>
          <p:nvSpPr>
            <p:cNvPr id="421" name="Freeform: Shape 420">
              <a:extLst>
                <a:ext uri="{FF2B5EF4-FFF2-40B4-BE49-F238E27FC236}">
                  <a16:creationId xmlns:a16="http://schemas.microsoft.com/office/drawing/2014/main" id="{7307C425-1BFA-4265-A241-EF7AAB4FF45D}"/>
                </a:ext>
              </a:extLst>
            </p:cNvPr>
            <p:cNvSpPr/>
            <p:nvPr/>
          </p:nvSpPr>
          <p:spPr>
            <a:xfrm>
              <a:off x="6389495" y="3226959"/>
              <a:ext cx="12669" cy="12669"/>
            </a:xfrm>
            <a:custGeom>
              <a:avLst/>
              <a:gdLst>
                <a:gd name="connsiteX0" fmla="*/ 3866 w 0"/>
                <a:gd name="connsiteY0" fmla="*/ 1774 h 0"/>
                <a:gd name="connsiteX1" fmla="*/ 1332 w 0"/>
                <a:gd name="connsiteY1" fmla="*/ 0 h 0"/>
                <a:gd name="connsiteX2" fmla="*/ 952 w 0"/>
                <a:gd name="connsiteY2" fmla="*/ 8995 h 0"/>
                <a:gd name="connsiteX3" fmla="*/ 3866 w 0"/>
                <a:gd name="connsiteY3" fmla="*/ 1774 h 0"/>
              </a:gdLst>
              <a:ahLst/>
              <a:cxnLst>
                <a:cxn ang="0">
                  <a:pos x="connsiteX0" y="connsiteY0"/>
                </a:cxn>
                <a:cxn ang="0">
                  <a:pos x="connsiteX1" y="connsiteY1"/>
                </a:cxn>
                <a:cxn ang="0">
                  <a:pos x="connsiteX2" y="connsiteY2"/>
                </a:cxn>
                <a:cxn ang="0">
                  <a:pos x="connsiteX3" y="connsiteY3"/>
                </a:cxn>
              </a:cxnLst>
              <a:rect l="l" t="t" r="r" b="b"/>
              <a:pathLst>
                <a:path>
                  <a:moveTo>
                    <a:pt x="3866" y="1774"/>
                  </a:moveTo>
                  <a:cubicBezTo>
                    <a:pt x="2726" y="2407"/>
                    <a:pt x="1966" y="1647"/>
                    <a:pt x="1332" y="0"/>
                  </a:cubicBezTo>
                  <a:cubicBezTo>
                    <a:pt x="-441" y="887"/>
                    <a:pt x="-315" y="4181"/>
                    <a:pt x="952" y="8995"/>
                  </a:cubicBezTo>
                  <a:cubicBezTo>
                    <a:pt x="2853" y="7728"/>
                    <a:pt x="5386" y="7348"/>
                    <a:pt x="3866" y="1774"/>
                  </a:cubicBezTo>
                  <a:close/>
                </a:path>
              </a:pathLst>
            </a:custGeom>
            <a:grpFill/>
            <a:ln w="12582" cap="flat">
              <a:noFill/>
              <a:prstDash val="solid"/>
              <a:miter/>
            </a:ln>
          </p:spPr>
          <p:txBody>
            <a:bodyPr rtlCol="0" anchor="ctr"/>
            <a:lstStyle/>
            <a:p>
              <a:endParaRPr lang="en-US" noProof="0"/>
            </a:p>
          </p:txBody>
        </p:sp>
        <p:sp>
          <p:nvSpPr>
            <p:cNvPr id="422" name="Freeform: Shape 421">
              <a:extLst>
                <a:ext uri="{FF2B5EF4-FFF2-40B4-BE49-F238E27FC236}">
                  <a16:creationId xmlns:a16="http://schemas.microsoft.com/office/drawing/2014/main" id="{2E16F69E-3AF7-4911-97F8-E8A13D7A3A87}"/>
                </a:ext>
              </a:extLst>
            </p:cNvPr>
            <p:cNvSpPr/>
            <p:nvPr/>
          </p:nvSpPr>
          <p:spPr>
            <a:xfrm>
              <a:off x="6395388" y="3382411"/>
              <a:ext cx="12669" cy="12669"/>
            </a:xfrm>
            <a:custGeom>
              <a:avLst/>
              <a:gdLst>
                <a:gd name="connsiteX0" fmla="*/ 1774 w 0"/>
                <a:gd name="connsiteY0" fmla="*/ 3927 h 12669"/>
                <a:gd name="connsiteX1" fmla="*/ 0 w 0"/>
                <a:gd name="connsiteY1" fmla="*/ 11022 h 12669"/>
                <a:gd name="connsiteX2" fmla="*/ 5194 w 0"/>
                <a:gd name="connsiteY2" fmla="*/ 10009 h 12669"/>
                <a:gd name="connsiteX3" fmla="*/ 7728 w 0"/>
                <a:gd name="connsiteY3" fmla="*/ 11782 h 12669"/>
                <a:gd name="connsiteX4" fmla="*/ 7348 w 0"/>
                <a:gd name="connsiteY4" fmla="*/ 9629 h 12669"/>
                <a:gd name="connsiteX5" fmla="*/ 10769 w 0"/>
                <a:gd name="connsiteY5" fmla="*/ 0 h 12669"/>
                <a:gd name="connsiteX6" fmla="*/ 1774 w 0"/>
                <a:gd name="connsiteY6" fmla="*/ 3927 h 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669">
                  <a:moveTo>
                    <a:pt x="1774" y="3927"/>
                  </a:moveTo>
                  <a:cubicBezTo>
                    <a:pt x="1774" y="7095"/>
                    <a:pt x="1267" y="9502"/>
                    <a:pt x="0" y="11022"/>
                  </a:cubicBezTo>
                  <a:cubicBezTo>
                    <a:pt x="2280" y="16343"/>
                    <a:pt x="1774" y="8995"/>
                    <a:pt x="5194" y="10009"/>
                  </a:cubicBezTo>
                  <a:cubicBezTo>
                    <a:pt x="5448" y="10135"/>
                    <a:pt x="7475" y="12543"/>
                    <a:pt x="7728" y="11782"/>
                  </a:cubicBezTo>
                  <a:cubicBezTo>
                    <a:pt x="7728" y="11656"/>
                    <a:pt x="7221" y="9755"/>
                    <a:pt x="7348" y="9629"/>
                  </a:cubicBezTo>
                  <a:cubicBezTo>
                    <a:pt x="8995" y="8235"/>
                    <a:pt x="12796" y="7728"/>
                    <a:pt x="10769" y="0"/>
                  </a:cubicBezTo>
                  <a:cubicBezTo>
                    <a:pt x="7095" y="1774"/>
                    <a:pt x="6208" y="7221"/>
                    <a:pt x="1774" y="3927"/>
                  </a:cubicBezTo>
                  <a:close/>
                </a:path>
              </a:pathLst>
            </a:custGeom>
            <a:grpFill/>
            <a:ln w="12582" cap="flat">
              <a:noFill/>
              <a:prstDash val="solid"/>
              <a:miter/>
            </a:ln>
          </p:spPr>
          <p:txBody>
            <a:bodyPr rtlCol="0" anchor="ctr"/>
            <a:lstStyle/>
            <a:p>
              <a:endParaRPr lang="en-US" noProof="0"/>
            </a:p>
          </p:txBody>
        </p:sp>
        <p:sp>
          <p:nvSpPr>
            <p:cNvPr id="423" name="Freeform: Shape 422">
              <a:extLst>
                <a:ext uri="{FF2B5EF4-FFF2-40B4-BE49-F238E27FC236}">
                  <a16:creationId xmlns:a16="http://schemas.microsoft.com/office/drawing/2014/main" id="{6D81AEDE-1B4E-4E18-B606-B2E8DC3E6FD3}"/>
                </a:ext>
              </a:extLst>
            </p:cNvPr>
            <p:cNvSpPr/>
            <p:nvPr/>
          </p:nvSpPr>
          <p:spPr>
            <a:xfrm>
              <a:off x="6375848" y="3240262"/>
              <a:ext cx="12669" cy="12669"/>
            </a:xfrm>
            <a:custGeom>
              <a:avLst/>
              <a:gdLst>
                <a:gd name="connsiteX0" fmla="*/ 3831 w 0"/>
                <a:gd name="connsiteY0" fmla="*/ 0 h 0"/>
                <a:gd name="connsiteX1" fmla="*/ 1043 w 0"/>
                <a:gd name="connsiteY1" fmla="*/ 7221 h 0"/>
                <a:gd name="connsiteX2" fmla="*/ 3831 w 0"/>
                <a:gd name="connsiteY2" fmla="*/ 0 h 0"/>
              </a:gdLst>
              <a:ahLst/>
              <a:cxnLst>
                <a:cxn ang="0">
                  <a:pos x="connsiteX0" y="connsiteY0"/>
                </a:cxn>
                <a:cxn ang="0">
                  <a:pos x="connsiteX1" y="connsiteY1"/>
                </a:cxn>
                <a:cxn ang="0">
                  <a:pos x="connsiteX2" y="connsiteY2"/>
                </a:cxn>
              </a:cxnLst>
              <a:rect l="l" t="t" r="r" b="b"/>
              <a:pathLst>
                <a:path>
                  <a:moveTo>
                    <a:pt x="3831" y="0"/>
                  </a:moveTo>
                  <a:cubicBezTo>
                    <a:pt x="1043" y="0"/>
                    <a:pt x="-1491" y="253"/>
                    <a:pt x="1043" y="7221"/>
                  </a:cubicBezTo>
                  <a:cubicBezTo>
                    <a:pt x="3831" y="7348"/>
                    <a:pt x="5224" y="5701"/>
                    <a:pt x="3831" y="0"/>
                  </a:cubicBezTo>
                  <a:close/>
                </a:path>
              </a:pathLst>
            </a:custGeom>
            <a:grpFill/>
            <a:ln w="12582" cap="flat">
              <a:noFill/>
              <a:prstDash val="solid"/>
              <a:miter/>
            </a:ln>
          </p:spPr>
          <p:txBody>
            <a:bodyPr rtlCol="0" anchor="ctr"/>
            <a:lstStyle/>
            <a:p>
              <a:endParaRPr lang="en-US" noProof="0"/>
            </a:p>
          </p:txBody>
        </p:sp>
        <p:sp>
          <p:nvSpPr>
            <p:cNvPr id="424" name="Freeform: Shape 423">
              <a:extLst>
                <a:ext uri="{FF2B5EF4-FFF2-40B4-BE49-F238E27FC236}">
                  <a16:creationId xmlns:a16="http://schemas.microsoft.com/office/drawing/2014/main" id="{00D9583C-AF9D-49A8-874B-C0B43B665ACA}"/>
                </a:ext>
              </a:extLst>
            </p:cNvPr>
            <p:cNvSpPr/>
            <p:nvPr/>
          </p:nvSpPr>
          <p:spPr>
            <a:xfrm>
              <a:off x="6357980" y="3290000"/>
              <a:ext cx="25338" cy="38008"/>
            </a:xfrm>
            <a:custGeom>
              <a:avLst/>
              <a:gdLst>
                <a:gd name="connsiteX0" fmla="*/ 21065 w 25338"/>
                <a:gd name="connsiteY0" fmla="*/ 6260 h 38007"/>
                <a:gd name="connsiteX1" fmla="*/ 19038 w 25338"/>
                <a:gd name="connsiteY1" fmla="*/ 6640 h 38007"/>
                <a:gd name="connsiteX2" fmla="*/ 17011 w 25338"/>
                <a:gd name="connsiteY2" fmla="*/ 7020 h 38007"/>
                <a:gd name="connsiteX3" fmla="*/ 14603 w 25338"/>
                <a:gd name="connsiteY3" fmla="*/ 16395 h 38007"/>
                <a:gd name="connsiteX4" fmla="*/ 13463 w 25338"/>
                <a:gd name="connsiteY4" fmla="*/ 5500 h 38007"/>
                <a:gd name="connsiteX5" fmla="*/ 7002 w 25338"/>
                <a:gd name="connsiteY5" fmla="*/ 52 h 38007"/>
                <a:gd name="connsiteX6" fmla="*/ 4215 w 25338"/>
                <a:gd name="connsiteY6" fmla="*/ 7273 h 38007"/>
                <a:gd name="connsiteX7" fmla="*/ 3454 w 25338"/>
                <a:gd name="connsiteY7" fmla="*/ 14115 h 38007"/>
                <a:gd name="connsiteX8" fmla="*/ 6115 w 25338"/>
                <a:gd name="connsiteY8" fmla="*/ 11328 h 38007"/>
                <a:gd name="connsiteX9" fmla="*/ 13210 w 25338"/>
                <a:gd name="connsiteY9" fmla="*/ 14368 h 38007"/>
                <a:gd name="connsiteX10" fmla="*/ 3708 w 25338"/>
                <a:gd name="connsiteY10" fmla="*/ 20703 h 38007"/>
                <a:gd name="connsiteX11" fmla="*/ 2061 w 25338"/>
                <a:gd name="connsiteY11" fmla="*/ 23237 h 38007"/>
                <a:gd name="connsiteX12" fmla="*/ 2187 w 25338"/>
                <a:gd name="connsiteY12" fmla="*/ 34386 h 38007"/>
                <a:gd name="connsiteX13" fmla="*/ 160 w 25338"/>
                <a:gd name="connsiteY13" fmla="*/ 34766 h 38007"/>
                <a:gd name="connsiteX14" fmla="*/ 1047 w 25338"/>
                <a:gd name="connsiteY14" fmla="*/ 39073 h 38007"/>
                <a:gd name="connsiteX15" fmla="*/ 2314 w 25338"/>
                <a:gd name="connsiteY15" fmla="*/ 45534 h 38007"/>
                <a:gd name="connsiteX16" fmla="*/ 2061 w 25338"/>
                <a:gd name="connsiteY16" fmla="*/ 38946 h 38007"/>
                <a:gd name="connsiteX17" fmla="*/ 7762 w 25338"/>
                <a:gd name="connsiteY17" fmla="*/ 35526 h 38007"/>
                <a:gd name="connsiteX18" fmla="*/ 10042 w 25338"/>
                <a:gd name="connsiteY18" fmla="*/ 41734 h 38007"/>
                <a:gd name="connsiteX19" fmla="*/ 10169 w 25338"/>
                <a:gd name="connsiteY19" fmla="*/ 37173 h 38007"/>
                <a:gd name="connsiteX20" fmla="*/ 11816 w 25338"/>
                <a:gd name="connsiteY20" fmla="*/ 34639 h 38007"/>
                <a:gd name="connsiteX21" fmla="*/ 15744 w 25338"/>
                <a:gd name="connsiteY21" fmla="*/ 38313 h 38007"/>
                <a:gd name="connsiteX22" fmla="*/ 22585 w 25338"/>
                <a:gd name="connsiteY22" fmla="*/ 34766 h 38007"/>
                <a:gd name="connsiteX23" fmla="*/ 23979 w 25338"/>
                <a:gd name="connsiteY23" fmla="*/ 25517 h 38007"/>
                <a:gd name="connsiteX24" fmla="*/ 29300 w 25338"/>
                <a:gd name="connsiteY24" fmla="*/ 19943 h 38007"/>
                <a:gd name="connsiteX25" fmla="*/ 21191 w 25338"/>
                <a:gd name="connsiteY25" fmla="*/ 17029 h 38007"/>
                <a:gd name="connsiteX26" fmla="*/ 21065 w 25338"/>
                <a:gd name="connsiteY26" fmla="*/ 6260 h 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38" h="38007">
                  <a:moveTo>
                    <a:pt x="21065" y="6260"/>
                  </a:moveTo>
                  <a:cubicBezTo>
                    <a:pt x="19924" y="5120"/>
                    <a:pt x="18657" y="3979"/>
                    <a:pt x="19038" y="6640"/>
                  </a:cubicBezTo>
                  <a:cubicBezTo>
                    <a:pt x="18404" y="8160"/>
                    <a:pt x="17771" y="9554"/>
                    <a:pt x="17011" y="7020"/>
                  </a:cubicBezTo>
                  <a:cubicBezTo>
                    <a:pt x="15490" y="10187"/>
                    <a:pt x="20685" y="17155"/>
                    <a:pt x="14603" y="16395"/>
                  </a:cubicBezTo>
                  <a:cubicBezTo>
                    <a:pt x="13083" y="11328"/>
                    <a:pt x="15490" y="11328"/>
                    <a:pt x="13463" y="5500"/>
                  </a:cubicBezTo>
                  <a:cubicBezTo>
                    <a:pt x="11183" y="1952"/>
                    <a:pt x="8902" y="10567"/>
                    <a:pt x="7002" y="52"/>
                  </a:cubicBezTo>
                  <a:cubicBezTo>
                    <a:pt x="4341" y="-582"/>
                    <a:pt x="4721" y="4740"/>
                    <a:pt x="4215" y="7273"/>
                  </a:cubicBezTo>
                  <a:cubicBezTo>
                    <a:pt x="3834" y="9427"/>
                    <a:pt x="2441" y="10061"/>
                    <a:pt x="3454" y="14115"/>
                  </a:cubicBezTo>
                  <a:cubicBezTo>
                    <a:pt x="5228" y="14495"/>
                    <a:pt x="4848" y="11708"/>
                    <a:pt x="6115" y="11328"/>
                  </a:cubicBezTo>
                  <a:cubicBezTo>
                    <a:pt x="8775" y="10694"/>
                    <a:pt x="9789" y="16269"/>
                    <a:pt x="13210" y="14368"/>
                  </a:cubicBezTo>
                  <a:cubicBezTo>
                    <a:pt x="12703" y="22857"/>
                    <a:pt x="8522" y="20449"/>
                    <a:pt x="3708" y="20703"/>
                  </a:cubicBezTo>
                  <a:cubicBezTo>
                    <a:pt x="4088" y="22857"/>
                    <a:pt x="2821" y="22603"/>
                    <a:pt x="2061" y="23237"/>
                  </a:cubicBezTo>
                  <a:cubicBezTo>
                    <a:pt x="3201" y="24250"/>
                    <a:pt x="2948" y="33752"/>
                    <a:pt x="2187" y="34386"/>
                  </a:cubicBezTo>
                  <a:cubicBezTo>
                    <a:pt x="1554" y="34892"/>
                    <a:pt x="-600" y="30838"/>
                    <a:pt x="160" y="34766"/>
                  </a:cubicBezTo>
                  <a:cubicBezTo>
                    <a:pt x="287" y="35399"/>
                    <a:pt x="1174" y="38566"/>
                    <a:pt x="1047" y="39073"/>
                  </a:cubicBezTo>
                  <a:cubicBezTo>
                    <a:pt x="414" y="41354"/>
                    <a:pt x="1427" y="40974"/>
                    <a:pt x="2314" y="45534"/>
                  </a:cubicBezTo>
                  <a:cubicBezTo>
                    <a:pt x="3454" y="44901"/>
                    <a:pt x="2441" y="41480"/>
                    <a:pt x="2061" y="38946"/>
                  </a:cubicBezTo>
                  <a:cubicBezTo>
                    <a:pt x="5735" y="40974"/>
                    <a:pt x="6368" y="39833"/>
                    <a:pt x="7762" y="35526"/>
                  </a:cubicBezTo>
                  <a:cubicBezTo>
                    <a:pt x="9029" y="35652"/>
                    <a:pt x="9409" y="39327"/>
                    <a:pt x="10042" y="41734"/>
                  </a:cubicBezTo>
                  <a:cubicBezTo>
                    <a:pt x="11056" y="41480"/>
                    <a:pt x="10296" y="38946"/>
                    <a:pt x="10169" y="37173"/>
                  </a:cubicBezTo>
                  <a:cubicBezTo>
                    <a:pt x="11436" y="37299"/>
                    <a:pt x="11943" y="36286"/>
                    <a:pt x="11816" y="34639"/>
                  </a:cubicBezTo>
                  <a:cubicBezTo>
                    <a:pt x="13336" y="35019"/>
                    <a:pt x="14223" y="38313"/>
                    <a:pt x="15744" y="38313"/>
                  </a:cubicBezTo>
                  <a:cubicBezTo>
                    <a:pt x="18277" y="38313"/>
                    <a:pt x="18911" y="27924"/>
                    <a:pt x="22585" y="34766"/>
                  </a:cubicBezTo>
                  <a:cubicBezTo>
                    <a:pt x="24612" y="33752"/>
                    <a:pt x="23472" y="28684"/>
                    <a:pt x="23979" y="25517"/>
                  </a:cubicBezTo>
                  <a:cubicBezTo>
                    <a:pt x="26766" y="26531"/>
                    <a:pt x="31453" y="29191"/>
                    <a:pt x="29300" y="19943"/>
                  </a:cubicBezTo>
                  <a:cubicBezTo>
                    <a:pt x="26132" y="20829"/>
                    <a:pt x="23852" y="18296"/>
                    <a:pt x="21191" y="17029"/>
                  </a:cubicBezTo>
                  <a:cubicBezTo>
                    <a:pt x="19164" y="10947"/>
                    <a:pt x="23218" y="12594"/>
                    <a:pt x="21065" y="6260"/>
                  </a:cubicBezTo>
                  <a:close/>
                </a:path>
              </a:pathLst>
            </a:custGeom>
            <a:grpFill/>
            <a:ln w="12582" cap="flat">
              <a:noFill/>
              <a:prstDash val="solid"/>
              <a:miter/>
            </a:ln>
          </p:spPr>
          <p:txBody>
            <a:bodyPr rtlCol="0" anchor="ctr"/>
            <a:lstStyle/>
            <a:p>
              <a:endParaRPr lang="en-US" noProof="0"/>
            </a:p>
          </p:txBody>
        </p:sp>
        <p:sp>
          <p:nvSpPr>
            <p:cNvPr id="425" name="Freeform: Shape 424">
              <a:extLst>
                <a:ext uri="{FF2B5EF4-FFF2-40B4-BE49-F238E27FC236}">
                  <a16:creationId xmlns:a16="http://schemas.microsoft.com/office/drawing/2014/main" id="{ADD1CB0E-7FA7-4DBC-87BA-8069AD19743C}"/>
                </a:ext>
              </a:extLst>
            </p:cNvPr>
            <p:cNvSpPr/>
            <p:nvPr/>
          </p:nvSpPr>
          <p:spPr>
            <a:xfrm>
              <a:off x="6336054" y="3235448"/>
              <a:ext cx="12669" cy="12669"/>
            </a:xfrm>
            <a:custGeom>
              <a:avLst/>
              <a:gdLst>
                <a:gd name="connsiteX0" fmla="*/ 6503 w 0"/>
                <a:gd name="connsiteY0" fmla="*/ 12289 h 0"/>
                <a:gd name="connsiteX1" fmla="*/ 8277 w 0"/>
                <a:gd name="connsiteY1" fmla="*/ 5194 h 0"/>
                <a:gd name="connsiteX2" fmla="*/ 802 w 0"/>
                <a:gd name="connsiteY2" fmla="*/ 0 h 0"/>
                <a:gd name="connsiteX3" fmla="*/ 1942 w 0"/>
                <a:gd name="connsiteY3" fmla="*/ 10896 h 0"/>
                <a:gd name="connsiteX4" fmla="*/ 6503 w 0"/>
                <a:gd name="connsiteY4" fmla="*/ 1228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6503" y="12289"/>
                  </a:moveTo>
                  <a:cubicBezTo>
                    <a:pt x="7010" y="9755"/>
                    <a:pt x="10177" y="10896"/>
                    <a:pt x="8277" y="5194"/>
                  </a:cubicBezTo>
                  <a:cubicBezTo>
                    <a:pt x="5490" y="4814"/>
                    <a:pt x="2956" y="3167"/>
                    <a:pt x="802" y="0"/>
                  </a:cubicBezTo>
                  <a:cubicBezTo>
                    <a:pt x="-1478" y="127"/>
                    <a:pt x="1816" y="7728"/>
                    <a:pt x="1942" y="10896"/>
                  </a:cubicBezTo>
                  <a:cubicBezTo>
                    <a:pt x="4096" y="11529"/>
                    <a:pt x="5110" y="3421"/>
                    <a:pt x="6503" y="12289"/>
                  </a:cubicBezTo>
                  <a:close/>
                </a:path>
              </a:pathLst>
            </a:custGeom>
            <a:grpFill/>
            <a:ln w="12582" cap="flat">
              <a:noFill/>
              <a:prstDash val="solid"/>
              <a:miter/>
            </a:ln>
          </p:spPr>
          <p:txBody>
            <a:bodyPr rtlCol="0" anchor="ctr"/>
            <a:lstStyle/>
            <a:p>
              <a:endParaRPr lang="en-US" noProof="0"/>
            </a:p>
          </p:txBody>
        </p:sp>
        <p:sp>
          <p:nvSpPr>
            <p:cNvPr id="426" name="Freeform: Shape 425">
              <a:extLst>
                <a:ext uri="{FF2B5EF4-FFF2-40B4-BE49-F238E27FC236}">
                  <a16:creationId xmlns:a16="http://schemas.microsoft.com/office/drawing/2014/main" id="{9458F3DF-6D35-4DD5-BBE0-0533D8FDA784}"/>
                </a:ext>
              </a:extLst>
            </p:cNvPr>
            <p:cNvSpPr/>
            <p:nvPr/>
          </p:nvSpPr>
          <p:spPr>
            <a:xfrm>
              <a:off x="5794374" y="3363062"/>
              <a:ext cx="12669" cy="12669"/>
            </a:xfrm>
            <a:custGeom>
              <a:avLst/>
              <a:gdLst>
                <a:gd name="connsiteX0" fmla="*/ 5053 w 0"/>
                <a:gd name="connsiteY0" fmla="*/ 8200 h 0"/>
                <a:gd name="connsiteX1" fmla="*/ 239 w 0"/>
                <a:gd name="connsiteY1" fmla="*/ 218 h 0"/>
                <a:gd name="connsiteX2" fmla="*/ 5053 w 0"/>
                <a:gd name="connsiteY2" fmla="*/ 8200 h 0"/>
              </a:gdLst>
              <a:ahLst/>
              <a:cxnLst>
                <a:cxn ang="0">
                  <a:pos x="connsiteX0" y="connsiteY0"/>
                </a:cxn>
                <a:cxn ang="0">
                  <a:pos x="connsiteX1" y="connsiteY1"/>
                </a:cxn>
                <a:cxn ang="0">
                  <a:pos x="connsiteX2" y="connsiteY2"/>
                </a:cxn>
              </a:cxnLst>
              <a:rect l="l" t="t" r="r" b="b"/>
              <a:pathLst>
                <a:path>
                  <a:moveTo>
                    <a:pt x="5053" y="8200"/>
                  </a:moveTo>
                  <a:cubicBezTo>
                    <a:pt x="4166" y="2499"/>
                    <a:pt x="2772" y="-922"/>
                    <a:pt x="239" y="218"/>
                  </a:cubicBezTo>
                  <a:cubicBezTo>
                    <a:pt x="-902" y="4273"/>
                    <a:pt x="2266" y="8580"/>
                    <a:pt x="5053" y="8200"/>
                  </a:cubicBezTo>
                  <a:close/>
                </a:path>
              </a:pathLst>
            </a:custGeom>
            <a:grpFill/>
            <a:ln w="12582" cap="flat">
              <a:noFill/>
              <a:prstDash val="solid"/>
              <a:miter/>
            </a:ln>
          </p:spPr>
          <p:txBody>
            <a:bodyPr rtlCol="0" anchor="ctr"/>
            <a:lstStyle/>
            <a:p>
              <a:endParaRPr lang="en-US" noProof="0"/>
            </a:p>
          </p:txBody>
        </p:sp>
        <p:sp>
          <p:nvSpPr>
            <p:cNvPr id="427" name="Freeform: Shape 426">
              <a:extLst>
                <a:ext uri="{FF2B5EF4-FFF2-40B4-BE49-F238E27FC236}">
                  <a16:creationId xmlns:a16="http://schemas.microsoft.com/office/drawing/2014/main" id="{A0672148-7A1C-47A0-AE9A-43C8C38F9D62}"/>
                </a:ext>
              </a:extLst>
            </p:cNvPr>
            <p:cNvSpPr/>
            <p:nvPr/>
          </p:nvSpPr>
          <p:spPr>
            <a:xfrm>
              <a:off x="6598096" y="3702926"/>
              <a:ext cx="12669" cy="12669"/>
            </a:xfrm>
            <a:custGeom>
              <a:avLst/>
              <a:gdLst>
                <a:gd name="connsiteX0" fmla="*/ 0 w 0"/>
                <a:gd name="connsiteY0" fmla="*/ 396 h 0"/>
                <a:gd name="connsiteX1" fmla="*/ 2534 w 0"/>
                <a:gd name="connsiteY1" fmla="*/ 2170 h 0"/>
                <a:gd name="connsiteX2" fmla="*/ 4561 w 0"/>
                <a:gd name="connsiteY2" fmla="*/ 1790 h 0"/>
                <a:gd name="connsiteX3" fmla="*/ 0 w 0"/>
                <a:gd name="connsiteY3" fmla="*/ 396 h 0"/>
              </a:gdLst>
              <a:ahLst/>
              <a:cxnLst>
                <a:cxn ang="0">
                  <a:pos x="connsiteX0" y="connsiteY0"/>
                </a:cxn>
                <a:cxn ang="0">
                  <a:pos x="connsiteX1" y="connsiteY1"/>
                </a:cxn>
                <a:cxn ang="0">
                  <a:pos x="connsiteX2" y="connsiteY2"/>
                </a:cxn>
                <a:cxn ang="0">
                  <a:pos x="connsiteX3" y="connsiteY3"/>
                </a:cxn>
              </a:cxnLst>
              <a:rect l="l" t="t" r="r" b="b"/>
              <a:pathLst>
                <a:path>
                  <a:moveTo>
                    <a:pt x="0" y="396"/>
                  </a:moveTo>
                  <a:cubicBezTo>
                    <a:pt x="380" y="2423"/>
                    <a:pt x="1647" y="1790"/>
                    <a:pt x="2534" y="2170"/>
                  </a:cubicBezTo>
                  <a:cubicBezTo>
                    <a:pt x="3167" y="2043"/>
                    <a:pt x="3927" y="1917"/>
                    <a:pt x="4561" y="1790"/>
                  </a:cubicBezTo>
                  <a:cubicBezTo>
                    <a:pt x="3674" y="-1124"/>
                    <a:pt x="1647" y="396"/>
                    <a:pt x="0" y="396"/>
                  </a:cubicBezTo>
                  <a:close/>
                </a:path>
              </a:pathLst>
            </a:custGeom>
            <a:grpFill/>
            <a:ln w="12582" cap="flat">
              <a:noFill/>
              <a:prstDash val="solid"/>
              <a:miter/>
            </a:ln>
          </p:spPr>
          <p:txBody>
            <a:bodyPr rtlCol="0" anchor="ctr"/>
            <a:lstStyle/>
            <a:p>
              <a:endParaRPr lang="en-US" noProof="0"/>
            </a:p>
          </p:txBody>
        </p:sp>
        <p:sp>
          <p:nvSpPr>
            <p:cNvPr id="428" name="Freeform: Shape 427">
              <a:extLst>
                <a:ext uri="{FF2B5EF4-FFF2-40B4-BE49-F238E27FC236}">
                  <a16:creationId xmlns:a16="http://schemas.microsoft.com/office/drawing/2014/main" id="{0E6100E0-62A4-450B-A3BE-EB7F1B8F4F0D}"/>
                </a:ext>
              </a:extLst>
            </p:cNvPr>
            <p:cNvSpPr/>
            <p:nvPr/>
          </p:nvSpPr>
          <p:spPr>
            <a:xfrm>
              <a:off x="6290994" y="3369108"/>
              <a:ext cx="12669" cy="12669"/>
            </a:xfrm>
            <a:custGeom>
              <a:avLst/>
              <a:gdLst>
                <a:gd name="connsiteX0" fmla="*/ 0 w 0"/>
                <a:gd name="connsiteY0" fmla="*/ 380 h 0"/>
                <a:gd name="connsiteX1" fmla="*/ 887 w 0"/>
                <a:gd name="connsiteY1" fmla="*/ 4688 h 0"/>
                <a:gd name="connsiteX2" fmla="*/ 2914 w 0"/>
                <a:gd name="connsiteY2" fmla="*/ 4308 h 0"/>
                <a:gd name="connsiteX3" fmla="*/ 2027 w 0"/>
                <a:gd name="connsiteY3" fmla="*/ 0 h 0"/>
                <a:gd name="connsiteX4" fmla="*/ 0 w 0"/>
                <a:gd name="connsiteY4" fmla="*/ 38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380"/>
                  </a:moveTo>
                  <a:cubicBezTo>
                    <a:pt x="253" y="1774"/>
                    <a:pt x="633" y="3294"/>
                    <a:pt x="887" y="4688"/>
                  </a:cubicBezTo>
                  <a:cubicBezTo>
                    <a:pt x="1520" y="4561"/>
                    <a:pt x="2280" y="4434"/>
                    <a:pt x="2914" y="4308"/>
                  </a:cubicBezTo>
                  <a:cubicBezTo>
                    <a:pt x="2661" y="2914"/>
                    <a:pt x="2280" y="1394"/>
                    <a:pt x="2027" y="0"/>
                  </a:cubicBezTo>
                  <a:cubicBezTo>
                    <a:pt x="1394" y="127"/>
                    <a:pt x="633" y="253"/>
                    <a:pt x="0" y="380"/>
                  </a:cubicBezTo>
                  <a:close/>
                </a:path>
              </a:pathLst>
            </a:custGeom>
            <a:grpFill/>
            <a:ln w="12582" cap="flat">
              <a:noFill/>
              <a:prstDash val="solid"/>
              <a:miter/>
            </a:ln>
          </p:spPr>
          <p:txBody>
            <a:bodyPr rtlCol="0" anchor="ctr"/>
            <a:lstStyle/>
            <a:p>
              <a:endParaRPr lang="en-US" noProof="0"/>
            </a:p>
          </p:txBody>
        </p:sp>
        <p:sp>
          <p:nvSpPr>
            <p:cNvPr id="429" name="Freeform: Shape 428">
              <a:extLst>
                <a:ext uri="{FF2B5EF4-FFF2-40B4-BE49-F238E27FC236}">
                  <a16:creationId xmlns:a16="http://schemas.microsoft.com/office/drawing/2014/main" id="{162E9F81-A61B-4FCD-96A2-F13C459D4D89}"/>
                </a:ext>
              </a:extLst>
            </p:cNvPr>
            <p:cNvSpPr/>
            <p:nvPr/>
          </p:nvSpPr>
          <p:spPr>
            <a:xfrm>
              <a:off x="6121240" y="3407619"/>
              <a:ext cx="12669" cy="12669"/>
            </a:xfrm>
            <a:custGeom>
              <a:avLst/>
              <a:gdLst>
                <a:gd name="connsiteX0" fmla="*/ 366 w 0"/>
                <a:gd name="connsiteY0" fmla="*/ 4438 h 0"/>
                <a:gd name="connsiteX1" fmla="*/ 492 w 0"/>
                <a:gd name="connsiteY1" fmla="*/ 4 h 0"/>
                <a:gd name="connsiteX2" fmla="*/ 366 w 0"/>
                <a:gd name="connsiteY2" fmla="*/ 4438 h 0"/>
              </a:gdLst>
              <a:ahLst/>
              <a:cxnLst>
                <a:cxn ang="0">
                  <a:pos x="connsiteX0" y="connsiteY0"/>
                </a:cxn>
                <a:cxn ang="0">
                  <a:pos x="connsiteX1" y="connsiteY1"/>
                </a:cxn>
                <a:cxn ang="0">
                  <a:pos x="connsiteX2" y="connsiteY2"/>
                </a:cxn>
              </a:cxnLst>
              <a:rect l="l" t="t" r="r" b="b"/>
              <a:pathLst>
                <a:path>
                  <a:moveTo>
                    <a:pt x="366" y="4438"/>
                  </a:moveTo>
                  <a:cubicBezTo>
                    <a:pt x="3406" y="11659"/>
                    <a:pt x="1506" y="130"/>
                    <a:pt x="492" y="4"/>
                  </a:cubicBezTo>
                  <a:cubicBezTo>
                    <a:pt x="-141" y="-123"/>
                    <a:pt x="-141" y="3171"/>
                    <a:pt x="366" y="4438"/>
                  </a:cubicBezTo>
                  <a:close/>
                </a:path>
              </a:pathLst>
            </a:custGeom>
            <a:grpFill/>
            <a:ln w="12582" cap="flat">
              <a:noFill/>
              <a:prstDash val="solid"/>
              <a:miter/>
            </a:ln>
          </p:spPr>
          <p:txBody>
            <a:bodyPr rtlCol="0" anchor="ctr"/>
            <a:lstStyle/>
            <a:p>
              <a:endParaRPr lang="en-US" noProof="0"/>
            </a:p>
          </p:txBody>
        </p:sp>
        <p:sp>
          <p:nvSpPr>
            <p:cNvPr id="430" name="Freeform: Shape 429">
              <a:extLst>
                <a:ext uri="{FF2B5EF4-FFF2-40B4-BE49-F238E27FC236}">
                  <a16:creationId xmlns:a16="http://schemas.microsoft.com/office/drawing/2014/main" id="{C3193E80-3DB1-482D-85F9-B1FF99B94B0C}"/>
                </a:ext>
              </a:extLst>
            </p:cNvPr>
            <p:cNvSpPr/>
            <p:nvPr/>
          </p:nvSpPr>
          <p:spPr>
            <a:xfrm>
              <a:off x="6257800" y="3377976"/>
              <a:ext cx="12669" cy="12669"/>
            </a:xfrm>
            <a:custGeom>
              <a:avLst/>
              <a:gdLst>
                <a:gd name="connsiteX0" fmla="*/ 3547 w 0"/>
                <a:gd name="connsiteY0" fmla="*/ 4054 h 0"/>
                <a:gd name="connsiteX1" fmla="*/ 1647 w 0"/>
                <a:gd name="connsiteY1" fmla="*/ 0 h 0"/>
                <a:gd name="connsiteX2" fmla="*/ 0 w 0"/>
                <a:gd name="connsiteY2" fmla="*/ 2534 h 0"/>
                <a:gd name="connsiteX3" fmla="*/ 1900 w 0"/>
                <a:gd name="connsiteY3" fmla="*/ 6588 h 0"/>
                <a:gd name="connsiteX4" fmla="*/ 3547 w 0"/>
                <a:gd name="connsiteY4" fmla="*/ 40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547" y="4054"/>
                  </a:moveTo>
                  <a:cubicBezTo>
                    <a:pt x="3041" y="2407"/>
                    <a:pt x="2027" y="2154"/>
                    <a:pt x="1647" y="0"/>
                  </a:cubicBezTo>
                  <a:cubicBezTo>
                    <a:pt x="887" y="633"/>
                    <a:pt x="1014" y="2407"/>
                    <a:pt x="0" y="2534"/>
                  </a:cubicBezTo>
                  <a:cubicBezTo>
                    <a:pt x="507" y="4181"/>
                    <a:pt x="1520" y="4434"/>
                    <a:pt x="1900" y="6588"/>
                  </a:cubicBezTo>
                  <a:cubicBezTo>
                    <a:pt x="2661" y="6081"/>
                    <a:pt x="2534" y="4308"/>
                    <a:pt x="3547" y="4054"/>
                  </a:cubicBezTo>
                  <a:close/>
                </a:path>
              </a:pathLst>
            </a:custGeom>
            <a:grpFill/>
            <a:ln w="12582" cap="flat">
              <a:noFill/>
              <a:prstDash val="solid"/>
              <a:miter/>
            </a:ln>
          </p:spPr>
          <p:txBody>
            <a:bodyPr rtlCol="0" anchor="ctr"/>
            <a:lstStyle/>
            <a:p>
              <a:endParaRPr lang="en-US" noProof="0"/>
            </a:p>
          </p:txBody>
        </p:sp>
        <p:sp>
          <p:nvSpPr>
            <p:cNvPr id="431" name="Freeform: Shape 430">
              <a:extLst>
                <a:ext uri="{FF2B5EF4-FFF2-40B4-BE49-F238E27FC236}">
                  <a16:creationId xmlns:a16="http://schemas.microsoft.com/office/drawing/2014/main" id="{6F5D18CA-96D1-4D43-A402-C747F5179AD5}"/>
                </a:ext>
              </a:extLst>
            </p:cNvPr>
            <p:cNvSpPr/>
            <p:nvPr/>
          </p:nvSpPr>
          <p:spPr>
            <a:xfrm>
              <a:off x="6139090" y="3381397"/>
              <a:ext cx="12669" cy="12669"/>
            </a:xfrm>
            <a:custGeom>
              <a:avLst/>
              <a:gdLst>
                <a:gd name="connsiteX0" fmla="*/ 0 w 0"/>
                <a:gd name="connsiteY0" fmla="*/ 380 h 0"/>
                <a:gd name="connsiteX1" fmla="*/ 887 w 0"/>
                <a:gd name="connsiteY1" fmla="*/ 4688 h 0"/>
                <a:gd name="connsiteX2" fmla="*/ 2914 w 0"/>
                <a:gd name="connsiteY2" fmla="*/ 4308 h 0"/>
                <a:gd name="connsiteX3" fmla="*/ 2027 w 0"/>
                <a:gd name="connsiteY3" fmla="*/ 0 h 0"/>
                <a:gd name="connsiteX4" fmla="*/ 0 w 0"/>
                <a:gd name="connsiteY4" fmla="*/ 38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380"/>
                  </a:moveTo>
                  <a:cubicBezTo>
                    <a:pt x="253" y="1774"/>
                    <a:pt x="634" y="3294"/>
                    <a:pt x="887" y="4688"/>
                  </a:cubicBezTo>
                  <a:cubicBezTo>
                    <a:pt x="1520" y="4561"/>
                    <a:pt x="2280" y="4434"/>
                    <a:pt x="2914" y="4308"/>
                  </a:cubicBezTo>
                  <a:cubicBezTo>
                    <a:pt x="2661" y="2914"/>
                    <a:pt x="2280" y="1394"/>
                    <a:pt x="2027" y="0"/>
                  </a:cubicBezTo>
                  <a:cubicBezTo>
                    <a:pt x="1394" y="127"/>
                    <a:pt x="760" y="253"/>
                    <a:pt x="0" y="380"/>
                  </a:cubicBezTo>
                  <a:close/>
                </a:path>
              </a:pathLst>
            </a:custGeom>
            <a:grpFill/>
            <a:ln w="12582" cap="flat">
              <a:noFill/>
              <a:prstDash val="solid"/>
              <a:miter/>
            </a:ln>
          </p:spPr>
          <p:txBody>
            <a:bodyPr rtlCol="0" anchor="ctr"/>
            <a:lstStyle/>
            <a:p>
              <a:endParaRPr lang="en-US" noProof="0"/>
            </a:p>
          </p:txBody>
        </p:sp>
        <p:sp>
          <p:nvSpPr>
            <p:cNvPr id="432" name="Freeform: Shape 431">
              <a:extLst>
                <a:ext uri="{FF2B5EF4-FFF2-40B4-BE49-F238E27FC236}">
                  <a16:creationId xmlns:a16="http://schemas.microsoft.com/office/drawing/2014/main" id="{93FC3436-E3A0-483D-B87A-598402C675AB}"/>
                </a:ext>
              </a:extLst>
            </p:cNvPr>
            <p:cNvSpPr/>
            <p:nvPr/>
          </p:nvSpPr>
          <p:spPr>
            <a:xfrm>
              <a:off x="6164887" y="3384578"/>
              <a:ext cx="12669" cy="12669"/>
            </a:xfrm>
            <a:custGeom>
              <a:avLst/>
              <a:gdLst>
                <a:gd name="connsiteX0" fmla="*/ 1568 w 0"/>
                <a:gd name="connsiteY0" fmla="*/ 5181 h 0"/>
                <a:gd name="connsiteX1" fmla="*/ 1568 w 0"/>
                <a:gd name="connsiteY1" fmla="*/ 5181 h 0"/>
                <a:gd name="connsiteX2" fmla="*/ 1568 w 0"/>
                <a:gd name="connsiteY2" fmla="*/ 5181 h 0"/>
              </a:gdLst>
              <a:ahLst/>
              <a:cxnLst>
                <a:cxn ang="0">
                  <a:pos x="connsiteX0" y="connsiteY0"/>
                </a:cxn>
                <a:cxn ang="0">
                  <a:pos x="connsiteX1" y="connsiteY1"/>
                </a:cxn>
                <a:cxn ang="0">
                  <a:pos x="connsiteX2" y="connsiteY2"/>
                </a:cxn>
              </a:cxnLst>
              <a:rect l="l" t="t" r="r" b="b"/>
              <a:pathLst>
                <a:path>
                  <a:moveTo>
                    <a:pt x="1568" y="5181"/>
                  </a:moveTo>
                  <a:cubicBezTo>
                    <a:pt x="4102" y="-2040"/>
                    <a:pt x="-2993" y="-1407"/>
                    <a:pt x="1568" y="5181"/>
                  </a:cubicBezTo>
                  <a:lnTo>
                    <a:pt x="1568" y="5181"/>
                  </a:lnTo>
                  <a:close/>
                </a:path>
              </a:pathLst>
            </a:custGeom>
            <a:grpFill/>
            <a:ln w="12582" cap="flat">
              <a:noFill/>
              <a:prstDash val="solid"/>
              <a:miter/>
            </a:ln>
          </p:spPr>
          <p:txBody>
            <a:bodyPr rtlCol="0" anchor="ctr"/>
            <a:lstStyle/>
            <a:p>
              <a:endParaRPr lang="en-US" noProof="0"/>
            </a:p>
          </p:txBody>
        </p:sp>
        <p:sp>
          <p:nvSpPr>
            <p:cNvPr id="433" name="Freeform: Shape 432">
              <a:extLst>
                <a:ext uri="{FF2B5EF4-FFF2-40B4-BE49-F238E27FC236}">
                  <a16:creationId xmlns:a16="http://schemas.microsoft.com/office/drawing/2014/main" id="{6294ED9C-186D-4D31-9C43-BA9223E94295}"/>
                </a:ext>
              </a:extLst>
            </p:cNvPr>
            <p:cNvSpPr/>
            <p:nvPr/>
          </p:nvSpPr>
          <p:spPr>
            <a:xfrm>
              <a:off x="6194834" y="3477430"/>
              <a:ext cx="12669" cy="12669"/>
            </a:xfrm>
            <a:custGeom>
              <a:avLst/>
              <a:gdLst>
                <a:gd name="connsiteX0" fmla="*/ 0 w 0"/>
                <a:gd name="connsiteY0" fmla="*/ 380 h 0"/>
                <a:gd name="connsiteX1" fmla="*/ 887 w 0"/>
                <a:gd name="connsiteY1" fmla="*/ 4688 h 0"/>
                <a:gd name="connsiteX2" fmla="*/ 2914 w 0"/>
                <a:gd name="connsiteY2" fmla="*/ 4308 h 0"/>
                <a:gd name="connsiteX3" fmla="*/ 2027 w 0"/>
                <a:gd name="connsiteY3" fmla="*/ 0 h 0"/>
                <a:gd name="connsiteX4" fmla="*/ 0 w 0"/>
                <a:gd name="connsiteY4" fmla="*/ 38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380"/>
                  </a:moveTo>
                  <a:cubicBezTo>
                    <a:pt x="253" y="1774"/>
                    <a:pt x="633" y="3294"/>
                    <a:pt x="887" y="4688"/>
                  </a:cubicBezTo>
                  <a:cubicBezTo>
                    <a:pt x="1520" y="4561"/>
                    <a:pt x="2280" y="4434"/>
                    <a:pt x="2914" y="4308"/>
                  </a:cubicBezTo>
                  <a:cubicBezTo>
                    <a:pt x="2661" y="2914"/>
                    <a:pt x="2280" y="1394"/>
                    <a:pt x="2027" y="0"/>
                  </a:cubicBezTo>
                  <a:cubicBezTo>
                    <a:pt x="1394" y="127"/>
                    <a:pt x="760" y="253"/>
                    <a:pt x="0" y="380"/>
                  </a:cubicBezTo>
                  <a:close/>
                </a:path>
              </a:pathLst>
            </a:custGeom>
            <a:grpFill/>
            <a:ln w="12582" cap="flat">
              <a:noFill/>
              <a:prstDash val="solid"/>
              <a:miter/>
            </a:ln>
          </p:spPr>
          <p:txBody>
            <a:bodyPr rtlCol="0" anchor="ctr"/>
            <a:lstStyle/>
            <a:p>
              <a:endParaRPr lang="en-US" noProof="0"/>
            </a:p>
          </p:txBody>
        </p:sp>
        <p:sp>
          <p:nvSpPr>
            <p:cNvPr id="434" name="Freeform: Shape 433">
              <a:extLst>
                <a:ext uri="{FF2B5EF4-FFF2-40B4-BE49-F238E27FC236}">
                  <a16:creationId xmlns:a16="http://schemas.microsoft.com/office/drawing/2014/main" id="{4AF23EDC-BBE1-4E0D-A3C3-0B3B3E48E10F}"/>
                </a:ext>
              </a:extLst>
            </p:cNvPr>
            <p:cNvSpPr/>
            <p:nvPr/>
          </p:nvSpPr>
          <p:spPr>
            <a:xfrm>
              <a:off x="6200835" y="3378230"/>
              <a:ext cx="12669" cy="12669"/>
            </a:xfrm>
            <a:custGeom>
              <a:avLst/>
              <a:gdLst>
                <a:gd name="connsiteX0" fmla="*/ 840 w 0"/>
                <a:gd name="connsiteY0" fmla="*/ 11276 h 0"/>
                <a:gd name="connsiteX1" fmla="*/ 1727 w 0"/>
                <a:gd name="connsiteY1" fmla="*/ 0 h 0"/>
                <a:gd name="connsiteX2" fmla="*/ 840 w 0"/>
                <a:gd name="connsiteY2" fmla="*/ 11276 h 0"/>
              </a:gdLst>
              <a:ahLst/>
              <a:cxnLst>
                <a:cxn ang="0">
                  <a:pos x="connsiteX0" y="connsiteY0"/>
                </a:cxn>
                <a:cxn ang="0">
                  <a:pos x="connsiteX1" y="connsiteY1"/>
                </a:cxn>
                <a:cxn ang="0">
                  <a:pos x="connsiteX2" y="connsiteY2"/>
                </a:cxn>
              </a:cxnLst>
              <a:rect l="l" t="t" r="r" b="b"/>
              <a:pathLst>
                <a:path>
                  <a:moveTo>
                    <a:pt x="840" y="11276"/>
                  </a:moveTo>
                  <a:cubicBezTo>
                    <a:pt x="4134" y="11402"/>
                    <a:pt x="1600" y="3927"/>
                    <a:pt x="1727" y="0"/>
                  </a:cubicBezTo>
                  <a:cubicBezTo>
                    <a:pt x="460" y="2154"/>
                    <a:pt x="-933" y="4561"/>
                    <a:pt x="840" y="11276"/>
                  </a:cubicBezTo>
                  <a:close/>
                </a:path>
              </a:pathLst>
            </a:custGeom>
            <a:grpFill/>
            <a:ln w="12582" cap="flat">
              <a:noFill/>
              <a:prstDash val="solid"/>
              <a:miter/>
            </a:ln>
          </p:spPr>
          <p:txBody>
            <a:bodyPr rtlCol="0" anchor="ctr"/>
            <a:lstStyle/>
            <a:p>
              <a:endParaRPr lang="en-US" noProof="0"/>
            </a:p>
          </p:txBody>
        </p:sp>
        <p:sp>
          <p:nvSpPr>
            <p:cNvPr id="435" name="Freeform: Shape 434">
              <a:extLst>
                <a:ext uri="{FF2B5EF4-FFF2-40B4-BE49-F238E27FC236}">
                  <a16:creationId xmlns:a16="http://schemas.microsoft.com/office/drawing/2014/main" id="{EAB0C9DB-2F69-45DF-9E14-250232077C1D}"/>
                </a:ext>
              </a:extLst>
            </p:cNvPr>
            <p:cNvSpPr/>
            <p:nvPr/>
          </p:nvSpPr>
          <p:spPr>
            <a:xfrm>
              <a:off x="6140863" y="3390301"/>
              <a:ext cx="12669" cy="12669"/>
            </a:xfrm>
            <a:custGeom>
              <a:avLst/>
              <a:gdLst>
                <a:gd name="connsiteX0" fmla="*/ 3927 w 0"/>
                <a:gd name="connsiteY0" fmla="*/ 3766 h 0"/>
                <a:gd name="connsiteX1" fmla="*/ 0 w 0"/>
                <a:gd name="connsiteY1" fmla="*/ 92 h 0"/>
                <a:gd name="connsiteX2" fmla="*/ 3927 w 0"/>
                <a:gd name="connsiteY2" fmla="*/ 3766 h 0"/>
              </a:gdLst>
              <a:ahLst/>
              <a:cxnLst>
                <a:cxn ang="0">
                  <a:pos x="connsiteX0" y="connsiteY0"/>
                </a:cxn>
                <a:cxn ang="0">
                  <a:pos x="connsiteX1" y="connsiteY1"/>
                </a:cxn>
                <a:cxn ang="0">
                  <a:pos x="connsiteX2" y="connsiteY2"/>
                </a:cxn>
              </a:cxnLst>
              <a:rect l="l" t="t" r="r" b="b"/>
              <a:pathLst>
                <a:path>
                  <a:moveTo>
                    <a:pt x="3927" y="3766"/>
                  </a:moveTo>
                  <a:cubicBezTo>
                    <a:pt x="2914" y="1232"/>
                    <a:pt x="1774" y="-415"/>
                    <a:pt x="0" y="92"/>
                  </a:cubicBezTo>
                  <a:cubicBezTo>
                    <a:pt x="380" y="4779"/>
                    <a:pt x="2280" y="3892"/>
                    <a:pt x="3927" y="3766"/>
                  </a:cubicBezTo>
                  <a:close/>
                </a:path>
              </a:pathLst>
            </a:custGeom>
            <a:grpFill/>
            <a:ln w="12582" cap="flat">
              <a:noFill/>
              <a:prstDash val="solid"/>
              <a:miter/>
            </a:ln>
          </p:spPr>
          <p:txBody>
            <a:bodyPr rtlCol="0" anchor="ctr"/>
            <a:lstStyle/>
            <a:p>
              <a:endParaRPr lang="en-US" noProof="0"/>
            </a:p>
          </p:txBody>
        </p:sp>
        <p:sp>
          <p:nvSpPr>
            <p:cNvPr id="436" name="Freeform: Shape 435">
              <a:extLst>
                <a:ext uri="{FF2B5EF4-FFF2-40B4-BE49-F238E27FC236}">
                  <a16:creationId xmlns:a16="http://schemas.microsoft.com/office/drawing/2014/main" id="{A1EFBE88-4400-41B2-97BC-8B1C58365F3A}"/>
                </a:ext>
              </a:extLst>
            </p:cNvPr>
            <p:cNvSpPr/>
            <p:nvPr/>
          </p:nvSpPr>
          <p:spPr>
            <a:xfrm>
              <a:off x="6695016" y="3369488"/>
              <a:ext cx="12669" cy="12669"/>
            </a:xfrm>
            <a:custGeom>
              <a:avLst/>
              <a:gdLst>
                <a:gd name="connsiteX0" fmla="*/ 5828 w 0"/>
                <a:gd name="connsiteY0" fmla="*/ 7728 h 0"/>
                <a:gd name="connsiteX1" fmla="*/ 0 w 0"/>
                <a:gd name="connsiteY1" fmla="*/ 0 h 0"/>
                <a:gd name="connsiteX2" fmla="*/ 5828 w 0"/>
                <a:gd name="connsiteY2" fmla="*/ 7728 h 0"/>
              </a:gdLst>
              <a:ahLst/>
              <a:cxnLst>
                <a:cxn ang="0">
                  <a:pos x="connsiteX0" y="connsiteY0"/>
                </a:cxn>
                <a:cxn ang="0">
                  <a:pos x="connsiteX1" y="connsiteY1"/>
                </a:cxn>
                <a:cxn ang="0">
                  <a:pos x="connsiteX2" y="connsiteY2"/>
                </a:cxn>
              </a:cxnLst>
              <a:rect l="l" t="t" r="r" b="b"/>
              <a:pathLst>
                <a:path>
                  <a:moveTo>
                    <a:pt x="5828" y="7728"/>
                  </a:moveTo>
                  <a:cubicBezTo>
                    <a:pt x="5068" y="380"/>
                    <a:pt x="2534" y="253"/>
                    <a:pt x="0" y="0"/>
                  </a:cubicBezTo>
                  <a:cubicBezTo>
                    <a:pt x="633" y="7348"/>
                    <a:pt x="3294" y="7475"/>
                    <a:pt x="5828" y="7728"/>
                  </a:cubicBezTo>
                  <a:close/>
                </a:path>
              </a:pathLst>
            </a:custGeom>
            <a:grpFill/>
            <a:ln w="12582" cap="flat">
              <a:noFill/>
              <a:prstDash val="solid"/>
              <a:miter/>
            </a:ln>
          </p:spPr>
          <p:txBody>
            <a:bodyPr rtlCol="0" anchor="ctr"/>
            <a:lstStyle/>
            <a:p>
              <a:endParaRPr lang="en-US" noProof="0"/>
            </a:p>
          </p:txBody>
        </p:sp>
        <p:sp>
          <p:nvSpPr>
            <p:cNvPr id="437" name="Freeform: Shape 436">
              <a:extLst>
                <a:ext uri="{FF2B5EF4-FFF2-40B4-BE49-F238E27FC236}">
                  <a16:creationId xmlns:a16="http://schemas.microsoft.com/office/drawing/2014/main" id="{7BA412FA-568F-42F0-B87F-5C138481169D}"/>
                </a:ext>
              </a:extLst>
            </p:cNvPr>
            <p:cNvSpPr/>
            <p:nvPr/>
          </p:nvSpPr>
          <p:spPr>
            <a:xfrm>
              <a:off x="6606711" y="3786267"/>
              <a:ext cx="12669" cy="12669"/>
            </a:xfrm>
            <a:custGeom>
              <a:avLst/>
              <a:gdLst>
                <a:gd name="connsiteX0" fmla="*/ 0 w 0"/>
                <a:gd name="connsiteY0" fmla="*/ 2319 h 0"/>
                <a:gd name="connsiteX1" fmla="*/ 4561 w 0"/>
                <a:gd name="connsiteY1" fmla="*/ 3586 h 0"/>
                <a:gd name="connsiteX2" fmla="*/ 0 w 0"/>
                <a:gd name="connsiteY2" fmla="*/ 2319 h 0"/>
              </a:gdLst>
              <a:ahLst/>
              <a:cxnLst>
                <a:cxn ang="0">
                  <a:pos x="connsiteX0" y="connsiteY0"/>
                </a:cxn>
                <a:cxn ang="0">
                  <a:pos x="connsiteX1" y="connsiteY1"/>
                </a:cxn>
                <a:cxn ang="0">
                  <a:pos x="connsiteX2" y="connsiteY2"/>
                </a:cxn>
              </a:cxnLst>
              <a:rect l="l" t="t" r="r" b="b"/>
              <a:pathLst>
                <a:path>
                  <a:moveTo>
                    <a:pt x="0" y="2319"/>
                  </a:moveTo>
                  <a:cubicBezTo>
                    <a:pt x="887" y="5106"/>
                    <a:pt x="2914" y="3586"/>
                    <a:pt x="4561" y="3586"/>
                  </a:cubicBezTo>
                  <a:cubicBezTo>
                    <a:pt x="3294" y="-1228"/>
                    <a:pt x="760" y="-722"/>
                    <a:pt x="0" y="2319"/>
                  </a:cubicBezTo>
                  <a:close/>
                </a:path>
              </a:pathLst>
            </a:custGeom>
            <a:grpFill/>
            <a:ln w="12582" cap="flat">
              <a:noFill/>
              <a:prstDash val="solid"/>
              <a:miter/>
            </a:ln>
          </p:spPr>
          <p:txBody>
            <a:bodyPr rtlCol="0" anchor="ctr"/>
            <a:lstStyle/>
            <a:p>
              <a:endParaRPr lang="en-US" noProof="0"/>
            </a:p>
          </p:txBody>
        </p:sp>
        <p:sp>
          <p:nvSpPr>
            <p:cNvPr id="438" name="Freeform: Shape 437">
              <a:extLst>
                <a:ext uri="{FF2B5EF4-FFF2-40B4-BE49-F238E27FC236}">
                  <a16:creationId xmlns:a16="http://schemas.microsoft.com/office/drawing/2014/main" id="{BEBC69E4-400E-46B2-9720-17BCD9CD4CC9}"/>
                </a:ext>
              </a:extLst>
            </p:cNvPr>
            <p:cNvSpPr/>
            <p:nvPr/>
          </p:nvSpPr>
          <p:spPr>
            <a:xfrm>
              <a:off x="6596702" y="3753836"/>
              <a:ext cx="12669" cy="12669"/>
            </a:xfrm>
            <a:custGeom>
              <a:avLst/>
              <a:gdLst>
                <a:gd name="connsiteX0" fmla="*/ 2534 w 0"/>
                <a:gd name="connsiteY0" fmla="*/ 2823 h 0"/>
                <a:gd name="connsiteX1" fmla="*/ 5574 w 0"/>
                <a:gd name="connsiteY1" fmla="*/ 2190 h 0"/>
                <a:gd name="connsiteX2" fmla="*/ 0 w 0"/>
                <a:gd name="connsiteY2" fmla="*/ 1050 h 0"/>
                <a:gd name="connsiteX3" fmla="*/ 2534 w 0"/>
                <a:gd name="connsiteY3" fmla="*/ 2823 h 0"/>
              </a:gdLst>
              <a:ahLst/>
              <a:cxnLst>
                <a:cxn ang="0">
                  <a:pos x="connsiteX0" y="connsiteY0"/>
                </a:cxn>
                <a:cxn ang="0">
                  <a:pos x="connsiteX1" y="connsiteY1"/>
                </a:cxn>
                <a:cxn ang="0">
                  <a:pos x="connsiteX2" y="connsiteY2"/>
                </a:cxn>
                <a:cxn ang="0">
                  <a:pos x="connsiteX3" y="connsiteY3"/>
                </a:cxn>
              </a:cxnLst>
              <a:rect l="l" t="t" r="r" b="b"/>
              <a:pathLst>
                <a:path>
                  <a:moveTo>
                    <a:pt x="2534" y="2823"/>
                  </a:moveTo>
                  <a:cubicBezTo>
                    <a:pt x="3547" y="2570"/>
                    <a:pt x="4561" y="2443"/>
                    <a:pt x="5574" y="2190"/>
                  </a:cubicBezTo>
                  <a:cubicBezTo>
                    <a:pt x="4814" y="-2498"/>
                    <a:pt x="1774" y="1937"/>
                    <a:pt x="0" y="1050"/>
                  </a:cubicBezTo>
                  <a:cubicBezTo>
                    <a:pt x="380" y="3077"/>
                    <a:pt x="1520" y="2443"/>
                    <a:pt x="2534" y="2823"/>
                  </a:cubicBezTo>
                  <a:close/>
                </a:path>
              </a:pathLst>
            </a:custGeom>
            <a:grpFill/>
            <a:ln w="12582" cap="flat">
              <a:noFill/>
              <a:prstDash val="solid"/>
              <a:miter/>
            </a:ln>
          </p:spPr>
          <p:txBody>
            <a:bodyPr rtlCol="0" anchor="ctr"/>
            <a:lstStyle/>
            <a:p>
              <a:endParaRPr lang="en-US" noProof="0"/>
            </a:p>
          </p:txBody>
        </p:sp>
        <p:sp>
          <p:nvSpPr>
            <p:cNvPr id="439" name="Freeform: Shape 438">
              <a:extLst>
                <a:ext uri="{FF2B5EF4-FFF2-40B4-BE49-F238E27FC236}">
                  <a16:creationId xmlns:a16="http://schemas.microsoft.com/office/drawing/2014/main" id="{6AC28348-BF4E-4751-A580-0941A7D17681}"/>
                </a:ext>
              </a:extLst>
            </p:cNvPr>
            <p:cNvSpPr/>
            <p:nvPr/>
          </p:nvSpPr>
          <p:spPr>
            <a:xfrm>
              <a:off x="6391389" y="3409650"/>
              <a:ext cx="12669" cy="12669"/>
            </a:xfrm>
            <a:custGeom>
              <a:avLst/>
              <a:gdLst>
                <a:gd name="connsiteX0" fmla="*/ 832 w 0"/>
                <a:gd name="connsiteY0" fmla="*/ 0 h 0"/>
                <a:gd name="connsiteX1" fmla="*/ 3619 w 0"/>
                <a:gd name="connsiteY1" fmla="*/ 8362 h 0"/>
                <a:gd name="connsiteX2" fmla="*/ 832 w 0"/>
                <a:gd name="connsiteY2" fmla="*/ 0 h 0"/>
              </a:gdLst>
              <a:ahLst/>
              <a:cxnLst>
                <a:cxn ang="0">
                  <a:pos x="connsiteX0" y="connsiteY0"/>
                </a:cxn>
                <a:cxn ang="0">
                  <a:pos x="connsiteX1" y="connsiteY1"/>
                </a:cxn>
                <a:cxn ang="0">
                  <a:pos x="connsiteX2" y="connsiteY2"/>
                </a:cxn>
              </a:cxnLst>
              <a:rect l="l" t="t" r="r" b="b"/>
              <a:pathLst>
                <a:path>
                  <a:moveTo>
                    <a:pt x="832" y="0"/>
                  </a:moveTo>
                  <a:cubicBezTo>
                    <a:pt x="-1955" y="2787"/>
                    <a:pt x="3112" y="5448"/>
                    <a:pt x="3619" y="8362"/>
                  </a:cubicBezTo>
                  <a:cubicBezTo>
                    <a:pt x="6660" y="4181"/>
                    <a:pt x="579" y="5574"/>
                    <a:pt x="832" y="0"/>
                  </a:cubicBezTo>
                  <a:close/>
                </a:path>
              </a:pathLst>
            </a:custGeom>
            <a:grpFill/>
            <a:ln w="12582" cap="flat">
              <a:noFill/>
              <a:prstDash val="solid"/>
              <a:miter/>
            </a:ln>
          </p:spPr>
          <p:txBody>
            <a:bodyPr rtlCol="0" anchor="ctr"/>
            <a:lstStyle/>
            <a:p>
              <a:endParaRPr lang="en-US" noProof="0"/>
            </a:p>
          </p:txBody>
        </p:sp>
        <p:sp>
          <p:nvSpPr>
            <p:cNvPr id="440" name="Freeform: Shape 439">
              <a:extLst>
                <a:ext uri="{FF2B5EF4-FFF2-40B4-BE49-F238E27FC236}">
                  <a16:creationId xmlns:a16="http://schemas.microsoft.com/office/drawing/2014/main" id="{12507E5C-F492-48B3-BC9D-F9888D926EEC}"/>
                </a:ext>
              </a:extLst>
            </p:cNvPr>
            <p:cNvSpPr/>
            <p:nvPr/>
          </p:nvSpPr>
          <p:spPr>
            <a:xfrm>
              <a:off x="6527402" y="3350448"/>
              <a:ext cx="12669" cy="12669"/>
            </a:xfrm>
            <a:custGeom>
              <a:avLst/>
              <a:gdLst>
                <a:gd name="connsiteX0" fmla="*/ 5574 w 0"/>
                <a:gd name="connsiteY0" fmla="*/ 2190 h 0"/>
                <a:gd name="connsiteX1" fmla="*/ 0 w 0"/>
                <a:gd name="connsiteY1" fmla="*/ 1050 h 0"/>
                <a:gd name="connsiteX2" fmla="*/ 2534 w 0"/>
                <a:gd name="connsiteY2" fmla="*/ 2823 h 0"/>
                <a:gd name="connsiteX3" fmla="*/ 5574 w 0"/>
                <a:gd name="connsiteY3" fmla="*/ 2190 h 0"/>
              </a:gdLst>
              <a:ahLst/>
              <a:cxnLst>
                <a:cxn ang="0">
                  <a:pos x="connsiteX0" y="connsiteY0"/>
                </a:cxn>
                <a:cxn ang="0">
                  <a:pos x="connsiteX1" y="connsiteY1"/>
                </a:cxn>
                <a:cxn ang="0">
                  <a:pos x="connsiteX2" y="connsiteY2"/>
                </a:cxn>
                <a:cxn ang="0">
                  <a:pos x="connsiteX3" y="connsiteY3"/>
                </a:cxn>
              </a:cxnLst>
              <a:rect l="l" t="t" r="r" b="b"/>
              <a:pathLst>
                <a:path>
                  <a:moveTo>
                    <a:pt x="5574" y="2190"/>
                  </a:moveTo>
                  <a:cubicBezTo>
                    <a:pt x="4814" y="-2498"/>
                    <a:pt x="1774" y="1937"/>
                    <a:pt x="0" y="1050"/>
                  </a:cubicBezTo>
                  <a:cubicBezTo>
                    <a:pt x="380" y="3077"/>
                    <a:pt x="1647" y="2443"/>
                    <a:pt x="2534" y="2823"/>
                  </a:cubicBezTo>
                  <a:cubicBezTo>
                    <a:pt x="3547" y="2570"/>
                    <a:pt x="4561" y="2443"/>
                    <a:pt x="5574" y="2190"/>
                  </a:cubicBezTo>
                  <a:close/>
                </a:path>
              </a:pathLst>
            </a:custGeom>
            <a:grpFill/>
            <a:ln w="12582" cap="flat">
              <a:noFill/>
              <a:prstDash val="solid"/>
              <a:miter/>
            </a:ln>
          </p:spPr>
          <p:txBody>
            <a:bodyPr rtlCol="0" anchor="ctr"/>
            <a:lstStyle/>
            <a:p>
              <a:endParaRPr lang="en-US" noProof="0"/>
            </a:p>
          </p:txBody>
        </p:sp>
        <p:sp>
          <p:nvSpPr>
            <p:cNvPr id="441" name="Freeform: Shape 440">
              <a:extLst>
                <a:ext uri="{FF2B5EF4-FFF2-40B4-BE49-F238E27FC236}">
                  <a16:creationId xmlns:a16="http://schemas.microsoft.com/office/drawing/2014/main" id="{C6047516-40B3-4C8C-B6C4-136825F4B9CE}"/>
                </a:ext>
              </a:extLst>
            </p:cNvPr>
            <p:cNvSpPr/>
            <p:nvPr/>
          </p:nvSpPr>
          <p:spPr>
            <a:xfrm>
              <a:off x="6575035" y="3250851"/>
              <a:ext cx="12669" cy="12669"/>
            </a:xfrm>
            <a:custGeom>
              <a:avLst/>
              <a:gdLst>
                <a:gd name="connsiteX0" fmla="*/ 890 w 0"/>
                <a:gd name="connsiteY0" fmla="*/ 6261 h 0"/>
                <a:gd name="connsiteX1" fmla="*/ 890 w 0"/>
                <a:gd name="connsiteY1" fmla="*/ 6261 h 0"/>
                <a:gd name="connsiteX2" fmla="*/ 890 w 0"/>
                <a:gd name="connsiteY2" fmla="*/ 6261 h 0"/>
              </a:gdLst>
              <a:ahLst/>
              <a:cxnLst>
                <a:cxn ang="0">
                  <a:pos x="connsiteX0" y="connsiteY0"/>
                </a:cxn>
                <a:cxn ang="0">
                  <a:pos x="connsiteX1" y="connsiteY1"/>
                </a:cxn>
                <a:cxn ang="0">
                  <a:pos x="connsiteX2" y="connsiteY2"/>
                </a:cxn>
              </a:cxnLst>
              <a:rect l="l" t="t" r="r" b="b"/>
              <a:pathLst>
                <a:path>
                  <a:moveTo>
                    <a:pt x="890" y="6261"/>
                  </a:moveTo>
                  <a:cubicBezTo>
                    <a:pt x="5325" y="3854"/>
                    <a:pt x="-2530" y="-6535"/>
                    <a:pt x="890" y="6261"/>
                  </a:cubicBezTo>
                  <a:lnTo>
                    <a:pt x="890" y="6261"/>
                  </a:lnTo>
                  <a:close/>
                </a:path>
              </a:pathLst>
            </a:custGeom>
            <a:grpFill/>
            <a:ln w="12582" cap="flat">
              <a:noFill/>
              <a:prstDash val="solid"/>
              <a:miter/>
            </a:ln>
          </p:spPr>
          <p:txBody>
            <a:bodyPr rtlCol="0" anchor="ctr"/>
            <a:lstStyle/>
            <a:p>
              <a:endParaRPr lang="en-US" noProof="0"/>
            </a:p>
          </p:txBody>
        </p:sp>
        <p:sp>
          <p:nvSpPr>
            <p:cNvPr id="442" name="Freeform: Shape 441">
              <a:extLst>
                <a:ext uri="{FF2B5EF4-FFF2-40B4-BE49-F238E27FC236}">
                  <a16:creationId xmlns:a16="http://schemas.microsoft.com/office/drawing/2014/main" id="{37F21235-EC71-4FD8-9F65-38383158117A}"/>
                </a:ext>
              </a:extLst>
            </p:cNvPr>
            <p:cNvSpPr/>
            <p:nvPr/>
          </p:nvSpPr>
          <p:spPr>
            <a:xfrm>
              <a:off x="6535364" y="3345290"/>
              <a:ext cx="12669" cy="12669"/>
            </a:xfrm>
            <a:custGeom>
              <a:avLst/>
              <a:gdLst>
                <a:gd name="connsiteX0" fmla="*/ 3820 w 0"/>
                <a:gd name="connsiteY0" fmla="*/ 6081 h 0"/>
                <a:gd name="connsiteX1" fmla="*/ 526 w 0"/>
                <a:gd name="connsiteY1" fmla="*/ 0 h 0"/>
                <a:gd name="connsiteX2" fmla="*/ 779 w 0"/>
                <a:gd name="connsiteY2" fmla="*/ 6588 h 0"/>
                <a:gd name="connsiteX3" fmla="*/ 3820 w 0"/>
                <a:gd name="connsiteY3" fmla="*/ 6081 h 0"/>
              </a:gdLst>
              <a:ahLst/>
              <a:cxnLst>
                <a:cxn ang="0">
                  <a:pos x="connsiteX0" y="connsiteY0"/>
                </a:cxn>
                <a:cxn ang="0">
                  <a:pos x="connsiteX1" y="connsiteY1"/>
                </a:cxn>
                <a:cxn ang="0">
                  <a:pos x="connsiteX2" y="connsiteY2"/>
                </a:cxn>
                <a:cxn ang="0">
                  <a:pos x="connsiteX3" y="connsiteY3"/>
                </a:cxn>
              </a:cxnLst>
              <a:rect l="l" t="t" r="r" b="b"/>
              <a:pathLst>
                <a:path>
                  <a:moveTo>
                    <a:pt x="3820" y="6081"/>
                  </a:moveTo>
                  <a:cubicBezTo>
                    <a:pt x="2933" y="3294"/>
                    <a:pt x="1286" y="3041"/>
                    <a:pt x="526" y="0"/>
                  </a:cubicBezTo>
                  <a:cubicBezTo>
                    <a:pt x="-615" y="633"/>
                    <a:pt x="399" y="4054"/>
                    <a:pt x="779" y="6588"/>
                  </a:cubicBezTo>
                  <a:cubicBezTo>
                    <a:pt x="1793" y="6461"/>
                    <a:pt x="2806" y="6335"/>
                    <a:pt x="3820" y="6081"/>
                  </a:cubicBezTo>
                  <a:close/>
                </a:path>
              </a:pathLst>
            </a:custGeom>
            <a:grpFill/>
            <a:ln w="12582" cap="flat">
              <a:noFill/>
              <a:prstDash val="solid"/>
              <a:miter/>
            </a:ln>
          </p:spPr>
          <p:txBody>
            <a:bodyPr rtlCol="0" anchor="ctr"/>
            <a:lstStyle/>
            <a:p>
              <a:endParaRPr lang="en-US" noProof="0"/>
            </a:p>
          </p:txBody>
        </p:sp>
      </p:grpSp>
      <p:sp>
        <p:nvSpPr>
          <p:cNvPr id="15" name="Picture Placeholder 14">
            <a:extLst>
              <a:ext uri="{FF2B5EF4-FFF2-40B4-BE49-F238E27FC236}">
                <a16:creationId xmlns:a16="http://schemas.microsoft.com/office/drawing/2014/main" id="{B4BABCCB-BC19-4874-8D9F-CDA882F3F7AE}"/>
              </a:ext>
            </a:extLst>
          </p:cNvPr>
          <p:cNvSpPr>
            <a:spLocks noGrp="1"/>
          </p:cNvSpPr>
          <p:nvPr>
            <p:ph type="pic" sz="quarter" idx="13"/>
          </p:nvPr>
        </p:nvSpPr>
        <p:spPr>
          <a:xfrm>
            <a:off x="917725" y="1051802"/>
            <a:ext cx="4831567" cy="4754880"/>
          </a:xfrm>
          <a:solidFill>
            <a:schemeClr val="tx1"/>
          </a:solidFill>
          <a:ln w="44450" cap="sq">
            <a:solidFill>
              <a:schemeClr val="accent1"/>
            </a:solidFill>
            <a:miter lim="800000"/>
          </a:ln>
        </p:spPr>
        <p:txBody>
          <a:bodyPr anchor="ctr" anchorCtr="0">
            <a:normAutofit/>
          </a:bodyPr>
          <a:lstStyle>
            <a:lvl1pPr marL="0" indent="0" algn="ctr">
              <a:buNone/>
              <a:defRPr sz="1400">
                <a:solidFill>
                  <a:schemeClr val="accent2"/>
                </a:solidFill>
              </a:defRPr>
            </a:lvl1pPr>
          </a:lstStyle>
          <a:p>
            <a:r>
              <a:rPr lang="en-US" noProof="0"/>
              <a:t>Click icon to add picture</a:t>
            </a:r>
          </a:p>
        </p:txBody>
      </p:sp>
      <p:grpSp>
        <p:nvGrpSpPr>
          <p:cNvPr id="7" name="Graphic 2">
            <a:extLst>
              <a:ext uri="{FF2B5EF4-FFF2-40B4-BE49-F238E27FC236}">
                <a16:creationId xmlns:a16="http://schemas.microsoft.com/office/drawing/2014/main" id="{8EB9B021-BBA0-4A8C-B0E8-7D96B6402D25}"/>
              </a:ext>
            </a:extLst>
          </p:cNvPr>
          <p:cNvGrpSpPr/>
          <p:nvPr/>
        </p:nvGrpSpPr>
        <p:grpSpPr>
          <a:xfrm>
            <a:off x="3648000" y="0"/>
            <a:ext cx="4896000" cy="1594800"/>
            <a:chOff x="4262421" y="2828925"/>
            <a:chExt cx="3667125" cy="1190625"/>
          </a:xfrm>
          <a:gradFill>
            <a:gsLst>
              <a:gs pos="0">
                <a:schemeClr val="bg2"/>
              </a:gs>
              <a:gs pos="100000">
                <a:schemeClr val="accent2"/>
              </a:gs>
            </a:gsLst>
            <a:lin ang="780000" scaled="0"/>
          </a:gradFill>
        </p:grpSpPr>
        <p:sp>
          <p:nvSpPr>
            <p:cNvPr id="8" name="Freeform: Shape 7">
              <a:extLst>
                <a:ext uri="{FF2B5EF4-FFF2-40B4-BE49-F238E27FC236}">
                  <a16:creationId xmlns:a16="http://schemas.microsoft.com/office/drawing/2014/main" id="{2B937230-1375-40FA-B669-3A594DA4BADC}"/>
                </a:ext>
              </a:extLst>
            </p:cNvPr>
            <p:cNvSpPr/>
            <p:nvPr/>
          </p:nvSpPr>
          <p:spPr>
            <a:xfrm>
              <a:off x="6180325" y="3755993"/>
              <a:ext cx="9525" cy="9525"/>
            </a:xfrm>
            <a:custGeom>
              <a:avLst/>
              <a:gdLst>
                <a:gd name="connsiteX0" fmla="*/ 1400 w 9525"/>
                <a:gd name="connsiteY0" fmla="*/ 6382 h 0"/>
                <a:gd name="connsiteX1" fmla="*/ 10449 w 9525"/>
                <a:gd name="connsiteY1" fmla="*/ 0 h 0"/>
                <a:gd name="connsiteX2" fmla="*/ 1400 w 9525"/>
                <a:gd name="connsiteY2" fmla="*/ 6382 h 0"/>
              </a:gdLst>
              <a:ahLst/>
              <a:cxnLst>
                <a:cxn ang="0">
                  <a:pos x="connsiteX0" y="connsiteY0"/>
                </a:cxn>
                <a:cxn ang="0">
                  <a:pos x="connsiteX1" y="connsiteY1"/>
                </a:cxn>
                <a:cxn ang="0">
                  <a:pos x="connsiteX2" y="connsiteY2"/>
                </a:cxn>
              </a:cxnLst>
              <a:rect l="l" t="t" r="r" b="b"/>
              <a:pathLst>
                <a:path w="9525">
                  <a:moveTo>
                    <a:pt x="1400" y="6382"/>
                  </a:moveTo>
                  <a:cubicBezTo>
                    <a:pt x="6162" y="5048"/>
                    <a:pt x="9687" y="3143"/>
                    <a:pt x="10449" y="0"/>
                  </a:cubicBezTo>
                  <a:cubicBezTo>
                    <a:pt x="5877" y="1524"/>
                    <a:pt x="-3553" y="857"/>
                    <a:pt x="1400" y="6382"/>
                  </a:cubicBezTo>
                  <a:close/>
                </a:path>
              </a:pathLst>
            </a:custGeom>
            <a:grpFill/>
            <a:ln w="9525" cap="flat">
              <a:noFill/>
              <a:prstDash val="solid"/>
              <a:miter/>
            </a:ln>
          </p:spPr>
          <p:txBody>
            <a:bodyPr rtlCol="0" anchor="ctr"/>
            <a:lstStyle/>
            <a:p>
              <a:endParaRPr lang="en-US" noProof="0"/>
            </a:p>
          </p:txBody>
        </p:sp>
        <p:sp>
          <p:nvSpPr>
            <p:cNvPr id="9" name="Freeform: Shape 8">
              <a:extLst>
                <a:ext uri="{FF2B5EF4-FFF2-40B4-BE49-F238E27FC236}">
                  <a16:creationId xmlns:a16="http://schemas.microsoft.com/office/drawing/2014/main" id="{23A26142-55AC-4FDB-914C-48E62F5E44EA}"/>
                </a:ext>
              </a:extLst>
            </p:cNvPr>
            <p:cNvSpPr/>
            <p:nvPr/>
          </p:nvSpPr>
          <p:spPr>
            <a:xfrm>
              <a:off x="6162143" y="3736658"/>
              <a:ext cx="9525" cy="9525"/>
            </a:xfrm>
            <a:custGeom>
              <a:avLst/>
              <a:gdLst>
                <a:gd name="connsiteX0" fmla="*/ 818 w 0"/>
                <a:gd name="connsiteY0" fmla="*/ 5810 h 0"/>
                <a:gd name="connsiteX1" fmla="*/ 7199 w 0"/>
                <a:gd name="connsiteY1" fmla="*/ 0 h 0"/>
                <a:gd name="connsiteX2" fmla="*/ 818 w 0"/>
                <a:gd name="connsiteY2" fmla="*/ 5810 h 0"/>
              </a:gdLst>
              <a:ahLst/>
              <a:cxnLst>
                <a:cxn ang="0">
                  <a:pos x="connsiteX0" y="connsiteY0"/>
                </a:cxn>
                <a:cxn ang="0">
                  <a:pos x="connsiteX1" y="connsiteY1"/>
                </a:cxn>
                <a:cxn ang="0">
                  <a:pos x="connsiteX2" y="connsiteY2"/>
                </a:cxn>
              </a:cxnLst>
              <a:rect l="l" t="t" r="r" b="b"/>
              <a:pathLst>
                <a:path>
                  <a:moveTo>
                    <a:pt x="818" y="5810"/>
                  </a:moveTo>
                  <a:cubicBezTo>
                    <a:pt x="5390" y="4953"/>
                    <a:pt x="7009" y="2762"/>
                    <a:pt x="7199" y="0"/>
                  </a:cubicBezTo>
                  <a:cubicBezTo>
                    <a:pt x="3199" y="1048"/>
                    <a:pt x="-2040" y="1715"/>
                    <a:pt x="818" y="5810"/>
                  </a:cubicBezTo>
                  <a:close/>
                </a:path>
              </a:pathLst>
            </a:custGeom>
            <a:grpFill/>
            <a:ln w="9525"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FDF06276-2CC1-43BF-97DE-C142E565C2B7}"/>
                </a:ext>
              </a:extLst>
            </p:cNvPr>
            <p:cNvSpPr/>
            <p:nvPr/>
          </p:nvSpPr>
          <p:spPr>
            <a:xfrm>
              <a:off x="6129045" y="3767900"/>
              <a:ext cx="9525" cy="9525"/>
            </a:xfrm>
            <a:custGeom>
              <a:avLst/>
              <a:gdLst>
                <a:gd name="connsiteX0" fmla="*/ 6 w 9525"/>
                <a:gd name="connsiteY0" fmla="*/ 6001 h 0"/>
                <a:gd name="connsiteX1" fmla="*/ 17723 w 9525"/>
                <a:gd name="connsiteY1" fmla="*/ 0 h 0"/>
                <a:gd name="connsiteX2" fmla="*/ 6 w 9525"/>
                <a:gd name="connsiteY2" fmla="*/ 6001 h 0"/>
              </a:gdLst>
              <a:ahLst/>
              <a:cxnLst>
                <a:cxn ang="0">
                  <a:pos x="connsiteX0" y="connsiteY0"/>
                </a:cxn>
                <a:cxn ang="0">
                  <a:pos x="connsiteX1" y="connsiteY1"/>
                </a:cxn>
                <a:cxn ang="0">
                  <a:pos x="connsiteX2" y="connsiteY2"/>
                </a:cxn>
              </a:cxnLst>
              <a:rect l="l" t="t" r="r" b="b"/>
              <a:pathLst>
                <a:path w="9525">
                  <a:moveTo>
                    <a:pt x="6" y="6001"/>
                  </a:moveTo>
                  <a:cubicBezTo>
                    <a:pt x="5055" y="3619"/>
                    <a:pt x="18199" y="4763"/>
                    <a:pt x="17723" y="0"/>
                  </a:cubicBezTo>
                  <a:cubicBezTo>
                    <a:pt x="8960" y="3715"/>
                    <a:pt x="-279" y="-2477"/>
                    <a:pt x="6" y="6001"/>
                  </a:cubicBezTo>
                  <a:close/>
                </a:path>
              </a:pathLst>
            </a:custGeom>
            <a:grp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A9B74CDD-C4C3-4FE0-8613-1F62732295AC}"/>
                </a:ext>
              </a:extLst>
            </p:cNvPr>
            <p:cNvSpPr/>
            <p:nvPr/>
          </p:nvSpPr>
          <p:spPr>
            <a:xfrm>
              <a:off x="6107993" y="3773010"/>
              <a:ext cx="19050" cy="9525"/>
            </a:xfrm>
            <a:custGeom>
              <a:avLst/>
              <a:gdLst>
                <a:gd name="connsiteX0" fmla="*/ 8 w 19050"/>
                <a:gd name="connsiteY0" fmla="*/ 5463 h 0"/>
                <a:gd name="connsiteX1" fmla="*/ 19154 w 19050"/>
                <a:gd name="connsiteY1" fmla="*/ 3462 h 0"/>
                <a:gd name="connsiteX2" fmla="*/ 8 w 19050"/>
                <a:gd name="connsiteY2" fmla="*/ 5463 h 0"/>
              </a:gdLst>
              <a:ahLst/>
              <a:cxnLst>
                <a:cxn ang="0">
                  <a:pos x="connsiteX0" y="connsiteY0"/>
                </a:cxn>
                <a:cxn ang="0">
                  <a:pos x="connsiteX1" y="connsiteY1"/>
                </a:cxn>
                <a:cxn ang="0">
                  <a:pos x="connsiteX2" y="connsiteY2"/>
                </a:cxn>
              </a:cxnLst>
              <a:rect l="l" t="t" r="r" b="b"/>
              <a:pathLst>
                <a:path w="19050">
                  <a:moveTo>
                    <a:pt x="8" y="5463"/>
                  </a:moveTo>
                  <a:cubicBezTo>
                    <a:pt x="8581" y="1843"/>
                    <a:pt x="11248" y="6320"/>
                    <a:pt x="19154" y="3462"/>
                  </a:cubicBezTo>
                  <a:cubicBezTo>
                    <a:pt x="19916" y="-3967"/>
                    <a:pt x="-468" y="2415"/>
                    <a:pt x="8" y="5463"/>
                  </a:cubicBezTo>
                  <a:close/>
                </a:path>
              </a:pathLst>
            </a:custGeom>
            <a:grp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F317A6BD-10A1-4EEF-A9AC-E8047CB79436}"/>
                </a:ext>
              </a:extLst>
            </p:cNvPr>
            <p:cNvSpPr/>
            <p:nvPr/>
          </p:nvSpPr>
          <p:spPr>
            <a:xfrm>
              <a:off x="6293591" y="3708067"/>
              <a:ext cx="38100" cy="9525"/>
            </a:xfrm>
            <a:custGeom>
              <a:avLst/>
              <a:gdLst>
                <a:gd name="connsiteX0" fmla="*/ 17578 w 38100"/>
                <a:gd name="connsiteY0" fmla="*/ 4302 h 9525"/>
                <a:gd name="connsiteX1" fmla="*/ 7767 w 38100"/>
                <a:gd name="connsiteY1" fmla="*/ 8588 h 9525"/>
                <a:gd name="connsiteX2" fmla="*/ 1385 w 38100"/>
                <a:gd name="connsiteY2" fmla="*/ 14398 h 9525"/>
                <a:gd name="connsiteX3" fmla="*/ 21674 w 38100"/>
                <a:gd name="connsiteY3" fmla="*/ 7826 h 9525"/>
                <a:gd name="connsiteX4" fmla="*/ 41962 w 38100"/>
                <a:gd name="connsiteY4" fmla="*/ 1254 h 9525"/>
                <a:gd name="connsiteX5" fmla="*/ 17578 w 38100"/>
                <a:gd name="connsiteY5" fmla="*/ 430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
                  <a:moveTo>
                    <a:pt x="17578" y="4302"/>
                  </a:moveTo>
                  <a:cubicBezTo>
                    <a:pt x="12625" y="5921"/>
                    <a:pt x="9482" y="5731"/>
                    <a:pt x="7767" y="8588"/>
                  </a:cubicBezTo>
                  <a:cubicBezTo>
                    <a:pt x="6624" y="10684"/>
                    <a:pt x="-3663" y="9541"/>
                    <a:pt x="1385" y="14398"/>
                  </a:cubicBezTo>
                  <a:cubicBezTo>
                    <a:pt x="9196" y="14494"/>
                    <a:pt x="13958" y="9922"/>
                    <a:pt x="21674" y="7826"/>
                  </a:cubicBezTo>
                  <a:cubicBezTo>
                    <a:pt x="29579" y="5635"/>
                    <a:pt x="42248" y="8112"/>
                    <a:pt x="41962" y="1254"/>
                  </a:cubicBezTo>
                  <a:cubicBezTo>
                    <a:pt x="33199" y="-2175"/>
                    <a:pt x="23674" y="2302"/>
                    <a:pt x="17578" y="4302"/>
                  </a:cubicBezTo>
                  <a:close/>
                </a:path>
              </a:pathLst>
            </a:custGeom>
            <a:grp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6D2B5251-1C35-4C8A-BAE6-C762922FBB65}"/>
                </a:ext>
              </a:extLst>
            </p:cNvPr>
            <p:cNvSpPr/>
            <p:nvPr/>
          </p:nvSpPr>
          <p:spPr>
            <a:xfrm>
              <a:off x="6206202" y="3732673"/>
              <a:ext cx="19050" cy="9525"/>
            </a:xfrm>
            <a:custGeom>
              <a:avLst/>
              <a:gdLst>
                <a:gd name="connsiteX0" fmla="*/ 2 w 19050"/>
                <a:gd name="connsiteY0" fmla="*/ 11319 h 9525"/>
                <a:gd name="connsiteX1" fmla="*/ 22195 w 19050"/>
                <a:gd name="connsiteY1" fmla="*/ 2080 h 9525"/>
                <a:gd name="connsiteX2" fmla="*/ 2 w 19050"/>
                <a:gd name="connsiteY2" fmla="*/ 11319 h 9525"/>
              </a:gdLst>
              <a:ahLst/>
              <a:cxnLst>
                <a:cxn ang="0">
                  <a:pos x="connsiteX0" y="connsiteY0"/>
                </a:cxn>
                <a:cxn ang="0">
                  <a:pos x="connsiteX1" y="connsiteY1"/>
                </a:cxn>
                <a:cxn ang="0">
                  <a:pos x="connsiteX2" y="connsiteY2"/>
                </a:cxn>
              </a:cxnLst>
              <a:rect l="l" t="t" r="r" b="b"/>
              <a:pathLst>
                <a:path w="19050" h="9525">
                  <a:moveTo>
                    <a:pt x="2" y="11319"/>
                  </a:moveTo>
                  <a:cubicBezTo>
                    <a:pt x="6098" y="7890"/>
                    <a:pt x="20766" y="6175"/>
                    <a:pt x="22195" y="2080"/>
                  </a:cubicBezTo>
                  <a:cubicBezTo>
                    <a:pt x="12861" y="-3635"/>
                    <a:pt x="-188" y="3413"/>
                    <a:pt x="2" y="11319"/>
                  </a:cubicBezTo>
                  <a:close/>
                </a:path>
              </a:pathLst>
            </a:custGeom>
            <a:grp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2296FE6B-7954-4BA7-978F-F5655F8F0282}"/>
                </a:ext>
              </a:extLst>
            </p:cNvPr>
            <p:cNvSpPr/>
            <p:nvPr/>
          </p:nvSpPr>
          <p:spPr>
            <a:xfrm>
              <a:off x="4887544" y="3765637"/>
              <a:ext cx="9525" cy="9525"/>
            </a:xfrm>
            <a:custGeom>
              <a:avLst/>
              <a:gdLst>
                <a:gd name="connsiteX0" fmla="*/ 114 w 9525"/>
                <a:gd name="connsiteY0" fmla="*/ 5120 h 0"/>
                <a:gd name="connsiteX1" fmla="*/ 9925 w 9525"/>
                <a:gd name="connsiteY1" fmla="*/ 833 h 0"/>
                <a:gd name="connsiteX2" fmla="*/ 114 w 9525"/>
                <a:gd name="connsiteY2" fmla="*/ 5120 h 0"/>
              </a:gdLst>
              <a:ahLst/>
              <a:cxnLst>
                <a:cxn ang="0">
                  <a:pos x="connsiteX0" y="connsiteY0"/>
                </a:cxn>
                <a:cxn ang="0">
                  <a:pos x="connsiteX1" y="connsiteY1"/>
                </a:cxn>
                <a:cxn ang="0">
                  <a:pos x="connsiteX2" y="connsiteY2"/>
                </a:cxn>
              </a:cxnLst>
              <a:rect l="l" t="t" r="r" b="b"/>
              <a:pathLst>
                <a:path w="9525">
                  <a:moveTo>
                    <a:pt x="114" y="5120"/>
                  </a:moveTo>
                  <a:cubicBezTo>
                    <a:pt x="4591" y="7025"/>
                    <a:pt x="10878" y="5691"/>
                    <a:pt x="9925" y="833"/>
                  </a:cubicBezTo>
                  <a:cubicBezTo>
                    <a:pt x="5448" y="-1072"/>
                    <a:pt x="-933" y="262"/>
                    <a:pt x="114" y="5120"/>
                  </a:cubicBezTo>
                  <a:close/>
                </a:path>
              </a:pathLst>
            </a:custGeom>
            <a:grp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5DA8F757-1222-4F7C-A094-7FEE47C8C76D}"/>
                </a:ext>
              </a:extLst>
            </p:cNvPr>
            <p:cNvSpPr/>
            <p:nvPr/>
          </p:nvSpPr>
          <p:spPr>
            <a:xfrm>
              <a:off x="6288214" y="3729718"/>
              <a:ext cx="9525" cy="9525"/>
            </a:xfrm>
            <a:custGeom>
              <a:avLst/>
              <a:gdLst>
                <a:gd name="connsiteX0" fmla="*/ 0 w 9525"/>
                <a:gd name="connsiteY0" fmla="*/ 5130 h 0"/>
                <a:gd name="connsiteX1" fmla="*/ 8668 w 9525"/>
                <a:gd name="connsiteY1" fmla="*/ 5415 h 0"/>
                <a:gd name="connsiteX2" fmla="*/ 12478 w 9525"/>
                <a:gd name="connsiteY2" fmla="*/ 177 h 0"/>
                <a:gd name="connsiteX3" fmla="*/ 0 w 9525"/>
                <a:gd name="connsiteY3" fmla="*/ 5130 h 0"/>
              </a:gdLst>
              <a:ahLst/>
              <a:cxnLst>
                <a:cxn ang="0">
                  <a:pos x="connsiteX0" y="connsiteY0"/>
                </a:cxn>
                <a:cxn ang="0">
                  <a:pos x="connsiteX1" y="connsiteY1"/>
                </a:cxn>
                <a:cxn ang="0">
                  <a:pos x="connsiteX2" y="connsiteY2"/>
                </a:cxn>
                <a:cxn ang="0">
                  <a:pos x="connsiteX3" y="connsiteY3"/>
                </a:cxn>
              </a:cxnLst>
              <a:rect l="l" t="t" r="r" b="b"/>
              <a:pathLst>
                <a:path w="9525">
                  <a:moveTo>
                    <a:pt x="0" y="5130"/>
                  </a:moveTo>
                  <a:cubicBezTo>
                    <a:pt x="3143" y="3320"/>
                    <a:pt x="6763" y="5987"/>
                    <a:pt x="8668" y="5415"/>
                  </a:cubicBezTo>
                  <a:cubicBezTo>
                    <a:pt x="9811" y="5034"/>
                    <a:pt x="13716" y="558"/>
                    <a:pt x="12478" y="177"/>
                  </a:cubicBezTo>
                  <a:cubicBezTo>
                    <a:pt x="9239" y="-585"/>
                    <a:pt x="2000" y="1129"/>
                    <a:pt x="0" y="5130"/>
                  </a:cubicBezTo>
                  <a:close/>
                </a:path>
              </a:pathLst>
            </a:custGeom>
            <a:grpFill/>
            <a:ln w="9525"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C2432FAC-820C-44F6-BA42-72FEF278108A}"/>
                </a:ext>
              </a:extLst>
            </p:cNvPr>
            <p:cNvSpPr/>
            <p:nvPr/>
          </p:nvSpPr>
          <p:spPr>
            <a:xfrm>
              <a:off x="6161353" y="3693697"/>
              <a:ext cx="104775" cy="28575"/>
            </a:xfrm>
            <a:custGeom>
              <a:avLst/>
              <a:gdLst>
                <a:gd name="connsiteX0" fmla="*/ 96096 w 104775"/>
                <a:gd name="connsiteY0" fmla="*/ 4099 h 28575"/>
                <a:gd name="connsiteX1" fmla="*/ 92000 w 104775"/>
                <a:gd name="connsiteY1" fmla="*/ 574 h 28575"/>
                <a:gd name="connsiteX2" fmla="*/ 83332 w 104775"/>
                <a:gd name="connsiteY2" fmla="*/ 289 h 28575"/>
                <a:gd name="connsiteX3" fmla="*/ 2465 w 104775"/>
                <a:gd name="connsiteY3" fmla="*/ 20101 h 28575"/>
                <a:gd name="connsiteX4" fmla="*/ 179 w 104775"/>
                <a:gd name="connsiteY4" fmla="*/ 29340 h 28575"/>
                <a:gd name="connsiteX5" fmla="*/ 30278 w 104775"/>
                <a:gd name="connsiteY5" fmla="*/ 18386 h 28575"/>
                <a:gd name="connsiteX6" fmla="*/ 41136 w 104775"/>
                <a:gd name="connsiteY6" fmla="*/ 24768 h 28575"/>
                <a:gd name="connsiteX7" fmla="*/ 58472 w 104775"/>
                <a:gd name="connsiteY7" fmla="*/ 10099 h 28575"/>
                <a:gd name="connsiteX8" fmla="*/ 58091 w 104775"/>
                <a:gd name="connsiteY8" fmla="*/ 16767 h 28575"/>
                <a:gd name="connsiteX9" fmla="*/ 76474 w 104775"/>
                <a:gd name="connsiteY9" fmla="*/ 12766 h 28575"/>
                <a:gd name="connsiteX10" fmla="*/ 74188 w 104775"/>
                <a:gd name="connsiteY10" fmla="*/ 6670 h 28575"/>
                <a:gd name="connsiteX11" fmla="*/ 89619 w 104775"/>
                <a:gd name="connsiteY11" fmla="*/ 9909 h 28575"/>
                <a:gd name="connsiteX12" fmla="*/ 108002 w 104775"/>
                <a:gd name="connsiteY12" fmla="*/ 5908 h 28575"/>
                <a:gd name="connsiteX13" fmla="*/ 96096 w 104775"/>
                <a:gd name="connsiteY13" fmla="*/ 40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8575">
                  <a:moveTo>
                    <a:pt x="96096" y="4099"/>
                  </a:moveTo>
                  <a:cubicBezTo>
                    <a:pt x="95048" y="3908"/>
                    <a:pt x="93048" y="1051"/>
                    <a:pt x="92000" y="574"/>
                  </a:cubicBezTo>
                  <a:cubicBezTo>
                    <a:pt x="89523" y="-378"/>
                    <a:pt x="86666" y="98"/>
                    <a:pt x="83332" y="289"/>
                  </a:cubicBezTo>
                  <a:cubicBezTo>
                    <a:pt x="59139" y="1622"/>
                    <a:pt x="30088" y="17719"/>
                    <a:pt x="2465" y="20101"/>
                  </a:cubicBezTo>
                  <a:cubicBezTo>
                    <a:pt x="6465" y="25244"/>
                    <a:pt x="-1250" y="25339"/>
                    <a:pt x="179" y="29340"/>
                  </a:cubicBezTo>
                  <a:cubicBezTo>
                    <a:pt x="12466" y="36007"/>
                    <a:pt x="22563" y="23720"/>
                    <a:pt x="30278" y="18386"/>
                  </a:cubicBezTo>
                  <a:cubicBezTo>
                    <a:pt x="32850" y="22006"/>
                    <a:pt x="34469" y="26863"/>
                    <a:pt x="41136" y="24768"/>
                  </a:cubicBezTo>
                  <a:cubicBezTo>
                    <a:pt x="45899" y="19434"/>
                    <a:pt x="46851" y="12481"/>
                    <a:pt x="58472" y="10099"/>
                  </a:cubicBezTo>
                  <a:cubicBezTo>
                    <a:pt x="59234" y="12766"/>
                    <a:pt x="56091" y="13624"/>
                    <a:pt x="58091" y="16767"/>
                  </a:cubicBezTo>
                  <a:cubicBezTo>
                    <a:pt x="64187" y="15433"/>
                    <a:pt x="70378" y="14100"/>
                    <a:pt x="76474" y="12766"/>
                  </a:cubicBezTo>
                  <a:cubicBezTo>
                    <a:pt x="76188" y="9052"/>
                    <a:pt x="70664" y="8385"/>
                    <a:pt x="74188" y="6670"/>
                  </a:cubicBezTo>
                  <a:cubicBezTo>
                    <a:pt x="82665" y="3146"/>
                    <a:pt x="86476" y="6004"/>
                    <a:pt x="89619" y="9909"/>
                  </a:cubicBezTo>
                  <a:cubicBezTo>
                    <a:pt x="95715" y="8575"/>
                    <a:pt x="101906" y="7242"/>
                    <a:pt x="108002" y="5908"/>
                  </a:cubicBezTo>
                  <a:cubicBezTo>
                    <a:pt x="109431" y="-1331"/>
                    <a:pt x="99715" y="4765"/>
                    <a:pt x="96096" y="4099"/>
                  </a:cubicBezTo>
                  <a:close/>
                </a:path>
              </a:pathLst>
            </a:custGeom>
            <a:grpFill/>
            <a:ln w="9525" cap="flat">
              <a:noFill/>
              <a:prstDash val="solid"/>
              <a:miter/>
            </a:ln>
          </p:spPr>
          <p:txBody>
            <a:bodyPr rtlCol="0" anchor="ctr"/>
            <a:lstStyle/>
            <a:p>
              <a:endParaRPr lang="en-US" noProof="0"/>
            </a:p>
          </p:txBody>
        </p:sp>
        <p:sp>
          <p:nvSpPr>
            <p:cNvPr id="34" name="Freeform: Shape 33">
              <a:extLst>
                <a:ext uri="{FF2B5EF4-FFF2-40B4-BE49-F238E27FC236}">
                  <a16:creationId xmlns:a16="http://schemas.microsoft.com/office/drawing/2014/main" id="{49F9A15B-CF7F-4DD4-8799-8647FCD33BA3}"/>
                </a:ext>
              </a:extLst>
            </p:cNvPr>
            <p:cNvSpPr/>
            <p:nvPr/>
          </p:nvSpPr>
          <p:spPr>
            <a:xfrm>
              <a:off x="6202771" y="3716560"/>
              <a:ext cx="19050" cy="9525"/>
            </a:xfrm>
            <a:custGeom>
              <a:avLst/>
              <a:gdLst>
                <a:gd name="connsiteX0" fmla="*/ 18864 w 19050"/>
                <a:gd name="connsiteY0" fmla="*/ 0 h 9525"/>
                <a:gd name="connsiteX1" fmla="*/ 9815 w 19050"/>
                <a:gd name="connsiteY1" fmla="*/ 6382 h 9525"/>
                <a:gd name="connsiteX2" fmla="*/ 4 w 19050"/>
                <a:gd name="connsiteY2" fmla="*/ 10668 h 9525"/>
                <a:gd name="connsiteX3" fmla="*/ 18864 w 19050"/>
                <a:gd name="connsiteY3" fmla="*/ 0 h 9525"/>
              </a:gdLst>
              <a:ahLst/>
              <a:cxnLst>
                <a:cxn ang="0">
                  <a:pos x="connsiteX0" y="connsiteY0"/>
                </a:cxn>
                <a:cxn ang="0">
                  <a:pos x="connsiteX1" y="connsiteY1"/>
                </a:cxn>
                <a:cxn ang="0">
                  <a:pos x="connsiteX2" y="connsiteY2"/>
                </a:cxn>
                <a:cxn ang="0">
                  <a:pos x="connsiteX3" y="connsiteY3"/>
                </a:cxn>
              </a:cxnLst>
              <a:rect l="l" t="t" r="r" b="b"/>
              <a:pathLst>
                <a:path w="19050" h="9525">
                  <a:moveTo>
                    <a:pt x="18864" y="0"/>
                  </a:moveTo>
                  <a:cubicBezTo>
                    <a:pt x="11149" y="95"/>
                    <a:pt x="15054" y="5144"/>
                    <a:pt x="9815" y="6382"/>
                  </a:cubicBezTo>
                  <a:cubicBezTo>
                    <a:pt x="6005" y="7620"/>
                    <a:pt x="-186" y="7810"/>
                    <a:pt x="4" y="10668"/>
                  </a:cubicBezTo>
                  <a:cubicBezTo>
                    <a:pt x="8958" y="12573"/>
                    <a:pt x="26770" y="12859"/>
                    <a:pt x="18864" y="0"/>
                  </a:cubicBezTo>
                  <a:close/>
                </a:path>
              </a:pathLst>
            </a:custGeom>
            <a:grpFill/>
            <a:ln w="9525" cap="flat">
              <a:noFill/>
              <a:prstDash val="solid"/>
              <a:miter/>
            </a:ln>
          </p:spPr>
          <p:txBody>
            <a:bodyPr rtlCol="0" anchor="ctr"/>
            <a:lstStyle/>
            <a:p>
              <a:endParaRPr lang="en-US" noProof="0"/>
            </a:p>
          </p:txBody>
        </p:sp>
        <p:sp>
          <p:nvSpPr>
            <p:cNvPr id="35" name="Freeform: Shape 34">
              <a:extLst>
                <a:ext uri="{FF2B5EF4-FFF2-40B4-BE49-F238E27FC236}">
                  <a16:creationId xmlns:a16="http://schemas.microsoft.com/office/drawing/2014/main" id="{116EF64F-9ECF-42BA-8058-B56F98188D56}"/>
                </a:ext>
              </a:extLst>
            </p:cNvPr>
            <p:cNvSpPr/>
            <p:nvPr/>
          </p:nvSpPr>
          <p:spPr>
            <a:xfrm>
              <a:off x="6117812" y="3736703"/>
              <a:ext cx="9525" cy="9525"/>
            </a:xfrm>
            <a:custGeom>
              <a:avLst/>
              <a:gdLst>
                <a:gd name="connsiteX0" fmla="*/ 0 w 9525"/>
                <a:gd name="connsiteY0" fmla="*/ 6813 h 0"/>
                <a:gd name="connsiteX1" fmla="*/ 17717 w 9525"/>
                <a:gd name="connsiteY1" fmla="*/ 812 h 0"/>
                <a:gd name="connsiteX2" fmla="*/ 0 w 9525"/>
                <a:gd name="connsiteY2" fmla="*/ 6813 h 0"/>
              </a:gdLst>
              <a:ahLst/>
              <a:cxnLst>
                <a:cxn ang="0">
                  <a:pos x="connsiteX0" y="connsiteY0"/>
                </a:cxn>
                <a:cxn ang="0">
                  <a:pos x="connsiteX1" y="connsiteY1"/>
                </a:cxn>
                <a:cxn ang="0">
                  <a:pos x="connsiteX2" y="connsiteY2"/>
                </a:cxn>
              </a:cxnLst>
              <a:rect l="l" t="t" r="r" b="b"/>
              <a:pathLst>
                <a:path w="9525">
                  <a:moveTo>
                    <a:pt x="0" y="6813"/>
                  </a:moveTo>
                  <a:cubicBezTo>
                    <a:pt x="6953" y="7003"/>
                    <a:pt x="13335" y="5670"/>
                    <a:pt x="17717" y="812"/>
                  </a:cubicBezTo>
                  <a:cubicBezTo>
                    <a:pt x="11525" y="-1950"/>
                    <a:pt x="2572" y="2907"/>
                    <a:pt x="0" y="6813"/>
                  </a:cubicBezTo>
                  <a:close/>
                </a:path>
              </a:pathLst>
            </a:custGeom>
            <a:grpFill/>
            <a:ln w="9525" cap="flat">
              <a:noFill/>
              <a:prstDash val="solid"/>
              <a:miter/>
            </a:ln>
          </p:spPr>
          <p:txBody>
            <a:bodyPr rtlCol="0" anchor="ctr"/>
            <a:lstStyle/>
            <a:p>
              <a:endParaRPr lang="en-US" noProof="0"/>
            </a:p>
          </p:txBody>
        </p:sp>
        <p:sp>
          <p:nvSpPr>
            <p:cNvPr id="38" name="Freeform: Shape 37">
              <a:extLst>
                <a:ext uri="{FF2B5EF4-FFF2-40B4-BE49-F238E27FC236}">
                  <a16:creationId xmlns:a16="http://schemas.microsoft.com/office/drawing/2014/main" id="{5150FB71-BD7C-4B70-B992-77A53B776FD8}"/>
                </a:ext>
              </a:extLst>
            </p:cNvPr>
            <p:cNvSpPr/>
            <p:nvPr/>
          </p:nvSpPr>
          <p:spPr>
            <a:xfrm>
              <a:off x="6233896" y="3743917"/>
              <a:ext cx="9525" cy="9525"/>
            </a:xfrm>
            <a:custGeom>
              <a:avLst/>
              <a:gdLst>
                <a:gd name="connsiteX0" fmla="*/ 883 w 9525"/>
                <a:gd name="connsiteY0" fmla="*/ 360 h 9525"/>
                <a:gd name="connsiteX1" fmla="*/ 2026 w 9525"/>
                <a:gd name="connsiteY1" fmla="*/ 11028 h 9525"/>
                <a:gd name="connsiteX2" fmla="*/ 12218 w 9525"/>
                <a:gd name="connsiteY2" fmla="*/ 74 h 9525"/>
                <a:gd name="connsiteX3" fmla="*/ 883 w 9525"/>
                <a:gd name="connsiteY3" fmla="*/ 360 h 9525"/>
              </a:gdLst>
              <a:ahLst/>
              <a:cxnLst>
                <a:cxn ang="0">
                  <a:pos x="connsiteX0" y="connsiteY0"/>
                </a:cxn>
                <a:cxn ang="0">
                  <a:pos x="connsiteX1" y="connsiteY1"/>
                </a:cxn>
                <a:cxn ang="0">
                  <a:pos x="connsiteX2" y="connsiteY2"/>
                </a:cxn>
                <a:cxn ang="0">
                  <a:pos x="connsiteX3" y="connsiteY3"/>
                </a:cxn>
              </a:cxnLst>
              <a:rect l="l" t="t" r="r" b="b"/>
              <a:pathLst>
                <a:path w="9525" h="9525">
                  <a:moveTo>
                    <a:pt x="883" y="360"/>
                  </a:moveTo>
                  <a:cubicBezTo>
                    <a:pt x="-2737" y="5027"/>
                    <a:pt x="6217" y="5599"/>
                    <a:pt x="2026" y="11028"/>
                  </a:cubicBezTo>
                  <a:cubicBezTo>
                    <a:pt x="12503" y="10361"/>
                    <a:pt x="14027" y="5980"/>
                    <a:pt x="12218" y="74"/>
                  </a:cubicBezTo>
                  <a:cubicBezTo>
                    <a:pt x="7360" y="1598"/>
                    <a:pt x="5455" y="-878"/>
                    <a:pt x="883" y="360"/>
                  </a:cubicBezTo>
                  <a:close/>
                </a:path>
              </a:pathLst>
            </a:custGeom>
            <a:grp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90A217CD-67A7-4B62-9F58-B94AC2DA90C6}"/>
                </a:ext>
              </a:extLst>
            </p:cNvPr>
            <p:cNvSpPr/>
            <p:nvPr/>
          </p:nvSpPr>
          <p:spPr>
            <a:xfrm>
              <a:off x="6196291" y="3749992"/>
              <a:ext cx="19050" cy="9525"/>
            </a:xfrm>
            <a:custGeom>
              <a:avLst/>
              <a:gdLst>
                <a:gd name="connsiteX0" fmla="*/ 12104 w 19050"/>
                <a:gd name="connsiteY0" fmla="*/ 0 h 0"/>
                <a:gd name="connsiteX1" fmla="*/ 388 w 19050"/>
                <a:gd name="connsiteY1" fmla="*/ 6953 h 0"/>
                <a:gd name="connsiteX2" fmla="*/ 20676 w 19050"/>
                <a:gd name="connsiteY2" fmla="*/ 381 h 0"/>
                <a:gd name="connsiteX3" fmla="*/ 12104 w 19050"/>
                <a:gd name="connsiteY3" fmla="*/ 0 h 0"/>
              </a:gdLst>
              <a:ahLst/>
              <a:cxnLst>
                <a:cxn ang="0">
                  <a:pos x="connsiteX0" y="connsiteY0"/>
                </a:cxn>
                <a:cxn ang="0">
                  <a:pos x="connsiteX1" y="connsiteY1"/>
                </a:cxn>
                <a:cxn ang="0">
                  <a:pos x="connsiteX2" y="connsiteY2"/>
                </a:cxn>
                <a:cxn ang="0">
                  <a:pos x="connsiteX3" y="connsiteY3"/>
                </a:cxn>
              </a:cxnLst>
              <a:rect l="l" t="t" r="r" b="b"/>
              <a:pathLst>
                <a:path w="19050">
                  <a:moveTo>
                    <a:pt x="12104" y="0"/>
                  </a:moveTo>
                  <a:cubicBezTo>
                    <a:pt x="15342" y="5334"/>
                    <a:pt x="-2851" y="1524"/>
                    <a:pt x="388" y="6953"/>
                  </a:cubicBezTo>
                  <a:cubicBezTo>
                    <a:pt x="6579" y="9430"/>
                    <a:pt x="20200" y="5429"/>
                    <a:pt x="20676" y="381"/>
                  </a:cubicBezTo>
                  <a:cubicBezTo>
                    <a:pt x="17152" y="1238"/>
                    <a:pt x="14676" y="667"/>
                    <a:pt x="12104" y="0"/>
                  </a:cubicBezTo>
                  <a:close/>
                </a:path>
              </a:pathLst>
            </a:custGeom>
            <a:grp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E9825BC9-4EEA-4802-9233-3F296BFDE801}"/>
                </a:ext>
              </a:extLst>
            </p:cNvPr>
            <p:cNvSpPr/>
            <p:nvPr/>
          </p:nvSpPr>
          <p:spPr>
            <a:xfrm>
              <a:off x="6755415" y="3591496"/>
              <a:ext cx="19050" cy="19050"/>
            </a:xfrm>
            <a:custGeom>
              <a:avLst/>
              <a:gdLst>
                <a:gd name="connsiteX0" fmla="*/ 0 w 19050"/>
                <a:gd name="connsiteY0" fmla="*/ 21908 h 19050"/>
                <a:gd name="connsiteX1" fmla="*/ 20383 w 19050"/>
                <a:gd name="connsiteY1" fmla="*/ 0 h 19050"/>
                <a:gd name="connsiteX2" fmla="*/ 10192 w 19050"/>
                <a:gd name="connsiteY2" fmla="*/ 10954 h 19050"/>
                <a:gd name="connsiteX3" fmla="*/ 0 w 1905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9050" h="19050">
                  <a:moveTo>
                    <a:pt x="0" y="21908"/>
                  </a:moveTo>
                  <a:cubicBezTo>
                    <a:pt x="12287" y="16954"/>
                    <a:pt x="24289" y="11906"/>
                    <a:pt x="20383" y="0"/>
                  </a:cubicBezTo>
                  <a:cubicBezTo>
                    <a:pt x="12478" y="953"/>
                    <a:pt x="13144" y="7620"/>
                    <a:pt x="10192" y="10954"/>
                  </a:cubicBezTo>
                  <a:cubicBezTo>
                    <a:pt x="6953" y="14669"/>
                    <a:pt x="667" y="17145"/>
                    <a:pt x="0" y="21908"/>
                  </a:cubicBezTo>
                  <a:close/>
                </a:path>
              </a:pathLst>
            </a:custGeom>
            <a:grp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854F69C7-CF89-41A1-A9D6-8FFA4E7EB378}"/>
                </a:ext>
              </a:extLst>
            </p:cNvPr>
            <p:cNvSpPr/>
            <p:nvPr/>
          </p:nvSpPr>
          <p:spPr>
            <a:xfrm>
              <a:off x="6052756" y="3723156"/>
              <a:ext cx="85725" cy="19050"/>
            </a:xfrm>
            <a:custGeom>
              <a:avLst/>
              <a:gdLst>
                <a:gd name="connsiteX0" fmla="*/ 86963 w 85725"/>
                <a:gd name="connsiteY0" fmla="*/ 2453 h 19050"/>
                <a:gd name="connsiteX1" fmla="*/ 76390 w 85725"/>
                <a:gd name="connsiteY1" fmla="*/ 4739 h 19050"/>
                <a:gd name="connsiteX2" fmla="*/ 77533 w 85725"/>
                <a:gd name="connsiteY2" fmla="*/ 72 h 19050"/>
                <a:gd name="connsiteX3" fmla="*/ 63627 w 85725"/>
                <a:gd name="connsiteY3" fmla="*/ 929 h 19050"/>
                <a:gd name="connsiteX4" fmla="*/ 46672 w 85725"/>
                <a:gd name="connsiteY4" fmla="*/ 9025 h 19050"/>
                <a:gd name="connsiteX5" fmla="*/ 46672 w 85725"/>
                <a:gd name="connsiteY5" fmla="*/ 9025 h 19050"/>
                <a:gd name="connsiteX6" fmla="*/ 41434 w 85725"/>
                <a:gd name="connsiteY6" fmla="*/ 10168 h 19050"/>
                <a:gd name="connsiteX7" fmla="*/ 22288 w 85725"/>
                <a:gd name="connsiteY7" fmla="*/ 12168 h 19050"/>
                <a:gd name="connsiteX8" fmla="*/ 12478 w 85725"/>
                <a:gd name="connsiteY8" fmla="*/ 16455 h 19050"/>
                <a:gd name="connsiteX9" fmla="*/ 3810 w 85725"/>
                <a:gd name="connsiteY9" fmla="*/ 16169 h 19050"/>
                <a:gd name="connsiteX10" fmla="*/ 0 w 85725"/>
                <a:gd name="connsiteY10" fmla="*/ 21407 h 19050"/>
                <a:gd name="connsiteX11" fmla="*/ 12001 w 85725"/>
                <a:gd name="connsiteY11" fmla="*/ 23122 h 19050"/>
                <a:gd name="connsiteX12" fmla="*/ 40195 w 85725"/>
                <a:gd name="connsiteY12" fmla="*/ 14835 h 19050"/>
                <a:gd name="connsiteX13" fmla="*/ 48863 w 85725"/>
                <a:gd name="connsiteY13" fmla="*/ 15121 h 19050"/>
                <a:gd name="connsiteX14" fmla="*/ 56769 w 85725"/>
                <a:gd name="connsiteY14" fmla="*/ 13407 h 19050"/>
                <a:gd name="connsiteX15" fmla="*/ 86963 w 85725"/>
                <a:gd name="connsiteY15" fmla="*/ 245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 h="19050">
                  <a:moveTo>
                    <a:pt x="86963" y="2453"/>
                  </a:moveTo>
                  <a:cubicBezTo>
                    <a:pt x="84582" y="1881"/>
                    <a:pt x="78391" y="5786"/>
                    <a:pt x="76390" y="4739"/>
                  </a:cubicBezTo>
                  <a:cubicBezTo>
                    <a:pt x="75152" y="4072"/>
                    <a:pt x="78105" y="167"/>
                    <a:pt x="77533" y="72"/>
                  </a:cubicBezTo>
                  <a:cubicBezTo>
                    <a:pt x="72866" y="-595"/>
                    <a:pt x="71723" y="3691"/>
                    <a:pt x="63627" y="929"/>
                  </a:cubicBezTo>
                  <a:cubicBezTo>
                    <a:pt x="63913" y="5310"/>
                    <a:pt x="50387" y="3786"/>
                    <a:pt x="46672" y="9025"/>
                  </a:cubicBezTo>
                  <a:cubicBezTo>
                    <a:pt x="47530" y="7882"/>
                    <a:pt x="51340" y="11501"/>
                    <a:pt x="46672" y="9025"/>
                  </a:cubicBezTo>
                  <a:cubicBezTo>
                    <a:pt x="46101" y="8739"/>
                    <a:pt x="42196" y="10073"/>
                    <a:pt x="41434" y="10168"/>
                  </a:cubicBezTo>
                  <a:cubicBezTo>
                    <a:pt x="31051" y="11406"/>
                    <a:pt x="30480" y="10644"/>
                    <a:pt x="22288" y="12168"/>
                  </a:cubicBezTo>
                  <a:cubicBezTo>
                    <a:pt x="17335" y="13121"/>
                    <a:pt x="17145" y="15311"/>
                    <a:pt x="12478" y="16455"/>
                  </a:cubicBezTo>
                  <a:cubicBezTo>
                    <a:pt x="9144" y="17312"/>
                    <a:pt x="8001" y="14740"/>
                    <a:pt x="3810" y="16169"/>
                  </a:cubicBezTo>
                  <a:cubicBezTo>
                    <a:pt x="952" y="17121"/>
                    <a:pt x="571" y="19407"/>
                    <a:pt x="0" y="21407"/>
                  </a:cubicBezTo>
                  <a:cubicBezTo>
                    <a:pt x="5810" y="19503"/>
                    <a:pt x="10096" y="19788"/>
                    <a:pt x="12001" y="23122"/>
                  </a:cubicBezTo>
                  <a:cubicBezTo>
                    <a:pt x="23717" y="22741"/>
                    <a:pt x="31051" y="16931"/>
                    <a:pt x="40195" y="14835"/>
                  </a:cubicBezTo>
                  <a:cubicBezTo>
                    <a:pt x="43339" y="14073"/>
                    <a:pt x="44767" y="15788"/>
                    <a:pt x="48863" y="15121"/>
                  </a:cubicBezTo>
                  <a:cubicBezTo>
                    <a:pt x="53340" y="14454"/>
                    <a:pt x="51721" y="10740"/>
                    <a:pt x="56769" y="13407"/>
                  </a:cubicBezTo>
                  <a:cubicBezTo>
                    <a:pt x="61150" y="15693"/>
                    <a:pt x="88963" y="7120"/>
                    <a:pt x="86963" y="2453"/>
                  </a:cubicBezTo>
                  <a:close/>
                </a:path>
              </a:pathLst>
            </a:custGeom>
            <a:grpFill/>
            <a:ln w="9525" cap="flat">
              <a:noFill/>
              <a:prstDash val="solid"/>
              <a:miter/>
            </a:ln>
          </p:spPr>
          <p:txBody>
            <a:bodyPr rtlCol="0" anchor="ctr"/>
            <a:lstStyle/>
            <a:p>
              <a:endParaRPr lang="en-US" noProof="0"/>
            </a:p>
          </p:txBody>
        </p:sp>
        <p:sp>
          <p:nvSpPr>
            <p:cNvPr id="42" name="Freeform: Shape 41">
              <a:extLst>
                <a:ext uri="{FF2B5EF4-FFF2-40B4-BE49-F238E27FC236}">
                  <a16:creationId xmlns:a16="http://schemas.microsoft.com/office/drawing/2014/main" id="{A8CA7E56-47B6-4E46-976A-0BE4F600A8DC}"/>
                </a:ext>
              </a:extLst>
            </p:cNvPr>
            <p:cNvSpPr/>
            <p:nvPr/>
          </p:nvSpPr>
          <p:spPr>
            <a:xfrm>
              <a:off x="6094742" y="3777520"/>
              <a:ext cx="9525" cy="9525"/>
            </a:xfrm>
            <a:custGeom>
              <a:avLst/>
              <a:gdLst>
                <a:gd name="connsiteX0" fmla="*/ 781 w 0"/>
                <a:gd name="connsiteY0" fmla="*/ 5810 h 0"/>
                <a:gd name="connsiteX1" fmla="*/ 7163 w 0"/>
                <a:gd name="connsiteY1" fmla="*/ 0 h 0"/>
                <a:gd name="connsiteX2" fmla="*/ 781 w 0"/>
                <a:gd name="connsiteY2" fmla="*/ 5810 h 0"/>
              </a:gdLst>
              <a:ahLst/>
              <a:cxnLst>
                <a:cxn ang="0">
                  <a:pos x="connsiteX0" y="connsiteY0"/>
                </a:cxn>
                <a:cxn ang="0">
                  <a:pos x="connsiteX1" y="connsiteY1"/>
                </a:cxn>
                <a:cxn ang="0">
                  <a:pos x="connsiteX2" y="connsiteY2"/>
                </a:cxn>
              </a:cxnLst>
              <a:rect l="l" t="t" r="r" b="b"/>
              <a:pathLst>
                <a:path>
                  <a:moveTo>
                    <a:pt x="781" y="5810"/>
                  </a:moveTo>
                  <a:cubicBezTo>
                    <a:pt x="5353" y="4953"/>
                    <a:pt x="6973" y="2762"/>
                    <a:pt x="7163" y="0"/>
                  </a:cubicBezTo>
                  <a:cubicBezTo>
                    <a:pt x="3162" y="1143"/>
                    <a:pt x="-1981" y="1810"/>
                    <a:pt x="781" y="5810"/>
                  </a:cubicBezTo>
                  <a:close/>
                </a:path>
              </a:pathLst>
            </a:custGeom>
            <a:grpFill/>
            <a:ln w="9525" cap="flat">
              <a:noFill/>
              <a:prstDash val="solid"/>
              <a:miter/>
            </a:ln>
          </p:spPr>
          <p:txBody>
            <a:bodyPr rtlCol="0" anchor="ctr"/>
            <a:lstStyle/>
            <a:p>
              <a:endParaRPr lang="en-US" noProof="0"/>
            </a:p>
          </p:txBody>
        </p:sp>
        <p:sp>
          <p:nvSpPr>
            <p:cNvPr id="43" name="Freeform: Shape 42">
              <a:extLst>
                <a:ext uri="{FF2B5EF4-FFF2-40B4-BE49-F238E27FC236}">
                  <a16:creationId xmlns:a16="http://schemas.microsoft.com/office/drawing/2014/main" id="{F70531CC-3648-4C3F-B0CB-B5ECA2E182FB}"/>
                </a:ext>
              </a:extLst>
            </p:cNvPr>
            <p:cNvSpPr/>
            <p:nvPr/>
          </p:nvSpPr>
          <p:spPr>
            <a:xfrm>
              <a:off x="6290500" y="3691795"/>
              <a:ext cx="19050" cy="9525"/>
            </a:xfrm>
            <a:custGeom>
              <a:avLst/>
              <a:gdLst>
                <a:gd name="connsiteX0" fmla="*/ 16192 w 19050"/>
                <a:gd name="connsiteY0" fmla="*/ 8382 h 9525"/>
                <a:gd name="connsiteX1" fmla="*/ 11240 w 19050"/>
                <a:gd name="connsiteY1" fmla="*/ 18193 h 9525"/>
                <a:gd name="connsiteX2" fmla="*/ 28194 w 19050"/>
                <a:gd name="connsiteY2" fmla="*/ 10097 h 9525"/>
                <a:gd name="connsiteX3" fmla="*/ 24479 w 19050"/>
                <a:gd name="connsiteY3" fmla="*/ 0 h 9525"/>
                <a:gd name="connsiteX4" fmla="*/ 0 w 19050"/>
                <a:gd name="connsiteY4" fmla="*/ 3143 h 9525"/>
                <a:gd name="connsiteX5" fmla="*/ 16192 w 19050"/>
                <a:gd name="connsiteY5" fmla="*/ 838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9525">
                  <a:moveTo>
                    <a:pt x="16192" y="8382"/>
                  </a:moveTo>
                  <a:cubicBezTo>
                    <a:pt x="12954" y="10954"/>
                    <a:pt x="6572" y="12192"/>
                    <a:pt x="11240" y="18193"/>
                  </a:cubicBezTo>
                  <a:cubicBezTo>
                    <a:pt x="19526" y="16669"/>
                    <a:pt x="16383" y="10192"/>
                    <a:pt x="28194" y="10097"/>
                  </a:cubicBezTo>
                  <a:cubicBezTo>
                    <a:pt x="24003" y="4286"/>
                    <a:pt x="24955" y="6572"/>
                    <a:pt x="24479" y="0"/>
                  </a:cubicBezTo>
                  <a:cubicBezTo>
                    <a:pt x="14383" y="3715"/>
                    <a:pt x="8763" y="1334"/>
                    <a:pt x="0" y="3143"/>
                  </a:cubicBezTo>
                  <a:cubicBezTo>
                    <a:pt x="0" y="12383"/>
                    <a:pt x="12478" y="4382"/>
                    <a:pt x="16192" y="8382"/>
                  </a:cubicBezTo>
                  <a:close/>
                </a:path>
              </a:pathLst>
            </a:custGeom>
            <a:grpFill/>
            <a:ln w="9525" cap="flat">
              <a:noFill/>
              <a:prstDash val="solid"/>
              <a:miter/>
            </a:ln>
          </p:spPr>
          <p:txBody>
            <a:bodyPr rtlCol="0" anchor="ctr"/>
            <a:lstStyle/>
            <a:p>
              <a:endParaRPr lang="en-US" noProof="0"/>
            </a:p>
          </p:txBody>
        </p:sp>
        <p:sp>
          <p:nvSpPr>
            <p:cNvPr id="44" name="Freeform: Shape 43">
              <a:extLst>
                <a:ext uri="{FF2B5EF4-FFF2-40B4-BE49-F238E27FC236}">
                  <a16:creationId xmlns:a16="http://schemas.microsoft.com/office/drawing/2014/main" id="{E0E55E53-9956-46BB-B7C4-4DFC78A8250F}"/>
                </a:ext>
              </a:extLst>
            </p:cNvPr>
            <p:cNvSpPr/>
            <p:nvPr/>
          </p:nvSpPr>
          <p:spPr>
            <a:xfrm>
              <a:off x="6060412" y="3782663"/>
              <a:ext cx="9525" cy="9525"/>
            </a:xfrm>
            <a:custGeom>
              <a:avLst/>
              <a:gdLst>
                <a:gd name="connsiteX0" fmla="*/ 917 w 9525"/>
                <a:gd name="connsiteY0" fmla="*/ 8096 h 0"/>
                <a:gd name="connsiteX1" fmla="*/ 17871 w 9525"/>
                <a:gd name="connsiteY1" fmla="*/ 0 h 0"/>
                <a:gd name="connsiteX2" fmla="*/ 917 w 9525"/>
                <a:gd name="connsiteY2" fmla="*/ 8096 h 0"/>
              </a:gdLst>
              <a:ahLst/>
              <a:cxnLst>
                <a:cxn ang="0">
                  <a:pos x="connsiteX0" y="connsiteY0"/>
                </a:cxn>
                <a:cxn ang="0">
                  <a:pos x="connsiteX1" y="connsiteY1"/>
                </a:cxn>
                <a:cxn ang="0">
                  <a:pos x="connsiteX2" y="connsiteY2"/>
                </a:cxn>
              </a:cxnLst>
              <a:rect l="l" t="t" r="r" b="b"/>
              <a:pathLst>
                <a:path w="9525">
                  <a:moveTo>
                    <a:pt x="917" y="8096"/>
                  </a:moveTo>
                  <a:cubicBezTo>
                    <a:pt x="9394" y="6572"/>
                    <a:pt x="16823" y="4667"/>
                    <a:pt x="17871" y="0"/>
                  </a:cubicBezTo>
                  <a:cubicBezTo>
                    <a:pt x="12442" y="2858"/>
                    <a:pt x="-4036" y="857"/>
                    <a:pt x="917" y="8096"/>
                  </a:cubicBezTo>
                  <a:close/>
                </a:path>
              </a:pathLst>
            </a:custGeom>
            <a:grpFill/>
            <a:ln w="9525" cap="flat">
              <a:noFill/>
              <a:prstDash val="solid"/>
              <a:miter/>
            </a:ln>
          </p:spPr>
          <p:txBody>
            <a:bodyPr rtlCol="0" anchor="ctr"/>
            <a:lstStyle/>
            <a:p>
              <a:endParaRPr lang="en-US" noProof="0"/>
            </a:p>
          </p:txBody>
        </p:sp>
        <p:sp>
          <p:nvSpPr>
            <p:cNvPr id="45" name="Freeform: Shape 44">
              <a:extLst>
                <a:ext uri="{FF2B5EF4-FFF2-40B4-BE49-F238E27FC236}">
                  <a16:creationId xmlns:a16="http://schemas.microsoft.com/office/drawing/2014/main" id="{12C4F44A-C7AD-4264-A760-CF4AD57FF137}"/>
                </a:ext>
              </a:extLst>
            </p:cNvPr>
            <p:cNvSpPr/>
            <p:nvPr/>
          </p:nvSpPr>
          <p:spPr>
            <a:xfrm>
              <a:off x="6042713" y="3770124"/>
              <a:ext cx="19050" cy="9525"/>
            </a:xfrm>
            <a:custGeom>
              <a:avLst/>
              <a:gdLst>
                <a:gd name="connsiteX0" fmla="*/ 6614 w 19050"/>
                <a:gd name="connsiteY0" fmla="*/ 3586 h 0"/>
                <a:gd name="connsiteX1" fmla="*/ 2137 w 19050"/>
                <a:gd name="connsiteY1" fmla="*/ 6729 h 0"/>
                <a:gd name="connsiteX2" fmla="*/ 21282 w 19050"/>
                <a:gd name="connsiteY2" fmla="*/ 4729 h 0"/>
                <a:gd name="connsiteX3" fmla="*/ 6614 w 19050"/>
                <a:gd name="connsiteY3" fmla="*/ 3586 h 0"/>
              </a:gdLst>
              <a:ahLst/>
              <a:cxnLst>
                <a:cxn ang="0">
                  <a:pos x="connsiteX0" y="connsiteY0"/>
                </a:cxn>
                <a:cxn ang="0">
                  <a:pos x="connsiteX1" y="connsiteY1"/>
                </a:cxn>
                <a:cxn ang="0">
                  <a:pos x="connsiteX2" y="connsiteY2"/>
                </a:cxn>
                <a:cxn ang="0">
                  <a:pos x="connsiteX3" y="connsiteY3"/>
                </a:cxn>
              </a:cxnLst>
              <a:rect l="l" t="t" r="r" b="b"/>
              <a:pathLst>
                <a:path w="19050">
                  <a:moveTo>
                    <a:pt x="6614" y="3586"/>
                  </a:moveTo>
                  <a:cubicBezTo>
                    <a:pt x="2899" y="4253"/>
                    <a:pt x="-3292" y="6253"/>
                    <a:pt x="2137" y="6729"/>
                  </a:cubicBezTo>
                  <a:cubicBezTo>
                    <a:pt x="10233" y="3681"/>
                    <a:pt x="14900" y="5396"/>
                    <a:pt x="21282" y="4729"/>
                  </a:cubicBezTo>
                  <a:cubicBezTo>
                    <a:pt x="18615" y="-3463"/>
                    <a:pt x="12519" y="919"/>
                    <a:pt x="6614" y="3586"/>
                  </a:cubicBezTo>
                  <a:close/>
                </a:path>
              </a:pathLst>
            </a:custGeom>
            <a:grpFill/>
            <a:ln w="9525" cap="flat">
              <a:noFill/>
              <a:prstDash val="solid"/>
              <a:miter/>
            </a:ln>
          </p:spPr>
          <p:txBody>
            <a:bodyPr rtlCol="0" anchor="ctr"/>
            <a:lstStyle/>
            <a:p>
              <a:endParaRPr lang="en-US" noProof="0"/>
            </a:p>
          </p:txBody>
        </p:sp>
        <p:sp>
          <p:nvSpPr>
            <p:cNvPr id="46" name="Freeform: Shape 45">
              <a:extLst>
                <a:ext uri="{FF2B5EF4-FFF2-40B4-BE49-F238E27FC236}">
                  <a16:creationId xmlns:a16="http://schemas.microsoft.com/office/drawing/2014/main" id="{A0478A94-4E30-4244-8386-225C06C4D540}"/>
                </a:ext>
              </a:extLst>
            </p:cNvPr>
            <p:cNvSpPr/>
            <p:nvPr/>
          </p:nvSpPr>
          <p:spPr>
            <a:xfrm>
              <a:off x="7704738" y="2950750"/>
              <a:ext cx="9525" cy="9525"/>
            </a:xfrm>
            <a:custGeom>
              <a:avLst/>
              <a:gdLst>
                <a:gd name="connsiteX0" fmla="*/ 34 w 9525"/>
                <a:gd name="connsiteY0" fmla="*/ 5429 h 0"/>
                <a:gd name="connsiteX1" fmla="*/ 15083 w 9525"/>
                <a:gd name="connsiteY1" fmla="*/ 0 h 0"/>
                <a:gd name="connsiteX2" fmla="*/ 7178 w 9525"/>
                <a:gd name="connsiteY2" fmla="*/ 1715 h 0"/>
                <a:gd name="connsiteX3" fmla="*/ 34 w 9525"/>
                <a:gd name="connsiteY3" fmla="*/ 5429 h 0"/>
              </a:gdLst>
              <a:ahLst/>
              <a:cxnLst>
                <a:cxn ang="0">
                  <a:pos x="connsiteX0" y="connsiteY0"/>
                </a:cxn>
                <a:cxn ang="0">
                  <a:pos x="connsiteX1" y="connsiteY1"/>
                </a:cxn>
                <a:cxn ang="0">
                  <a:pos x="connsiteX2" y="connsiteY2"/>
                </a:cxn>
                <a:cxn ang="0">
                  <a:pos x="connsiteX3" y="connsiteY3"/>
                </a:cxn>
              </a:cxnLst>
              <a:rect l="l" t="t" r="r" b="b"/>
              <a:pathLst>
                <a:path w="9525">
                  <a:moveTo>
                    <a:pt x="34" y="5429"/>
                  </a:moveTo>
                  <a:cubicBezTo>
                    <a:pt x="4225" y="3239"/>
                    <a:pt x="16417" y="4477"/>
                    <a:pt x="15083" y="0"/>
                  </a:cubicBezTo>
                  <a:cubicBezTo>
                    <a:pt x="12416" y="572"/>
                    <a:pt x="9845" y="1143"/>
                    <a:pt x="7178" y="1715"/>
                  </a:cubicBezTo>
                  <a:cubicBezTo>
                    <a:pt x="4225" y="2667"/>
                    <a:pt x="-442" y="2953"/>
                    <a:pt x="34" y="5429"/>
                  </a:cubicBezTo>
                  <a:close/>
                </a:path>
              </a:pathLst>
            </a:custGeom>
            <a:grpFill/>
            <a:ln w="9525" cap="flat">
              <a:noFill/>
              <a:prstDash val="solid"/>
              <a:miter/>
            </a:ln>
          </p:spPr>
          <p:txBody>
            <a:bodyPr rtlCol="0" anchor="ctr"/>
            <a:lstStyle/>
            <a:p>
              <a:endParaRPr lang="en-US" noProof="0"/>
            </a:p>
          </p:txBody>
        </p:sp>
        <p:sp>
          <p:nvSpPr>
            <p:cNvPr id="47" name="Freeform: Shape 46">
              <a:extLst>
                <a:ext uri="{FF2B5EF4-FFF2-40B4-BE49-F238E27FC236}">
                  <a16:creationId xmlns:a16="http://schemas.microsoft.com/office/drawing/2014/main" id="{CACA86BB-BC28-4F6B-B5DF-E3DA63DC24B9}"/>
                </a:ext>
              </a:extLst>
            </p:cNvPr>
            <p:cNvSpPr/>
            <p:nvPr/>
          </p:nvSpPr>
          <p:spPr>
            <a:xfrm>
              <a:off x="6072755" y="3723513"/>
              <a:ext cx="9525" cy="9525"/>
            </a:xfrm>
            <a:custGeom>
              <a:avLst/>
              <a:gdLst>
                <a:gd name="connsiteX0" fmla="*/ 6385 w 0"/>
                <a:gd name="connsiteY0" fmla="*/ 0 h 0"/>
                <a:gd name="connsiteX1" fmla="*/ 1146 w 0"/>
                <a:gd name="connsiteY1" fmla="*/ 1143 h 0"/>
                <a:gd name="connsiteX2" fmla="*/ 3 w 0"/>
                <a:gd name="connsiteY2" fmla="*/ 5810 h 0"/>
                <a:gd name="connsiteX3" fmla="*/ 638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385" y="0"/>
                  </a:moveTo>
                  <a:cubicBezTo>
                    <a:pt x="4671" y="381"/>
                    <a:pt x="2861" y="762"/>
                    <a:pt x="1146" y="1143"/>
                  </a:cubicBezTo>
                  <a:cubicBezTo>
                    <a:pt x="1908" y="3143"/>
                    <a:pt x="-92" y="4000"/>
                    <a:pt x="3" y="5810"/>
                  </a:cubicBezTo>
                  <a:cubicBezTo>
                    <a:pt x="4099" y="4667"/>
                    <a:pt x="9243" y="4000"/>
                    <a:pt x="6385" y="0"/>
                  </a:cubicBezTo>
                  <a:close/>
                </a:path>
              </a:pathLst>
            </a:custGeom>
            <a:grpFill/>
            <a:ln w="9525" cap="flat">
              <a:noFill/>
              <a:prstDash val="solid"/>
              <a:miter/>
            </a:ln>
          </p:spPr>
          <p:txBody>
            <a:bodyPr rtlCol="0" anchor="ctr"/>
            <a:lstStyle/>
            <a:p>
              <a:endParaRPr lang="en-US" noProof="0"/>
            </a:p>
          </p:txBody>
        </p:sp>
        <p:sp>
          <p:nvSpPr>
            <p:cNvPr id="48" name="Freeform: Shape 47">
              <a:extLst>
                <a:ext uri="{FF2B5EF4-FFF2-40B4-BE49-F238E27FC236}">
                  <a16:creationId xmlns:a16="http://schemas.microsoft.com/office/drawing/2014/main" id="{56994F70-8022-4926-A6E0-802DEF2A5A1C}"/>
                </a:ext>
              </a:extLst>
            </p:cNvPr>
            <p:cNvSpPr/>
            <p:nvPr/>
          </p:nvSpPr>
          <p:spPr>
            <a:xfrm>
              <a:off x="6088379" y="3667125"/>
              <a:ext cx="200025" cy="57150"/>
            </a:xfrm>
            <a:custGeom>
              <a:avLst/>
              <a:gdLst>
                <a:gd name="connsiteX0" fmla="*/ 191 w 200025"/>
                <a:gd name="connsiteY0" fmla="*/ 58674 h 57150"/>
                <a:gd name="connsiteX1" fmla="*/ 25814 w 200025"/>
                <a:gd name="connsiteY1" fmla="*/ 50959 h 57150"/>
                <a:gd name="connsiteX2" fmla="*/ 32576 w 200025"/>
                <a:gd name="connsiteY2" fmla="*/ 53816 h 57150"/>
                <a:gd name="connsiteX3" fmla="*/ 42387 w 200025"/>
                <a:gd name="connsiteY3" fmla="*/ 49530 h 57150"/>
                <a:gd name="connsiteX4" fmla="*/ 87155 w 200025"/>
                <a:gd name="connsiteY4" fmla="*/ 39815 h 57150"/>
                <a:gd name="connsiteX5" fmla="*/ 96965 w 200025"/>
                <a:gd name="connsiteY5" fmla="*/ 35528 h 57150"/>
                <a:gd name="connsiteX6" fmla="*/ 105633 w 200025"/>
                <a:gd name="connsiteY6" fmla="*/ 35814 h 57150"/>
                <a:gd name="connsiteX7" fmla="*/ 112777 w 200025"/>
                <a:gd name="connsiteY7" fmla="*/ 32099 h 57150"/>
                <a:gd name="connsiteX8" fmla="*/ 170689 w 200025"/>
                <a:gd name="connsiteY8" fmla="*/ 19526 h 57150"/>
                <a:gd name="connsiteX9" fmla="*/ 177833 w 200025"/>
                <a:gd name="connsiteY9" fmla="*/ 15812 h 57150"/>
                <a:gd name="connsiteX10" fmla="*/ 193644 w 200025"/>
                <a:gd name="connsiteY10" fmla="*/ 12383 h 57150"/>
                <a:gd name="connsiteX11" fmla="*/ 208694 w 200025"/>
                <a:gd name="connsiteY11" fmla="*/ 6953 h 57150"/>
                <a:gd name="connsiteX12" fmla="*/ 197454 w 200025"/>
                <a:gd name="connsiteY12" fmla="*/ 7239 h 57150"/>
                <a:gd name="connsiteX13" fmla="*/ 186881 w 200025"/>
                <a:gd name="connsiteY13" fmla="*/ 9525 h 57150"/>
                <a:gd name="connsiteX14" fmla="*/ 190691 w 200025"/>
                <a:gd name="connsiteY14" fmla="*/ 4286 h 57150"/>
                <a:gd name="connsiteX15" fmla="*/ 182786 w 200025"/>
                <a:gd name="connsiteY15" fmla="*/ 6001 h 57150"/>
                <a:gd name="connsiteX16" fmla="*/ 173737 w 200025"/>
                <a:gd name="connsiteY16" fmla="*/ 12383 h 57150"/>
                <a:gd name="connsiteX17" fmla="*/ 176785 w 200025"/>
                <a:gd name="connsiteY17" fmla="*/ 5144 h 57150"/>
                <a:gd name="connsiteX18" fmla="*/ 172689 w 200025"/>
                <a:gd name="connsiteY18" fmla="*/ 1715 h 57150"/>
                <a:gd name="connsiteX19" fmla="*/ 160688 w 200025"/>
                <a:gd name="connsiteY19" fmla="*/ 0 h 57150"/>
                <a:gd name="connsiteX20" fmla="*/ 148305 w 200025"/>
                <a:gd name="connsiteY20" fmla="*/ 4858 h 57150"/>
                <a:gd name="connsiteX21" fmla="*/ 144971 w 200025"/>
                <a:gd name="connsiteY21" fmla="*/ 3429 h 57150"/>
                <a:gd name="connsiteX22" fmla="*/ 143828 w 200025"/>
                <a:gd name="connsiteY22" fmla="*/ 8096 h 57150"/>
                <a:gd name="connsiteX23" fmla="*/ 153258 w 200025"/>
                <a:gd name="connsiteY23" fmla="*/ 10382 h 57150"/>
                <a:gd name="connsiteX24" fmla="*/ 124302 w 200025"/>
                <a:gd name="connsiteY24" fmla="*/ 16669 h 57150"/>
                <a:gd name="connsiteX25" fmla="*/ 105824 w 200025"/>
                <a:gd name="connsiteY25" fmla="*/ 20669 h 57150"/>
                <a:gd name="connsiteX26" fmla="*/ 71629 w 200025"/>
                <a:gd name="connsiteY26" fmla="*/ 28099 h 57150"/>
                <a:gd name="connsiteX27" fmla="*/ 64485 w 200025"/>
                <a:gd name="connsiteY27" fmla="*/ 31813 h 57150"/>
                <a:gd name="connsiteX28" fmla="*/ 53246 w 200025"/>
                <a:gd name="connsiteY28" fmla="*/ 32099 h 57150"/>
                <a:gd name="connsiteX29" fmla="*/ 44197 w 200025"/>
                <a:gd name="connsiteY29" fmla="*/ 38481 h 57150"/>
                <a:gd name="connsiteX30" fmla="*/ 38196 w 200025"/>
                <a:gd name="connsiteY30" fmla="*/ 37624 h 57150"/>
                <a:gd name="connsiteX31" fmla="*/ 20480 w 200025"/>
                <a:gd name="connsiteY31" fmla="*/ 43625 h 57150"/>
                <a:gd name="connsiteX32" fmla="*/ 2763 w 200025"/>
                <a:gd name="connsiteY32" fmla="*/ 49625 h 57150"/>
                <a:gd name="connsiteX33" fmla="*/ 17432 w 200025"/>
                <a:gd name="connsiteY33" fmla="*/ 50768 h 57150"/>
                <a:gd name="connsiteX34" fmla="*/ 191 w 200025"/>
                <a:gd name="connsiteY34" fmla="*/ 58674 h 57150"/>
                <a:gd name="connsiteX35" fmla="*/ 162688 w 200025"/>
                <a:gd name="connsiteY35" fmla="*/ 5810 h 57150"/>
                <a:gd name="connsiteX36" fmla="*/ 170594 w 200025"/>
                <a:gd name="connsiteY36" fmla="*/ 4096 h 57150"/>
                <a:gd name="connsiteX37" fmla="*/ 155544 w 200025"/>
                <a:gd name="connsiteY37" fmla="*/ 9525 h 57150"/>
                <a:gd name="connsiteX38" fmla="*/ 162688 w 200025"/>
                <a:gd name="connsiteY38" fmla="*/ 5810 h 57150"/>
                <a:gd name="connsiteX39" fmla="*/ 53246 w 200025"/>
                <a:gd name="connsiteY39" fmla="*/ 40577 h 57150"/>
                <a:gd name="connsiteX40" fmla="*/ 38196 w 200025"/>
                <a:gd name="connsiteY40" fmla="*/ 46006 h 57150"/>
                <a:gd name="connsiteX41" fmla="*/ 53246 w 200025"/>
                <a:gd name="connsiteY41" fmla="*/ 4057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57150">
                  <a:moveTo>
                    <a:pt x="191" y="58674"/>
                  </a:moveTo>
                  <a:cubicBezTo>
                    <a:pt x="11050" y="58769"/>
                    <a:pt x="19051" y="51149"/>
                    <a:pt x="25814" y="50959"/>
                  </a:cubicBezTo>
                  <a:cubicBezTo>
                    <a:pt x="29338" y="50863"/>
                    <a:pt x="29528" y="53531"/>
                    <a:pt x="32576" y="53816"/>
                  </a:cubicBezTo>
                  <a:cubicBezTo>
                    <a:pt x="31910" y="50673"/>
                    <a:pt x="38291" y="50578"/>
                    <a:pt x="42387" y="49530"/>
                  </a:cubicBezTo>
                  <a:cubicBezTo>
                    <a:pt x="58770" y="45244"/>
                    <a:pt x="74105" y="43720"/>
                    <a:pt x="87155" y="39815"/>
                  </a:cubicBezTo>
                  <a:cubicBezTo>
                    <a:pt x="91822" y="38386"/>
                    <a:pt x="92393" y="36576"/>
                    <a:pt x="96965" y="35528"/>
                  </a:cubicBezTo>
                  <a:cubicBezTo>
                    <a:pt x="100394" y="34766"/>
                    <a:pt x="101347" y="37052"/>
                    <a:pt x="105633" y="35814"/>
                  </a:cubicBezTo>
                  <a:cubicBezTo>
                    <a:pt x="108300" y="35052"/>
                    <a:pt x="109824" y="33528"/>
                    <a:pt x="112777" y="32099"/>
                  </a:cubicBezTo>
                  <a:cubicBezTo>
                    <a:pt x="128874" y="24289"/>
                    <a:pt x="154687" y="26289"/>
                    <a:pt x="170689" y="19526"/>
                  </a:cubicBezTo>
                  <a:cubicBezTo>
                    <a:pt x="177642" y="16573"/>
                    <a:pt x="172213" y="12763"/>
                    <a:pt x="177833" y="15812"/>
                  </a:cubicBezTo>
                  <a:cubicBezTo>
                    <a:pt x="179928" y="16954"/>
                    <a:pt x="192406" y="12668"/>
                    <a:pt x="193644" y="12383"/>
                  </a:cubicBezTo>
                  <a:cubicBezTo>
                    <a:pt x="197645" y="11525"/>
                    <a:pt x="206979" y="11430"/>
                    <a:pt x="208694" y="6953"/>
                  </a:cubicBezTo>
                  <a:cubicBezTo>
                    <a:pt x="204598" y="7429"/>
                    <a:pt x="199264" y="9811"/>
                    <a:pt x="197454" y="7239"/>
                  </a:cubicBezTo>
                  <a:cubicBezTo>
                    <a:pt x="196025" y="8192"/>
                    <a:pt x="189167" y="14478"/>
                    <a:pt x="186881" y="9525"/>
                  </a:cubicBezTo>
                  <a:cubicBezTo>
                    <a:pt x="185929" y="6858"/>
                    <a:pt x="190787" y="6667"/>
                    <a:pt x="190691" y="4286"/>
                  </a:cubicBezTo>
                  <a:cubicBezTo>
                    <a:pt x="186596" y="4286"/>
                    <a:pt x="185357" y="2858"/>
                    <a:pt x="182786" y="6001"/>
                  </a:cubicBezTo>
                  <a:cubicBezTo>
                    <a:pt x="178976" y="7810"/>
                    <a:pt x="182881" y="12859"/>
                    <a:pt x="173737" y="12383"/>
                  </a:cubicBezTo>
                  <a:cubicBezTo>
                    <a:pt x="172784" y="9144"/>
                    <a:pt x="179833" y="9335"/>
                    <a:pt x="176785" y="5144"/>
                  </a:cubicBezTo>
                  <a:cubicBezTo>
                    <a:pt x="174594" y="5144"/>
                    <a:pt x="173070" y="4096"/>
                    <a:pt x="172689" y="1715"/>
                  </a:cubicBezTo>
                  <a:cubicBezTo>
                    <a:pt x="168974" y="1905"/>
                    <a:pt x="159068" y="95"/>
                    <a:pt x="160688" y="0"/>
                  </a:cubicBezTo>
                  <a:cubicBezTo>
                    <a:pt x="155830" y="381"/>
                    <a:pt x="153068" y="2953"/>
                    <a:pt x="148305" y="4858"/>
                  </a:cubicBezTo>
                  <a:cubicBezTo>
                    <a:pt x="148591" y="4763"/>
                    <a:pt x="146972" y="2667"/>
                    <a:pt x="144971" y="3429"/>
                  </a:cubicBezTo>
                  <a:cubicBezTo>
                    <a:pt x="144590" y="3619"/>
                    <a:pt x="144686" y="7810"/>
                    <a:pt x="143828" y="8096"/>
                  </a:cubicBezTo>
                  <a:cubicBezTo>
                    <a:pt x="148305" y="7048"/>
                    <a:pt x="151163" y="8192"/>
                    <a:pt x="153258" y="10382"/>
                  </a:cubicBezTo>
                  <a:cubicBezTo>
                    <a:pt x="144114" y="13049"/>
                    <a:pt x="132875" y="13906"/>
                    <a:pt x="124302" y="16669"/>
                  </a:cubicBezTo>
                  <a:cubicBezTo>
                    <a:pt x="114872" y="19717"/>
                    <a:pt x="115730" y="19240"/>
                    <a:pt x="105824" y="20669"/>
                  </a:cubicBezTo>
                  <a:cubicBezTo>
                    <a:pt x="94298" y="22384"/>
                    <a:pt x="81821" y="24860"/>
                    <a:pt x="71629" y="28099"/>
                  </a:cubicBezTo>
                  <a:cubicBezTo>
                    <a:pt x="68295" y="29146"/>
                    <a:pt x="68771" y="30861"/>
                    <a:pt x="64485" y="31813"/>
                  </a:cubicBezTo>
                  <a:cubicBezTo>
                    <a:pt x="59532" y="32956"/>
                    <a:pt x="57818" y="30861"/>
                    <a:pt x="53246" y="32099"/>
                  </a:cubicBezTo>
                  <a:cubicBezTo>
                    <a:pt x="49721" y="33052"/>
                    <a:pt x="48959" y="37052"/>
                    <a:pt x="44197" y="38481"/>
                  </a:cubicBezTo>
                  <a:cubicBezTo>
                    <a:pt x="44959" y="38290"/>
                    <a:pt x="39911" y="37433"/>
                    <a:pt x="38196" y="37624"/>
                  </a:cubicBezTo>
                  <a:cubicBezTo>
                    <a:pt x="27719" y="38671"/>
                    <a:pt x="26004" y="41815"/>
                    <a:pt x="20480" y="43625"/>
                  </a:cubicBezTo>
                  <a:cubicBezTo>
                    <a:pt x="14955" y="45434"/>
                    <a:pt x="6002" y="44482"/>
                    <a:pt x="2763" y="49625"/>
                  </a:cubicBezTo>
                  <a:cubicBezTo>
                    <a:pt x="9145" y="47911"/>
                    <a:pt x="15431" y="46482"/>
                    <a:pt x="17432" y="50768"/>
                  </a:cubicBezTo>
                  <a:cubicBezTo>
                    <a:pt x="9812" y="52578"/>
                    <a:pt x="-1618" y="52864"/>
                    <a:pt x="191" y="58674"/>
                  </a:cubicBezTo>
                  <a:close/>
                  <a:moveTo>
                    <a:pt x="162688" y="5810"/>
                  </a:moveTo>
                  <a:cubicBezTo>
                    <a:pt x="165355" y="5239"/>
                    <a:pt x="167927" y="4667"/>
                    <a:pt x="170594" y="4096"/>
                  </a:cubicBezTo>
                  <a:cubicBezTo>
                    <a:pt x="171927" y="8668"/>
                    <a:pt x="159735" y="7429"/>
                    <a:pt x="155544" y="9525"/>
                  </a:cubicBezTo>
                  <a:cubicBezTo>
                    <a:pt x="155068" y="7048"/>
                    <a:pt x="159735" y="6763"/>
                    <a:pt x="162688" y="5810"/>
                  </a:cubicBezTo>
                  <a:close/>
                  <a:moveTo>
                    <a:pt x="53246" y="40577"/>
                  </a:moveTo>
                  <a:cubicBezTo>
                    <a:pt x="54579" y="45148"/>
                    <a:pt x="42387" y="43910"/>
                    <a:pt x="38196" y="46006"/>
                  </a:cubicBezTo>
                  <a:cubicBezTo>
                    <a:pt x="38958" y="41719"/>
                    <a:pt x="47721" y="38100"/>
                    <a:pt x="53246" y="40577"/>
                  </a:cubicBezTo>
                  <a:close/>
                </a:path>
              </a:pathLst>
            </a:custGeom>
            <a:grpFill/>
            <a:ln w="9525" cap="flat">
              <a:noFill/>
              <a:prstDash val="solid"/>
              <a:miter/>
            </a:ln>
          </p:spPr>
          <p:txBody>
            <a:bodyPr rtlCol="0" anchor="ctr"/>
            <a:lstStyle/>
            <a:p>
              <a:endParaRPr lang="en-US" noProof="0"/>
            </a:p>
          </p:txBody>
        </p:sp>
        <p:sp>
          <p:nvSpPr>
            <p:cNvPr id="49" name="Freeform: Shape 48">
              <a:extLst>
                <a:ext uri="{FF2B5EF4-FFF2-40B4-BE49-F238E27FC236}">
                  <a16:creationId xmlns:a16="http://schemas.microsoft.com/office/drawing/2014/main" id="{88754DD9-84B1-4D94-808F-EC51BA4E18F3}"/>
                </a:ext>
              </a:extLst>
            </p:cNvPr>
            <p:cNvSpPr/>
            <p:nvPr/>
          </p:nvSpPr>
          <p:spPr>
            <a:xfrm>
              <a:off x="7923752" y="3370517"/>
              <a:ext cx="9525" cy="9525"/>
            </a:xfrm>
            <a:custGeom>
              <a:avLst/>
              <a:gdLst>
                <a:gd name="connsiteX0" fmla="*/ 0 w 0"/>
                <a:gd name="connsiteY0" fmla="*/ 1715 h 0"/>
                <a:gd name="connsiteX1" fmla="*/ 1524 w 0"/>
                <a:gd name="connsiteY1" fmla="*/ 5810 h 0"/>
                <a:gd name="connsiteX2" fmla="*/ 9430 w 0"/>
                <a:gd name="connsiteY2" fmla="*/ 4096 h 0"/>
                <a:gd name="connsiteX3" fmla="*/ 7906 w 0"/>
                <a:gd name="connsiteY3" fmla="*/ 0 h 0"/>
                <a:gd name="connsiteX4" fmla="*/ 0 w 0"/>
                <a:gd name="connsiteY4" fmla="*/ 171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715"/>
                  </a:moveTo>
                  <a:cubicBezTo>
                    <a:pt x="476" y="3048"/>
                    <a:pt x="952" y="4381"/>
                    <a:pt x="1524" y="5810"/>
                  </a:cubicBezTo>
                  <a:cubicBezTo>
                    <a:pt x="4191" y="5239"/>
                    <a:pt x="6763" y="4667"/>
                    <a:pt x="9430" y="4096"/>
                  </a:cubicBezTo>
                  <a:cubicBezTo>
                    <a:pt x="8953" y="2762"/>
                    <a:pt x="8477" y="1429"/>
                    <a:pt x="7906" y="0"/>
                  </a:cubicBezTo>
                  <a:cubicBezTo>
                    <a:pt x="5239" y="571"/>
                    <a:pt x="2572" y="1143"/>
                    <a:pt x="0" y="1715"/>
                  </a:cubicBezTo>
                  <a:close/>
                </a:path>
              </a:pathLst>
            </a:custGeom>
            <a:grpFill/>
            <a:ln w="9525" cap="flat">
              <a:noFill/>
              <a:prstDash val="solid"/>
              <a:miter/>
            </a:ln>
          </p:spPr>
          <p:txBody>
            <a:bodyPr rtlCol="0" anchor="ctr"/>
            <a:lstStyle/>
            <a:p>
              <a:endParaRPr lang="en-US" noProof="0"/>
            </a:p>
          </p:txBody>
        </p:sp>
        <p:sp>
          <p:nvSpPr>
            <p:cNvPr id="50" name="Freeform: Shape 49">
              <a:extLst>
                <a:ext uri="{FF2B5EF4-FFF2-40B4-BE49-F238E27FC236}">
                  <a16:creationId xmlns:a16="http://schemas.microsoft.com/office/drawing/2014/main" id="{E32F3ED6-FB20-4541-8F01-6D3EC0708E28}"/>
                </a:ext>
              </a:extLst>
            </p:cNvPr>
            <p:cNvSpPr/>
            <p:nvPr/>
          </p:nvSpPr>
          <p:spPr>
            <a:xfrm>
              <a:off x="6064459" y="3716274"/>
              <a:ext cx="9525" cy="9525"/>
            </a:xfrm>
            <a:custGeom>
              <a:avLst/>
              <a:gdLst>
                <a:gd name="connsiteX0" fmla="*/ 17729 w 9525"/>
                <a:gd name="connsiteY0" fmla="*/ 0 h 0"/>
                <a:gd name="connsiteX1" fmla="*/ 13 w 9525"/>
                <a:gd name="connsiteY1" fmla="*/ 6001 h 0"/>
                <a:gd name="connsiteX2" fmla="*/ 17729 w 9525"/>
                <a:gd name="connsiteY2" fmla="*/ 0 h 0"/>
              </a:gdLst>
              <a:ahLst/>
              <a:cxnLst>
                <a:cxn ang="0">
                  <a:pos x="connsiteX0" y="connsiteY0"/>
                </a:cxn>
                <a:cxn ang="0">
                  <a:pos x="connsiteX1" y="connsiteY1"/>
                </a:cxn>
                <a:cxn ang="0">
                  <a:pos x="connsiteX2" y="connsiteY2"/>
                </a:cxn>
              </a:cxnLst>
              <a:rect l="l" t="t" r="r" b="b"/>
              <a:pathLst>
                <a:path w="9525">
                  <a:moveTo>
                    <a:pt x="17729" y="0"/>
                  </a:moveTo>
                  <a:cubicBezTo>
                    <a:pt x="12681" y="2381"/>
                    <a:pt x="-464" y="1238"/>
                    <a:pt x="13" y="6001"/>
                  </a:cubicBezTo>
                  <a:cubicBezTo>
                    <a:pt x="6204" y="5810"/>
                    <a:pt x="18872" y="7239"/>
                    <a:pt x="17729" y="0"/>
                  </a:cubicBezTo>
                  <a:close/>
                </a:path>
              </a:pathLst>
            </a:custGeom>
            <a:grpFill/>
            <a:ln w="9525" cap="flat">
              <a:noFill/>
              <a:prstDash val="solid"/>
              <a:miter/>
            </a:ln>
          </p:spPr>
          <p:txBody>
            <a:bodyPr rtlCol="0" anchor="ctr"/>
            <a:lstStyle/>
            <a:p>
              <a:endParaRPr lang="en-US" noProof="0"/>
            </a:p>
          </p:txBody>
        </p:sp>
        <p:sp>
          <p:nvSpPr>
            <p:cNvPr id="51" name="Freeform: Shape 50">
              <a:extLst>
                <a:ext uri="{FF2B5EF4-FFF2-40B4-BE49-F238E27FC236}">
                  <a16:creationId xmlns:a16="http://schemas.microsoft.com/office/drawing/2014/main" id="{4E539870-5416-4C64-88F5-6D1DAC6C6DF5}"/>
                </a:ext>
              </a:extLst>
            </p:cNvPr>
            <p:cNvSpPr/>
            <p:nvPr/>
          </p:nvSpPr>
          <p:spPr>
            <a:xfrm>
              <a:off x="6308303" y="3668140"/>
              <a:ext cx="19050" cy="9525"/>
            </a:xfrm>
            <a:custGeom>
              <a:avLst/>
              <a:gdLst>
                <a:gd name="connsiteX0" fmla="*/ 19154 w 19050"/>
                <a:gd name="connsiteY0" fmla="*/ 3462 h 0"/>
                <a:gd name="connsiteX1" fmla="*/ 8 w 19050"/>
                <a:gd name="connsiteY1" fmla="*/ 5462 h 0"/>
                <a:gd name="connsiteX2" fmla="*/ 19154 w 19050"/>
                <a:gd name="connsiteY2" fmla="*/ 3462 h 0"/>
              </a:gdLst>
              <a:ahLst/>
              <a:cxnLst>
                <a:cxn ang="0">
                  <a:pos x="connsiteX0" y="connsiteY0"/>
                </a:cxn>
                <a:cxn ang="0">
                  <a:pos x="connsiteX1" y="connsiteY1"/>
                </a:cxn>
                <a:cxn ang="0">
                  <a:pos x="connsiteX2" y="connsiteY2"/>
                </a:cxn>
              </a:cxnLst>
              <a:rect l="l" t="t" r="r" b="b"/>
              <a:pathLst>
                <a:path w="19050">
                  <a:moveTo>
                    <a:pt x="19154" y="3462"/>
                  </a:moveTo>
                  <a:cubicBezTo>
                    <a:pt x="19916" y="-3967"/>
                    <a:pt x="-468" y="2414"/>
                    <a:pt x="8" y="5462"/>
                  </a:cubicBezTo>
                  <a:cubicBezTo>
                    <a:pt x="8485" y="1843"/>
                    <a:pt x="11153" y="6320"/>
                    <a:pt x="19154" y="3462"/>
                  </a:cubicBezTo>
                  <a:close/>
                </a:path>
              </a:pathLst>
            </a:custGeom>
            <a:grpFill/>
            <a:ln w="9525" cap="flat">
              <a:noFill/>
              <a:prstDash val="solid"/>
              <a:miter/>
            </a:ln>
          </p:spPr>
          <p:txBody>
            <a:bodyPr rtlCol="0" anchor="ctr"/>
            <a:lstStyle/>
            <a:p>
              <a:endParaRPr lang="en-US" noProof="0"/>
            </a:p>
          </p:txBody>
        </p:sp>
        <p:sp>
          <p:nvSpPr>
            <p:cNvPr id="52" name="Freeform: Shape 51">
              <a:extLst>
                <a:ext uri="{FF2B5EF4-FFF2-40B4-BE49-F238E27FC236}">
                  <a16:creationId xmlns:a16="http://schemas.microsoft.com/office/drawing/2014/main" id="{A5A3723D-198C-430D-B7C5-C602984E475F}"/>
                </a:ext>
              </a:extLst>
            </p:cNvPr>
            <p:cNvSpPr/>
            <p:nvPr/>
          </p:nvSpPr>
          <p:spPr>
            <a:xfrm>
              <a:off x="6595735" y="3632549"/>
              <a:ext cx="38100" cy="19050"/>
            </a:xfrm>
            <a:custGeom>
              <a:avLst/>
              <a:gdLst>
                <a:gd name="connsiteX0" fmla="*/ 518 w 38100"/>
                <a:gd name="connsiteY0" fmla="*/ 19907 h 19050"/>
                <a:gd name="connsiteX1" fmla="*/ 41571 w 38100"/>
                <a:gd name="connsiteY1" fmla="*/ 0 h 19050"/>
                <a:gd name="connsiteX2" fmla="*/ 23854 w 38100"/>
                <a:gd name="connsiteY2" fmla="*/ 6001 h 19050"/>
                <a:gd name="connsiteX3" fmla="*/ 16710 w 38100"/>
                <a:gd name="connsiteY3" fmla="*/ 9715 h 19050"/>
                <a:gd name="connsiteX4" fmla="*/ 6900 w 38100"/>
                <a:gd name="connsiteY4" fmla="*/ 14002 h 19050"/>
                <a:gd name="connsiteX5" fmla="*/ 3470 w 38100"/>
                <a:gd name="connsiteY5" fmla="*/ 12573 h 19050"/>
                <a:gd name="connsiteX6" fmla="*/ 518 w 38100"/>
                <a:gd name="connsiteY6" fmla="*/ 1990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518" y="19907"/>
                  </a:moveTo>
                  <a:cubicBezTo>
                    <a:pt x="11567" y="12097"/>
                    <a:pt x="44904" y="14002"/>
                    <a:pt x="41571" y="0"/>
                  </a:cubicBezTo>
                  <a:cubicBezTo>
                    <a:pt x="32426" y="286"/>
                    <a:pt x="25664" y="5239"/>
                    <a:pt x="23854" y="6001"/>
                  </a:cubicBezTo>
                  <a:cubicBezTo>
                    <a:pt x="20616" y="7429"/>
                    <a:pt x="18996" y="8668"/>
                    <a:pt x="16710" y="9715"/>
                  </a:cubicBezTo>
                  <a:cubicBezTo>
                    <a:pt x="14138" y="10954"/>
                    <a:pt x="7852" y="13811"/>
                    <a:pt x="6900" y="14002"/>
                  </a:cubicBezTo>
                  <a:cubicBezTo>
                    <a:pt x="6137" y="14192"/>
                    <a:pt x="2042" y="13240"/>
                    <a:pt x="3470" y="12573"/>
                  </a:cubicBezTo>
                  <a:cubicBezTo>
                    <a:pt x="518" y="14097"/>
                    <a:pt x="-816" y="16573"/>
                    <a:pt x="518" y="19907"/>
                  </a:cubicBezTo>
                  <a:close/>
                </a:path>
              </a:pathLst>
            </a:custGeom>
            <a:grpFill/>
            <a:ln w="9525" cap="flat">
              <a:noFill/>
              <a:prstDash val="solid"/>
              <a:miter/>
            </a:ln>
          </p:spPr>
          <p:txBody>
            <a:bodyPr rtlCol="0" anchor="ctr"/>
            <a:lstStyle/>
            <a:p>
              <a:endParaRPr lang="en-US" noProof="0"/>
            </a:p>
          </p:txBody>
        </p:sp>
        <p:sp>
          <p:nvSpPr>
            <p:cNvPr id="53" name="Freeform: Shape 52">
              <a:extLst>
                <a:ext uri="{FF2B5EF4-FFF2-40B4-BE49-F238E27FC236}">
                  <a16:creationId xmlns:a16="http://schemas.microsoft.com/office/drawing/2014/main" id="{5CEAD6FF-2070-4121-9850-3F3DC3145F76}"/>
                </a:ext>
              </a:extLst>
            </p:cNvPr>
            <p:cNvSpPr/>
            <p:nvPr/>
          </p:nvSpPr>
          <p:spPr>
            <a:xfrm>
              <a:off x="6607363" y="3617778"/>
              <a:ext cx="9525" cy="9525"/>
            </a:xfrm>
            <a:custGeom>
              <a:avLst/>
              <a:gdLst>
                <a:gd name="connsiteX0" fmla="*/ 1748 w 9525"/>
                <a:gd name="connsiteY0" fmla="*/ 7818 h 0"/>
                <a:gd name="connsiteX1" fmla="*/ 7368 w 9525"/>
                <a:gd name="connsiteY1" fmla="*/ 7 h 0"/>
                <a:gd name="connsiteX2" fmla="*/ 1748 w 9525"/>
                <a:gd name="connsiteY2" fmla="*/ 7818 h 0"/>
              </a:gdLst>
              <a:ahLst/>
              <a:cxnLst>
                <a:cxn ang="0">
                  <a:pos x="connsiteX0" y="connsiteY0"/>
                </a:cxn>
                <a:cxn ang="0">
                  <a:pos x="connsiteX1" y="connsiteY1"/>
                </a:cxn>
                <a:cxn ang="0">
                  <a:pos x="connsiteX2" y="connsiteY2"/>
                </a:cxn>
              </a:cxnLst>
              <a:rect l="l" t="t" r="r" b="b"/>
              <a:pathLst>
                <a:path w="9525">
                  <a:moveTo>
                    <a:pt x="1748" y="7818"/>
                  </a:moveTo>
                  <a:cubicBezTo>
                    <a:pt x="12321" y="7723"/>
                    <a:pt x="18131" y="-278"/>
                    <a:pt x="7368" y="7"/>
                  </a:cubicBezTo>
                  <a:cubicBezTo>
                    <a:pt x="10225" y="4675"/>
                    <a:pt x="-5015" y="1532"/>
                    <a:pt x="1748" y="7818"/>
                  </a:cubicBezTo>
                  <a:close/>
                </a:path>
              </a:pathLst>
            </a:custGeom>
            <a:grpFill/>
            <a:ln w="9525" cap="flat">
              <a:noFill/>
              <a:prstDash val="solid"/>
              <a:miter/>
            </a:ln>
          </p:spPr>
          <p:txBody>
            <a:bodyPr rtlCol="0" anchor="ctr"/>
            <a:lstStyle/>
            <a:p>
              <a:endParaRPr lang="en-US" noProof="0"/>
            </a:p>
          </p:txBody>
        </p:sp>
        <p:sp>
          <p:nvSpPr>
            <p:cNvPr id="54" name="Freeform: Shape 53">
              <a:extLst>
                <a:ext uri="{FF2B5EF4-FFF2-40B4-BE49-F238E27FC236}">
                  <a16:creationId xmlns:a16="http://schemas.microsoft.com/office/drawing/2014/main" id="{C647CD83-3E1B-450C-A57C-62474A8A077E}"/>
                </a:ext>
              </a:extLst>
            </p:cNvPr>
            <p:cNvSpPr/>
            <p:nvPr/>
          </p:nvSpPr>
          <p:spPr>
            <a:xfrm>
              <a:off x="6340125" y="3713988"/>
              <a:ext cx="28575" cy="9525"/>
            </a:xfrm>
            <a:custGeom>
              <a:avLst/>
              <a:gdLst>
                <a:gd name="connsiteX0" fmla="*/ 13906 w 28575"/>
                <a:gd name="connsiteY0" fmla="*/ 6572 h 9525"/>
                <a:gd name="connsiteX1" fmla="*/ 34195 w 28575"/>
                <a:gd name="connsiteY1" fmla="*/ 0 h 9525"/>
                <a:gd name="connsiteX2" fmla="*/ 0 w 28575"/>
                <a:gd name="connsiteY2" fmla="*/ 7429 h 9525"/>
                <a:gd name="connsiteX3" fmla="*/ 19526 w 28575"/>
                <a:gd name="connsiteY3" fmla="*/ 14097 h 9525"/>
                <a:gd name="connsiteX4" fmla="*/ 13906 w 28575"/>
                <a:gd name="connsiteY4" fmla="*/ 657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9525">
                  <a:moveTo>
                    <a:pt x="13906" y="6572"/>
                  </a:moveTo>
                  <a:cubicBezTo>
                    <a:pt x="21622" y="4572"/>
                    <a:pt x="34671" y="8382"/>
                    <a:pt x="34195" y="0"/>
                  </a:cubicBezTo>
                  <a:cubicBezTo>
                    <a:pt x="15811" y="4667"/>
                    <a:pt x="9811" y="1810"/>
                    <a:pt x="0" y="7429"/>
                  </a:cubicBezTo>
                  <a:cubicBezTo>
                    <a:pt x="1810" y="16193"/>
                    <a:pt x="10287" y="15716"/>
                    <a:pt x="19526" y="14097"/>
                  </a:cubicBezTo>
                  <a:cubicBezTo>
                    <a:pt x="21146" y="8192"/>
                    <a:pt x="6763" y="10001"/>
                    <a:pt x="13906" y="6572"/>
                  </a:cubicBezTo>
                  <a:close/>
                </a:path>
              </a:pathLst>
            </a:custGeom>
            <a:grpFill/>
            <a:ln w="9525" cap="flat">
              <a:noFill/>
              <a:prstDash val="solid"/>
              <a:miter/>
            </a:ln>
          </p:spPr>
          <p:txBody>
            <a:bodyPr rtlCol="0" anchor="ctr"/>
            <a:lstStyle/>
            <a:p>
              <a:endParaRPr lang="en-US" noProof="0"/>
            </a:p>
          </p:txBody>
        </p:sp>
        <p:sp>
          <p:nvSpPr>
            <p:cNvPr id="55" name="Freeform: Shape 54">
              <a:extLst>
                <a:ext uri="{FF2B5EF4-FFF2-40B4-BE49-F238E27FC236}">
                  <a16:creationId xmlns:a16="http://schemas.microsoft.com/office/drawing/2014/main" id="{BEB54DB3-64AE-46FA-AE34-FA771F9F4776}"/>
                </a:ext>
              </a:extLst>
            </p:cNvPr>
            <p:cNvSpPr/>
            <p:nvPr/>
          </p:nvSpPr>
          <p:spPr>
            <a:xfrm>
              <a:off x="6613144" y="3649885"/>
              <a:ext cx="38100" cy="19050"/>
            </a:xfrm>
            <a:custGeom>
              <a:avLst/>
              <a:gdLst>
                <a:gd name="connsiteX0" fmla="*/ 27876 w 38100"/>
                <a:gd name="connsiteY0" fmla="*/ 8096 h 19050"/>
                <a:gd name="connsiteX1" fmla="*/ 24923 w 38100"/>
                <a:gd name="connsiteY1" fmla="*/ 0 h 19050"/>
                <a:gd name="connsiteX2" fmla="*/ 63 w 38100"/>
                <a:gd name="connsiteY2" fmla="*/ 9811 h 19050"/>
                <a:gd name="connsiteX3" fmla="*/ 9779 w 38100"/>
                <a:gd name="connsiteY3" fmla="*/ 20860 h 19050"/>
                <a:gd name="connsiteX4" fmla="*/ 38734 w 38100"/>
                <a:gd name="connsiteY4" fmla="*/ 14573 h 19050"/>
                <a:gd name="connsiteX5" fmla="*/ 27876 w 38100"/>
                <a:gd name="connsiteY5" fmla="*/ 809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9050">
                  <a:moveTo>
                    <a:pt x="27876" y="8096"/>
                  </a:moveTo>
                  <a:cubicBezTo>
                    <a:pt x="26923" y="5429"/>
                    <a:pt x="25876" y="2667"/>
                    <a:pt x="24923" y="0"/>
                  </a:cubicBezTo>
                  <a:cubicBezTo>
                    <a:pt x="16160" y="3048"/>
                    <a:pt x="-1175" y="2476"/>
                    <a:pt x="63" y="9811"/>
                  </a:cubicBezTo>
                  <a:cubicBezTo>
                    <a:pt x="10064" y="9239"/>
                    <a:pt x="16160" y="14192"/>
                    <a:pt x="9779" y="20860"/>
                  </a:cubicBezTo>
                  <a:cubicBezTo>
                    <a:pt x="19970" y="20193"/>
                    <a:pt x="31114" y="20002"/>
                    <a:pt x="38734" y="14573"/>
                  </a:cubicBezTo>
                  <a:cubicBezTo>
                    <a:pt x="38639" y="7525"/>
                    <a:pt x="30352" y="11811"/>
                    <a:pt x="27876" y="8096"/>
                  </a:cubicBezTo>
                  <a:close/>
                </a:path>
              </a:pathLst>
            </a:custGeom>
            <a:grpFill/>
            <a:ln w="9525" cap="flat">
              <a:noFill/>
              <a:prstDash val="solid"/>
              <a:miter/>
            </a:ln>
          </p:spPr>
          <p:txBody>
            <a:bodyPr rtlCol="0" anchor="ctr"/>
            <a:lstStyle/>
            <a:p>
              <a:endParaRPr lang="en-US" noProof="0"/>
            </a:p>
          </p:txBody>
        </p:sp>
        <p:sp>
          <p:nvSpPr>
            <p:cNvPr id="56" name="Freeform: Shape 55">
              <a:extLst>
                <a:ext uri="{FF2B5EF4-FFF2-40B4-BE49-F238E27FC236}">
                  <a16:creationId xmlns:a16="http://schemas.microsoft.com/office/drawing/2014/main" id="{C1B8FEC8-C6B6-457A-9553-CC857E81284C}"/>
                </a:ext>
              </a:extLst>
            </p:cNvPr>
            <p:cNvSpPr/>
            <p:nvPr/>
          </p:nvSpPr>
          <p:spPr>
            <a:xfrm>
              <a:off x="6591887" y="3656267"/>
              <a:ext cx="9525" cy="9525"/>
            </a:xfrm>
            <a:custGeom>
              <a:avLst/>
              <a:gdLst>
                <a:gd name="connsiteX0" fmla="*/ 17129 w 9525"/>
                <a:gd name="connsiteY0" fmla="*/ 0 h 0"/>
                <a:gd name="connsiteX1" fmla="*/ 174 w 9525"/>
                <a:gd name="connsiteY1" fmla="*/ 8096 h 0"/>
                <a:gd name="connsiteX2" fmla="*/ 17129 w 9525"/>
                <a:gd name="connsiteY2" fmla="*/ 0 h 0"/>
              </a:gdLst>
              <a:ahLst/>
              <a:cxnLst>
                <a:cxn ang="0">
                  <a:pos x="connsiteX0" y="connsiteY0"/>
                </a:cxn>
                <a:cxn ang="0">
                  <a:pos x="connsiteX1" y="connsiteY1"/>
                </a:cxn>
                <a:cxn ang="0">
                  <a:pos x="connsiteX2" y="connsiteY2"/>
                </a:cxn>
              </a:cxnLst>
              <a:rect l="l" t="t" r="r" b="b"/>
              <a:pathLst>
                <a:path w="9525">
                  <a:moveTo>
                    <a:pt x="17129" y="0"/>
                  </a:moveTo>
                  <a:cubicBezTo>
                    <a:pt x="9794" y="2000"/>
                    <a:pt x="-1540" y="2191"/>
                    <a:pt x="174" y="8096"/>
                  </a:cubicBezTo>
                  <a:cubicBezTo>
                    <a:pt x="7508" y="6096"/>
                    <a:pt x="18938" y="5810"/>
                    <a:pt x="17129" y="0"/>
                  </a:cubicBezTo>
                  <a:close/>
                </a:path>
              </a:pathLst>
            </a:custGeom>
            <a:grpFill/>
            <a:ln w="9525" cap="flat">
              <a:noFill/>
              <a:prstDash val="solid"/>
              <a:miter/>
            </a:ln>
          </p:spPr>
          <p:txBody>
            <a:bodyPr rtlCol="0" anchor="ctr"/>
            <a:lstStyle/>
            <a:p>
              <a:endParaRPr lang="en-US" noProof="0"/>
            </a:p>
          </p:txBody>
        </p:sp>
        <p:sp>
          <p:nvSpPr>
            <p:cNvPr id="57" name="Freeform: Shape 56">
              <a:extLst>
                <a:ext uri="{FF2B5EF4-FFF2-40B4-BE49-F238E27FC236}">
                  <a16:creationId xmlns:a16="http://schemas.microsoft.com/office/drawing/2014/main" id="{E55A4359-A0EC-4C41-A6CC-F4D9F5EA017A}"/>
                </a:ext>
              </a:extLst>
            </p:cNvPr>
            <p:cNvSpPr/>
            <p:nvPr/>
          </p:nvSpPr>
          <p:spPr>
            <a:xfrm>
              <a:off x="6550056" y="3629311"/>
              <a:ext cx="28575" cy="28575"/>
            </a:xfrm>
            <a:custGeom>
              <a:avLst/>
              <a:gdLst>
                <a:gd name="connsiteX0" fmla="*/ 30099 w 28575"/>
                <a:gd name="connsiteY0" fmla="*/ 17907 h 28575"/>
                <a:gd name="connsiteX1" fmla="*/ 32004 w 28575"/>
                <a:gd name="connsiteY1" fmla="*/ 0 h 28575"/>
                <a:gd name="connsiteX2" fmla="*/ 10192 w 28575"/>
                <a:gd name="connsiteY2" fmla="*/ 2572 h 28575"/>
                <a:gd name="connsiteX3" fmla="*/ 0 w 28575"/>
                <a:gd name="connsiteY3" fmla="*/ 13525 h 28575"/>
                <a:gd name="connsiteX4" fmla="*/ 7525 w 28575"/>
                <a:gd name="connsiteY4" fmla="*/ 18479 h 28575"/>
                <a:gd name="connsiteX5" fmla="*/ 1429 w 28575"/>
                <a:gd name="connsiteY5" fmla="*/ 32956 h 28575"/>
                <a:gd name="connsiteX6" fmla="*/ 13811 w 28575"/>
                <a:gd name="connsiteY6" fmla="*/ 28099 h 28575"/>
                <a:gd name="connsiteX7" fmla="*/ 25527 w 28575"/>
                <a:gd name="connsiteY7" fmla="*/ 21146 h 28575"/>
                <a:gd name="connsiteX8" fmla="*/ 37529 w 28575"/>
                <a:gd name="connsiteY8" fmla="*/ 22860 h 28575"/>
                <a:gd name="connsiteX9" fmla="*/ 30099 w 28575"/>
                <a:gd name="connsiteY9" fmla="*/ 17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28575">
                  <a:moveTo>
                    <a:pt x="30099" y="17907"/>
                  </a:moveTo>
                  <a:cubicBezTo>
                    <a:pt x="30194" y="11716"/>
                    <a:pt x="35528" y="7715"/>
                    <a:pt x="32004" y="0"/>
                  </a:cubicBezTo>
                  <a:cubicBezTo>
                    <a:pt x="25241" y="191"/>
                    <a:pt x="18955" y="-286"/>
                    <a:pt x="10192" y="2572"/>
                  </a:cubicBezTo>
                  <a:cubicBezTo>
                    <a:pt x="11621" y="8287"/>
                    <a:pt x="2096" y="9335"/>
                    <a:pt x="0" y="13525"/>
                  </a:cubicBezTo>
                  <a:cubicBezTo>
                    <a:pt x="4667" y="12287"/>
                    <a:pt x="6953" y="14192"/>
                    <a:pt x="7525" y="18479"/>
                  </a:cubicBezTo>
                  <a:cubicBezTo>
                    <a:pt x="7906" y="24289"/>
                    <a:pt x="-1619" y="25908"/>
                    <a:pt x="1429" y="32956"/>
                  </a:cubicBezTo>
                  <a:cubicBezTo>
                    <a:pt x="10192" y="29813"/>
                    <a:pt x="9811" y="26289"/>
                    <a:pt x="13811" y="28099"/>
                  </a:cubicBezTo>
                  <a:cubicBezTo>
                    <a:pt x="22955" y="32004"/>
                    <a:pt x="24384" y="19526"/>
                    <a:pt x="25527" y="21146"/>
                  </a:cubicBezTo>
                  <a:cubicBezTo>
                    <a:pt x="30004" y="21146"/>
                    <a:pt x="30099" y="27051"/>
                    <a:pt x="37529" y="22860"/>
                  </a:cubicBezTo>
                  <a:cubicBezTo>
                    <a:pt x="36862" y="18669"/>
                    <a:pt x="32575" y="19621"/>
                    <a:pt x="30099" y="17907"/>
                  </a:cubicBezTo>
                  <a:close/>
                </a:path>
              </a:pathLst>
            </a:custGeom>
            <a:grpFill/>
            <a:ln w="9525" cap="flat">
              <a:noFill/>
              <a:prstDash val="solid"/>
              <a:miter/>
            </a:ln>
          </p:spPr>
          <p:txBody>
            <a:bodyPr rtlCol="0" anchor="ctr"/>
            <a:lstStyle/>
            <a:p>
              <a:endParaRPr lang="en-US" noProof="0"/>
            </a:p>
          </p:txBody>
        </p:sp>
        <p:sp>
          <p:nvSpPr>
            <p:cNvPr id="58" name="Freeform: Shape 57">
              <a:extLst>
                <a:ext uri="{FF2B5EF4-FFF2-40B4-BE49-F238E27FC236}">
                  <a16:creationId xmlns:a16="http://schemas.microsoft.com/office/drawing/2014/main" id="{49F2BA00-FB80-4DF9-A2B2-1B852DDB7F1A}"/>
                </a:ext>
              </a:extLst>
            </p:cNvPr>
            <p:cNvSpPr/>
            <p:nvPr/>
          </p:nvSpPr>
          <p:spPr>
            <a:xfrm>
              <a:off x="6535388" y="3639979"/>
              <a:ext cx="9525" cy="9525"/>
            </a:xfrm>
            <a:custGeom>
              <a:avLst/>
              <a:gdLst>
                <a:gd name="connsiteX0" fmla="*/ 7906 w 0"/>
                <a:gd name="connsiteY0" fmla="*/ 0 h 0"/>
                <a:gd name="connsiteX1" fmla="*/ 0 w 0"/>
                <a:gd name="connsiteY1" fmla="*/ 1715 h 0"/>
                <a:gd name="connsiteX2" fmla="*/ 1524 w 0"/>
                <a:gd name="connsiteY2" fmla="*/ 5715 h 0"/>
                <a:gd name="connsiteX3" fmla="*/ 9430 w 0"/>
                <a:gd name="connsiteY3" fmla="*/ 4000 h 0"/>
                <a:gd name="connsiteX4" fmla="*/ 790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906" y="0"/>
                  </a:moveTo>
                  <a:cubicBezTo>
                    <a:pt x="5239" y="571"/>
                    <a:pt x="2667" y="1143"/>
                    <a:pt x="0" y="1715"/>
                  </a:cubicBezTo>
                  <a:cubicBezTo>
                    <a:pt x="476" y="3048"/>
                    <a:pt x="952" y="4381"/>
                    <a:pt x="1524" y="5715"/>
                  </a:cubicBezTo>
                  <a:cubicBezTo>
                    <a:pt x="4191" y="5144"/>
                    <a:pt x="6763" y="4572"/>
                    <a:pt x="9430" y="4000"/>
                  </a:cubicBezTo>
                  <a:cubicBezTo>
                    <a:pt x="8858" y="2667"/>
                    <a:pt x="8382" y="1333"/>
                    <a:pt x="7906" y="0"/>
                  </a:cubicBezTo>
                  <a:close/>
                </a:path>
              </a:pathLst>
            </a:custGeom>
            <a:grpFill/>
            <a:ln w="9525" cap="flat">
              <a:noFill/>
              <a:prstDash val="solid"/>
              <a:miter/>
            </a:ln>
          </p:spPr>
          <p:txBody>
            <a:bodyPr rtlCol="0" anchor="ctr"/>
            <a:lstStyle/>
            <a:p>
              <a:endParaRPr lang="en-US" noProof="0"/>
            </a:p>
          </p:txBody>
        </p:sp>
        <p:sp>
          <p:nvSpPr>
            <p:cNvPr id="59" name="Freeform: Shape 58">
              <a:extLst>
                <a:ext uri="{FF2B5EF4-FFF2-40B4-BE49-F238E27FC236}">
                  <a16:creationId xmlns:a16="http://schemas.microsoft.com/office/drawing/2014/main" id="{619D7614-D734-4755-9A5C-6C699B0754AE}"/>
                </a:ext>
              </a:extLst>
            </p:cNvPr>
            <p:cNvSpPr/>
            <p:nvPr/>
          </p:nvSpPr>
          <p:spPr>
            <a:xfrm>
              <a:off x="6674548" y="3614617"/>
              <a:ext cx="9525" cy="9525"/>
            </a:xfrm>
            <a:custGeom>
              <a:avLst/>
              <a:gdLst>
                <a:gd name="connsiteX0" fmla="*/ 0 w 0"/>
                <a:gd name="connsiteY0" fmla="*/ 3263 h 0"/>
                <a:gd name="connsiteX1" fmla="*/ 0 w 0"/>
                <a:gd name="connsiteY1" fmla="*/ 3263 h 0"/>
                <a:gd name="connsiteX2" fmla="*/ 0 w 0"/>
                <a:gd name="connsiteY2" fmla="*/ 3263 h 0"/>
              </a:gdLst>
              <a:ahLst/>
              <a:cxnLst>
                <a:cxn ang="0">
                  <a:pos x="connsiteX0" y="connsiteY0"/>
                </a:cxn>
                <a:cxn ang="0">
                  <a:pos x="connsiteX1" y="connsiteY1"/>
                </a:cxn>
                <a:cxn ang="0">
                  <a:pos x="connsiteX2" y="connsiteY2"/>
                </a:cxn>
              </a:cxnLst>
              <a:rect l="l" t="t" r="r" b="b"/>
              <a:pathLst>
                <a:path>
                  <a:moveTo>
                    <a:pt x="0" y="3263"/>
                  </a:moveTo>
                  <a:cubicBezTo>
                    <a:pt x="11144" y="7550"/>
                    <a:pt x="5239" y="-5881"/>
                    <a:pt x="0" y="3263"/>
                  </a:cubicBezTo>
                  <a:lnTo>
                    <a:pt x="0" y="3263"/>
                  </a:lnTo>
                  <a:close/>
                </a:path>
              </a:pathLst>
            </a:custGeom>
            <a:grpFill/>
            <a:ln w="9525" cap="flat">
              <a:noFill/>
              <a:prstDash val="solid"/>
              <a:miter/>
            </a:ln>
          </p:spPr>
          <p:txBody>
            <a:bodyPr rtlCol="0" anchor="ctr"/>
            <a:lstStyle/>
            <a:p>
              <a:endParaRPr lang="en-US" noProof="0"/>
            </a:p>
          </p:txBody>
        </p:sp>
        <p:sp>
          <p:nvSpPr>
            <p:cNvPr id="60" name="Freeform: Shape 59">
              <a:extLst>
                <a:ext uri="{FF2B5EF4-FFF2-40B4-BE49-F238E27FC236}">
                  <a16:creationId xmlns:a16="http://schemas.microsoft.com/office/drawing/2014/main" id="{10CC75FD-868C-4E63-B503-1F7A84984BA5}"/>
                </a:ext>
              </a:extLst>
            </p:cNvPr>
            <p:cNvSpPr/>
            <p:nvPr/>
          </p:nvSpPr>
          <p:spPr>
            <a:xfrm>
              <a:off x="6652355" y="3607784"/>
              <a:ext cx="9525" cy="9525"/>
            </a:xfrm>
            <a:custGeom>
              <a:avLst/>
              <a:gdLst>
                <a:gd name="connsiteX0" fmla="*/ 18479 w 9525"/>
                <a:gd name="connsiteY0" fmla="*/ 0 h 9525"/>
                <a:gd name="connsiteX1" fmla="*/ 0 w 9525"/>
                <a:gd name="connsiteY1" fmla="*/ 4001 h 9525"/>
                <a:gd name="connsiteX2" fmla="*/ 1810 w 9525"/>
                <a:gd name="connsiteY2" fmla="*/ 16669 h 9525"/>
                <a:gd name="connsiteX3" fmla="*/ 18764 w 9525"/>
                <a:gd name="connsiteY3" fmla="*/ 8573 h 9525"/>
                <a:gd name="connsiteX4" fmla="*/ 18479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8479" y="0"/>
                  </a:moveTo>
                  <a:cubicBezTo>
                    <a:pt x="12383" y="1334"/>
                    <a:pt x="6191" y="2667"/>
                    <a:pt x="0" y="4001"/>
                  </a:cubicBezTo>
                  <a:cubicBezTo>
                    <a:pt x="4191" y="9811"/>
                    <a:pt x="-2381" y="10954"/>
                    <a:pt x="1810" y="16669"/>
                  </a:cubicBezTo>
                  <a:cubicBezTo>
                    <a:pt x="12859" y="16288"/>
                    <a:pt x="5810" y="8192"/>
                    <a:pt x="18764" y="8573"/>
                  </a:cubicBezTo>
                  <a:cubicBezTo>
                    <a:pt x="17335" y="5239"/>
                    <a:pt x="17050" y="2286"/>
                    <a:pt x="18479" y="0"/>
                  </a:cubicBezTo>
                  <a:close/>
                </a:path>
              </a:pathLst>
            </a:custGeom>
            <a:grpFill/>
            <a:ln w="9525" cap="flat">
              <a:noFill/>
              <a:prstDash val="solid"/>
              <a:miter/>
            </a:ln>
          </p:spPr>
          <p:txBody>
            <a:bodyPr rtlCol="0" anchor="ctr"/>
            <a:lstStyle/>
            <a:p>
              <a:endParaRPr lang="en-US" noProof="0"/>
            </a:p>
          </p:txBody>
        </p:sp>
        <p:sp>
          <p:nvSpPr>
            <p:cNvPr id="61" name="Freeform: Shape 60">
              <a:extLst>
                <a:ext uri="{FF2B5EF4-FFF2-40B4-BE49-F238E27FC236}">
                  <a16:creationId xmlns:a16="http://schemas.microsoft.com/office/drawing/2014/main" id="{8384B0B0-0928-40C9-8D79-63F652A07F64}"/>
                </a:ext>
              </a:extLst>
            </p:cNvPr>
            <p:cNvSpPr/>
            <p:nvPr/>
          </p:nvSpPr>
          <p:spPr>
            <a:xfrm>
              <a:off x="6690074" y="3630644"/>
              <a:ext cx="19050" cy="9525"/>
            </a:xfrm>
            <a:custGeom>
              <a:avLst/>
              <a:gdLst>
                <a:gd name="connsiteX0" fmla="*/ 3620 w 19050"/>
                <a:gd name="connsiteY0" fmla="*/ 15907 h 9525"/>
                <a:gd name="connsiteX1" fmla="*/ 13049 w 19050"/>
                <a:gd name="connsiteY1" fmla="*/ 18193 h 9525"/>
                <a:gd name="connsiteX2" fmla="*/ 26289 w 19050"/>
                <a:gd name="connsiteY2" fmla="*/ 0 h 9525"/>
                <a:gd name="connsiteX3" fmla="*/ 0 w 19050"/>
                <a:gd name="connsiteY3" fmla="*/ 5715 h 9525"/>
                <a:gd name="connsiteX4" fmla="*/ 3620 w 19050"/>
                <a:gd name="connsiteY4" fmla="*/ 1590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3620" y="15907"/>
                  </a:moveTo>
                  <a:cubicBezTo>
                    <a:pt x="7144" y="16193"/>
                    <a:pt x="10382" y="16764"/>
                    <a:pt x="13049" y="18193"/>
                  </a:cubicBezTo>
                  <a:cubicBezTo>
                    <a:pt x="23813" y="14859"/>
                    <a:pt x="21146" y="5715"/>
                    <a:pt x="26289" y="0"/>
                  </a:cubicBezTo>
                  <a:cubicBezTo>
                    <a:pt x="16002" y="5048"/>
                    <a:pt x="13240" y="2667"/>
                    <a:pt x="0" y="5715"/>
                  </a:cubicBezTo>
                  <a:cubicBezTo>
                    <a:pt x="2000" y="10763"/>
                    <a:pt x="7144" y="10954"/>
                    <a:pt x="3620" y="15907"/>
                  </a:cubicBezTo>
                  <a:close/>
                </a:path>
              </a:pathLst>
            </a:custGeom>
            <a:grpFill/>
            <a:ln w="9525" cap="flat">
              <a:noFill/>
              <a:prstDash val="solid"/>
              <a:miter/>
            </a:ln>
          </p:spPr>
          <p:txBody>
            <a:bodyPr rtlCol="0" anchor="ctr"/>
            <a:lstStyle/>
            <a:p>
              <a:endParaRPr lang="en-US" noProof="0"/>
            </a:p>
          </p:txBody>
        </p:sp>
        <p:sp>
          <p:nvSpPr>
            <p:cNvPr id="62" name="Freeform: Shape 61">
              <a:extLst>
                <a:ext uri="{FF2B5EF4-FFF2-40B4-BE49-F238E27FC236}">
                  <a16:creationId xmlns:a16="http://schemas.microsoft.com/office/drawing/2014/main" id="{A12B817D-A654-4E15-B206-C2F38894F8ED}"/>
                </a:ext>
              </a:extLst>
            </p:cNvPr>
            <p:cNvSpPr/>
            <p:nvPr/>
          </p:nvSpPr>
          <p:spPr>
            <a:xfrm>
              <a:off x="6043304" y="3722926"/>
              <a:ext cx="9525" cy="9525"/>
            </a:xfrm>
            <a:custGeom>
              <a:avLst/>
              <a:gdLst>
                <a:gd name="connsiteX0" fmla="*/ 11452 w 9525"/>
                <a:gd name="connsiteY0" fmla="*/ 3730 h 0"/>
                <a:gd name="connsiteX1" fmla="*/ 212 w 9525"/>
                <a:gd name="connsiteY1" fmla="*/ 4016 h 0"/>
                <a:gd name="connsiteX2" fmla="*/ 11452 w 9525"/>
                <a:gd name="connsiteY2" fmla="*/ 3730 h 0"/>
              </a:gdLst>
              <a:ahLst/>
              <a:cxnLst>
                <a:cxn ang="0">
                  <a:pos x="connsiteX0" y="connsiteY0"/>
                </a:cxn>
                <a:cxn ang="0">
                  <a:pos x="connsiteX1" y="connsiteY1"/>
                </a:cxn>
                <a:cxn ang="0">
                  <a:pos x="connsiteX2" y="connsiteY2"/>
                </a:cxn>
              </a:cxnLst>
              <a:rect l="l" t="t" r="r" b="b"/>
              <a:pathLst>
                <a:path w="9525">
                  <a:moveTo>
                    <a:pt x="11452" y="3730"/>
                  </a:moveTo>
                  <a:cubicBezTo>
                    <a:pt x="13547" y="-2842"/>
                    <a:pt x="-1978" y="587"/>
                    <a:pt x="212" y="4016"/>
                  </a:cubicBezTo>
                  <a:cubicBezTo>
                    <a:pt x="4975" y="2396"/>
                    <a:pt x="6785" y="4968"/>
                    <a:pt x="11452" y="3730"/>
                  </a:cubicBezTo>
                  <a:close/>
                </a:path>
              </a:pathLst>
            </a:custGeom>
            <a:grpFill/>
            <a:ln w="9525" cap="flat">
              <a:noFill/>
              <a:prstDash val="solid"/>
              <a:miter/>
            </a:ln>
          </p:spPr>
          <p:txBody>
            <a:bodyPr rtlCol="0" anchor="ctr"/>
            <a:lstStyle/>
            <a:p>
              <a:endParaRPr lang="en-US" noProof="0"/>
            </a:p>
          </p:txBody>
        </p:sp>
        <p:sp>
          <p:nvSpPr>
            <p:cNvPr id="63" name="Freeform: Shape 62">
              <a:extLst>
                <a:ext uri="{FF2B5EF4-FFF2-40B4-BE49-F238E27FC236}">
                  <a16:creationId xmlns:a16="http://schemas.microsoft.com/office/drawing/2014/main" id="{2D294A42-686D-4A49-B7DC-823773F896A3}"/>
                </a:ext>
              </a:extLst>
            </p:cNvPr>
            <p:cNvSpPr/>
            <p:nvPr/>
          </p:nvSpPr>
          <p:spPr>
            <a:xfrm>
              <a:off x="6673495" y="3584829"/>
              <a:ext cx="85725" cy="38100"/>
            </a:xfrm>
            <a:custGeom>
              <a:avLst/>
              <a:gdLst>
                <a:gd name="connsiteX0" fmla="*/ 63537 w 85725"/>
                <a:gd name="connsiteY0" fmla="*/ 17335 h 38100"/>
                <a:gd name="connsiteX1" fmla="*/ 85349 w 85725"/>
                <a:gd name="connsiteY1" fmla="*/ 14764 h 38100"/>
                <a:gd name="connsiteX2" fmla="*/ 82778 w 85725"/>
                <a:gd name="connsiteY2" fmla="*/ 0 h 38100"/>
                <a:gd name="connsiteX3" fmla="*/ 54583 w 85725"/>
                <a:gd name="connsiteY3" fmla="*/ 8287 h 38100"/>
                <a:gd name="connsiteX4" fmla="*/ 36105 w 85725"/>
                <a:gd name="connsiteY4" fmla="*/ 27623 h 38100"/>
                <a:gd name="connsiteX5" fmla="*/ 33819 w 85725"/>
                <a:gd name="connsiteY5" fmla="*/ 21527 h 38100"/>
                <a:gd name="connsiteX6" fmla="*/ 28580 w 85725"/>
                <a:gd name="connsiteY6" fmla="*/ 22669 h 38100"/>
                <a:gd name="connsiteX7" fmla="*/ 27056 w 85725"/>
                <a:gd name="connsiteY7" fmla="*/ 18669 h 38100"/>
                <a:gd name="connsiteX8" fmla="*/ 20294 w 85725"/>
                <a:gd name="connsiteY8" fmla="*/ 15811 h 38100"/>
                <a:gd name="connsiteX9" fmla="*/ 5 w 85725"/>
                <a:gd name="connsiteY9" fmla="*/ 22384 h 38100"/>
                <a:gd name="connsiteX10" fmla="*/ 9435 w 85725"/>
                <a:gd name="connsiteY10" fmla="*/ 24670 h 38100"/>
                <a:gd name="connsiteX11" fmla="*/ 20008 w 85725"/>
                <a:gd name="connsiteY11" fmla="*/ 22384 h 38100"/>
                <a:gd name="connsiteX12" fmla="*/ 16960 w 85725"/>
                <a:gd name="connsiteY12" fmla="*/ 29623 h 38100"/>
                <a:gd name="connsiteX13" fmla="*/ 28199 w 85725"/>
                <a:gd name="connsiteY13" fmla="*/ 29337 h 38100"/>
                <a:gd name="connsiteX14" fmla="*/ 13150 w 85725"/>
                <a:gd name="connsiteY14" fmla="*/ 34766 h 38100"/>
                <a:gd name="connsiteX15" fmla="*/ 29247 w 85725"/>
                <a:gd name="connsiteY15" fmla="*/ 40005 h 38100"/>
                <a:gd name="connsiteX16" fmla="*/ 39058 w 85725"/>
                <a:gd name="connsiteY16" fmla="*/ 35719 h 38100"/>
                <a:gd name="connsiteX17" fmla="*/ 50297 w 85725"/>
                <a:gd name="connsiteY17" fmla="*/ 35433 h 38100"/>
                <a:gd name="connsiteX18" fmla="*/ 63537 w 85725"/>
                <a:gd name="connsiteY18" fmla="*/ 173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38100">
                  <a:moveTo>
                    <a:pt x="63537" y="17335"/>
                  </a:moveTo>
                  <a:cubicBezTo>
                    <a:pt x="71252" y="15907"/>
                    <a:pt x="80396" y="12478"/>
                    <a:pt x="85349" y="14764"/>
                  </a:cubicBezTo>
                  <a:cubicBezTo>
                    <a:pt x="88016" y="11335"/>
                    <a:pt x="84683" y="5429"/>
                    <a:pt x="82778" y="0"/>
                  </a:cubicBezTo>
                  <a:cubicBezTo>
                    <a:pt x="72872" y="3524"/>
                    <a:pt x="65918" y="10192"/>
                    <a:pt x="54583" y="8287"/>
                  </a:cubicBezTo>
                  <a:cubicBezTo>
                    <a:pt x="51726" y="17335"/>
                    <a:pt x="54012" y="29527"/>
                    <a:pt x="36105" y="27623"/>
                  </a:cubicBezTo>
                  <a:cubicBezTo>
                    <a:pt x="34581" y="26194"/>
                    <a:pt x="35533" y="22860"/>
                    <a:pt x="33819" y="21527"/>
                  </a:cubicBezTo>
                  <a:cubicBezTo>
                    <a:pt x="33152" y="21050"/>
                    <a:pt x="29438" y="23050"/>
                    <a:pt x="28580" y="22669"/>
                  </a:cubicBezTo>
                  <a:cubicBezTo>
                    <a:pt x="27437" y="22193"/>
                    <a:pt x="28199" y="19145"/>
                    <a:pt x="27056" y="18669"/>
                  </a:cubicBezTo>
                  <a:cubicBezTo>
                    <a:pt x="24961" y="17621"/>
                    <a:pt x="21341" y="18288"/>
                    <a:pt x="20294" y="15811"/>
                  </a:cubicBezTo>
                  <a:cubicBezTo>
                    <a:pt x="10769" y="20383"/>
                    <a:pt x="-280" y="13716"/>
                    <a:pt x="5" y="22384"/>
                  </a:cubicBezTo>
                  <a:cubicBezTo>
                    <a:pt x="4482" y="21241"/>
                    <a:pt x="7340" y="22479"/>
                    <a:pt x="9435" y="24670"/>
                  </a:cubicBezTo>
                  <a:cubicBezTo>
                    <a:pt x="16484" y="26098"/>
                    <a:pt x="17436" y="17335"/>
                    <a:pt x="20008" y="22384"/>
                  </a:cubicBezTo>
                  <a:cubicBezTo>
                    <a:pt x="20389" y="25432"/>
                    <a:pt x="16960" y="26765"/>
                    <a:pt x="16960" y="29623"/>
                  </a:cubicBezTo>
                  <a:cubicBezTo>
                    <a:pt x="21056" y="29146"/>
                    <a:pt x="26390" y="26765"/>
                    <a:pt x="28199" y="29337"/>
                  </a:cubicBezTo>
                  <a:cubicBezTo>
                    <a:pt x="25913" y="32385"/>
                    <a:pt x="19722" y="33623"/>
                    <a:pt x="13150" y="34766"/>
                  </a:cubicBezTo>
                  <a:cubicBezTo>
                    <a:pt x="16484" y="40291"/>
                    <a:pt x="23532" y="40291"/>
                    <a:pt x="29247" y="40005"/>
                  </a:cubicBezTo>
                  <a:cubicBezTo>
                    <a:pt x="32105" y="39910"/>
                    <a:pt x="34010" y="36576"/>
                    <a:pt x="39058" y="35719"/>
                  </a:cubicBezTo>
                  <a:cubicBezTo>
                    <a:pt x="42677" y="35052"/>
                    <a:pt x="45249" y="37909"/>
                    <a:pt x="50297" y="35433"/>
                  </a:cubicBezTo>
                  <a:cubicBezTo>
                    <a:pt x="56108" y="30004"/>
                    <a:pt x="55917" y="19431"/>
                    <a:pt x="63537" y="17335"/>
                  </a:cubicBezTo>
                  <a:close/>
                </a:path>
              </a:pathLst>
            </a:custGeom>
            <a:grpFill/>
            <a:ln w="9525" cap="flat">
              <a:noFill/>
              <a:prstDash val="solid"/>
              <a:miter/>
            </a:ln>
          </p:spPr>
          <p:txBody>
            <a:bodyPr rtlCol="0" anchor="ctr"/>
            <a:lstStyle/>
            <a:p>
              <a:endParaRPr lang="en-US" noProof="0"/>
            </a:p>
          </p:txBody>
        </p:sp>
        <p:sp>
          <p:nvSpPr>
            <p:cNvPr id="64" name="Freeform: Shape 63">
              <a:extLst>
                <a:ext uri="{FF2B5EF4-FFF2-40B4-BE49-F238E27FC236}">
                  <a16:creationId xmlns:a16="http://schemas.microsoft.com/office/drawing/2014/main" id="{92F561E3-2147-4380-8803-DEBD205A2D63}"/>
                </a:ext>
              </a:extLst>
            </p:cNvPr>
            <p:cNvSpPr/>
            <p:nvPr/>
          </p:nvSpPr>
          <p:spPr>
            <a:xfrm>
              <a:off x="6595871" y="3665163"/>
              <a:ext cx="19050" cy="9525"/>
            </a:xfrm>
            <a:custGeom>
              <a:avLst/>
              <a:gdLst>
                <a:gd name="connsiteX0" fmla="*/ 0 w 19050"/>
                <a:gd name="connsiteY0" fmla="*/ 9296 h 0"/>
                <a:gd name="connsiteX1" fmla="*/ 19526 w 19050"/>
                <a:gd name="connsiteY1" fmla="*/ 628 h 0"/>
                <a:gd name="connsiteX2" fmla="*/ 0 w 19050"/>
                <a:gd name="connsiteY2" fmla="*/ 9296 h 0"/>
              </a:gdLst>
              <a:ahLst/>
              <a:cxnLst>
                <a:cxn ang="0">
                  <a:pos x="connsiteX0" y="connsiteY0"/>
                </a:cxn>
                <a:cxn ang="0">
                  <a:pos x="connsiteX1" y="connsiteY1"/>
                </a:cxn>
                <a:cxn ang="0">
                  <a:pos x="connsiteX2" y="connsiteY2"/>
                </a:cxn>
              </a:cxnLst>
              <a:rect l="l" t="t" r="r" b="b"/>
              <a:pathLst>
                <a:path w="19050">
                  <a:moveTo>
                    <a:pt x="0" y="9296"/>
                  </a:moveTo>
                  <a:cubicBezTo>
                    <a:pt x="7715" y="6914"/>
                    <a:pt x="21336" y="7105"/>
                    <a:pt x="19526" y="628"/>
                  </a:cubicBezTo>
                  <a:cubicBezTo>
                    <a:pt x="12383" y="-1944"/>
                    <a:pt x="762" y="3866"/>
                    <a:pt x="0" y="9296"/>
                  </a:cubicBezTo>
                  <a:close/>
                </a:path>
              </a:pathLst>
            </a:custGeom>
            <a:grpFill/>
            <a:ln w="9525" cap="flat">
              <a:noFill/>
              <a:prstDash val="solid"/>
              <a:miter/>
            </a:ln>
          </p:spPr>
          <p:txBody>
            <a:bodyPr rtlCol="0" anchor="ctr"/>
            <a:lstStyle/>
            <a:p>
              <a:endParaRPr lang="en-US" noProof="0"/>
            </a:p>
          </p:txBody>
        </p:sp>
        <p:sp>
          <p:nvSpPr>
            <p:cNvPr id="65" name="Freeform: Shape 64">
              <a:extLst>
                <a:ext uri="{FF2B5EF4-FFF2-40B4-BE49-F238E27FC236}">
                  <a16:creationId xmlns:a16="http://schemas.microsoft.com/office/drawing/2014/main" id="{C004AFE8-EF5C-48E9-AD46-72C237549685}"/>
                </a:ext>
              </a:extLst>
            </p:cNvPr>
            <p:cNvSpPr/>
            <p:nvPr/>
          </p:nvSpPr>
          <p:spPr>
            <a:xfrm>
              <a:off x="6386166" y="3677507"/>
              <a:ext cx="9525" cy="9525"/>
            </a:xfrm>
            <a:custGeom>
              <a:avLst/>
              <a:gdLst>
                <a:gd name="connsiteX0" fmla="*/ 1774 w 9525"/>
                <a:gd name="connsiteY0" fmla="*/ 11525 h 9525"/>
                <a:gd name="connsiteX1" fmla="*/ 14633 w 9525"/>
                <a:gd name="connsiteY1" fmla="*/ 0 h 9525"/>
                <a:gd name="connsiteX2" fmla="*/ 1774 w 9525"/>
                <a:gd name="connsiteY2" fmla="*/ 11525 h 9525"/>
              </a:gdLst>
              <a:ahLst/>
              <a:cxnLst>
                <a:cxn ang="0">
                  <a:pos x="connsiteX0" y="connsiteY0"/>
                </a:cxn>
                <a:cxn ang="0">
                  <a:pos x="connsiteX1" y="connsiteY1"/>
                </a:cxn>
                <a:cxn ang="0">
                  <a:pos x="connsiteX2" y="connsiteY2"/>
                </a:cxn>
              </a:cxnLst>
              <a:rect l="l" t="t" r="r" b="b"/>
              <a:pathLst>
                <a:path w="9525" h="9525">
                  <a:moveTo>
                    <a:pt x="1774" y="11525"/>
                  </a:moveTo>
                  <a:cubicBezTo>
                    <a:pt x="9014" y="8954"/>
                    <a:pt x="15395" y="6001"/>
                    <a:pt x="14633" y="0"/>
                  </a:cubicBezTo>
                  <a:cubicBezTo>
                    <a:pt x="4823" y="1524"/>
                    <a:pt x="-3845" y="3524"/>
                    <a:pt x="1774" y="11525"/>
                  </a:cubicBezTo>
                  <a:close/>
                </a:path>
              </a:pathLst>
            </a:custGeom>
            <a:grpFill/>
            <a:ln w="9525" cap="flat">
              <a:noFill/>
              <a:prstDash val="solid"/>
              <a:miter/>
            </a:ln>
          </p:spPr>
          <p:txBody>
            <a:bodyPr rtlCol="0" anchor="ctr"/>
            <a:lstStyle/>
            <a:p>
              <a:endParaRPr lang="en-US" noProof="0"/>
            </a:p>
          </p:txBody>
        </p:sp>
        <p:sp>
          <p:nvSpPr>
            <p:cNvPr id="66" name="Freeform: Shape 65">
              <a:extLst>
                <a:ext uri="{FF2B5EF4-FFF2-40B4-BE49-F238E27FC236}">
                  <a16:creationId xmlns:a16="http://schemas.microsoft.com/office/drawing/2014/main" id="{E106C287-D4A0-4CFE-ADEA-6C38EA02F2BF}"/>
                </a:ext>
              </a:extLst>
            </p:cNvPr>
            <p:cNvSpPr/>
            <p:nvPr/>
          </p:nvSpPr>
          <p:spPr>
            <a:xfrm>
              <a:off x="6342202" y="3692990"/>
              <a:ext cx="47625" cy="19050"/>
            </a:xfrm>
            <a:custGeom>
              <a:avLst/>
              <a:gdLst>
                <a:gd name="connsiteX0" fmla="*/ 36690 w 47625"/>
                <a:gd name="connsiteY0" fmla="*/ 2424 h 19050"/>
                <a:gd name="connsiteX1" fmla="*/ 20878 w 47625"/>
                <a:gd name="connsiteY1" fmla="*/ 5853 h 19050"/>
                <a:gd name="connsiteX2" fmla="*/ 209 w 47625"/>
                <a:gd name="connsiteY2" fmla="*/ 19093 h 19050"/>
                <a:gd name="connsiteX3" fmla="*/ 38976 w 47625"/>
                <a:gd name="connsiteY3" fmla="*/ 8425 h 19050"/>
                <a:gd name="connsiteX4" fmla="*/ 42405 w 47625"/>
                <a:gd name="connsiteY4" fmla="*/ 9853 h 19050"/>
                <a:gd name="connsiteX5" fmla="*/ 44310 w 47625"/>
                <a:gd name="connsiteY5" fmla="*/ 7282 h 19050"/>
                <a:gd name="connsiteX6" fmla="*/ 50692 w 47625"/>
                <a:gd name="connsiteY6" fmla="*/ 1471 h 19050"/>
                <a:gd name="connsiteX7" fmla="*/ 36690 w 47625"/>
                <a:gd name="connsiteY7" fmla="*/ 242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9050">
                  <a:moveTo>
                    <a:pt x="36690" y="2424"/>
                  </a:moveTo>
                  <a:cubicBezTo>
                    <a:pt x="31546" y="3376"/>
                    <a:pt x="25831" y="4329"/>
                    <a:pt x="20878" y="5853"/>
                  </a:cubicBezTo>
                  <a:cubicBezTo>
                    <a:pt x="10972" y="8901"/>
                    <a:pt x="-1791" y="12520"/>
                    <a:pt x="209" y="19093"/>
                  </a:cubicBezTo>
                  <a:cubicBezTo>
                    <a:pt x="10591" y="13759"/>
                    <a:pt x="26974" y="11568"/>
                    <a:pt x="38976" y="8425"/>
                  </a:cubicBezTo>
                  <a:cubicBezTo>
                    <a:pt x="41452" y="7758"/>
                    <a:pt x="41738" y="9949"/>
                    <a:pt x="42405" y="9853"/>
                  </a:cubicBezTo>
                  <a:cubicBezTo>
                    <a:pt x="45262" y="9663"/>
                    <a:pt x="43643" y="7472"/>
                    <a:pt x="44310" y="7282"/>
                  </a:cubicBezTo>
                  <a:cubicBezTo>
                    <a:pt x="48025" y="5758"/>
                    <a:pt x="53740" y="5853"/>
                    <a:pt x="50692" y="1471"/>
                  </a:cubicBezTo>
                  <a:cubicBezTo>
                    <a:pt x="47929" y="-1958"/>
                    <a:pt x="41071" y="1566"/>
                    <a:pt x="36690" y="2424"/>
                  </a:cubicBezTo>
                  <a:close/>
                </a:path>
              </a:pathLst>
            </a:custGeom>
            <a:grpFill/>
            <a:ln w="9525" cap="flat">
              <a:noFill/>
              <a:prstDash val="solid"/>
              <a:miter/>
            </a:ln>
          </p:spPr>
          <p:txBody>
            <a:bodyPr rtlCol="0" anchor="ctr"/>
            <a:lstStyle/>
            <a:p>
              <a:endParaRPr lang="en-US" noProof="0"/>
            </a:p>
          </p:txBody>
        </p:sp>
        <p:sp>
          <p:nvSpPr>
            <p:cNvPr id="67" name="Freeform: Shape 66">
              <a:extLst>
                <a:ext uri="{FF2B5EF4-FFF2-40B4-BE49-F238E27FC236}">
                  <a16:creationId xmlns:a16="http://schemas.microsoft.com/office/drawing/2014/main" id="{0DD694C4-431F-42C4-8F03-2553E147DAFF}"/>
                </a:ext>
              </a:extLst>
            </p:cNvPr>
            <p:cNvSpPr/>
            <p:nvPr/>
          </p:nvSpPr>
          <p:spPr>
            <a:xfrm>
              <a:off x="6400419" y="3668505"/>
              <a:ext cx="9525" cy="9525"/>
            </a:xfrm>
            <a:custGeom>
              <a:avLst/>
              <a:gdLst>
                <a:gd name="connsiteX0" fmla="*/ 12763 w 9525"/>
                <a:gd name="connsiteY0" fmla="*/ 4145 h 0"/>
                <a:gd name="connsiteX1" fmla="*/ 0 w 9525"/>
                <a:gd name="connsiteY1" fmla="*/ 335 h 0"/>
                <a:gd name="connsiteX2" fmla="*/ 12763 w 9525"/>
                <a:gd name="connsiteY2" fmla="*/ 4145 h 0"/>
              </a:gdLst>
              <a:ahLst/>
              <a:cxnLst>
                <a:cxn ang="0">
                  <a:pos x="connsiteX0" y="connsiteY0"/>
                </a:cxn>
                <a:cxn ang="0">
                  <a:pos x="connsiteX1" y="connsiteY1"/>
                </a:cxn>
                <a:cxn ang="0">
                  <a:pos x="connsiteX2" y="connsiteY2"/>
                </a:cxn>
              </a:cxnLst>
              <a:rect l="l" t="t" r="r" b="b"/>
              <a:pathLst>
                <a:path w="9525">
                  <a:moveTo>
                    <a:pt x="12763" y="4145"/>
                  </a:moveTo>
                  <a:cubicBezTo>
                    <a:pt x="11620" y="-1380"/>
                    <a:pt x="5334" y="144"/>
                    <a:pt x="0" y="335"/>
                  </a:cubicBezTo>
                  <a:cubicBezTo>
                    <a:pt x="571" y="7955"/>
                    <a:pt x="10192" y="7955"/>
                    <a:pt x="12763" y="4145"/>
                  </a:cubicBezTo>
                  <a:close/>
                </a:path>
              </a:pathLst>
            </a:custGeom>
            <a:grpFill/>
            <a:ln w="9525" cap="flat">
              <a:noFill/>
              <a:prstDash val="solid"/>
              <a:miter/>
            </a:ln>
          </p:spPr>
          <p:txBody>
            <a:bodyPr rtlCol="0" anchor="ctr"/>
            <a:lstStyle/>
            <a:p>
              <a:endParaRPr lang="en-US" noProof="0"/>
            </a:p>
          </p:txBody>
        </p:sp>
        <p:sp>
          <p:nvSpPr>
            <p:cNvPr id="68" name="Freeform: Shape 67">
              <a:extLst>
                <a:ext uri="{FF2B5EF4-FFF2-40B4-BE49-F238E27FC236}">
                  <a16:creationId xmlns:a16="http://schemas.microsoft.com/office/drawing/2014/main" id="{07441EDD-61E2-4169-B06D-82B5B5008280}"/>
                </a:ext>
              </a:extLst>
            </p:cNvPr>
            <p:cNvSpPr/>
            <p:nvPr/>
          </p:nvSpPr>
          <p:spPr>
            <a:xfrm>
              <a:off x="6377573" y="3708940"/>
              <a:ext cx="9525" cy="9525"/>
            </a:xfrm>
            <a:custGeom>
              <a:avLst/>
              <a:gdLst>
                <a:gd name="connsiteX0" fmla="*/ 80 w 0"/>
                <a:gd name="connsiteY0" fmla="*/ 6382 h 0"/>
                <a:gd name="connsiteX1" fmla="*/ 9129 w 0"/>
                <a:gd name="connsiteY1" fmla="*/ 0 h 0"/>
                <a:gd name="connsiteX2" fmla="*/ 80 w 0"/>
                <a:gd name="connsiteY2" fmla="*/ 6382 h 0"/>
              </a:gdLst>
              <a:ahLst/>
              <a:cxnLst>
                <a:cxn ang="0">
                  <a:pos x="connsiteX0" y="connsiteY0"/>
                </a:cxn>
                <a:cxn ang="0">
                  <a:pos x="connsiteX1" y="connsiteY1"/>
                </a:cxn>
                <a:cxn ang="0">
                  <a:pos x="connsiteX2" y="connsiteY2"/>
                </a:cxn>
              </a:cxnLst>
              <a:rect l="l" t="t" r="r" b="b"/>
              <a:pathLst>
                <a:path>
                  <a:moveTo>
                    <a:pt x="80" y="6382"/>
                  </a:moveTo>
                  <a:cubicBezTo>
                    <a:pt x="6272" y="5620"/>
                    <a:pt x="9796" y="3715"/>
                    <a:pt x="9129" y="0"/>
                  </a:cubicBezTo>
                  <a:cubicBezTo>
                    <a:pt x="2938" y="857"/>
                    <a:pt x="-586" y="2762"/>
                    <a:pt x="80" y="6382"/>
                  </a:cubicBezTo>
                  <a:close/>
                </a:path>
              </a:pathLst>
            </a:custGeom>
            <a:grpFill/>
            <a:ln w="9525" cap="flat">
              <a:noFill/>
              <a:prstDash val="solid"/>
              <a:miter/>
            </a:ln>
          </p:spPr>
          <p:txBody>
            <a:bodyPr rtlCol="0" anchor="ctr"/>
            <a:lstStyle/>
            <a:p>
              <a:endParaRPr lang="en-US" noProof="0"/>
            </a:p>
          </p:txBody>
        </p:sp>
        <p:sp>
          <p:nvSpPr>
            <p:cNvPr id="69" name="Freeform: Shape 68">
              <a:extLst>
                <a:ext uri="{FF2B5EF4-FFF2-40B4-BE49-F238E27FC236}">
                  <a16:creationId xmlns:a16="http://schemas.microsoft.com/office/drawing/2014/main" id="{52132B35-5715-4B67-A0D7-E3A0583E1F64}"/>
                </a:ext>
              </a:extLst>
            </p:cNvPr>
            <p:cNvSpPr/>
            <p:nvPr/>
          </p:nvSpPr>
          <p:spPr>
            <a:xfrm>
              <a:off x="6502500" y="3662987"/>
              <a:ext cx="9525" cy="9525"/>
            </a:xfrm>
            <a:custGeom>
              <a:avLst/>
              <a:gdLst>
                <a:gd name="connsiteX0" fmla="*/ 122 w 9525"/>
                <a:gd name="connsiteY0" fmla="*/ 5472 h 0"/>
                <a:gd name="connsiteX1" fmla="*/ 17457 w 9525"/>
                <a:gd name="connsiteY1" fmla="*/ 6043 h 0"/>
                <a:gd name="connsiteX2" fmla="*/ 122 w 9525"/>
                <a:gd name="connsiteY2" fmla="*/ 5472 h 0"/>
              </a:gdLst>
              <a:ahLst/>
              <a:cxnLst>
                <a:cxn ang="0">
                  <a:pos x="connsiteX0" y="connsiteY0"/>
                </a:cxn>
                <a:cxn ang="0">
                  <a:pos x="connsiteX1" y="connsiteY1"/>
                </a:cxn>
                <a:cxn ang="0">
                  <a:pos x="connsiteX2" y="connsiteY2"/>
                </a:cxn>
              </a:cxnLst>
              <a:rect l="l" t="t" r="r" b="b"/>
              <a:pathLst>
                <a:path w="9525">
                  <a:moveTo>
                    <a:pt x="122" y="5472"/>
                  </a:moveTo>
                  <a:cubicBezTo>
                    <a:pt x="6027" y="5472"/>
                    <a:pt x="9456" y="8901"/>
                    <a:pt x="17457" y="6043"/>
                  </a:cubicBezTo>
                  <a:cubicBezTo>
                    <a:pt x="17267" y="-2720"/>
                    <a:pt x="-1688" y="-1101"/>
                    <a:pt x="122" y="5472"/>
                  </a:cubicBezTo>
                  <a:close/>
                </a:path>
              </a:pathLst>
            </a:custGeom>
            <a:grpFill/>
            <a:ln w="9525" cap="flat">
              <a:noFill/>
              <a:prstDash val="solid"/>
              <a:miter/>
            </a:ln>
          </p:spPr>
          <p:txBody>
            <a:bodyPr rtlCol="0" anchor="ctr"/>
            <a:lstStyle/>
            <a:p>
              <a:endParaRPr lang="en-US" noProof="0"/>
            </a:p>
          </p:txBody>
        </p:sp>
        <p:sp>
          <p:nvSpPr>
            <p:cNvPr id="70" name="Freeform: Shape 69">
              <a:extLst>
                <a:ext uri="{FF2B5EF4-FFF2-40B4-BE49-F238E27FC236}">
                  <a16:creationId xmlns:a16="http://schemas.microsoft.com/office/drawing/2014/main" id="{34A87DCF-9D6A-4454-9165-AFD03BCFFB82}"/>
                </a:ext>
              </a:extLst>
            </p:cNvPr>
            <p:cNvSpPr/>
            <p:nvPr/>
          </p:nvSpPr>
          <p:spPr>
            <a:xfrm>
              <a:off x="6373939" y="3719417"/>
              <a:ext cx="9525" cy="9525"/>
            </a:xfrm>
            <a:custGeom>
              <a:avLst/>
              <a:gdLst>
                <a:gd name="connsiteX0" fmla="*/ 0 w 0"/>
                <a:gd name="connsiteY0" fmla="*/ 1143 h 0"/>
                <a:gd name="connsiteX1" fmla="*/ 1524 w 0"/>
                <a:gd name="connsiteY1" fmla="*/ 5239 h 0"/>
                <a:gd name="connsiteX2" fmla="*/ 6763 w 0"/>
                <a:gd name="connsiteY2" fmla="*/ 4096 h 0"/>
                <a:gd name="connsiteX3" fmla="*/ 5239 w 0"/>
                <a:gd name="connsiteY3" fmla="*/ 0 h 0"/>
                <a:gd name="connsiteX4" fmla="*/ 0 w 0"/>
                <a:gd name="connsiteY4" fmla="*/ 114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143"/>
                  </a:moveTo>
                  <a:cubicBezTo>
                    <a:pt x="476" y="2477"/>
                    <a:pt x="953" y="3810"/>
                    <a:pt x="1524" y="5239"/>
                  </a:cubicBezTo>
                  <a:cubicBezTo>
                    <a:pt x="3239" y="4858"/>
                    <a:pt x="5048" y="4477"/>
                    <a:pt x="6763" y="4096"/>
                  </a:cubicBezTo>
                  <a:cubicBezTo>
                    <a:pt x="6287" y="2762"/>
                    <a:pt x="5810" y="1429"/>
                    <a:pt x="5239" y="0"/>
                  </a:cubicBezTo>
                  <a:cubicBezTo>
                    <a:pt x="3524" y="381"/>
                    <a:pt x="1715" y="762"/>
                    <a:pt x="0" y="1143"/>
                  </a:cubicBezTo>
                  <a:close/>
                </a:path>
              </a:pathLst>
            </a:custGeom>
            <a:grpFill/>
            <a:ln w="9525" cap="flat">
              <a:noFill/>
              <a:prstDash val="solid"/>
              <a:miter/>
            </a:ln>
          </p:spPr>
          <p:txBody>
            <a:bodyPr rtlCol="0" anchor="ctr"/>
            <a:lstStyle/>
            <a:p>
              <a:endParaRPr lang="en-US" noProof="0"/>
            </a:p>
          </p:txBody>
        </p:sp>
        <p:sp>
          <p:nvSpPr>
            <p:cNvPr id="71" name="Freeform: Shape 70">
              <a:extLst>
                <a:ext uri="{FF2B5EF4-FFF2-40B4-BE49-F238E27FC236}">
                  <a16:creationId xmlns:a16="http://schemas.microsoft.com/office/drawing/2014/main" id="{F15570F8-3B14-4AEB-8E51-F78B640BF516}"/>
                </a:ext>
              </a:extLst>
            </p:cNvPr>
            <p:cNvSpPr/>
            <p:nvPr/>
          </p:nvSpPr>
          <p:spPr>
            <a:xfrm>
              <a:off x="6731349" y="3608165"/>
              <a:ext cx="9525" cy="9525"/>
            </a:xfrm>
            <a:custGeom>
              <a:avLst/>
              <a:gdLst>
                <a:gd name="connsiteX0" fmla="*/ 3016 w 0"/>
                <a:gd name="connsiteY0" fmla="*/ 9811 h 9525"/>
                <a:gd name="connsiteX1" fmla="*/ 7969 w 0"/>
                <a:gd name="connsiteY1" fmla="*/ 0 h 9525"/>
                <a:gd name="connsiteX2" fmla="*/ 3016 w 0"/>
                <a:gd name="connsiteY2" fmla="*/ 9811 h 9525"/>
              </a:gdLst>
              <a:ahLst/>
              <a:cxnLst>
                <a:cxn ang="0">
                  <a:pos x="connsiteX0" y="connsiteY0"/>
                </a:cxn>
                <a:cxn ang="0">
                  <a:pos x="connsiteX1" y="connsiteY1"/>
                </a:cxn>
                <a:cxn ang="0">
                  <a:pos x="connsiteX2" y="connsiteY2"/>
                </a:cxn>
              </a:cxnLst>
              <a:rect l="l" t="t" r="r" b="b"/>
              <a:pathLst>
                <a:path h="9525">
                  <a:moveTo>
                    <a:pt x="3016" y="9811"/>
                  </a:moveTo>
                  <a:cubicBezTo>
                    <a:pt x="10159" y="8954"/>
                    <a:pt x="10636" y="5144"/>
                    <a:pt x="7969" y="0"/>
                  </a:cubicBezTo>
                  <a:cubicBezTo>
                    <a:pt x="825" y="1715"/>
                    <a:pt x="-3080" y="7429"/>
                    <a:pt x="3016" y="9811"/>
                  </a:cubicBezTo>
                  <a:close/>
                </a:path>
              </a:pathLst>
            </a:custGeom>
            <a:grpFill/>
            <a:ln w="9525" cap="flat">
              <a:noFill/>
              <a:prstDash val="solid"/>
              <a:miter/>
            </a:ln>
          </p:spPr>
          <p:txBody>
            <a:bodyPr rtlCol="0" anchor="ctr"/>
            <a:lstStyle/>
            <a:p>
              <a:endParaRPr lang="en-US" noProof="0"/>
            </a:p>
          </p:txBody>
        </p:sp>
        <p:sp>
          <p:nvSpPr>
            <p:cNvPr id="72" name="Freeform: Shape 71">
              <a:extLst>
                <a:ext uri="{FF2B5EF4-FFF2-40B4-BE49-F238E27FC236}">
                  <a16:creationId xmlns:a16="http://schemas.microsoft.com/office/drawing/2014/main" id="{BFDF4558-F9A7-49CC-80E1-35CBFF81FEEE}"/>
                </a:ext>
              </a:extLst>
            </p:cNvPr>
            <p:cNvSpPr/>
            <p:nvPr/>
          </p:nvSpPr>
          <p:spPr>
            <a:xfrm>
              <a:off x="6482231" y="3660389"/>
              <a:ext cx="9525" cy="9525"/>
            </a:xfrm>
            <a:custGeom>
              <a:avLst/>
              <a:gdLst>
                <a:gd name="connsiteX0" fmla="*/ 16295 w 9525"/>
                <a:gd name="connsiteY0" fmla="*/ 4641 h 9525"/>
                <a:gd name="connsiteX1" fmla="*/ 864 w 9525"/>
                <a:gd name="connsiteY1" fmla="*/ 1402 h 9525"/>
                <a:gd name="connsiteX2" fmla="*/ 1245 w 9525"/>
                <a:gd name="connsiteY2" fmla="*/ 10070 h 9525"/>
                <a:gd name="connsiteX3" fmla="*/ 16295 w 9525"/>
                <a:gd name="connsiteY3" fmla="*/ 4641 h 9525"/>
              </a:gdLst>
              <a:ahLst/>
              <a:cxnLst>
                <a:cxn ang="0">
                  <a:pos x="connsiteX0" y="connsiteY0"/>
                </a:cxn>
                <a:cxn ang="0">
                  <a:pos x="connsiteX1" y="connsiteY1"/>
                </a:cxn>
                <a:cxn ang="0">
                  <a:pos x="connsiteX2" y="connsiteY2"/>
                </a:cxn>
                <a:cxn ang="0">
                  <a:pos x="connsiteX3" y="connsiteY3"/>
                </a:cxn>
              </a:cxnLst>
              <a:rect l="l" t="t" r="r" b="b"/>
              <a:pathLst>
                <a:path w="9525" h="9525">
                  <a:moveTo>
                    <a:pt x="16295" y="4641"/>
                  </a:moveTo>
                  <a:cubicBezTo>
                    <a:pt x="9437" y="5974"/>
                    <a:pt x="10294" y="-3455"/>
                    <a:pt x="864" y="1402"/>
                  </a:cubicBezTo>
                  <a:cubicBezTo>
                    <a:pt x="1055" y="4355"/>
                    <a:pt x="-1422" y="6070"/>
                    <a:pt x="1245" y="10070"/>
                  </a:cubicBezTo>
                  <a:cubicBezTo>
                    <a:pt x="5436" y="7879"/>
                    <a:pt x="17628" y="9118"/>
                    <a:pt x="16295" y="4641"/>
                  </a:cubicBezTo>
                  <a:close/>
                </a:path>
              </a:pathLst>
            </a:custGeom>
            <a:grpFill/>
            <a:ln w="9525" cap="flat">
              <a:noFill/>
              <a:prstDash val="solid"/>
              <a:miter/>
            </a:ln>
          </p:spPr>
          <p:txBody>
            <a:bodyPr rtlCol="0" anchor="ctr"/>
            <a:lstStyle/>
            <a:p>
              <a:endParaRPr lang="en-US" noProof="0"/>
            </a:p>
          </p:txBody>
        </p:sp>
        <p:sp>
          <p:nvSpPr>
            <p:cNvPr id="73" name="Freeform: Shape 72">
              <a:extLst>
                <a:ext uri="{FF2B5EF4-FFF2-40B4-BE49-F238E27FC236}">
                  <a16:creationId xmlns:a16="http://schemas.microsoft.com/office/drawing/2014/main" id="{48468BB3-086F-452C-B616-FA92A67F832B}"/>
                </a:ext>
              </a:extLst>
            </p:cNvPr>
            <p:cNvSpPr/>
            <p:nvPr/>
          </p:nvSpPr>
          <p:spPr>
            <a:xfrm>
              <a:off x="6425988" y="3671792"/>
              <a:ext cx="9525" cy="9525"/>
            </a:xfrm>
            <a:custGeom>
              <a:avLst/>
              <a:gdLst>
                <a:gd name="connsiteX0" fmla="*/ 624 w 0"/>
                <a:gd name="connsiteY0" fmla="*/ 6668 h 0"/>
                <a:gd name="connsiteX1" fmla="*/ 5863 w 0"/>
                <a:gd name="connsiteY1" fmla="*/ 5525 h 0"/>
                <a:gd name="connsiteX2" fmla="*/ 1005 w 0"/>
                <a:gd name="connsiteY2" fmla="*/ 0 h 0"/>
                <a:gd name="connsiteX3" fmla="*/ 624 w 0"/>
                <a:gd name="connsiteY3" fmla="*/ 6668 h 0"/>
              </a:gdLst>
              <a:ahLst/>
              <a:cxnLst>
                <a:cxn ang="0">
                  <a:pos x="connsiteX0" y="connsiteY0"/>
                </a:cxn>
                <a:cxn ang="0">
                  <a:pos x="connsiteX1" y="connsiteY1"/>
                </a:cxn>
                <a:cxn ang="0">
                  <a:pos x="connsiteX2" y="connsiteY2"/>
                </a:cxn>
                <a:cxn ang="0">
                  <a:pos x="connsiteX3" y="connsiteY3"/>
                </a:cxn>
              </a:cxnLst>
              <a:rect l="l" t="t" r="r" b="b"/>
              <a:pathLst>
                <a:path>
                  <a:moveTo>
                    <a:pt x="624" y="6668"/>
                  </a:moveTo>
                  <a:cubicBezTo>
                    <a:pt x="2339" y="6287"/>
                    <a:pt x="4149" y="5906"/>
                    <a:pt x="5863" y="5525"/>
                  </a:cubicBezTo>
                  <a:cubicBezTo>
                    <a:pt x="7768" y="2000"/>
                    <a:pt x="6911" y="0"/>
                    <a:pt x="1005" y="0"/>
                  </a:cubicBezTo>
                  <a:cubicBezTo>
                    <a:pt x="1863" y="2667"/>
                    <a:pt x="-1281" y="3524"/>
                    <a:pt x="624" y="6668"/>
                  </a:cubicBezTo>
                  <a:close/>
                </a:path>
              </a:pathLst>
            </a:custGeom>
            <a:grpFill/>
            <a:ln w="9525" cap="flat">
              <a:noFill/>
              <a:prstDash val="solid"/>
              <a:miter/>
            </a:ln>
          </p:spPr>
          <p:txBody>
            <a:bodyPr rtlCol="0" anchor="ctr"/>
            <a:lstStyle/>
            <a:p>
              <a:endParaRPr lang="en-US" noProof="0"/>
            </a:p>
          </p:txBody>
        </p:sp>
        <p:sp>
          <p:nvSpPr>
            <p:cNvPr id="74" name="Freeform: Shape 73">
              <a:extLst>
                <a:ext uri="{FF2B5EF4-FFF2-40B4-BE49-F238E27FC236}">
                  <a16:creationId xmlns:a16="http://schemas.microsoft.com/office/drawing/2014/main" id="{7F44C32C-E02D-4CDA-8C12-2868AFFA79BF}"/>
                </a:ext>
              </a:extLst>
            </p:cNvPr>
            <p:cNvSpPr/>
            <p:nvPr/>
          </p:nvSpPr>
          <p:spPr>
            <a:xfrm>
              <a:off x="6415373" y="3685127"/>
              <a:ext cx="9525" cy="9525"/>
            </a:xfrm>
            <a:custGeom>
              <a:avLst/>
              <a:gdLst>
                <a:gd name="connsiteX0" fmla="*/ 10858 w 9525"/>
                <a:gd name="connsiteY0" fmla="*/ 0 h 0"/>
                <a:gd name="connsiteX1" fmla="*/ 381 w 9525"/>
                <a:gd name="connsiteY1" fmla="*/ 2286 h 0"/>
                <a:gd name="connsiteX2" fmla="*/ 0 w 9525"/>
                <a:gd name="connsiteY2" fmla="*/ 8954 h 0"/>
                <a:gd name="connsiteX3" fmla="*/ 10858 w 9525"/>
                <a:gd name="connsiteY3" fmla="*/ 0 h 0"/>
              </a:gdLst>
              <a:ahLst/>
              <a:cxnLst>
                <a:cxn ang="0">
                  <a:pos x="connsiteX0" y="connsiteY0"/>
                </a:cxn>
                <a:cxn ang="0">
                  <a:pos x="connsiteX1" y="connsiteY1"/>
                </a:cxn>
                <a:cxn ang="0">
                  <a:pos x="connsiteX2" y="connsiteY2"/>
                </a:cxn>
                <a:cxn ang="0">
                  <a:pos x="connsiteX3" y="connsiteY3"/>
                </a:cxn>
              </a:cxnLst>
              <a:rect l="l" t="t" r="r" b="b"/>
              <a:pathLst>
                <a:path w="9525">
                  <a:moveTo>
                    <a:pt x="10858" y="0"/>
                  </a:moveTo>
                  <a:cubicBezTo>
                    <a:pt x="7334" y="762"/>
                    <a:pt x="3810" y="1524"/>
                    <a:pt x="381" y="2286"/>
                  </a:cubicBezTo>
                  <a:cubicBezTo>
                    <a:pt x="1524" y="5048"/>
                    <a:pt x="762" y="7048"/>
                    <a:pt x="0" y="8954"/>
                  </a:cubicBezTo>
                  <a:cubicBezTo>
                    <a:pt x="7620" y="7715"/>
                    <a:pt x="14383" y="6001"/>
                    <a:pt x="10858" y="0"/>
                  </a:cubicBezTo>
                  <a:close/>
                </a:path>
              </a:pathLst>
            </a:custGeom>
            <a:grpFill/>
            <a:ln w="9525" cap="flat">
              <a:noFill/>
              <a:prstDash val="solid"/>
              <a:miter/>
            </a:ln>
          </p:spPr>
          <p:txBody>
            <a:bodyPr rtlCol="0" anchor="ctr"/>
            <a:lstStyle/>
            <a:p>
              <a:endParaRPr lang="en-US" noProof="0"/>
            </a:p>
          </p:txBody>
        </p:sp>
        <p:sp>
          <p:nvSpPr>
            <p:cNvPr id="75" name="Freeform: Shape 74">
              <a:extLst>
                <a:ext uri="{FF2B5EF4-FFF2-40B4-BE49-F238E27FC236}">
                  <a16:creationId xmlns:a16="http://schemas.microsoft.com/office/drawing/2014/main" id="{0D5FDA04-B525-40D6-BE54-F626BA9FA9B5}"/>
                </a:ext>
              </a:extLst>
            </p:cNvPr>
            <p:cNvSpPr/>
            <p:nvPr/>
          </p:nvSpPr>
          <p:spPr>
            <a:xfrm>
              <a:off x="6398037" y="3697033"/>
              <a:ext cx="38100" cy="9525"/>
            </a:xfrm>
            <a:custGeom>
              <a:avLst/>
              <a:gdLst>
                <a:gd name="connsiteX0" fmla="*/ 0 w 38100"/>
                <a:gd name="connsiteY0" fmla="*/ 11716 h 9525"/>
                <a:gd name="connsiteX1" fmla="*/ 13906 w 38100"/>
                <a:gd name="connsiteY1" fmla="*/ 10858 h 9525"/>
                <a:gd name="connsiteX2" fmla="*/ 18002 w 38100"/>
                <a:gd name="connsiteY2" fmla="*/ 14383 h 9525"/>
                <a:gd name="connsiteX3" fmla="*/ 39814 w 38100"/>
                <a:gd name="connsiteY3" fmla="*/ 11811 h 9525"/>
                <a:gd name="connsiteX4" fmla="*/ 44005 w 38100"/>
                <a:gd name="connsiteY4" fmla="*/ 0 h 9525"/>
                <a:gd name="connsiteX5" fmla="*/ 0 w 38100"/>
                <a:gd name="connsiteY5" fmla="*/ 1171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
                  <a:moveTo>
                    <a:pt x="0" y="11716"/>
                  </a:moveTo>
                  <a:cubicBezTo>
                    <a:pt x="667" y="12573"/>
                    <a:pt x="13049" y="10287"/>
                    <a:pt x="13906" y="10858"/>
                  </a:cubicBezTo>
                  <a:cubicBezTo>
                    <a:pt x="17621" y="13335"/>
                    <a:pt x="8763" y="14573"/>
                    <a:pt x="18002" y="14383"/>
                  </a:cubicBezTo>
                  <a:cubicBezTo>
                    <a:pt x="24003" y="14288"/>
                    <a:pt x="27718" y="15621"/>
                    <a:pt x="39814" y="11811"/>
                  </a:cubicBezTo>
                  <a:cubicBezTo>
                    <a:pt x="39814" y="7239"/>
                    <a:pt x="42958" y="4096"/>
                    <a:pt x="44005" y="0"/>
                  </a:cubicBezTo>
                  <a:cubicBezTo>
                    <a:pt x="27718" y="6382"/>
                    <a:pt x="6096" y="476"/>
                    <a:pt x="0" y="11716"/>
                  </a:cubicBezTo>
                  <a:close/>
                </a:path>
              </a:pathLst>
            </a:custGeom>
            <a:grpFill/>
            <a:ln w="9525" cap="flat">
              <a:noFill/>
              <a:prstDash val="solid"/>
              <a:miter/>
            </a:ln>
          </p:spPr>
          <p:txBody>
            <a:bodyPr rtlCol="0" anchor="ctr"/>
            <a:lstStyle/>
            <a:p>
              <a:endParaRPr lang="en-US" noProof="0"/>
            </a:p>
          </p:txBody>
        </p:sp>
        <p:sp>
          <p:nvSpPr>
            <p:cNvPr id="76" name="Freeform: Shape 75">
              <a:extLst>
                <a:ext uri="{FF2B5EF4-FFF2-40B4-BE49-F238E27FC236}">
                  <a16:creationId xmlns:a16="http://schemas.microsoft.com/office/drawing/2014/main" id="{076BF508-DF4F-4FE8-8FF4-179DD3108B37}"/>
                </a:ext>
              </a:extLst>
            </p:cNvPr>
            <p:cNvSpPr/>
            <p:nvPr/>
          </p:nvSpPr>
          <p:spPr>
            <a:xfrm>
              <a:off x="6488239" y="3669697"/>
              <a:ext cx="85725" cy="19050"/>
            </a:xfrm>
            <a:custGeom>
              <a:avLst/>
              <a:gdLst>
                <a:gd name="connsiteX0" fmla="*/ 77534 w 85725"/>
                <a:gd name="connsiteY0" fmla="*/ 286 h 19050"/>
                <a:gd name="connsiteX1" fmla="*/ 68866 w 85725"/>
                <a:gd name="connsiteY1" fmla="*/ 0 h 19050"/>
                <a:gd name="connsiteX2" fmla="*/ 60960 w 85725"/>
                <a:gd name="connsiteY2" fmla="*/ 1715 h 19050"/>
                <a:gd name="connsiteX3" fmla="*/ 50387 w 85725"/>
                <a:gd name="connsiteY3" fmla="*/ 4001 h 19050"/>
                <a:gd name="connsiteX4" fmla="*/ 45149 w 85725"/>
                <a:gd name="connsiteY4" fmla="*/ 5144 h 19050"/>
                <a:gd name="connsiteX5" fmla="*/ 10192 w 85725"/>
                <a:gd name="connsiteY5" fmla="*/ 10573 h 19050"/>
                <a:gd name="connsiteX6" fmla="*/ 5715 w 85725"/>
                <a:gd name="connsiteY6" fmla="*/ 13716 h 19050"/>
                <a:gd name="connsiteX7" fmla="*/ 9811 w 85725"/>
                <a:gd name="connsiteY7" fmla="*/ 17145 h 19050"/>
                <a:gd name="connsiteX8" fmla="*/ 0 w 85725"/>
                <a:gd name="connsiteY8" fmla="*/ 21431 h 19050"/>
                <a:gd name="connsiteX9" fmla="*/ 17240 w 85725"/>
                <a:gd name="connsiteY9" fmla="*/ 22003 h 19050"/>
                <a:gd name="connsiteX10" fmla="*/ 19526 w 85725"/>
                <a:gd name="connsiteY10" fmla="*/ 12764 h 19050"/>
                <a:gd name="connsiteX11" fmla="*/ 36100 w 85725"/>
                <a:gd name="connsiteY11" fmla="*/ 11335 h 19050"/>
                <a:gd name="connsiteX12" fmla="*/ 46196 w 85725"/>
                <a:gd name="connsiteY12" fmla="*/ 15716 h 19050"/>
                <a:gd name="connsiteX13" fmla="*/ 43910 w 85725"/>
                <a:gd name="connsiteY13" fmla="*/ 9620 h 19050"/>
                <a:gd name="connsiteX14" fmla="*/ 50673 w 85725"/>
                <a:gd name="connsiteY14" fmla="*/ 12478 h 19050"/>
                <a:gd name="connsiteX15" fmla="*/ 61913 w 85725"/>
                <a:gd name="connsiteY15" fmla="*/ 12192 h 19050"/>
                <a:gd name="connsiteX16" fmla="*/ 62294 w 85725"/>
                <a:gd name="connsiteY16" fmla="*/ 5525 h 19050"/>
                <a:gd name="connsiteX17" fmla="*/ 79915 w 85725"/>
                <a:gd name="connsiteY17" fmla="*/ 14764 h 19050"/>
                <a:gd name="connsiteX18" fmla="*/ 86297 w 85725"/>
                <a:gd name="connsiteY18" fmla="*/ 8954 h 19050"/>
                <a:gd name="connsiteX19" fmla="*/ 77534 w 85725"/>
                <a:gd name="connsiteY19" fmla="*/ 28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19050">
                  <a:moveTo>
                    <a:pt x="77534" y="286"/>
                  </a:moveTo>
                  <a:cubicBezTo>
                    <a:pt x="74295" y="667"/>
                    <a:pt x="70199" y="2286"/>
                    <a:pt x="68866" y="0"/>
                  </a:cubicBezTo>
                  <a:cubicBezTo>
                    <a:pt x="66294" y="762"/>
                    <a:pt x="63532" y="953"/>
                    <a:pt x="60960" y="1715"/>
                  </a:cubicBezTo>
                  <a:cubicBezTo>
                    <a:pt x="52007" y="4477"/>
                    <a:pt x="56864" y="3810"/>
                    <a:pt x="50387" y="4001"/>
                  </a:cubicBezTo>
                  <a:cubicBezTo>
                    <a:pt x="48673" y="4001"/>
                    <a:pt x="46768" y="4858"/>
                    <a:pt x="45149" y="5144"/>
                  </a:cubicBezTo>
                  <a:cubicBezTo>
                    <a:pt x="30290" y="7430"/>
                    <a:pt x="17812" y="12478"/>
                    <a:pt x="10192" y="10573"/>
                  </a:cubicBezTo>
                  <a:cubicBezTo>
                    <a:pt x="12573" y="12668"/>
                    <a:pt x="5906" y="12954"/>
                    <a:pt x="5715" y="13716"/>
                  </a:cubicBezTo>
                  <a:cubicBezTo>
                    <a:pt x="5334" y="15050"/>
                    <a:pt x="10382" y="16574"/>
                    <a:pt x="9811" y="17145"/>
                  </a:cubicBezTo>
                  <a:cubicBezTo>
                    <a:pt x="8096" y="19336"/>
                    <a:pt x="4572" y="20574"/>
                    <a:pt x="0" y="21431"/>
                  </a:cubicBezTo>
                  <a:cubicBezTo>
                    <a:pt x="2286" y="30290"/>
                    <a:pt x="11621" y="24860"/>
                    <a:pt x="17240" y="22003"/>
                  </a:cubicBezTo>
                  <a:cubicBezTo>
                    <a:pt x="20479" y="20003"/>
                    <a:pt x="14764" y="14097"/>
                    <a:pt x="19526" y="12764"/>
                  </a:cubicBezTo>
                  <a:cubicBezTo>
                    <a:pt x="25718" y="11335"/>
                    <a:pt x="28575" y="14573"/>
                    <a:pt x="36100" y="11335"/>
                  </a:cubicBezTo>
                  <a:cubicBezTo>
                    <a:pt x="37148" y="17907"/>
                    <a:pt x="42958" y="20384"/>
                    <a:pt x="46196" y="15716"/>
                  </a:cubicBezTo>
                  <a:cubicBezTo>
                    <a:pt x="55245" y="13145"/>
                    <a:pt x="34862" y="12287"/>
                    <a:pt x="43910" y="9620"/>
                  </a:cubicBezTo>
                  <a:cubicBezTo>
                    <a:pt x="47244" y="9144"/>
                    <a:pt x="50387" y="8858"/>
                    <a:pt x="50673" y="12478"/>
                  </a:cubicBezTo>
                  <a:cubicBezTo>
                    <a:pt x="55436" y="10954"/>
                    <a:pt x="57341" y="13526"/>
                    <a:pt x="61913" y="12192"/>
                  </a:cubicBezTo>
                  <a:cubicBezTo>
                    <a:pt x="61436" y="9716"/>
                    <a:pt x="59341" y="6572"/>
                    <a:pt x="62294" y="5525"/>
                  </a:cubicBezTo>
                  <a:cubicBezTo>
                    <a:pt x="70009" y="6096"/>
                    <a:pt x="72866" y="13335"/>
                    <a:pt x="79915" y="14764"/>
                  </a:cubicBezTo>
                  <a:cubicBezTo>
                    <a:pt x="79534" y="11811"/>
                    <a:pt x="84868" y="11240"/>
                    <a:pt x="86297" y="8954"/>
                  </a:cubicBezTo>
                  <a:cubicBezTo>
                    <a:pt x="86201" y="2667"/>
                    <a:pt x="77915" y="6953"/>
                    <a:pt x="77534" y="286"/>
                  </a:cubicBezTo>
                  <a:close/>
                </a:path>
              </a:pathLst>
            </a:custGeom>
            <a:grpFill/>
            <a:ln w="9525" cap="flat">
              <a:noFill/>
              <a:prstDash val="solid"/>
              <a:miter/>
            </a:ln>
          </p:spPr>
          <p:txBody>
            <a:bodyPr rtlCol="0" anchor="ctr"/>
            <a:lstStyle/>
            <a:p>
              <a:endParaRPr lang="en-US" noProof="0"/>
            </a:p>
          </p:txBody>
        </p:sp>
        <p:sp>
          <p:nvSpPr>
            <p:cNvPr id="77" name="Freeform: Shape 76">
              <a:extLst>
                <a:ext uri="{FF2B5EF4-FFF2-40B4-BE49-F238E27FC236}">
                  <a16:creationId xmlns:a16="http://schemas.microsoft.com/office/drawing/2014/main" id="{99EAB9DE-012A-48D0-86F4-5CA87FF0D638}"/>
                </a:ext>
              </a:extLst>
            </p:cNvPr>
            <p:cNvSpPr/>
            <p:nvPr/>
          </p:nvSpPr>
          <p:spPr>
            <a:xfrm>
              <a:off x="4771548" y="3887304"/>
              <a:ext cx="9525" cy="9525"/>
            </a:xfrm>
            <a:custGeom>
              <a:avLst/>
              <a:gdLst>
                <a:gd name="connsiteX0" fmla="*/ 0 w 0"/>
                <a:gd name="connsiteY0" fmla="*/ 610 h 0"/>
                <a:gd name="connsiteX1" fmla="*/ 4858 w 0"/>
                <a:gd name="connsiteY1" fmla="*/ 6135 h 0"/>
                <a:gd name="connsiteX2" fmla="*/ 6763 w 0"/>
                <a:gd name="connsiteY2" fmla="*/ 3563 h 0"/>
                <a:gd name="connsiteX3" fmla="*/ 0 w 0"/>
                <a:gd name="connsiteY3" fmla="*/ 610 h 0"/>
              </a:gdLst>
              <a:ahLst/>
              <a:cxnLst>
                <a:cxn ang="0">
                  <a:pos x="connsiteX0" y="connsiteY0"/>
                </a:cxn>
                <a:cxn ang="0">
                  <a:pos x="connsiteX1" y="connsiteY1"/>
                </a:cxn>
                <a:cxn ang="0">
                  <a:pos x="connsiteX2" y="connsiteY2"/>
                </a:cxn>
                <a:cxn ang="0">
                  <a:pos x="connsiteX3" y="connsiteY3"/>
                </a:cxn>
              </a:cxnLst>
              <a:rect l="l" t="t" r="r" b="b"/>
              <a:pathLst>
                <a:path>
                  <a:moveTo>
                    <a:pt x="0" y="610"/>
                  </a:moveTo>
                  <a:cubicBezTo>
                    <a:pt x="1333" y="2896"/>
                    <a:pt x="1619" y="6420"/>
                    <a:pt x="4858" y="6135"/>
                  </a:cubicBezTo>
                  <a:cubicBezTo>
                    <a:pt x="4572" y="4896"/>
                    <a:pt x="4381" y="3658"/>
                    <a:pt x="6763" y="3563"/>
                  </a:cubicBezTo>
                  <a:cubicBezTo>
                    <a:pt x="5524" y="1087"/>
                    <a:pt x="4191" y="-1104"/>
                    <a:pt x="0" y="610"/>
                  </a:cubicBezTo>
                  <a:close/>
                </a:path>
              </a:pathLst>
            </a:custGeom>
            <a:grpFill/>
            <a:ln w="9525" cap="flat">
              <a:noFill/>
              <a:prstDash val="solid"/>
              <a:miter/>
            </a:ln>
          </p:spPr>
          <p:txBody>
            <a:bodyPr rtlCol="0" anchor="ctr"/>
            <a:lstStyle/>
            <a:p>
              <a:endParaRPr lang="en-US" noProof="0"/>
            </a:p>
          </p:txBody>
        </p:sp>
        <p:sp>
          <p:nvSpPr>
            <p:cNvPr id="78" name="Freeform: Shape 77">
              <a:extLst>
                <a:ext uri="{FF2B5EF4-FFF2-40B4-BE49-F238E27FC236}">
                  <a16:creationId xmlns:a16="http://schemas.microsoft.com/office/drawing/2014/main" id="{A5523FE1-4565-4784-9CA3-A3B45020CD8C}"/>
                </a:ext>
              </a:extLst>
            </p:cNvPr>
            <p:cNvSpPr/>
            <p:nvPr/>
          </p:nvSpPr>
          <p:spPr>
            <a:xfrm>
              <a:off x="4760627" y="3871722"/>
              <a:ext cx="19050" cy="9525"/>
            </a:xfrm>
            <a:custGeom>
              <a:avLst/>
              <a:gdLst>
                <a:gd name="connsiteX0" fmla="*/ 63 w 19050"/>
                <a:gd name="connsiteY0" fmla="*/ 9811 h 9525"/>
                <a:gd name="connsiteX1" fmla="*/ 24923 w 19050"/>
                <a:gd name="connsiteY1" fmla="*/ 0 h 9525"/>
                <a:gd name="connsiteX2" fmla="*/ 63 w 19050"/>
                <a:gd name="connsiteY2" fmla="*/ 9811 h 9525"/>
              </a:gdLst>
              <a:ahLst/>
              <a:cxnLst>
                <a:cxn ang="0">
                  <a:pos x="connsiteX0" y="connsiteY0"/>
                </a:cxn>
                <a:cxn ang="0">
                  <a:pos x="connsiteX1" y="connsiteY1"/>
                </a:cxn>
                <a:cxn ang="0">
                  <a:pos x="connsiteX2" y="connsiteY2"/>
                </a:cxn>
              </a:cxnLst>
              <a:rect l="l" t="t" r="r" b="b"/>
              <a:pathLst>
                <a:path w="19050" h="9525">
                  <a:moveTo>
                    <a:pt x="63" y="9811"/>
                  </a:moveTo>
                  <a:cubicBezTo>
                    <a:pt x="10921" y="7715"/>
                    <a:pt x="21685" y="5429"/>
                    <a:pt x="24923" y="0"/>
                  </a:cubicBezTo>
                  <a:cubicBezTo>
                    <a:pt x="16160" y="3048"/>
                    <a:pt x="-1175" y="2476"/>
                    <a:pt x="63" y="9811"/>
                  </a:cubicBezTo>
                  <a:close/>
                </a:path>
              </a:pathLst>
            </a:custGeom>
            <a:grpFill/>
            <a:ln w="9525" cap="flat">
              <a:noFill/>
              <a:prstDash val="solid"/>
              <a:miter/>
            </a:ln>
          </p:spPr>
          <p:txBody>
            <a:bodyPr rtlCol="0" anchor="ctr"/>
            <a:lstStyle/>
            <a:p>
              <a:endParaRPr lang="en-US" noProof="0"/>
            </a:p>
          </p:txBody>
        </p:sp>
        <p:sp>
          <p:nvSpPr>
            <p:cNvPr id="79" name="Freeform: Shape 78">
              <a:extLst>
                <a:ext uri="{FF2B5EF4-FFF2-40B4-BE49-F238E27FC236}">
                  <a16:creationId xmlns:a16="http://schemas.microsoft.com/office/drawing/2014/main" id="{2E2E006B-5832-41E0-8506-0368543CF926}"/>
                </a:ext>
              </a:extLst>
            </p:cNvPr>
            <p:cNvSpPr/>
            <p:nvPr/>
          </p:nvSpPr>
          <p:spPr>
            <a:xfrm>
              <a:off x="5799874" y="3840671"/>
              <a:ext cx="9525" cy="9525"/>
            </a:xfrm>
            <a:custGeom>
              <a:avLst/>
              <a:gdLst>
                <a:gd name="connsiteX0" fmla="*/ 4566 w 9525"/>
                <a:gd name="connsiteY0" fmla="*/ 1715 h 0"/>
                <a:gd name="connsiteX1" fmla="*/ 89 w 9525"/>
                <a:gd name="connsiteY1" fmla="*/ 4858 h 0"/>
                <a:gd name="connsiteX2" fmla="*/ 12471 w 9525"/>
                <a:gd name="connsiteY2" fmla="*/ 0 h 0"/>
                <a:gd name="connsiteX3" fmla="*/ 4566 w 9525"/>
                <a:gd name="connsiteY3" fmla="*/ 1715 h 0"/>
              </a:gdLst>
              <a:ahLst/>
              <a:cxnLst>
                <a:cxn ang="0">
                  <a:pos x="connsiteX0" y="connsiteY0"/>
                </a:cxn>
                <a:cxn ang="0">
                  <a:pos x="connsiteX1" y="connsiteY1"/>
                </a:cxn>
                <a:cxn ang="0">
                  <a:pos x="connsiteX2" y="connsiteY2"/>
                </a:cxn>
                <a:cxn ang="0">
                  <a:pos x="connsiteX3" y="connsiteY3"/>
                </a:cxn>
              </a:cxnLst>
              <a:rect l="l" t="t" r="r" b="b"/>
              <a:pathLst>
                <a:path w="9525">
                  <a:moveTo>
                    <a:pt x="4566" y="1715"/>
                  </a:moveTo>
                  <a:cubicBezTo>
                    <a:pt x="2661" y="2572"/>
                    <a:pt x="-578" y="2857"/>
                    <a:pt x="89" y="4858"/>
                  </a:cubicBezTo>
                  <a:cubicBezTo>
                    <a:pt x="3518" y="2953"/>
                    <a:pt x="14567" y="4286"/>
                    <a:pt x="12471" y="0"/>
                  </a:cubicBezTo>
                  <a:cubicBezTo>
                    <a:pt x="9804" y="571"/>
                    <a:pt x="7137" y="1143"/>
                    <a:pt x="4566" y="1715"/>
                  </a:cubicBezTo>
                  <a:close/>
                </a:path>
              </a:pathLst>
            </a:custGeom>
            <a:grpFill/>
            <a:ln w="9525" cap="flat">
              <a:noFill/>
              <a:prstDash val="solid"/>
              <a:miter/>
            </a:ln>
          </p:spPr>
          <p:txBody>
            <a:bodyPr rtlCol="0" anchor="ctr"/>
            <a:lstStyle/>
            <a:p>
              <a:endParaRPr lang="en-US" noProof="0"/>
            </a:p>
          </p:txBody>
        </p:sp>
        <p:sp>
          <p:nvSpPr>
            <p:cNvPr id="80" name="Freeform: Shape 79">
              <a:extLst>
                <a:ext uri="{FF2B5EF4-FFF2-40B4-BE49-F238E27FC236}">
                  <a16:creationId xmlns:a16="http://schemas.microsoft.com/office/drawing/2014/main" id="{0FECF78C-390F-404F-80C5-3C40038F6F62}"/>
                </a:ext>
              </a:extLst>
            </p:cNvPr>
            <p:cNvSpPr/>
            <p:nvPr/>
          </p:nvSpPr>
          <p:spPr>
            <a:xfrm>
              <a:off x="4778212" y="3930967"/>
              <a:ext cx="9525" cy="9525"/>
            </a:xfrm>
            <a:custGeom>
              <a:avLst/>
              <a:gdLst>
                <a:gd name="connsiteX0" fmla="*/ 6385 w 0"/>
                <a:gd name="connsiteY0" fmla="*/ 0 h 0"/>
                <a:gd name="connsiteX1" fmla="*/ 1146 w 0"/>
                <a:gd name="connsiteY1" fmla="*/ 1143 h 0"/>
                <a:gd name="connsiteX2" fmla="*/ 3 w 0"/>
                <a:gd name="connsiteY2" fmla="*/ 5810 h 0"/>
                <a:gd name="connsiteX3" fmla="*/ 638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385" y="0"/>
                  </a:moveTo>
                  <a:cubicBezTo>
                    <a:pt x="4671" y="381"/>
                    <a:pt x="2861" y="762"/>
                    <a:pt x="1146" y="1143"/>
                  </a:cubicBezTo>
                  <a:cubicBezTo>
                    <a:pt x="1908" y="3143"/>
                    <a:pt x="-92" y="4001"/>
                    <a:pt x="3" y="5810"/>
                  </a:cubicBezTo>
                  <a:cubicBezTo>
                    <a:pt x="4099" y="4667"/>
                    <a:pt x="9243" y="4096"/>
                    <a:pt x="6385" y="0"/>
                  </a:cubicBezTo>
                  <a:close/>
                </a:path>
              </a:pathLst>
            </a:custGeom>
            <a:grpFill/>
            <a:ln w="9525" cap="flat">
              <a:noFill/>
              <a:prstDash val="solid"/>
              <a:miter/>
            </a:ln>
          </p:spPr>
          <p:txBody>
            <a:bodyPr rtlCol="0" anchor="ctr"/>
            <a:lstStyle/>
            <a:p>
              <a:endParaRPr lang="en-US" noProof="0"/>
            </a:p>
          </p:txBody>
        </p:sp>
        <p:sp>
          <p:nvSpPr>
            <p:cNvPr id="81" name="Freeform: Shape 80">
              <a:extLst>
                <a:ext uri="{FF2B5EF4-FFF2-40B4-BE49-F238E27FC236}">
                  <a16:creationId xmlns:a16="http://schemas.microsoft.com/office/drawing/2014/main" id="{704E37C7-1586-4433-AF59-1CDB349CCA88}"/>
                </a:ext>
              </a:extLst>
            </p:cNvPr>
            <p:cNvSpPr/>
            <p:nvPr/>
          </p:nvSpPr>
          <p:spPr>
            <a:xfrm>
              <a:off x="4720597" y="3879818"/>
              <a:ext cx="28575" cy="9525"/>
            </a:xfrm>
            <a:custGeom>
              <a:avLst/>
              <a:gdLst>
                <a:gd name="connsiteX0" fmla="*/ 4660 w 28575"/>
                <a:gd name="connsiteY0" fmla="*/ 13811 h 9525"/>
                <a:gd name="connsiteX1" fmla="*/ 27996 w 28575"/>
                <a:gd name="connsiteY1" fmla="*/ 0 h 9525"/>
                <a:gd name="connsiteX2" fmla="*/ 7708 w 28575"/>
                <a:gd name="connsiteY2" fmla="*/ 6572 h 9525"/>
                <a:gd name="connsiteX3" fmla="*/ 8470 w 28575"/>
                <a:gd name="connsiteY3" fmla="*/ 8573 h 9525"/>
                <a:gd name="connsiteX4" fmla="*/ 4660 w 28575"/>
                <a:gd name="connsiteY4" fmla="*/ 13811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9525">
                  <a:moveTo>
                    <a:pt x="4660" y="13811"/>
                  </a:moveTo>
                  <a:cubicBezTo>
                    <a:pt x="7613" y="7144"/>
                    <a:pt x="33235" y="10192"/>
                    <a:pt x="27996" y="0"/>
                  </a:cubicBezTo>
                  <a:cubicBezTo>
                    <a:pt x="25901" y="3524"/>
                    <a:pt x="13423" y="3429"/>
                    <a:pt x="7708" y="6572"/>
                  </a:cubicBezTo>
                  <a:cubicBezTo>
                    <a:pt x="7422" y="6667"/>
                    <a:pt x="8565" y="8382"/>
                    <a:pt x="8470" y="8573"/>
                  </a:cubicBezTo>
                  <a:cubicBezTo>
                    <a:pt x="7517" y="10192"/>
                    <a:pt x="-7342" y="12954"/>
                    <a:pt x="4660" y="13811"/>
                  </a:cubicBezTo>
                  <a:close/>
                </a:path>
              </a:pathLst>
            </a:custGeom>
            <a:grpFill/>
            <a:ln w="9525" cap="flat">
              <a:noFill/>
              <a:prstDash val="solid"/>
              <a:miter/>
            </a:ln>
          </p:spPr>
          <p:txBody>
            <a:bodyPr rtlCol="0" anchor="ctr"/>
            <a:lstStyle/>
            <a:p>
              <a:endParaRPr lang="en-US" noProof="0"/>
            </a:p>
          </p:txBody>
        </p:sp>
        <p:sp>
          <p:nvSpPr>
            <p:cNvPr id="82" name="Freeform: Shape 81">
              <a:extLst>
                <a:ext uri="{FF2B5EF4-FFF2-40B4-BE49-F238E27FC236}">
                  <a16:creationId xmlns:a16="http://schemas.microsoft.com/office/drawing/2014/main" id="{C4376764-3BA4-4589-9351-DD60977561F9}"/>
                </a:ext>
              </a:extLst>
            </p:cNvPr>
            <p:cNvSpPr/>
            <p:nvPr/>
          </p:nvSpPr>
          <p:spPr>
            <a:xfrm>
              <a:off x="4652040" y="3941350"/>
              <a:ext cx="104775" cy="47625"/>
            </a:xfrm>
            <a:custGeom>
              <a:avLst/>
              <a:gdLst>
                <a:gd name="connsiteX0" fmla="*/ 7209 w 104775"/>
                <a:gd name="connsiteY0" fmla="*/ 43148 h 47625"/>
                <a:gd name="connsiteX1" fmla="*/ 827 w 104775"/>
                <a:gd name="connsiteY1" fmla="*/ 48958 h 47625"/>
                <a:gd name="connsiteX2" fmla="*/ 18067 w 104775"/>
                <a:gd name="connsiteY2" fmla="*/ 49530 h 47625"/>
                <a:gd name="connsiteX3" fmla="*/ 26735 w 104775"/>
                <a:gd name="connsiteY3" fmla="*/ 49816 h 47625"/>
                <a:gd name="connsiteX4" fmla="*/ 21115 w 104775"/>
                <a:gd name="connsiteY4" fmla="*/ 42291 h 47625"/>
                <a:gd name="connsiteX5" fmla="*/ 34355 w 104775"/>
                <a:gd name="connsiteY5" fmla="*/ 24098 h 47625"/>
                <a:gd name="connsiteX6" fmla="*/ 45975 w 104775"/>
                <a:gd name="connsiteY6" fmla="*/ 32480 h 47625"/>
                <a:gd name="connsiteX7" fmla="*/ 38451 w 104775"/>
                <a:gd name="connsiteY7" fmla="*/ 42863 h 47625"/>
                <a:gd name="connsiteX8" fmla="*/ 51214 w 104775"/>
                <a:gd name="connsiteY8" fmla="*/ 31337 h 47625"/>
                <a:gd name="connsiteX9" fmla="*/ 68931 w 104775"/>
                <a:gd name="connsiteY9" fmla="*/ 25336 h 47625"/>
                <a:gd name="connsiteX10" fmla="*/ 79122 w 104775"/>
                <a:gd name="connsiteY10" fmla="*/ 14383 h 47625"/>
                <a:gd name="connsiteX11" fmla="*/ 87695 w 104775"/>
                <a:gd name="connsiteY11" fmla="*/ 30004 h 47625"/>
                <a:gd name="connsiteX12" fmla="*/ 100935 w 104775"/>
                <a:gd name="connsiteY12" fmla="*/ 11811 h 47625"/>
                <a:gd name="connsiteX13" fmla="*/ 111888 w 104775"/>
                <a:gd name="connsiteY13" fmla="*/ 2857 h 47625"/>
                <a:gd name="connsiteX14" fmla="*/ 105126 w 104775"/>
                <a:gd name="connsiteY14" fmla="*/ 0 h 47625"/>
                <a:gd name="connsiteX15" fmla="*/ 8066 w 104775"/>
                <a:gd name="connsiteY15" fmla="*/ 29908 h 47625"/>
                <a:gd name="connsiteX16" fmla="*/ 11019 w 104775"/>
                <a:gd name="connsiteY16" fmla="*/ 38005 h 47625"/>
                <a:gd name="connsiteX17" fmla="*/ 7209 w 104775"/>
                <a:gd name="connsiteY17" fmla="*/ 4314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47625">
                  <a:moveTo>
                    <a:pt x="7209" y="43148"/>
                  </a:moveTo>
                  <a:cubicBezTo>
                    <a:pt x="3113" y="44291"/>
                    <a:pt x="-2031" y="44863"/>
                    <a:pt x="827" y="48958"/>
                  </a:cubicBezTo>
                  <a:cubicBezTo>
                    <a:pt x="3208" y="53626"/>
                    <a:pt x="12447" y="49435"/>
                    <a:pt x="18067" y="49530"/>
                  </a:cubicBezTo>
                  <a:cubicBezTo>
                    <a:pt x="19782" y="49625"/>
                    <a:pt x="28830" y="54959"/>
                    <a:pt x="26735" y="49816"/>
                  </a:cubicBezTo>
                  <a:cubicBezTo>
                    <a:pt x="22734" y="50292"/>
                    <a:pt x="22544" y="45434"/>
                    <a:pt x="21115" y="42291"/>
                  </a:cubicBezTo>
                  <a:cubicBezTo>
                    <a:pt x="25020" y="36004"/>
                    <a:pt x="21306" y="26479"/>
                    <a:pt x="34355" y="24098"/>
                  </a:cubicBezTo>
                  <a:cubicBezTo>
                    <a:pt x="40070" y="24384"/>
                    <a:pt x="43404" y="28004"/>
                    <a:pt x="45975" y="32480"/>
                  </a:cubicBezTo>
                  <a:cubicBezTo>
                    <a:pt x="37403" y="33338"/>
                    <a:pt x="34831" y="36767"/>
                    <a:pt x="38451" y="42863"/>
                  </a:cubicBezTo>
                  <a:cubicBezTo>
                    <a:pt x="53310" y="43529"/>
                    <a:pt x="43785" y="33814"/>
                    <a:pt x="51214" y="31337"/>
                  </a:cubicBezTo>
                  <a:cubicBezTo>
                    <a:pt x="54738" y="26098"/>
                    <a:pt x="60072" y="24289"/>
                    <a:pt x="68931" y="25336"/>
                  </a:cubicBezTo>
                  <a:cubicBezTo>
                    <a:pt x="72169" y="21622"/>
                    <a:pt x="68645" y="14954"/>
                    <a:pt x="79122" y="14383"/>
                  </a:cubicBezTo>
                  <a:cubicBezTo>
                    <a:pt x="78265" y="20479"/>
                    <a:pt x="82456" y="24860"/>
                    <a:pt x="87695" y="30004"/>
                  </a:cubicBezTo>
                  <a:cubicBezTo>
                    <a:pt x="101030" y="27813"/>
                    <a:pt x="90933" y="15526"/>
                    <a:pt x="100935" y="11811"/>
                  </a:cubicBezTo>
                  <a:cubicBezTo>
                    <a:pt x="108650" y="10573"/>
                    <a:pt x="115413" y="8954"/>
                    <a:pt x="111888" y="2857"/>
                  </a:cubicBezTo>
                  <a:cubicBezTo>
                    <a:pt x="102554" y="6001"/>
                    <a:pt x="106554" y="7715"/>
                    <a:pt x="105126" y="0"/>
                  </a:cubicBezTo>
                  <a:cubicBezTo>
                    <a:pt x="73026" y="10096"/>
                    <a:pt x="39498" y="19526"/>
                    <a:pt x="8066" y="29908"/>
                  </a:cubicBezTo>
                  <a:cubicBezTo>
                    <a:pt x="9018" y="32575"/>
                    <a:pt x="10066" y="35338"/>
                    <a:pt x="11019" y="38005"/>
                  </a:cubicBezTo>
                  <a:cubicBezTo>
                    <a:pt x="8256" y="39052"/>
                    <a:pt x="7780" y="41148"/>
                    <a:pt x="7209" y="43148"/>
                  </a:cubicBezTo>
                  <a:close/>
                </a:path>
              </a:pathLst>
            </a:custGeom>
            <a:grpFill/>
            <a:ln w="9525" cap="flat">
              <a:noFill/>
              <a:prstDash val="solid"/>
              <a:miter/>
            </a:ln>
          </p:spPr>
          <p:txBody>
            <a:bodyPr rtlCol="0" anchor="ctr"/>
            <a:lstStyle/>
            <a:p>
              <a:endParaRPr lang="en-US" noProof="0"/>
            </a:p>
          </p:txBody>
        </p:sp>
        <p:sp>
          <p:nvSpPr>
            <p:cNvPr id="83" name="Freeform: Shape 82">
              <a:extLst>
                <a:ext uri="{FF2B5EF4-FFF2-40B4-BE49-F238E27FC236}">
                  <a16:creationId xmlns:a16="http://schemas.microsoft.com/office/drawing/2014/main" id="{D7947CF9-69F9-493D-A3E2-D3013FBD39F2}"/>
                </a:ext>
              </a:extLst>
            </p:cNvPr>
            <p:cNvSpPr/>
            <p:nvPr/>
          </p:nvSpPr>
          <p:spPr>
            <a:xfrm>
              <a:off x="4577238" y="3978267"/>
              <a:ext cx="219075" cy="38100"/>
            </a:xfrm>
            <a:custGeom>
              <a:avLst/>
              <a:gdLst>
                <a:gd name="connsiteX0" fmla="*/ 216218 w 219075"/>
                <a:gd name="connsiteY0" fmla="*/ 7660 h 38100"/>
                <a:gd name="connsiteX1" fmla="*/ 210217 w 219075"/>
                <a:gd name="connsiteY1" fmla="*/ 6802 h 38100"/>
                <a:gd name="connsiteX2" fmla="*/ 208693 w 219075"/>
                <a:gd name="connsiteY2" fmla="*/ 2802 h 38100"/>
                <a:gd name="connsiteX3" fmla="*/ 190691 w 219075"/>
                <a:gd name="connsiteY3" fmla="*/ 135 h 38100"/>
                <a:gd name="connsiteX4" fmla="*/ 175260 w 219075"/>
                <a:gd name="connsiteY4" fmla="*/ 12232 h 38100"/>
                <a:gd name="connsiteX5" fmla="*/ 141065 w 219075"/>
                <a:gd name="connsiteY5" fmla="*/ 19661 h 38100"/>
                <a:gd name="connsiteX6" fmla="*/ 137636 w 219075"/>
                <a:gd name="connsiteY6" fmla="*/ 18232 h 38100"/>
                <a:gd name="connsiteX7" fmla="*/ 104108 w 219075"/>
                <a:gd name="connsiteY7" fmla="*/ 27662 h 38100"/>
                <a:gd name="connsiteX8" fmla="*/ 102203 w 219075"/>
                <a:gd name="connsiteY8" fmla="*/ 30234 h 38100"/>
                <a:gd name="connsiteX9" fmla="*/ 90964 w 219075"/>
                <a:gd name="connsiteY9" fmla="*/ 30520 h 38100"/>
                <a:gd name="connsiteX10" fmla="*/ 78581 w 219075"/>
                <a:gd name="connsiteY10" fmla="*/ 35377 h 38100"/>
                <a:gd name="connsiteX11" fmla="*/ 69152 w 219075"/>
                <a:gd name="connsiteY11" fmla="*/ 33091 h 38100"/>
                <a:gd name="connsiteX12" fmla="*/ 26289 w 219075"/>
                <a:gd name="connsiteY12" fmla="*/ 40235 h 38100"/>
                <a:gd name="connsiteX13" fmla="*/ 21050 w 219075"/>
                <a:gd name="connsiteY13" fmla="*/ 41378 h 38100"/>
                <a:gd name="connsiteX14" fmla="*/ 0 w 219075"/>
                <a:gd name="connsiteY14" fmla="*/ 45950 h 38100"/>
                <a:gd name="connsiteX15" fmla="*/ 80105 w 219075"/>
                <a:gd name="connsiteY15" fmla="*/ 39473 h 38100"/>
                <a:gd name="connsiteX16" fmla="*/ 92107 w 219075"/>
                <a:gd name="connsiteY16" fmla="*/ 41188 h 38100"/>
                <a:gd name="connsiteX17" fmla="*/ 106013 w 219075"/>
                <a:gd name="connsiteY17" fmla="*/ 40330 h 38100"/>
                <a:gd name="connsiteX18" fmla="*/ 148114 w 219075"/>
                <a:gd name="connsiteY18" fmla="*/ 31186 h 38100"/>
                <a:gd name="connsiteX19" fmla="*/ 170688 w 219075"/>
                <a:gd name="connsiteY19" fmla="*/ 30615 h 38100"/>
                <a:gd name="connsiteX20" fmla="*/ 189548 w 219075"/>
                <a:gd name="connsiteY20" fmla="*/ 19947 h 38100"/>
                <a:gd name="connsiteX21" fmla="*/ 221171 w 219075"/>
                <a:gd name="connsiteY21" fmla="*/ 13089 h 38100"/>
                <a:gd name="connsiteX22" fmla="*/ 216218 w 219075"/>
                <a:gd name="connsiteY22" fmla="*/ 766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075" h="38100">
                  <a:moveTo>
                    <a:pt x="216218" y="7660"/>
                  </a:moveTo>
                  <a:cubicBezTo>
                    <a:pt x="215837" y="7279"/>
                    <a:pt x="210979" y="6993"/>
                    <a:pt x="210217" y="6802"/>
                  </a:cubicBezTo>
                  <a:cubicBezTo>
                    <a:pt x="209074" y="6421"/>
                    <a:pt x="209741" y="3278"/>
                    <a:pt x="208693" y="2802"/>
                  </a:cubicBezTo>
                  <a:cubicBezTo>
                    <a:pt x="204026" y="421"/>
                    <a:pt x="197453" y="-341"/>
                    <a:pt x="190691" y="135"/>
                  </a:cubicBezTo>
                  <a:cubicBezTo>
                    <a:pt x="181070" y="2230"/>
                    <a:pt x="180975" y="8422"/>
                    <a:pt x="175260" y="12232"/>
                  </a:cubicBezTo>
                  <a:cubicBezTo>
                    <a:pt x="163449" y="11470"/>
                    <a:pt x="143447" y="15184"/>
                    <a:pt x="141065" y="19661"/>
                  </a:cubicBezTo>
                  <a:cubicBezTo>
                    <a:pt x="140208" y="21280"/>
                    <a:pt x="136970" y="18328"/>
                    <a:pt x="137636" y="18232"/>
                  </a:cubicBezTo>
                  <a:cubicBezTo>
                    <a:pt x="123158" y="21090"/>
                    <a:pt x="113824" y="25186"/>
                    <a:pt x="104108" y="27662"/>
                  </a:cubicBezTo>
                  <a:cubicBezTo>
                    <a:pt x="102489" y="28138"/>
                    <a:pt x="102013" y="30329"/>
                    <a:pt x="102203" y="30234"/>
                  </a:cubicBezTo>
                  <a:cubicBezTo>
                    <a:pt x="99251" y="31091"/>
                    <a:pt x="96012" y="29567"/>
                    <a:pt x="90964" y="30520"/>
                  </a:cubicBezTo>
                  <a:cubicBezTo>
                    <a:pt x="82963" y="31948"/>
                    <a:pt x="81344" y="34996"/>
                    <a:pt x="78581" y="35377"/>
                  </a:cubicBezTo>
                  <a:cubicBezTo>
                    <a:pt x="74771" y="36044"/>
                    <a:pt x="72771" y="32996"/>
                    <a:pt x="69152" y="33091"/>
                  </a:cubicBezTo>
                  <a:cubicBezTo>
                    <a:pt x="53626" y="33472"/>
                    <a:pt x="35338" y="39854"/>
                    <a:pt x="26289" y="40235"/>
                  </a:cubicBezTo>
                  <a:cubicBezTo>
                    <a:pt x="24479" y="40330"/>
                    <a:pt x="22765" y="41378"/>
                    <a:pt x="21050" y="41378"/>
                  </a:cubicBezTo>
                  <a:cubicBezTo>
                    <a:pt x="15621" y="41473"/>
                    <a:pt x="4096" y="39473"/>
                    <a:pt x="0" y="45950"/>
                  </a:cubicBezTo>
                  <a:cubicBezTo>
                    <a:pt x="24765" y="46426"/>
                    <a:pt x="48768" y="47950"/>
                    <a:pt x="80105" y="39473"/>
                  </a:cubicBezTo>
                  <a:cubicBezTo>
                    <a:pt x="85820" y="41188"/>
                    <a:pt x="87154" y="41378"/>
                    <a:pt x="92107" y="41188"/>
                  </a:cubicBezTo>
                  <a:cubicBezTo>
                    <a:pt x="97250" y="41092"/>
                    <a:pt x="99631" y="41378"/>
                    <a:pt x="106013" y="40330"/>
                  </a:cubicBezTo>
                  <a:cubicBezTo>
                    <a:pt x="122968" y="37663"/>
                    <a:pt x="140875" y="40140"/>
                    <a:pt x="148114" y="31186"/>
                  </a:cubicBezTo>
                  <a:cubicBezTo>
                    <a:pt x="154781" y="32234"/>
                    <a:pt x="160782" y="34044"/>
                    <a:pt x="170688" y="30615"/>
                  </a:cubicBezTo>
                  <a:cubicBezTo>
                    <a:pt x="177927" y="27472"/>
                    <a:pt x="186119" y="24709"/>
                    <a:pt x="189548" y="19947"/>
                  </a:cubicBezTo>
                  <a:cubicBezTo>
                    <a:pt x="198501" y="25090"/>
                    <a:pt x="217456" y="22519"/>
                    <a:pt x="221171" y="13089"/>
                  </a:cubicBezTo>
                  <a:cubicBezTo>
                    <a:pt x="216884" y="14232"/>
                    <a:pt x="218504" y="9565"/>
                    <a:pt x="216218" y="7660"/>
                  </a:cubicBezTo>
                  <a:close/>
                </a:path>
              </a:pathLst>
            </a:custGeom>
            <a:grpFill/>
            <a:ln w="9525" cap="flat">
              <a:noFill/>
              <a:prstDash val="solid"/>
              <a:miter/>
            </a:ln>
          </p:spPr>
          <p:txBody>
            <a:bodyPr rtlCol="0" anchor="ctr"/>
            <a:lstStyle/>
            <a:p>
              <a:endParaRPr lang="en-US" noProof="0"/>
            </a:p>
          </p:txBody>
        </p:sp>
        <p:sp>
          <p:nvSpPr>
            <p:cNvPr id="84" name="Freeform: Shape 83">
              <a:extLst>
                <a:ext uri="{FF2B5EF4-FFF2-40B4-BE49-F238E27FC236}">
                  <a16:creationId xmlns:a16="http://schemas.microsoft.com/office/drawing/2014/main" id="{857E8721-76FB-4485-80CB-7D92827F3D8A}"/>
                </a:ext>
              </a:extLst>
            </p:cNvPr>
            <p:cNvSpPr/>
            <p:nvPr/>
          </p:nvSpPr>
          <p:spPr>
            <a:xfrm>
              <a:off x="5755224" y="3773805"/>
              <a:ext cx="9525" cy="9525"/>
            </a:xfrm>
            <a:custGeom>
              <a:avLst/>
              <a:gdLst>
                <a:gd name="connsiteX0" fmla="*/ 4639 w 9525"/>
                <a:gd name="connsiteY0" fmla="*/ 1715 h 0"/>
                <a:gd name="connsiteX1" fmla="*/ 67 w 9525"/>
                <a:gd name="connsiteY1" fmla="*/ 4858 h 0"/>
                <a:gd name="connsiteX2" fmla="*/ 12449 w 9525"/>
                <a:gd name="connsiteY2" fmla="*/ 0 h 0"/>
                <a:gd name="connsiteX3" fmla="*/ 4639 w 9525"/>
                <a:gd name="connsiteY3" fmla="*/ 1715 h 0"/>
              </a:gdLst>
              <a:ahLst/>
              <a:cxnLst>
                <a:cxn ang="0">
                  <a:pos x="connsiteX0" y="connsiteY0"/>
                </a:cxn>
                <a:cxn ang="0">
                  <a:pos x="connsiteX1" y="connsiteY1"/>
                </a:cxn>
                <a:cxn ang="0">
                  <a:pos x="connsiteX2" y="connsiteY2"/>
                </a:cxn>
                <a:cxn ang="0">
                  <a:pos x="connsiteX3" y="connsiteY3"/>
                </a:cxn>
              </a:cxnLst>
              <a:rect l="l" t="t" r="r" b="b"/>
              <a:pathLst>
                <a:path w="9525">
                  <a:moveTo>
                    <a:pt x="4639" y="1715"/>
                  </a:moveTo>
                  <a:cubicBezTo>
                    <a:pt x="2734" y="2572"/>
                    <a:pt x="-505" y="2858"/>
                    <a:pt x="67" y="4858"/>
                  </a:cubicBezTo>
                  <a:cubicBezTo>
                    <a:pt x="3496" y="2953"/>
                    <a:pt x="14545" y="4286"/>
                    <a:pt x="12449" y="0"/>
                  </a:cubicBezTo>
                  <a:cubicBezTo>
                    <a:pt x="9877" y="572"/>
                    <a:pt x="7210" y="1143"/>
                    <a:pt x="4639" y="1715"/>
                  </a:cubicBezTo>
                  <a:close/>
                </a:path>
              </a:pathLst>
            </a:custGeom>
            <a:grpFill/>
            <a:ln w="9525" cap="flat">
              <a:noFill/>
              <a:prstDash val="solid"/>
              <a:miter/>
            </a:ln>
          </p:spPr>
          <p:txBody>
            <a:bodyPr rtlCol="0" anchor="ctr"/>
            <a:lstStyle/>
            <a:p>
              <a:endParaRPr lang="en-US" noProof="0"/>
            </a:p>
          </p:txBody>
        </p:sp>
        <p:sp>
          <p:nvSpPr>
            <p:cNvPr id="85" name="Freeform: Shape 84">
              <a:extLst>
                <a:ext uri="{FF2B5EF4-FFF2-40B4-BE49-F238E27FC236}">
                  <a16:creationId xmlns:a16="http://schemas.microsoft.com/office/drawing/2014/main" id="{41EAB8DA-2DCD-4DCE-9299-FB6FE93A9942}"/>
                </a:ext>
              </a:extLst>
            </p:cNvPr>
            <p:cNvSpPr/>
            <p:nvPr/>
          </p:nvSpPr>
          <p:spPr>
            <a:xfrm>
              <a:off x="5773769" y="3766375"/>
              <a:ext cx="19050" cy="9525"/>
            </a:xfrm>
            <a:custGeom>
              <a:avLst/>
              <a:gdLst>
                <a:gd name="connsiteX0" fmla="*/ 28194 w 19050"/>
                <a:gd name="connsiteY0" fmla="*/ 0 h 0"/>
                <a:gd name="connsiteX1" fmla="*/ 0 w 19050"/>
                <a:gd name="connsiteY1" fmla="*/ 8287 h 0"/>
                <a:gd name="connsiteX2" fmla="*/ 28194 w 19050"/>
                <a:gd name="connsiteY2" fmla="*/ 0 h 0"/>
              </a:gdLst>
              <a:ahLst/>
              <a:cxnLst>
                <a:cxn ang="0">
                  <a:pos x="connsiteX0" y="connsiteY0"/>
                </a:cxn>
                <a:cxn ang="0">
                  <a:pos x="connsiteX1" y="connsiteY1"/>
                </a:cxn>
                <a:cxn ang="0">
                  <a:pos x="connsiteX2" y="connsiteY2"/>
                </a:cxn>
              </a:cxnLst>
              <a:rect l="l" t="t" r="r" b="b"/>
              <a:pathLst>
                <a:path w="19050">
                  <a:moveTo>
                    <a:pt x="28194" y="0"/>
                  </a:moveTo>
                  <a:cubicBezTo>
                    <a:pt x="19812" y="3239"/>
                    <a:pt x="2762" y="2762"/>
                    <a:pt x="0" y="8287"/>
                  </a:cubicBezTo>
                  <a:cubicBezTo>
                    <a:pt x="6191" y="9716"/>
                    <a:pt x="29337" y="7049"/>
                    <a:pt x="28194" y="0"/>
                  </a:cubicBezTo>
                  <a:close/>
                </a:path>
              </a:pathLst>
            </a:custGeom>
            <a:grpFill/>
            <a:ln w="9525" cap="flat">
              <a:noFill/>
              <a:prstDash val="solid"/>
              <a:miter/>
            </a:ln>
          </p:spPr>
          <p:txBody>
            <a:bodyPr rtlCol="0" anchor="ctr"/>
            <a:lstStyle/>
            <a:p>
              <a:endParaRPr lang="en-US" noProof="0"/>
            </a:p>
          </p:txBody>
        </p:sp>
        <p:sp>
          <p:nvSpPr>
            <p:cNvPr id="86" name="Freeform: Shape 85">
              <a:extLst>
                <a:ext uri="{FF2B5EF4-FFF2-40B4-BE49-F238E27FC236}">
                  <a16:creationId xmlns:a16="http://schemas.microsoft.com/office/drawing/2014/main" id="{F0A7B963-3C8A-4E76-962F-364F69CB5C5A}"/>
                </a:ext>
              </a:extLst>
            </p:cNvPr>
            <p:cNvSpPr/>
            <p:nvPr/>
          </p:nvSpPr>
          <p:spPr>
            <a:xfrm>
              <a:off x="6041208" y="3741359"/>
              <a:ext cx="9525" cy="9525"/>
            </a:xfrm>
            <a:custGeom>
              <a:avLst/>
              <a:gdLst>
                <a:gd name="connsiteX0" fmla="*/ 308 w 0"/>
                <a:gd name="connsiteY0" fmla="*/ 3490 h 0"/>
                <a:gd name="connsiteX1" fmla="*/ 3737 w 0"/>
                <a:gd name="connsiteY1" fmla="*/ 4919 h 0"/>
                <a:gd name="connsiteX2" fmla="*/ 8976 w 0"/>
                <a:gd name="connsiteY2" fmla="*/ 3776 h 0"/>
                <a:gd name="connsiteX3" fmla="*/ 308 w 0"/>
                <a:gd name="connsiteY3" fmla="*/ 3490 h 0"/>
              </a:gdLst>
              <a:ahLst/>
              <a:cxnLst>
                <a:cxn ang="0">
                  <a:pos x="connsiteX0" y="connsiteY0"/>
                </a:cxn>
                <a:cxn ang="0">
                  <a:pos x="connsiteX1" y="connsiteY1"/>
                </a:cxn>
                <a:cxn ang="0">
                  <a:pos x="connsiteX2" y="connsiteY2"/>
                </a:cxn>
                <a:cxn ang="0">
                  <a:pos x="connsiteX3" y="connsiteY3"/>
                </a:cxn>
              </a:cxnLst>
              <a:rect l="l" t="t" r="r" b="b"/>
              <a:pathLst>
                <a:path>
                  <a:moveTo>
                    <a:pt x="308" y="3490"/>
                  </a:moveTo>
                  <a:cubicBezTo>
                    <a:pt x="1927" y="3204"/>
                    <a:pt x="3547" y="3109"/>
                    <a:pt x="3737" y="4919"/>
                  </a:cubicBezTo>
                  <a:cubicBezTo>
                    <a:pt x="5452" y="4538"/>
                    <a:pt x="7261" y="4157"/>
                    <a:pt x="8976" y="3776"/>
                  </a:cubicBezTo>
                  <a:cubicBezTo>
                    <a:pt x="11167" y="-2130"/>
                    <a:pt x="-2168" y="-225"/>
                    <a:pt x="308" y="3490"/>
                  </a:cubicBezTo>
                  <a:close/>
                </a:path>
              </a:pathLst>
            </a:custGeom>
            <a:grpFill/>
            <a:ln w="9525" cap="flat">
              <a:noFill/>
              <a:prstDash val="solid"/>
              <a:miter/>
            </a:ln>
          </p:spPr>
          <p:txBody>
            <a:bodyPr rtlCol="0" anchor="ctr"/>
            <a:lstStyle/>
            <a:p>
              <a:endParaRPr lang="en-US" noProof="0"/>
            </a:p>
          </p:txBody>
        </p:sp>
        <p:sp>
          <p:nvSpPr>
            <p:cNvPr id="87" name="Freeform: Shape 86">
              <a:extLst>
                <a:ext uri="{FF2B5EF4-FFF2-40B4-BE49-F238E27FC236}">
                  <a16:creationId xmlns:a16="http://schemas.microsoft.com/office/drawing/2014/main" id="{17F0487D-39FD-4C77-981A-BB1D2CA3DD8C}"/>
                </a:ext>
              </a:extLst>
            </p:cNvPr>
            <p:cNvSpPr/>
            <p:nvPr/>
          </p:nvSpPr>
          <p:spPr>
            <a:xfrm>
              <a:off x="4750606" y="3971354"/>
              <a:ext cx="9525" cy="9525"/>
            </a:xfrm>
            <a:custGeom>
              <a:avLst/>
              <a:gdLst>
                <a:gd name="connsiteX0" fmla="*/ 82 w 9525"/>
                <a:gd name="connsiteY0" fmla="*/ 6382 h 0"/>
                <a:gd name="connsiteX1" fmla="*/ 9131 w 9525"/>
                <a:gd name="connsiteY1" fmla="*/ 0 h 0"/>
                <a:gd name="connsiteX2" fmla="*/ 82 w 9525"/>
                <a:gd name="connsiteY2" fmla="*/ 6382 h 0"/>
              </a:gdLst>
              <a:ahLst/>
              <a:cxnLst>
                <a:cxn ang="0">
                  <a:pos x="connsiteX0" y="connsiteY0"/>
                </a:cxn>
                <a:cxn ang="0">
                  <a:pos x="connsiteX1" y="connsiteY1"/>
                </a:cxn>
                <a:cxn ang="0">
                  <a:pos x="connsiteX2" y="connsiteY2"/>
                </a:cxn>
              </a:cxnLst>
              <a:rect l="l" t="t" r="r" b="b"/>
              <a:pathLst>
                <a:path w="9525">
                  <a:moveTo>
                    <a:pt x="82" y="6382"/>
                  </a:moveTo>
                  <a:cubicBezTo>
                    <a:pt x="4559" y="4858"/>
                    <a:pt x="13989" y="5524"/>
                    <a:pt x="9131" y="0"/>
                  </a:cubicBezTo>
                  <a:cubicBezTo>
                    <a:pt x="2844" y="762"/>
                    <a:pt x="-585" y="2667"/>
                    <a:pt x="82" y="6382"/>
                  </a:cubicBezTo>
                  <a:close/>
                </a:path>
              </a:pathLst>
            </a:custGeom>
            <a:grpFill/>
            <a:ln w="9525" cap="flat">
              <a:noFill/>
              <a:prstDash val="solid"/>
              <a:miter/>
            </a:ln>
          </p:spPr>
          <p:txBody>
            <a:bodyPr rtlCol="0" anchor="ctr"/>
            <a:lstStyle/>
            <a:p>
              <a:endParaRPr lang="en-US" noProof="0"/>
            </a:p>
          </p:txBody>
        </p:sp>
        <p:sp>
          <p:nvSpPr>
            <p:cNvPr id="88" name="Freeform: Shape 87">
              <a:extLst>
                <a:ext uri="{FF2B5EF4-FFF2-40B4-BE49-F238E27FC236}">
                  <a16:creationId xmlns:a16="http://schemas.microsoft.com/office/drawing/2014/main" id="{65BF7D09-58C7-4A66-AAA1-EC507487BE15}"/>
                </a:ext>
              </a:extLst>
            </p:cNvPr>
            <p:cNvSpPr/>
            <p:nvPr/>
          </p:nvSpPr>
          <p:spPr>
            <a:xfrm>
              <a:off x="5689282" y="3866572"/>
              <a:ext cx="9525" cy="9525"/>
            </a:xfrm>
            <a:custGeom>
              <a:avLst/>
              <a:gdLst>
                <a:gd name="connsiteX0" fmla="*/ 0 w 9525"/>
                <a:gd name="connsiteY0" fmla="*/ 3054 h 0"/>
                <a:gd name="connsiteX1" fmla="*/ 17335 w 9525"/>
                <a:gd name="connsiteY1" fmla="*/ 3626 h 0"/>
                <a:gd name="connsiteX2" fmla="*/ 0 w 9525"/>
                <a:gd name="connsiteY2" fmla="*/ 3054 h 0"/>
              </a:gdLst>
              <a:ahLst/>
              <a:cxnLst>
                <a:cxn ang="0">
                  <a:pos x="connsiteX0" y="connsiteY0"/>
                </a:cxn>
                <a:cxn ang="0">
                  <a:pos x="connsiteX1" y="connsiteY1"/>
                </a:cxn>
                <a:cxn ang="0">
                  <a:pos x="connsiteX2" y="connsiteY2"/>
                </a:cxn>
              </a:cxnLst>
              <a:rect l="l" t="t" r="r" b="b"/>
              <a:pathLst>
                <a:path w="9525">
                  <a:moveTo>
                    <a:pt x="0" y="3054"/>
                  </a:moveTo>
                  <a:cubicBezTo>
                    <a:pt x="191" y="10960"/>
                    <a:pt x="11430" y="3626"/>
                    <a:pt x="17335" y="3626"/>
                  </a:cubicBezTo>
                  <a:cubicBezTo>
                    <a:pt x="17145" y="-4185"/>
                    <a:pt x="5905" y="3054"/>
                    <a:pt x="0" y="3054"/>
                  </a:cubicBezTo>
                  <a:close/>
                </a:path>
              </a:pathLst>
            </a:custGeom>
            <a:grpFill/>
            <a:ln w="9525" cap="flat">
              <a:noFill/>
              <a:prstDash val="solid"/>
              <a:miter/>
            </a:ln>
          </p:spPr>
          <p:txBody>
            <a:bodyPr rtlCol="0" anchor="ctr"/>
            <a:lstStyle/>
            <a:p>
              <a:endParaRPr lang="en-US" noProof="0"/>
            </a:p>
          </p:txBody>
        </p:sp>
        <p:sp>
          <p:nvSpPr>
            <p:cNvPr id="89" name="Freeform: Shape 88">
              <a:extLst>
                <a:ext uri="{FF2B5EF4-FFF2-40B4-BE49-F238E27FC236}">
                  <a16:creationId xmlns:a16="http://schemas.microsoft.com/office/drawing/2014/main" id="{5FB08528-4F51-48C4-BEED-7DDA2F251EAB}"/>
                </a:ext>
              </a:extLst>
            </p:cNvPr>
            <p:cNvSpPr/>
            <p:nvPr/>
          </p:nvSpPr>
          <p:spPr>
            <a:xfrm>
              <a:off x="4766976" y="3948967"/>
              <a:ext cx="19050" cy="9525"/>
            </a:xfrm>
            <a:custGeom>
              <a:avLst/>
              <a:gdLst>
                <a:gd name="connsiteX0" fmla="*/ 14192 w 19050"/>
                <a:gd name="connsiteY0" fmla="*/ 11243 h 9525"/>
                <a:gd name="connsiteX1" fmla="*/ 18002 w 19050"/>
                <a:gd name="connsiteY1" fmla="*/ 6004 h 9525"/>
                <a:gd name="connsiteX2" fmla="*/ 21812 w 19050"/>
                <a:gd name="connsiteY2" fmla="*/ 765 h 9525"/>
                <a:gd name="connsiteX3" fmla="*/ 0 w 19050"/>
                <a:gd name="connsiteY3" fmla="*/ 3337 h 9525"/>
                <a:gd name="connsiteX4" fmla="*/ 14192 w 19050"/>
                <a:gd name="connsiteY4" fmla="*/ 1124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14192" y="11243"/>
                  </a:moveTo>
                  <a:cubicBezTo>
                    <a:pt x="16669" y="10004"/>
                    <a:pt x="16573" y="7814"/>
                    <a:pt x="18002" y="6004"/>
                  </a:cubicBezTo>
                  <a:cubicBezTo>
                    <a:pt x="19336" y="4289"/>
                    <a:pt x="22384" y="3337"/>
                    <a:pt x="21812" y="765"/>
                  </a:cubicBezTo>
                  <a:cubicBezTo>
                    <a:pt x="16859" y="-1521"/>
                    <a:pt x="7715" y="1908"/>
                    <a:pt x="0" y="3337"/>
                  </a:cubicBezTo>
                  <a:cubicBezTo>
                    <a:pt x="1619" y="10100"/>
                    <a:pt x="6667" y="12481"/>
                    <a:pt x="14192" y="11243"/>
                  </a:cubicBezTo>
                  <a:close/>
                </a:path>
              </a:pathLst>
            </a:custGeom>
            <a:grpFill/>
            <a:ln w="9525" cap="flat">
              <a:noFill/>
              <a:prstDash val="solid"/>
              <a:miter/>
            </a:ln>
          </p:spPr>
          <p:txBody>
            <a:bodyPr rtlCol="0" anchor="ctr"/>
            <a:lstStyle/>
            <a:p>
              <a:endParaRPr lang="en-US" noProof="0"/>
            </a:p>
          </p:txBody>
        </p:sp>
        <p:sp>
          <p:nvSpPr>
            <p:cNvPr id="90" name="Freeform: Shape 89">
              <a:extLst>
                <a:ext uri="{FF2B5EF4-FFF2-40B4-BE49-F238E27FC236}">
                  <a16:creationId xmlns:a16="http://schemas.microsoft.com/office/drawing/2014/main" id="{D647347A-1635-430B-ABB2-AB15D19D15DD}"/>
                </a:ext>
              </a:extLst>
            </p:cNvPr>
            <p:cNvSpPr/>
            <p:nvPr/>
          </p:nvSpPr>
          <p:spPr>
            <a:xfrm>
              <a:off x="5196173" y="2846451"/>
              <a:ext cx="19050" cy="9525"/>
            </a:xfrm>
            <a:custGeom>
              <a:avLst/>
              <a:gdLst>
                <a:gd name="connsiteX0" fmla="*/ 0 w 19050"/>
                <a:gd name="connsiteY0" fmla="*/ 10668 h 9525"/>
                <a:gd name="connsiteX1" fmla="*/ 7906 w 19050"/>
                <a:gd name="connsiteY1" fmla="*/ 8953 h 9525"/>
                <a:gd name="connsiteX2" fmla="*/ 9811 w 19050"/>
                <a:gd name="connsiteY2" fmla="*/ 6382 h 9525"/>
                <a:gd name="connsiteX3" fmla="*/ 18860 w 19050"/>
                <a:gd name="connsiteY3" fmla="*/ 0 h 9525"/>
                <a:gd name="connsiteX4" fmla="*/ 0 w 19050"/>
                <a:gd name="connsiteY4" fmla="*/ 10668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10668"/>
                  </a:moveTo>
                  <a:cubicBezTo>
                    <a:pt x="2572" y="10001"/>
                    <a:pt x="5334" y="9620"/>
                    <a:pt x="7906" y="8953"/>
                  </a:cubicBezTo>
                  <a:cubicBezTo>
                    <a:pt x="10287" y="8287"/>
                    <a:pt x="9144" y="6667"/>
                    <a:pt x="9811" y="6382"/>
                  </a:cubicBezTo>
                  <a:cubicBezTo>
                    <a:pt x="13811" y="4572"/>
                    <a:pt x="23431" y="5906"/>
                    <a:pt x="18860" y="0"/>
                  </a:cubicBezTo>
                  <a:cubicBezTo>
                    <a:pt x="8287" y="1714"/>
                    <a:pt x="857" y="4762"/>
                    <a:pt x="0" y="10668"/>
                  </a:cubicBezTo>
                  <a:close/>
                </a:path>
              </a:pathLst>
            </a:custGeom>
            <a:grpFill/>
            <a:ln w="9525" cap="flat">
              <a:noFill/>
              <a:prstDash val="solid"/>
              <a:miter/>
            </a:ln>
          </p:spPr>
          <p:txBody>
            <a:bodyPr rtlCol="0" anchor="ctr"/>
            <a:lstStyle/>
            <a:p>
              <a:endParaRPr lang="en-US" noProof="0"/>
            </a:p>
          </p:txBody>
        </p:sp>
        <p:sp>
          <p:nvSpPr>
            <p:cNvPr id="91" name="Freeform: Shape 90">
              <a:extLst>
                <a:ext uri="{FF2B5EF4-FFF2-40B4-BE49-F238E27FC236}">
                  <a16:creationId xmlns:a16="http://schemas.microsoft.com/office/drawing/2014/main" id="{7C9E891D-A15E-4067-9E24-096C2BA73219}"/>
                </a:ext>
              </a:extLst>
            </p:cNvPr>
            <p:cNvSpPr/>
            <p:nvPr/>
          </p:nvSpPr>
          <p:spPr>
            <a:xfrm>
              <a:off x="5229796" y="2833783"/>
              <a:ext cx="47625" cy="9525"/>
            </a:xfrm>
            <a:custGeom>
              <a:avLst/>
              <a:gdLst>
                <a:gd name="connsiteX0" fmla="*/ 47339 w 47625"/>
                <a:gd name="connsiteY0" fmla="*/ 3524 h 9525"/>
                <a:gd name="connsiteX1" fmla="*/ 28194 w 47625"/>
                <a:gd name="connsiteY1" fmla="*/ 5525 h 9525"/>
                <a:gd name="connsiteX2" fmla="*/ 14288 w 47625"/>
                <a:gd name="connsiteY2" fmla="*/ 6382 h 9525"/>
                <a:gd name="connsiteX3" fmla="*/ 23336 w 47625"/>
                <a:gd name="connsiteY3" fmla="*/ 0 h 9525"/>
                <a:gd name="connsiteX4" fmla="*/ 0 w 47625"/>
                <a:gd name="connsiteY4" fmla="*/ 13811 h 9525"/>
                <a:gd name="connsiteX5" fmla="*/ 31623 w 47625"/>
                <a:gd name="connsiteY5" fmla="*/ 6953 h 9525"/>
                <a:gd name="connsiteX6" fmla="*/ 47339 w 47625"/>
                <a:gd name="connsiteY6" fmla="*/ 3524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7339" y="3524"/>
                  </a:moveTo>
                  <a:cubicBezTo>
                    <a:pt x="60865" y="-2000"/>
                    <a:pt x="33814" y="4096"/>
                    <a:pt x="28194" y="5525"/>
                  </a:cubicBezTo>
                  <a:cubicBezTo>
                    <a:pt x="24003" y="5239"/>
                    <a:pt x="15431" y="10859"/>
                    <a:pt x="14288" y="6382"/>
                  </a:cubicBezTo>
                  <a:cubicBezTo>
                    <a:pt x="18764" y="4858"/>
                    <a:pt x="28194" y="5525"/>
                    <a:pt x="23336" y="0"/>
                  </a:cubicBezTo>
                  <a:cubicBezTo>
                    <a:pt x="12478" y="3239"/>
                    <a:pt x="4667" y="7906"/>
                    <a:pt x="0" y="13811"/>
                  </a:cubicBezTo>
                  <a:cubicBezTo>
                    <a:pt x="13906" y="11811"/>
                    <a:pt x="19526" y="12383"/>
                    <a:pt x="31623" y="6953"/>
                  </a:cubicBezTo>
                  <a:cubicBezTo>
                    <a:pt x="36767" y="5810"/>
                    <a:pt x="42005" y="4667"/>
                    <a:pt x="47339" y="3524"/>
                  </a:cubicBezTo>
                  <a:close/>
                </a:path>
              </a:pathLst>
            </a:custGeom>
            <a:grpFill/>
            <a:ln w="9525" cap="flat">
              <a:noFill/>
              <a:prstDash val="solid"/>
              <a:miter/>
            </a:ln>
          </p:spPr>
          <p:txBody>
            <a:bodyPr rtlCol="0" anchor="ctr"/>
            <a:lstStyle/>
            <a:p>
              <a:endParaRPr lang="en-US" noProof="0"/>
            </a:p>
          </p:txBody>
        </p:sp>
        <p:sp>
          <p:nvSpPr>
            <p:cNvPr id="92" name="Freeform: Shape 91">
              <a:extLst>
                <a:ext uri="{FF2B5EF4-FFF2-40B4-BE49-F238E27FC236}">
                  <a16:creationId xmlns:a16="http://schemas.microsoft.com/office/drawing/2014/main" id="{EE6CFACF-DF05-4A46-BDC5-669439A177A2}"/>
                </a:ext>
              </a:extLst>
            </p:cNvPr>
            <p:cNvSpPr/>
            <p:nvPr/>
          </p:nvSpPr>
          <p:spPr>
            <a:xfrm>
              <a:off x="5236464" y="2829106"/>
              <a:ext cx="9525" cy="9525"/>
            </a:xfrm>
            <a:custGeom>
              <a:avLst/>
              <a:gdLst>
                <a:gd name="connsiteX0" fmla="*/ 17717 w 9525"/>
                <a:gd name="connsiteY0" fmla="*/ 105 h 0"/>
                <a:gd name="connsiteX1" fmla="*/ 0 w 9525"/>
                <a:gd name="connsiteY1" fmla="*/ 6105 h 0"/>
                <a:gd name="connsiteX2" fmla="*/ 17717 w 9525"/>
                <a:gd name="connsiteY2" fmla="*/ 105 h 0"/>
              </a:gdLst>
              <a:ahLst/>
              <a:cxnLst>
                <a:cxn ang="0">
                  <a:pos x="connsiteX0" y="connsiteY0"/>
                </a:cxn>
                <a:cxn ang="0">
                  <a:pos x="connsiteX1" y="connsiteY1"/>
                </a:cxn>
                <a:cxn ang="0">
                  <a:pos x="connsiteX2" y="connsiteY2"/>
                </a:cxn>
              </a:cxnLst>
              <a:rect l="l" t="t" r="r" b="b"/>
              <a:pathLst>
                <a:path w="9525">
                  <a:moveTo>
                    <a:pt x="17717" y="105"/>
                  </a:moveTo>
                  <a:cubicBezTo>
                    <a:pt x="10287" y="-276"/>
                    <a:pt x="1619" y="105"/>
                    <a:pt x="0" y="6105"/>
                  </a:cubicBezTo>
                  <a:cubicBezTo>
                    <a:pt x="5048" y="3724"/>
                    <a:pt x="18288" y="4867"/>
                    <a:pt x="17717" y="105"/>
                  </a:cubicBezTo>
                  <a:close/>
                </a:path>
              </a:pathLst>
            </a:custGeom>
            <a:grpFill/>
            <a:ln w="9525" cap="flat">
              <a:noFill/>
              <a:prstDash val="solid"/>
              <a:miter/>
            </a:ln>
          </p:spPr>
          <p:txBody>
            <a:bodyPr rtlCol="0" anchor="ctr"/>
            <a:lstStyle/>
            <a:p>
              <a:endParaRPr lang="en-US" noProof="0"/>
            </a:p>
          </p:txBody>
        </p:sp>
        <p:sp>
          <p:nvSpPr>
            <p:cNvPr id="93" name="Freeform: Shape 92">
              <a:extLst>
                <a:ext uri="{FF2B5EF4-FFF2-40B4-BE49-F238E27FC236}">
                  <a16:creationId xmlns:a16="http://schemas.microsoft.com/office/drawing/2014/main" id="{0CE18FC5-EBF6-4AD3-9DCD-F3F6C3491617}"/>
                </a:ext>
              </a:extLst>
            </p:cNvPr>
            <p:cNvSpPr/>
            <p:nvPr/>
          </p:nvSpPr>
          <p:spPr>
            <a:xfrm>
              <a:off x="5212841" y="2834132"/>
              <a:ext cx="9525" cy="9525"/>
            </a:xfrm>
            <a:custGeom>
              <a:avLst/>
              <a:gdLst>
                <a:gd name="connsiteX0" fmla="*/ 11621 w 9525"/>
                <a:gd name="connsiteY0" fmla="*/ 14605 h 9525"/>
                <a:gd name="connsiteX1" fmla="*/ 14669 w 9525"/>
                <a:gd name="connsiteY1" fmla="*/ 7366 h 9525"/>
                <a:gd name="connsiteX2" fmla="*/ 17717 w 9525"/>
                <a:gd name="connsiteY2" fmla="*/ 127 h 9525"/>
                <a:gd name="connsiteX3" fmla="*/ 0 w 9525"/>
                <a:gd name="connsiteY3" fmla="*/ 6127 h 9525"/>
                <a:gd name="connsiteX4" fmla="*/ 11621 w 9525"/>
                <a:gd name="connsiteY4" fmla="*/ 1460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1621" y="14605"/>
                  </a:moveTo>
                  <a:cubicBezTo>
                    <a:pt x="12192" y="11938"/>
                    <a:pt x="13335" y="9842"/>
                    <a:pt x="14669" y="7366"/>
                  </a:cubicBezTo>
                  <a:cubicBezTo>
                    <a:pt x="16002" y="4889"/>
                    <a:pt x="19050" y="3746"/>
                    <a:pt x="17717" y="127"/>
                  </a:cubicBezTo>
                  <a:cubicBezTo>
                    <a:pt x="9430" y="-635"/>
                    <a:pt x="6382" y="2127"/>
                    <a:pt x="0" y="6127"/>
                  </a:cubicBezTo>
                  <a:cubicBezTo>
                    <a:pt x="2572" y="10795"/>
                    <a:pt x="5906" y="14414"/>
                    <a:pt x="11621" y="14605"/>
                  </a:cubicBezTo>
                  <a:close/>
                </a:path>
              </a:pathLst>
            </a:custGeom>
            <a:grpFill/>
            <a:ln w="9525" cap="flat">
              <a:noFill/>
              <a:prstDash val="solid"/>
              <a:miter/>
            </a:ln>
          </p:spPr>
          <p:txBody>
            <a:bodyPr rtlCol="0" anchor="ctr"/>
            <a:lstStyle/>
            <a:p>
              <a:endParaRPr lang="en-US" noProof="0"/>
            </a:p>
          </p:txBody>
        </p:sp>
        <p:sp>
          <p:nvSpPr>
            <p:cNvPr id="94" name="Freeform: Shape 93">
              <a:extLst>
                <a:ext uri="{FF2B5EF4-FFF2-40B4-BE49-F238E27FC236}">
                  <a16:creationId xmlns:a16="http://schemas.microsoft.com/office/drawing/2014/main" id="{D7A2232D-3937-4324-9E48-1CF516ECFCA9}"/>
                </a:ext>
              </a:extLst>
            </p:cNvPr>
            <p:cNvSpPr/>
            <p:nvPr/>
          </p:nvSpPr>
          <p:spPr>
            <a:xfrm>
              <a:off x="5329929" y="2828925"/>
              <a:ext cx="9525" cy="9525"/>
            </a:xfrm>
            <a:custGeom>
              <a:avLst/>
              <a:gdLst>
                <a:gd name="connsiteX0" fmla="*/ 165 w 9525"/>
                <a:gd name="connsiteY0" fmla="*/ 5620 h 0"/>
                <a:gd name="connsiteX1" fmla="*/ 12643 w 9525"/>
                <a:gd name="connsiteY1" fmla="*/ 0 h 0"/>
                <a:gd name="connsiteX2" fmla="*/ 5595 w 9525"/>
                <a:gd name="connsiteY2" fmla="*/ 0 h 0"/>
                <a:gd name="connsiteX3" fmla="*/ 165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165" y="5620"/>
                  </a:moveTo>
                  <a:cubicBezTo>
                    <a:pt x="4452" y="3810"/>
                    <a:pt x="14929" y="4667"/>
                    <a:pt x="12643" y="0"/>
                  </a:cubicBezTo>
                  <a:lnTo>
                    <a:pt x="5595" y="0"/>
                  </a:lnTo>
                  <a:cubicBezTo>
                    <a:pt x="1880" y="1048"/>
                    <a:pt x="-692" y="2572"/>
                    <a:pt x="165" y="5620"/>
                  </a:cubicBezTo>
                  <a:close/>
                </a:path>
              </a:pathLst>
            </a:custGeom>
            <a:grpFill/>
            <a:ln w="9525" cap="flat">
              <a:noFill/>
              <a:prstDash val="solid"/>
              <a:miter/>
            </a:ln>
          </p:spPr>
          <p:txBody>
            <a:bodyPr rtlCol="0" anchor="ctr"/>
            <a:lstStyle/>
            <a:p>
              <a:endParaRPr lang="en-US" noProof="0"/>
            </a:p>
          </p:txBody>
        </p:sp>
        <p:sp>
          <p:nvSpPr>
            <p:cNvPr id="95" name="Freeform: Shape 94">
              <a:extLst>
                <a:ext uri="{FF2B5EF4-FFF2-40B4-BE49-F238E27FC236}">
                  <a16:creationId xmlns:a16="http://schemas.microsoft.com/office/drawing/2014/main" id="{50250634-988C-467B-99E4-7C99DC066399}"/>
                </a:ext>
              </a:extLst>
            </p:cNvPr>
            <p:cNvSpPr/>
            <p:nvPr/>
          </p:nvSpPr>
          <p:spPr>
            <a:xfrm>
              <a:off x="4558569" y="3948779"/>
              <a:ext cx="28575" cy="9525"/>
            </a:xfrm>
            <a:custGeom>
              <a:avLst/>
              <a:gdLst>
                <a:gd name="connsiteX0" fmla="*/ 8668 w 28575"/>
                <a:gd name="connsiteY0" fmla="*/ 9811 h 9525"/>
                <a:gd name="connsiteX1" fmla="*/ 22193 w 28575"/>
                <a:gd name="connsiteY1" fmla="*/ 15621 h 9525"/>
                <a:gd name="connsiteX2" fmla="*/ 33528 w 28575"/>
                <a:gd name="connsiteY2" fmla="*/ 0 h 9525"/>
                <a:gd name="connsiteX3" fmla="*/ 0 w 28575"/>
                <a:gd name="connsiteY3" fmla="*/ 9525 h 9525"/>
                <a:gd name="connsiteX4" fmla="*/ 8668 w 28575"/>
                <a:gd name="connsiteY4" fmla="*/ 9811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9525">
                  <a:moveTo>
                    <a:pt x="8668" y="9811"/>
                  </a:moveTo>
                  <a:cubicBezTo>
                    <a:pt x="16574" y="7048"/>
                    <a:pt x="13335" y="19621"/>
                    <a:pt x="22193" y="15621"/>
                  </a:cubicBezTo>
                  <a:cubicBezTo>
                    <a:pt x="31528" y="12764"/>
                    <a:pt x="35243" y="7620"/>
                    <a:pt x="33528" y="0"/>
                  </a:cubicBezTo>
                  <a:cubicBezTo>
                    <a:pt x="23431" y="3619"/>
                    <a:pt x="4572" y="3429"/>
                    <a:pt x="0" y="9525"/>
                  </a:cubicBezTo>
                  <a:cubicBezTo>
                    <a:pt x="3429" y="8954"/>
                    <a:pt x="4667" y="11335"/>
                    <a:pt x="8668" y="9811"/>
                  </a:cubicBezTo>
                  <a:close/>
                </a:path>
              </a:pathLst>
            </a:custGeom>
            <a:grpFill/>
            <a:ln w="9525" cap="flat">
              <a:noFill/>
              <a:prstDash val="solid"/>
              <a:miter/>
            </a:ln>
          </p:spPr>
          <p:txBody>
            <a:bodyPr rtlCol="0" anchor="ctr"/>
            <a:lstStyle/>
            <a:p>
              <a:endParaRPr lang="en-US" noProof="0"/>
            </a:p>
          </p:txBody>
        </p:sp>
        <p:sp>
          <p:nvSpPr>
            <p:cNvPr id="96" name="Freeform: Shape 95">
              <a:extLst>
                <a:ext uri="{FF2B5EF4-FFF2-40B4-BE49-F238E27FC236}">
                  <a16:creationId xmlns:a16="http://schemas.microsoft.com/office/drawing/2014/main" id="{EE8BDFCD-6CA7-4E60-A820-249954834377}"/>
                </a:ext>
              </a:extLst>
            </p:cNvPr>
            <p:cNvSpPr/>
            <p:nvPr/>
          </p:nvSpPr>
          <p:spPr>
            <a:xfrm>
              <a:off x="4615338" y="3964496"/>
              <a:ext cx="9525" cy="9525"/>
            </a:xfrm>
            <a:custGeom>
              <a:avLst/>
              <a:gdLst>
                <a:gd name="connsiteX0" fmla="*/ 1524 w 0"/>
                <a:gd name="connsiteY0" fmla="*/ 5239 h 0"/>
                <a:gd name="connsiteX1" fmla="*/ 6763 w 0"/>
                <a:gd name="connsiteY1" fmla="*/ 4096 h 0"/>
                <a:gd name="connsiteX2" fmla="*/ 5239 w 0"/>
                <a:gd name="connsiteY2" fmla="*/ 0 h 0"/>
                <a:gd name="connsiteX3" fmla="*/ 0 w 0"/>
                <a:gd name="connsiteY3" fmla="*/ 1143 h 0"/>
                <a:gd name="connsiteX4" fmla="*/ 1524 w 0"/>
                <a:gd name="connsiteY4" fmla="*/ 52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524" y="5239"/>
                  </a:moveTo>
                  <a:cubicBezTo>
                    <a:pt x="3239" y="4858"/>
                    <a:pt x="5048" y="4477"/>
                    <a:pt x="6763" y="4096"/>
                  </a:cubicBezTo>
                  <a:cubicBezTo>
                    <a:pt x="6286" y="2762"/>
                    <a:pt x="5810" y="1429"/>
                    <a:pt x="5239" y="0"/>
                  </a:cubicBezTo>
                  <a:cubicBezTo>
                    <a:pt x="3524" y="381"/>
                    <a:pt x="1715" y="762"/>
                    <a:pt x="0" y="1143"/>
                  </a:cubicBezTo>
                  <a:cubicBezTo>
                    <a:pt x="476" y="2477"/>
                    <a:pt x="1048" y="3810"/>
                    <a:pt x="1524" y="5239"/>
                  </a:cubicBezTo>
                  <a:close/>
                </a:path>
              </a:pathLst>
            </a:custGeom>
            <a:grpFill/>
            <a:ln w="9525" cap="flat">
              <a:noFill/>
              <a:prstDash val="solid"/>
              <a:miter/>
            </a:ln>
          </p:spPr>
          <p:txBody>
            <a:bodyPr rtlCol="0" anchor="ctr"/>
            <a:lstStyle/>
            <a:p>
              <a:endParaRPr lang="en-US" noProof="0"/>
            </a:p>
          </p:txBody>
        </p:sp>
        <p:sp>
          <p:nvSpPr>
            <p:cNvPr id="97" name="Freeform: Shape 96">
              <a:extLst>
                <a:ext uri="{FF2B5EF4-FFF2-40B4-BE49-F238E27FC236}">
                  <a16:creationId xmlns:a16="http://schemas.microsoft.com/office/drawing/2014/main" id="{22D460ED-EC7E-472C-870C-2C78FF7D0D5C}"/>
                </a:ext>
              </a:extLst>
            </p:cNvPr>
            <p:cNvSpPr/>
            <p:nvPr/>
          </p:nvSpPr>
          <p:spPr>
            <a:xfrm>
              <a:off x="4262421" y="3444812"/>
              <a:ext cx="9525" cy="9525"/>
            </a:xfrm>
            <a:custGeom>
              <a:avLst/>
              <a:gdLst>
                <a:gd name="connsiteX0" fmla="*/ 4874 w 9525"/>
                <a:gd name="connsiteY0" fmla="*/ 1714 h 0"/>
                <a:gd name="connsiteX1" fmla="*/ 12780 w 9525"/>
                <a:gd name="connsiteY1" fmla="*/ 0 h 0"/>
                <a:gd name="connsiteX2" fmla="*/ 4874 w 9525"/>
                <a:gd name="connsiteY2" fmla="*/ 1714 h 0"/>
              </a:gdLst>
              <a:ahLst/>
              <a:cxnLst>
                <a:cxn ang="0">
                  <a:pos x="connsiteX0" y="connsiteY0"/>
                </a:cxn>
                <a:cxn ang="0">
                  <a:pos x="connsiteX1" y="connsiteY1"/>
                </a:cxn>
                <a:cxn ang="0">
                  <a:pos x="connsiteX2" y="connsiteY2"/>
                </a:cxn>
              </a:cxnLst>
              <a:rect l="l" t="t" r="r" b="b"/>
              <a:pathLst>
                <a:path w="9525">
                  <a:moveTo>
                    <a:pt x="4874" y="1714"/>
                  </a:moveTo>
                  <a:cubicBezTo>
                    <a:pt x="-10461" y="5048"/>
                    <a:pt x="15542" y="5334"/>
                    <a:pt x="12780" y="0"/>
                  </a:cubicBezTo>
                  <a:cubicBezTo>
                    <a:pt x="10113" y="571"/>
                    <a:pt x="7541" y="1143"/>
                    <a:pt x="4874" y="1714"/>
                  </a:cubicBezTo>
                  <a:close/>
                </a:path>
              </a:pathLst>
            </a:custGeom>
            <a:grpFill/>
            <a:ln w="9525" cap="flat">
              <a:noFill/>
              <a:prstDash val="solid"/>
              <a:miter/>
            </a:ln>
          </p:spPr>
          <p:txBody>
            <a:bodyPr rtlCol="0" anchor="ctr"/>
            <a:lstStyle/>
            <a:p>
              <a:endParaRPr lang="en-US" noProof="0"/>
            </a:p>
          </p:txBody>
        </p:sp>
        <p:sp>
          <p:nvSpPr>
            <p:cNvPr id="98" name="Freeform: Shape 97">
              <a:extLst>
                <a:ext uri="{FF2B5EF4-FFF2-40B4-BE49-F238E27FC236}">
                  <a16:creationId xmlns:a16="http://schemas.microsoft.com/office/drawing/2014/main" id="{CC265AEB-FF0B-4CDC-B66D-0EC1D6876D2C}"/>
                </a:ext>
              </a:extLst>
            </p:cNvPr>
            <p:cNvSpPr/>
            <p:nvPr/>
          </p:nvSpPr>
          <p:spPr>
            <a:xfrm>
              <a:off x="4582372" y="3968782"/>
              <a:ext cx="19050" cy="9525"/>
            </a:xfrm>
            <a:custGeom>
              <a:avLst/>
              <a:gdLst>
                <a:gd name="connsiteX0" fmla="*/ 2105 w 19050"/>
                <a:gd name="connsiteY0" fmla="*/ 5810 h 0"/>
                <a:gd name="connsiteX1" fmla="*/ 8868 w 19050"/>
                <a:gd name="connsiteY1" fmla="*/ 8668 h 0"/>
                <a:gd name="connsiteX2" fmla="*/ 28394 w 19050"/>
                <a:gd name="connsiteY2" fmla="*/ 0 h 0"/>
                <a:gd name="connsiteX3" fmla="*/ 2105 w 19050"/>
                <a:gd name="connsiteY3" fmla="*/ 5810 h 0"/>
              </a:gdLst>
              <a:ahLst/>
              <a:cxnLst>
                <a:cxn ang="0">
                  <a:pos x="connsiteX0" y="connsiteY0"/>
                </a:cxn>
                <a:cxn ang="0">
                  <a:pos x="connsiteX1" y="connsiteY1"/>
                </a:cxn>
                <a:cxn ang="0">
                  <a:pos x="connsiteX2" y="connsiteY2"/>
                </a:cxn>
                <a:cxn ang="0">
                  <a:pos x="connsiteX3" y="connsiteY3"/>
                </a:cxn>
              </a:cxnLst>
              <a:rect l="l" t="t" r="r" b="b"/>
              <a:pathLst>
                <a:path w="19050">
                  <a:moveTo>
                    <a:pt x="2105" y="5810"/>
                  </a:moveTo>
                  <a:cubicBezTo>
                    <a:pt x="4391" y="6763"/>
                    <a:pt x="6486" y="8001"/>
                    <a:pt x="8868" y="8668"/>
                  </a:cubicBezTo>
                  <a:cubicBezTo>
                    <a:pt x="12678" y="4667"/>
                    <a:pt x="26298" y="4763"/>
                    <a:pt x="28394" y="0"/>
                  </a:cubicBezTo>
                  <a:cubicBezTo>
                    <a:pt x="18393" y="2477"/>
                    <a:pt x="-7515" y="1619"/>
                    <a:pt x="2105" y="5810"/>
                  </a:cubicBezTo>
                  <a:close/>
                </a:path>
              </a:pathLst>
            </a:custGeom>
            <a:grpFill/>
            <a:ln w="9525" cap="flat">
              <a:noFill/>
              <a:prstDash val="solid"/>
              <a:miter/>
            </a:ln>
          </p:spPr>
          <p:txBody>
            <a:bodyPr rtlCol="0" anchor="ctr"/>
            <a:lstStyle/>
            <a:p>
              <a:endParaRPr lang="en-US" noProof="0"/>
            </a:p>
          </p:txBody>
        </p:sp>
        <p:sp>
          <p:nvSpPr>
            <p:cNvPr id="99" name="Freeform: Shape 98">
              <a:extLst>
                <a:ext uri="{FF2B5EF4-FFF2-40B4-BE49-F238E27FC236}">
                  <a16:creationId xmlns:a16="http://schemas.microsoft.com/office/drawing/2014/main" id="{B1C65FFC-0A03-4624-A518-EE0BFC9EF3F5}"/>
                </a:ext>
              </a:extLst>
            </p:cNvPr>
            <p:cNvSpPr/>
            <p:nvPr/>
          </p:nvSpPr>
          <p:spPr>
            <a:xfrm>
              <a:off x="4605528" y="3944017"/>
              <a:ext cx="19050" cy="9525"/>
            </a:xfrm>
            <a:custGeom>
              <a:avLst/>
              <a:gdLst>
                <a:gd name="connsiteX0" fmla="*/ 18859 w 19050"/>
                <a:gd name="connsiteY0" fmla="*/ 0 h 9525"/>
                <a:gd name="connsiteX1" fmla="*/ 0 w 19050"/>
                <a:gd name="connsiteY1" fmla="*/ 10668 h 9525"/>
                <a:gd name="connsiteX2" fmla="*/ 18859 w 19050"/>
                <a:gd name="connsiteY2" fmla="*/ 0 h 9525"/>
              </a:gdLst>
              <a:ahLst/>
              <a:cxnLst>
                <a:cxn ang="0">
                  <a:pos x="connsiteX0" y="connsiteY0"/>
                </a:cxn>
                <a:cxn ang="0">
                  <a:pos x="connsiteX1" y="connsiteY1"/>
                </a:cxn>
                <a:cxn ang="0">
                  <a:pos x="connsiteX2" y="connsiteY2"/>
                </a:cxn>
              </a:cxnLst>
              <a:rect l="l" t="t" r="r" b="b"/>
              <a:pathLst>
                <a:path w="19050" h="9525">
                  <a:moveTo>
                    <a:pt x="18859" y="0"/>
                  </a:moveTo>
                  <a:cubicBezTo>
                    <a:pt x="20002" y="6763"/>
                    <a:pt x="1905" y="5239"/>
                    <a:pt x="0" y="10668"/>
                  </a:cubicBezTo>
                  <a:cubicBezTo>
                    <a:pt x="9430" y="12097"/>
                    <a:pt x="34290" y="2953"/>
                    <a:pt x="18859" y="0"/>
                  </a:cubicBezTo>
                  <a:close/>
                </a:path>
              </a:pathLst>
            </a:custGeom>
            <a:grpFill/>
            <a:ln w="9525" cap="flat">
              <a:noFill/>
              <a:prstDash val="solid"/>
              <a:miter/>
            </a:ln>
          </p:spPr>
          <p:txBody>
            <a:bodyPr rtlCol="0" anchor="ctr"/>
            <a:lstStyle/>
            <a:p>
              <a:endParaRPr lang="en-US" noProof="0"/>
            </a:p>
          </p:txBody>
        </p:sp>
        <p:sp>
          <p:nvSpPr>
            <p:cNvPr id="100" name="Freeform: Shape 99">
              <a:extLst>
                <a:ext uri="{FF2B5EF4-FFF2-40B4-BE49-F238E27FC236}">
                  <a16:creationId xmlns:a16="http://schemas.microsoft.com/office/drawing/2014/main" id="{52EED53C-151A-45CE-8CED-0D8987038F36}"/>
                </a:ext>
              </a:extLst>
            </p:cNvPr>
            <p:cNvSpPr/>
            <p:nvPr/>
          </p:nvSpPr>
          <p:spPr>
            <a:xfrm>
              <a:off x="4562380" y="3977735"/>
              <a:ext cx="85725" cy="28575"/>
            </a:xfrm>
            <a:custGeom>
              <a:avLst/>
              <a:gdLst>
                <a:gd name="connsiteX0" fmla="*/ 19049 w 85725"/>
                <a:gd name="connsiteY0" fmla="*/ 34671 h 28575"/>
                <a:gd name="connsiteX1" fmla="*/ 40861 w 85725"/>
                <a:gd name="connsiteY1" fmla="*/ 32099 h 28575"/>
                <a:gd name="connsiteX2" fmla="*/ 44671 w 85725"/>
                <a:gd name="connsiteY2" fmla="*/ 26860 h 28575"/>
                <a:gd name="connsiteX3" fmla="*/ 59340 w 85725"/>
                <a:gd name="connsiteY3" fmla="*/ 28004 h 28575"/>
                <a:gd name="connsiteX4" fmla="*/ 89439 w 85725"/>
                <a:gd name="connsiteY4" fmla="*/ 17050 h 28575"/>
                <a:gd name="connsiteX5" fmla="*/ 77437 w 85725"/>
                <a:gd name="connsiteY5" fmla="*/ 0 h 28575"/>
                <a:gd name="connsiteX6" fmla="*/ 62769 w 85725"/>
                <a:gd name="connsiteY6" fmla="*/ 14097 h 28575"/>
                <a:gd name="connsiteX7" fmla="*/ 11620 w 85725"/>
                <a:gd name="connsiteY7" fmla="*/ 14288 h 28575"/>
                <a:gd name="connsiteX8" fmla="*/ 8191 w 85725"/>
                <a:gd name="connsiteY8" fmla="*/ 28194 h 28575"/>
                <a:gd name="connsiteX9" fmla="*/ 1047 w 85725"/>
                <a:gd name="connsiteY9" fmla="*/ 31909 h 28575"/>
                <a:gd name="connsiteX10" fmla="*/ 13048 w 85725"/>
                <a:gd name="connsiteY10" fmla="*/ 33623 h 28575"/>
                <a:gd name="connsiteX11" fmla="*/ 15715 w 85725"/>
                <a:gd name="connsiteY11" fmla="*/ 33052 h 28575"/>
                <a:gd name="connsiteX12" fmla="*/ 19049 w 85725"/>
                <a:gd name="connsiteY12" fmla="*/ 3467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28575">
                  <a:moveTo>
                    <a:pt x="19049" y="34671"/>
                  </a:moveTo>
                  <a:cubicBezTo>
                    <a:pt x="27622" y="34576"/>
                    <a:pt x="34289" y="31433"/>
                    <a:pt x="40861" y="32099"/>
                  </a:cubicBezTo>
                  <a:cubicBezTo>
                    <a:pt x="44290" y="31337"/>
                    <a:pt x="42004" y="28004"/>
                    <a:pt x="44671" y="26860"/>
                  </a:cubicBezTo>
                  <a:cubicBezTo>
                    <a:pt x="50005" y="26670"/>
                    <a:pt x="52863" y="29813"/>
                    <a:pt x="59340" y="28004"/>
                  </a:cubicBezTo>
                  <a:cubicBezTo>
                    <a:pt x="65436" y="20002"/>
                    <a:pt x="82676" y="21336"/>
                    <a:pt x="89439" y="17050"/>
                  </a:cubicBezTo>
                  <a:cubicBezTo>
                    <a:pt x="86200" y="8192"/>
                    <a:pt x="74961" y="8477"/>
                    <a:pt x="77437" y="0"/>
                  </a:cubicBezTo>
                  <a:cubicBezTo>
                    <a:pt x="65912" y="1810"/>
                    <a:pt x="70198" y="10477"/>
                    <a:pt x="62769" y="14097"/>
                  </a:cubicBezTo>
                  <a:cubicBezTo>
                    <a:pt x="41528" y="20002"/>
                    <a:pt x="24478" y="20098"/>
                    <a:pt x="11620" y="14288"/>
                  </a:cubicBezTo>
                  <a:cubicBezTo>
                    <a:pt x="8095" y="17907"/>
                    <a:pt x="16001" y="26384"/>
                    <a:pt x="8191" y="28194"/>
                  </a:cubicBezTo>
                  <a:cubicBezTo>
                    <a:pt x="2952" y="30766"/>
                    <a:pt x="-2287" y="24289"/>
                    <a:pt x="1047" y="31909"/>
                  </a:cubicBezTo>
                  <a:cubicBezTo>
                    <a:pt x="4285" y="33719"/>
                    <a:pt x="11620" y="33528"/>
                    <a:pt x="13048" y="33623"/>
                  </a:cubicBezTo>
                  <a:cubicBezTo>
                    <a:pt x="13810" y="33719"/>
                    <a:pt x="14953" y="33147"/>
                    <a:pt x="15715" y="33052"/>
                  </a:cubicBezTo>
                  <a:cubicBezTo>
                    <a:pt x="18097" y="32766"/>
                    <a:pt x="18287" y="34671"/>
                    <a:pt x="19049" y="34671"/>
                  </a:cubicBezTo>
                  <a:close/>
                </a:path>
              </a:pathLst>
            </a:custGeom>
            <a:grpFill/>
            <a:ln w="9525" cap="flat">
              <a:noFill/>
              <a:prstDash val="solid"/>
              <a:miter/>
            </a:ln>
          </p:spPr>
          <p:txBody>
            <a:bodyPr rtlCol="0" anchor="ctr"/>
            <a:lstStyle/>
            <a:p>
              <a:endParaRPr lang="en-US" noProof="0"/>
            </a:p>
          </p:txBody>
        </p:sp>
        <p:sp>
          <p:nvSpPr>
            <p:cNvPr id="101" name="Freeform: Shape 100">
              <a:extLst>
                <a:ext uri="{FF2B5EF4-FFF2-40B4-BE49-F238E27FC236}">
                  <a16:creationId xmlns:a16="http://schemas.microsoft.com/office/drawing/2014/main" id="{0ADE7698-9A09-4768-94EA-8569A5BD2E8A}"/>
                </a:ext>
              </a:extLst>
            </p:cNvPr>
            <p:cNvSpPr/>
            <p:nvPr/>
          </p:nvSpPr>
          <p:spPr>
            <a:xfrm>
              <a:off x="4710605" y="3969639"/>
              <a:ext cx="9525" cy="9525"/>
            </a:xfrm>
            <a:custGeom>
              <a:avLst/>
              <a:gdLst>
                <a:gd name="connsiteX0" fmla="*/ 17129 w 9525"/>
                <a:gd name="connsiteY0" fmla="*/ 0 h 0"/>
                <a:gd name="connsiteX1" fmla="*/ 174 w 9525"/>
                <a:gd name="connsiteY1" fmla="*/ 8096 h 0"/>
                <a:gd name="connsiteX2" fmla="*/ 17414 w 9525"/>
                <a:gd name="connsiteY2" fmla="*/ 8668 h 0"/>
                <a:gd name="connsiteX3" fmla="*/ 17129 w 9525"/>
                <a:gd name="connsiteY3" fmla="*/ 0 h 0"/>
              </a:gdLst>
              <a:ahLst/>
              <a:cxnLst>
                <a:cxn ang="0">
                  <a:pos x="connsiteX0" y="connsiteY0"/>
                </a:cxn>
                <a:cxn ang="0">
                  <a:pos x="connsiteX1" y="connsiteY1"/>
                </a:cxn>
                <a:cxn ang="0">
                  <a:pos x="connsiteX2" y="connsiteY2"/>
                </a:cxn>
                <a:cxn ang="0">
                  <a:pos x="connsiteX3" y="connsiteY3"/>
                </a:cxn>
              </a:cxnLst>
              <a:rect l="l" t="t" r="r" b="b"/>
              <a:pathLst>
                <a:path w="9525">
                  <a:moveTo>
                    <a:pt x="17129" y="0"/>
                  </a:moveTo>
                  <a:cubicBezTo>
                    <a:pt x="9794" y="2000"/>
                    <a:pt x="-1540" y="2191"/>
                    <a:pt x="174" y="8096"/>
                  </a:cubicBezTo>
                  <a:cubicBezTo>
                    <a:pt x="9223" y="3810"/>
                    <a:pt x="9509" y="11525"/>
                    <a:pt x="17414" y="8668"/>
                  </a:cubicBezTo>
                  <a:cubicBezTo>
                    <a:pt x="15509" y="4953"/>
                    <a:pt x="18843" y="3524"/>
                    <a:pt x="17129" y="0"/>
                  </a:cubicBezTo>
                  <a:close/>
                </a:path>
              </a:pathLst>
            </a:custGeom>
            <a:grpFill/>
            <a:ln w="9525" cap="flat">
              <a:noFill/>
              <a:prstDash val="solid"/>
              <a:miter/>
            </a:ln>
          </p:spPr>
          <p:txBody>
            <a:bodyPr rtlCol="0" anchor="ctr"/>
            <a:lstStyle/>
            <a:p>
              <a:endParaRPr lang="en-US" noProof="0"/>
            </a:p>
          </p:txBody>
        </p:sp>
        <p:sp>
          <p:nvSpPr>
            <p:cNvPr id="102" name="Freeform: Shape 101">
              <a:extLst>
                <a:ext uri="{FF2B5EF4-FFF2-40B4-BE49-F238E27FC236}">
                  <a16:creationId xmlns:a16="http://schemas.microsoft.com/office/drawing/2014/main" id="{7460F00A-8ED9-4124-9436-E716BB1E60E1}"/>
                </a:ext>
              </a:extLst>
            </p:cNvPr>
            <p:cNvSpPr/>
            <p:nvPr/>
          </p:nvSpPr>
          <p:spPr>
            <a:xfrm>
              <a:off x="5830347" y="3841528"/>
              <a:ext cx="9525" cy="9525"/>
            </a:xfrm>
            <a:custGeom>
              <a:avLst/>
              <a:gdLst>
                <a:gd name="connsiteX0" fmla="*/ 0 w 0"/>
                <a:gd name="connsiteY0" fmla="*/ 1715 h 0"/>
                <a:gd name="connsiteX1" fmla="*/ 1524 w 0"/>
                <a:gd name="connsiteY1" fmla="*/ 5810 h 0"/>
                <a:gd name="connsiteX2" fmla="*/ 9430 w 0"/>
                <a:gd name="connsiteY2" fmla="*/ 4096 h 0"/>
                <a:gd name="connsiteX3" fmla="*/ 7906 w 0"/>
                <a:gd name="connsiteY3" fmla="*/ 0 h 0"/>
                <a:gd name="connsiteX4" fmla="*/ 0 w 0"/>
                <a:gd name="connsiteY4" fmla="*/ 171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715"/>
                  </a:moveTo>
                  <a:cubicBezTo>
                    <a:pt x="476" y="3048"/>
                    <a:pt x="953" y="4381"/>
                    <a:pt x="1524" y="5810"/>
                  </a:cubicBezTo>
                  <a:cubicBezTo>
                    <a:pt x="4191" y="5239"/>
                    <a:pt x="6763" y="4667"/>
                    <a:pt x="9430" y="4096"/>
                  </a:cubicBezTo>
                  <a:cubicBezTo>
                    <a:pt x="8954" y="2762"/>
                    <a:pt x="8477" y="1429"/>
                    <a:pt x="7906" y="0"/>
                  </a:cubicBezTo>
                  <a:cubicBezTo>
                    <a:pt x="5239" y="572"/>
                    <a:pt x="2667" y="1143"/>
                    <a:pt x="0" y="1715"/>
                  </a:cubicBezTo>
                  <a:close/>
                </a:path>
              </a:pathLst>
            </a:custGeom>
            <a:grpFill/>
            <a:ln w="9525" cap="flat">
              <a:noFill/>
              <a:prstDash val="solid"/>
              <a:miter/>
            </a:ln>
          </p:spPr>
          <p:txBody>
            <a:bodyPr rtlCol="0" anchor="ctr"/>
            <a:lstStyle/>
            <a:p>
              <a:endParaRPr lang="en-US" noProof="0"/>
            </a:p>
          </p:txBody>
        </p:sp>
        <p:sp>
          <p:nvSpPr>
            <p:cNvPr id="103" name="Freeform: Shape 102">
              <a:extLst>
                <a:ext uri="{FF2B5EF4-FFF2-40B4-BE49-F238E27FC236}">
                  <a16:creationId xmlns:a16="http://schemas.microsoft.com/office/drawing/2014/main" id="{CD79E6B1-6044-4B11-A3A3-08F7D396B202}"/>
                </a:ext>
              </a:extLst>
            </p:cNvPr>
            <p:cNvSpPr/>
            <p:nvPr/>
          </p:nvSpPr>
          <p:spPr>
            <a:xfrm>
              <a:off x="5980579" y="3803481"/>
              <a:ext cx="9525" cy="9525"/>
            </a:xfrm>
            <a:custGeom>
              <a:avLst/>
              <a:gdLst>
                <a:gd name="connsiteX0" fmla="*/ 263 w 0"/>
                <a:gd name="connsiteY0" fmla="*/ 518 h 0"/>
                <a:gd name="connsiteX1" fmla="*/ 8931 w 0"/>
                <a:gd name="connsiteY1" fmla="*/ 804 h 0"/>
                <a:gd name="connsiteX2" fmla="*/ 263 w 0"/>
                <a:gd name="connsiteY2" fmla="*/ 518 h 0"/>
              </a:gdLst>
              <a:ahLst/>
              <a:cxnLst>
                <a:cxn ang="0">
                  <a:pos x="connsiteX0" y="connsiteY0"/>
                </a:cxn>
                <a:cxn ang="0">
                  <a:pos x="connsiteX1" y="connsiteY1"/>
                </a:cxn>
                <a:cxn ang="0">
                  <a:pos x="connsiteX2" y="connsiteY2"/>
                </a:cxn>
              </a:cxnLst>
              <a:rect l="l" t="t" r="r" b="b"/>
              <a:pathLst>
                <a:path>
                  <a:moveTo>
                    <a:pt x="263" y="518"/>
                  </a:moveTo>
                  <a:cubicBezTo>
                    <a:pt x="-2023" y="6423"/>
                    <a:pt x="11407" y="4518"/>
                    <a:pt x="8931" y="804"/>
                  </a:cubicBezTo>
                  <a:cubicBezTo>
                    <a:pt x="5502" y="1375"/>
                    <a:pt x="4264" y="-1006"/>
                    <a:pt x="263" y="518"/>
                  </a:cubicBezTo>
                  <a:close/>
                </a:path>
              </a:pathLst>
            </a:custGeom>
            <a:grpFill/>
            <a:ln w="9525" cap="flat">
              <a:noFill/>
              <a:prstDash val="solid"/>
              <a:miter/>
            </a:ln>
          </p:spPr>
          <p:txBody>
            <a:bodyPr rtlCol="0" anchor="ctr"/>
            <a:lstStyle/>
            <a:p>
              <a:endParaRPr lang="en-US" noProof="0"/>
            </a:p>
          </p:txBody>
        </p:sp>
        <p:sp>
          <p:nvSpPr>
            <p:cNvPr id="104" name="Freeform: Shape 103">
              <a:extLst>
                <a:ext uri="{FF2B5EF4-FFF2-40B4-BE49-F238E27FC236}">
                  <a16:creationId xmlns:a16="http://schemas.microsoft.com/office/drawing/2014/main" id="{AA010111-7E43-4FBB-A657-5103CDB131CE}"/>
                </a:ext>
              </a:extLst>
            </p:cNvPr>
            <p:cNvSpPr/>
            <p:nvPr/>
          </p:nvSpPr>
          <p:spPr>
            <a:xfrm>
              <a:off x="5962071" y="3746768"/>
              <a:ext cx="19050" cy="9525"/>
            </a:xfrm>
            <a:custGeom>
              <a:avLst/>
              <a:gdLst>
                <a:gd name="connsiteX0" fmla="*/ 9913 w 19050"/>
                <a:gd name="connsiteY0" fmla="*/ 2272 h 0"/>
                <a:gd name="connsiteX1" fmla="*/ 103 w 19050"/>
                <a:gd name="connsiteY1" fmla="*/ 6559 h 0"/>
                <a:gd name="connsiteX2" fmla="*/ 21153 w 19050"/>
                <a:gd name="connsiteY2" fmla="*/ 1987 h 0"/>
                <a:gd name="connsiteX3" fmla="*/ 9913 w 19050"/>
                <a:gd name="connsiteY3" fmla="*/ 2272 h 0"/>
              </a:gdLst>
              <a:ahLst/>
              <a:cxnLst>
                <a:cxn ang="0">
                  <a:pos x="connsiteX0" y="connsiteY0"/>
                </a:cxn>
                <a:cxn ang="0">
                  <a:pos x="connsiteX1" y="connsiteY1"/>
                </a:cxn>
                <a:cxn ang="0">
                  <a:pos x="connsiteX2" y="connsiteY2"/>
                </a:cxn>
                <a:cxn ang="0">
                  <a:pos x="connsiteX3" y="connsiteY3"/>
                </a:cxn>
              </a:cxnLst>
              <a:rect l="l" t="t" r="r" b="b"/>
              <a:pathLst>
                <a:path w="19050">
                  <a:moveTo>
                    <a:pt x="9913" y="2272"/>
                  </a:moveTo>
                  <a:cubicBezTo>
                    <a:pt x="6294" y="3034"/>
                    <a:pt x="-945" y="-395"/>
                    <a:pt x="103" y="6559"/>
                  </a:cubicBezTo>
                  <a:cubicBezTo>
                    <a:pt x="10866" y="3892"/>
                    <a:pt x="18200" y="3034"/>
                    <a:pt x="21153" y="1987"/>
                  </a:cubicBezTo>
                  <a:cubicBezTo>
                    <a:pt x="31440" y="-1823"/>
                    <a:pt x="17343" y="748"/>
                    <a:pt x="9913" y="2272"/>
                  </a:cubicBezTo>
                  <a:close/>
                </a:path>
              </a:pathLst>
            </a:custGeom>
            <a:grpFill/>
            <a:ln w="9525" cap="flat">
              <a:noFill/>
              <a:prstDash val="solid"/>
              <a:miter/>
            </a:ln>
          </p:spPr>
          <p:txBody>
            <a:bodyPr rtlCol="0" anchor="ctr"/>
            <a:lstStyle/>
            <a:p>
              <a:endParaRPr lang="en-US" noProof="0"/>
            </a:p>
          </p:txBody>
        </p:sp>
        <p:sp>
          <p:nvSpPr>
            <p:cNvPr id="105" name="Freeform: Shape 104">
              <a:extLst>
                <a:ext uri="{FF2B5EF4-FFF2-40B4-BE49-F238E27FC236}">
                  <a16:creationId xmlns:a16="http://schemas.microsoft.com/office/drawing/2014/main" id="{6E3725B5-FC86-440D-A391-40A2A410A7AB}"/>
                </a:ext>
              </a:extLst>
            </p:cNvPr>
            <p:cNvSpPr/>
            <p:nvPr/>
          </p:nvSpPr>
          <p:spPr>
            <a:xfrm>
              <a:off x="5991589" y="3733787"/>
              <a:ext cx="9525" cy="9525"/>
            </a:xfrm>
            <a:custGeom>
              <a:avLst/>
              <a:gdLst>
                <a:gd name="connsiteX0" fmla="*/ 6303 w 0"/>
                <a:gd name="connsiteY0" fmla="*/ 870 h 0"/>
                <a:gd name="connsiteX1" fmla="*/ 6303 w 0"/>
                <a:gd name="connsiteY1" fmla="*/ 870 h 0"/>
                <a:gd name="connsiteX2" fmla="*/ 6303 w 0"/>
                <a:gd name="connsiteY2" fmla="*/ 870 h 0"/>
              </a:gdLst>
              <a:ahLst/>
              <a:cxnLst>
                <a:cxn ang="0">
                  <a:pos x="connsiteX0" y="connsiteY0"/>
                </a:cxn>
                <a:cxn ang="0">
                  <a:pos x="connsiteX1" y="connsiteY1"/>
                </a:cxn>
                <a:cxn ang="0">
                  <a:pos x="connsiteX2" y="connsiteY2"/>
                </a:cxn>
              </a:cxnLst>
              <a:rect l="l" t="t" r="r" b="b"/>
              <a:pathLst>
                <a:path>
                  <a:moveTo>
                    <a:pt x="6303" y="870"/>
                  </a:moveTo>
                  <a:cubicBezTo>
                    <a:pt x="-4841" y="-3416"/>
                    <a:pt x="1159" y="10014"/>
                    <a:pt x="6303" y="870"/>
                  </a:cubicBezTo>
                  <a:lnTo>
                    <a:pt x="6303" y="870"/>
                  </a:lnTo>
                  <a:close/>
                </a:path>
              </a:pathLst>
            </a:custGeom>
            <a:grpFill/>
            <a:ln w="9525" cap="flat">
              <a:noFill/>
              <a:prstDash val="solid"/>
              <a:miter/>
            </a:ln>
          </p:spPr>
          <p:txBody>
            <a:bodyPr rtlCol="0" anchor="ctr"/>
            <a:lstStyle/>
            <a:p>
              <a:endParaRPr lang="en-US" noProof="0"/>
            </a:p>
          </p:txBody>
        </p:sp>
        <p:sp>
          <p:nvSpPr>
            <p:cNvPr id="106" name="Freeform: Shape 105">
              <a:extLst>
                <a:ext uri="{FF2B5EF4-FFF2-40B4-BE49-F238E27FC236}">
                  <a16:creationId xmlns:a16="http://schemas.microsoft.com/office/drawing/2014/main" id="{A51E6247-0E78-455B-BC69-6B8E63E67C08}"/>
                </a:ext>
              </a:extLst>
            </p:cNvPr>
            <p:cNvSpPr/>
            <p:nvPr/>
          </p:nvSpPr>
          <p:spPr>
            <a:xfrm>
              <a:off x="5942898" y="3764566"/>
              <a:ext cx="9525" cy="9525"/>
            </a:xfrm>
            <a:custGeom>
              <a:avLst/>
              <a:gdLst>
                <a:gd name="connsiteX0" fmla="*/ 7179 w 9525"/>
                <a:gd name="connsiteY0" fmla="*/ 2286 h 0"/>
                <a:gd name="connsiteX1" fmla="*/ 17752 w 9525"/>
                <a:gd name="connsiteY1" fmla="*/ 0 h 0"/>
                <a:gd name="connsiteX2" fmla="*/ 7179 w 9525"/>
                <a:gd name="connsiteY2" fmla="*/ 2286 h 0"/>
              </a:gdLst>
              <a:ahLst/>
              <a:cxnLst>
                <a:cxn ang="0">
                  <a:pos x="connsiteX0" y="connsiteY0"/>
                </a:cxn>
                <a:cxn ang="0">
                  <a:pos x="connsiteX1" y="connsiteY1"/>
                </a:cxn>
                <a:cxn ang="0">
                  <a:pos x="connsiteX2" y="connsiteY2"/>
                </a:cxn>
              </a:cxnLst>
              <a:rect l="l" t="t" r="r" b="b"/>
              <a:pathLst>
                <a:path w="9525">
                  <a:moveTo>
                    <a:pt x="7179" y="2286"/>
                  </a:moveTo>
                  <a:cubicBezTo>
                    <a:pt x="-15205" y="8477"/>
                    <a:pt x="22324" y="3619"/>
                    <a:pt x="17752" y="0"/>
                  </a:cubicBezTo>
                  <a:cubicBezTo>
                    <a:pt x="14323" y="952"/>
                    <a:pt x="10608" y="1429"/>
                    <a:pt x="7179" y="2286"/>
                  </a:cubicBezTo>
                  <a:close/>
                </a:path>
              </a:pathLst>
            </a:custGeom>
            <a:grpFill/>
            <a:ln w="9525" cap="flat">
              <a:noFill/>
              <a:prstDash val="solid"/>
              <a:miter/>
            </a:ln>
          </p:spPr>
          <p:txBody>
            <a:bodyPr rtlCol="0" anchor="ctr"/>
            <a:lstStyle/>
            <a:p>
              <a:endParaRPr lang="en-US" noProof="0"/>
            </a:p>
          </p:txBody>
        </p:sp>
        <p:sp>
          <p:nvSpPr>
            <p:cNvPr id="107" name="Freeform: Shape 106">
              <a:extLst>
                <a:ext uri="{FF2B5EF4-FFF2-40B4-BE49-F238E27FC236}">
                  <a16:creationId xmlns:a16="http://schemas.microsoft.com/office/drawing/2014/main" id="{15EB896D-0869-4CB0-AB13-8D029F398B2B}"/>
                </a:ext>
              </a:extLst>
            </p:cNvPr>
            <p:cNvSpPr/>
            <p:nvPr/>
          </p:nvSpPr>
          <p:spPr>
            <a:xfrm>
              <a:off x="5985129" y="3723132"/>
              <a:ext cx="19050" cy="9525"/>
            </a:xfrm>
            <a:custGeom>
              <a:avLst/>
              <a:gdLst>
                <a:gd name="connsiteX0" fmla="*/ 0 w 19050"/>
                <a:gd name="connsiteY0" fmla="*/ 7715 h 0"/>
                <a:gd name="connsiteX1" fmla="*/ 25622 w 19050"/>
                <a:gd name="connsiteY1" fmla="*/ 0 h 0"/>
                <a:gd name="connsiteX2" fmla="*/ 0 w 19050"/>
                <a:gd name="connsiteY2" fmla="*/ 7715 h 0"/>
              </a:gdLst>
              <a:ahLst/>
              <a:cxnLst>
                <a:cxn ang="0">
                  <a:pos x="connsiteX0" y="connsiteY0"/>
                </a:cxn>
                <a:cxn ang="0">
                  <a:pos x="connsiteX1" y="connsiteY1"/>
                </a:cxn>
                <a:cxn ang="0">
                  <a:pos x="connsiteX2" y="connsiteY2"/>
                </a:cxn>
              </a:cxnLst>
              <a:rect l="l" t="t" r="r" b="b"/>
              <a:pathLst>
                <a:path w="19050">
                  <a:moveTo>
                    <a:pt x="0" y="7715"/>
                  </a:moveTo>
                  <a:cubicBezTo>
                    <a:pt x="6763" y="7810"/>
                    <a:pt x="26384" y="7715"/>
                    <a:pt x="25622" y="0"/>
                  </a:cubicBezTo>
                  <a:cubicBezTo>
                    <a:pt x="14954" y="5144"/>
                    <a:pt x="476" y="-1810"/>
                    <a:pt x="0" y="7715"/>
                  </a:cubicBezTo>
                  <a:close/>
                </a:path>
              </a:pathLst>
            </a:custGeom>
            <a:grpFill/>
            <a:ln w="9525" cap="flat">
              <a:noFill/>
              <a:prstDash val="solid"/>
              <a:miter/>
            </a:ln>
          </p:spPr>
          <p:txBody>
            <a:bodyPr rtlCol="0" anchor="ctr"/>
            <a:lstStyle/>
            <a:p>
              <a:endParaRPr lang="en-US" noProof="0"/>
            </a:p>
          </p:txBody>
        </p:sp>
        <p:sp>
          <p:nvSpPr>
            <p:cNvPr id="108" name="Freeform: Shape 107">
              <a:extLst>
                <a:ext uri="{FF2B5EF4-FFF2-40B4-BE49-F238E27FC236}">
                  <a16:creationId xmlns:a16="http://schemas.microsoft.com/office/drawing/2014/main" id="{D9C7F93C-EC6D-49BD-96FE-6181504F8F97}"/>
                </a:ext>
              </a:extLst>
            </p:cNvPr>
            <p:cNvSpPr/>
            <p:nvPr/>
          </p:nvSpPr>
          <p:spPr>
            <a:xfrm>
              <a:off x="6011805" y="3728847"/>
              <a:ext cx="9525" cy="9525"/>
            </a:xfrm>
            <a:custGeom>
              <a:avLst/>
              <a:gdLst>
                <a:gd name="connsiteX0" fmla="*/ 12471 w 9525"/>
                <a:gd name="connsiteY0" fmla="*/ 0 h 0"/>
                <a:gd name="connsiteX1" fmla="*/ 4566 w 9525"/>
                <a:gd name="connsiteY1" fmla="*/ 1715 h 0"/>
                <a:gd name="connsiteX2" fmla="*/ 89 w 9525"/>
                <a:gd name="connsiteY2" fmla="*/ 4858 h 0"/>
                <a:gd name="connsiteX3" fmla="*/ 12471 w 9525"/>
                <a:gd name="connsiteY3" fmla="*/ 0 h 0"/>
              </a:gdLst>
              <a:ahLst/>
              <a:cxnLst>
                <a:cxn ang="0">
                  <a:pos x="connsiteX0" y="connsiteY0"/>
                </a:cxn>
                <a:cxn ang="0">
                  <a:pos x="connsiteX1" y="connsiteY1"/>
                </a:cxn>
                <a:cxn ang="0">
                  <a:pos x="connsiteX2" y="connsiteY2"/>
                </a:cxn>
                <a:cxn ang="0">
                  <a:pos x="connsiteX3" y="connsiteY3"/>
                </a:cxn>
              </a:cxnLst>
              <a:rect l="l" t="t" r="r" b="b"/>
              <a:pathLst>
                <a:path w="9525">
                  <a:moveTo>
                    <a:pt x="12471" y="0"/>
                  </a:moveTo>
                  <a:cubicBezTo>
                    <a:pt x="9804" y="571"/>
                    <a:pt x="7233" y="1143"/>
                    <a:pt x="4566" y="1715"/>
                  </a:cubicBezTo>
                  <a:cubicBezTo>
                    <a:pt x="2661" y="2572"/>
                    <a:pt x="-578" y="2857"/>
                    <a:pt x="89" y="4858"/>
                  </a:cubicBezTo>
                  <a:cubicBezTo>
                    <a:pt x="3423" y="2953"/>
                    <a:pt x="14472" y="4286"/>
                    <a:pt x="12471" y="0"/>
                  </a:cubicBezTo>
                  <a:close/>
                </a:path>
              </a:pathLst>
            </a:custGeom>
            <a:grpFill/>
            <a:ln w="9525" cap="flat">
              <a:noFill/>
              <a:prstDash val="solid"/>
              <a:miter/>
            </a:ln>
          </p:spPr>
          <p:txBody>
            <a:bodyPr rtlCol="0" anchor="ctr"/>
            <a:lstStyle/>
            <a:p>
              <a:endParaRPr lang="en-US" noProof="0"/>
            </a:p>
          </p:txBody>
        </p:sp>
        <p:sp>
          <p:nvSpPr>
            <p:cNvPr id="109" name="Freeform: Shape 108">
              <a:extLst>
                <a:ext uri="{FF2B5EF4-FFF2-40B4-BE49-F238E27FC236}">
                  <a16:creationId xmlns:a16="http://schemas.microsoft.com/office/drawing/2014/main" id="{E1C424D9-8F05-474B-A24D-AC58FA411FBC}"/>
                </a:ext>
              </a:extLst>
            </p:cNvPr>
            <p:cNvSpPr/>
            <p:nvPr/>
          </p:nvSpPr>
          <p:spPr>
            <a:xfrm>
              <a:off x="6023510" y="3792814"/>
              <a:ext cx="9525" cy="9525"/>
            </a:xfrm>
            <a:custGeom>
              <a:avLst/>
              <a:gdLst>
                <a:gd name="connsiteX0" fmla="*/ 195 w 9525"/>
                <a:gd name="connsiteY0" fmla="*/ 3946 h 0"/>
                <a:gd name="connsiteX1" fmla="*/ 11435 w 9525"/>
                <a:gd name="connsiteY1" fmla="*/ 3661 h 0"/>
                <a:gd name="connsiteX2" fmla="*/ 195 w 9525"/>
                <a:gd name="connsiteY2" fmla="*/ 3946 h 0"/>
              </a:gdLst>
              <a:ahLst/>
              <a:cxnLst>
                <a:cxn ang="0">
                  <a:pos x="connsiteX0" y="connsiteY0"/>
                </a:cxn>
                <a:cxn ang="0">
                  <a:pos x="connsiteX1" y="connsiteY1"/>
                </a:cxn>
                <a:cxn ang="0">
                  <a:pos x="connsiteX2" y="connsiteY2"/>
                </a:cxn>
              </a:cxnLst>
              <a:rect l="l" t="t" r="r" b="b"/>
              <a:pathLst>
                <a:path w="9525">
                  <a:moveTo>
                    <a:pt x="195" y="3946"/>
                  </a:moveTo>
                  <a:cubicBezTo>
                    <a:pt x="4005" y="3851"/>
                    <a:pt x="6291" y="5756"/>
                    <a:pt x="11435" y="3661"/>
                  </a:cubicBezTo>
                  <a:cubicBezTo>
                    <a:pt x="13625" y="-2816"/>
                    <a:pt x="-1900" y="613"/>
                    <a:pt x="195" y="3946"/>
                  </a:cubicBezTo>
                  <a:close/>
                </a:path>
              </a:pathLst>
            </a:custGeom>
            <a:grpFill/>
            <a:ln w="9525" cap="flat">
              <a:noFill/>
              <a:prstDash val="solid"/>
              <a:miter/>
            </a:ln>
          </p:spPr>
          <p:txBody>
            <a:bodyPr rtlCol="0" anchor="ctr"/>
            <a:lstStyle/>
            <a:p>
              <a:endParaRPr lang="en-US" noProof="0"/>
            </a:p>
          </p:txBody>
        </p:sp>
        <p:sp>
          <p:nvSpPr>
            <p:cNvPr id="110" name="Freeform: Shape 109">
              <a:extLst>
                <a:ext uri="{FF2B5EF4-FFF2-40B4-BE49-F238E27FC236}">
                  <a16:creationId xmlns:a16="http://schemas.microsoft.com/office/drawing/2014/main" id="{DD110880-C43A-4997-BDC8-A1BDF3D3984E}"/>
                </a:ext>
              </a:extLst>
            </p:cNvPr>
            <p:cNvSpPr/>
            <p:nvPr/>
          </p:nvSpPr>
          <p:spPr>
            <a:xfrm>
              <a:off x="6036807" y="3788935"/>
              <a:ext cx="9525" cy="9525"/>
            </a:xfrm>
            <a:custGeom>
              <a:avLst/>
              <a:gdLst>
                <a:gd name="connsiteX0" fmla="*/ 42 w 9525"/>
                <a:gd name="connsiteY0" fmla="*/ 4967 h 0"/>
                <a:gd name="connsiteX1" fmla="*/ 16615 w 9525"/>
                <a:gd name="connsiteY1" fmla="*/ 3539 h 0"/>
                <a:gd name="connsiteX2" fmla="*/ 42 w 9525"/>
                <a:gd name="connsiteY2" fmla="*/ 4967 h 0"/>
              </a:gdLst>
              <a:ahLst/>
              <a:cxnLst>
                <a:cxn ang="0">
                  <a:pos x="connsiteX0" y="connsiteY0"/>
                </a:cxn>
                <a:cxn ang="0">
                  <a:pos x="connsiteX1" y="connsiteY1"/>
                </a:cxn>
                <a:cxn ang="0">
                  <a:pos x="connsiteX2" y="connsiteY2"/>
                </a:cxn>
              </a:cxnLst>
              <a:rect l="l" t="t" r="r" b="b"/>
              <a:pathLst>
                <a:path w="9525">
                  <a:moveTo>
                    <a:pt x="42" y="4967"/>
                  </a:moveTo>
                  <a:cubicBezTo>
                    <a:pt x="4043" y="6587"/>
                    <a:pt x="10234" y="5253"/>
                    <a:pt x="16615" y="3539"/>
                  </a:cubicBezTo>
                  <a:cubicBezTo>
                    <a:pt x="17949" y="-3700"/>
                    <a:pt x="-1006" y="1919"/>
                    <a:pt x="42" y="4967"/>
                  </a:cubicBezTo>
                  <a:close/>
                </a:path>
              </a:pathLst>
            </a:custGeom>
            <a:grpFill/>
            <a:ln w="9525" cap="flat">
              <a:noFill/>
              <a:prstDash val="solid"/>
              <a:miter/>
            </a:ln>
          </p:spPr>
          <p:txBody>
            <a:bodyPr rtlCol="0" anchor="ctr"/>
            <a:lstStyle/>
            <a:p>
              <a:endParaRPr lang="en-US" noProof="0"/>
            </a:p>
          </p:txBody>
        </p:sp>
        <p:sp>
          <p:nvSpPr>
            <p:cNvPr id="111" name="Freeform: Shape 110">
              <a:extLst>
                <a:ext uri="{FF2B5EF4-FFF2-40B4-BE49-F238E27FC236}">
                  <a16:creationId xmlns:a16="http://schemas.microsoft.com/office/drawing/2014/main" id="{788CCD30-904B-41E3-B832-B74F25972D12}"/>
                </a:ext>
              </a:extLst>
            </p:cNvPr>
            <p:cNvSpPr/>
            <p:nvPr/>
          </p:nvSpPr>
          <p:spPr>
            <a:xfrm>
              <a:off x="5992082" y="3795998"/>
              <a:ext cx="19050" cy="9525"/>
            </a:xfrm>
            <a:custGeom>
              <a:avLst/>
              <a:gdLst>
                <a:gd name="connsiteX0" fmla="*/ 0 w 19050"/>
                <a:gd name="connsiteY0" fmla="*/ 7715 h 0"/>
                <a:gd name="connsiteX1" fmla="*/ 25622 w 19050"/>
                <a:gd name="connsiteY1" fmla="*/ 0 h 0"/>
                <a:gd name="connsiteX2" fmla="*/ 0 w 19050"/>
                <a:gd name="connsiteY2" fmla="*/ 7715 h 0"/>
              </a:gdLst>
              <a:ahLst/>
              <a:cxnLst>
                <a:cxn ang="0">
                  <a:pos x="connsiteX0" y="connsiteY0"/>
                </a:cxn>
                <a:cxn ang="0">
                  <a:pos x="connsiteX1" y="connsiteY1"/>
                </a:cxn>
                <a:cxn ang="0">
                  <a:pos x="connsiteX2" y="connsiteY2"/>
                </a:cxn>
              </a:cxnLst>
              <a:rect l="l" t="t" r="r" b="b"/>
              <a:pathLst>
                <a:path w="19050">
                  <a:moveTo>
                    <a:pt x="0" y="7715"/>
                  </a:moveTo>
                  <a:cubicBezTo>
                    <a:pt x="5525" y="7239"/>
                    <a:pt x="28385" y="8573"/>
                    <a:pt x="25622" y="0"/>
                  </a:cubicBezTo>
                  <a:cubicBezTo>
                    <a:pt x="18098" y="2953"/>
                    <a:pt x="2000" y="2286"/>
                    <a:pt x="0" y="7715"/>
                  </a:cubicBezTo>
                  <a:close/>
                </a:path>
              </a:pathLst>
            </a:custGeom>
            <a:grpFill/>
            <a:ln w="9525" cap="flat">
              <a:noFill/>
              <a:prstDash val="solid"/>
              <a:miter/>
            </a:ln>
          </p:spPr>
          <p:txBody>
            <a:bodyPr rtlCol="0" anchor="ctr"/>
            <a:lstStyle/>
            <a:p>
              <a:endParaRPr lang="en-US" noProof="0"/>
            </a:p>
          </p:txBody>
        </p:sp>
        <p:sp>
          <p:nvSpPr>
            <p:cNvPr id="112" name="Freeform: Shape 111">
              <a:extLst>
                <a:ext uri="{FF2B5EF4-FFF2-40B4-BE49-F238E27FC236}">
                  <a16:creationId xmlns:a16="http://schemas.microsoft.com/office/drawing/2014/main" id="{E4E0A8DB-B320-4FAF-A9AB-F9D5D6FD22AB}"/>
                </a:ext>
              </a:extLst>
            </p:cNvPr>
            <p:cNvSpPr/>
            <p:nvPr/>
          </p:nvSpPr>
          <p:spPr>
            <a:xfrm>
              <a:off x="6003416" y="3784424"/>
              <a:ext cx="9525" cy="9525"/>
            </a:xfrm>
            <a:custGeom>
              <a:avLst/>
              <a:gdLst>
                <a:gd name="connsiteX0" fmla="*/ 4858 w 9525"/>
                <a:gd name="connsiteY0" fmla="*/ 9193 h 0"/>
                <a:gd name="connsiteX1" fmla="*/ 13145 w 9525"/>
                <a:gd name="connsiteY1" fmla="*/ 811 h 0"/>
                <a:gd name="connsiteX2" fmla="*/ 0 w 9525"/>
                <a:gd name="connsiteY2" fmla="*/ 3669 h 0"/>
                <a:gd name="connsiteX3" fmla="*/ 4858 w 9525"/>
                <a:gd name="connsiteY3" fmla="*/ 9193 h 0"/>
              </a:gdLst>
              <a:ahLst/>
              <a:cxnLst>
                <a:cxn ang="0">
                  <a:pos x="connsiteX0" y="connsiteY0"/>
                </a:cxn>
                <a:cxn ang="0">
                  <a:pos x="connsiteX1" y="connsiteY1"/>
                </a:cxn>
                <a:cxn ang="0">
                  <a:pos x="connsiteX2" y="connsiteY2"/>
                </a:cxn>
                <a:cxn ang="0">
                  <a:pos x="connsiteX3" y="connsiteY3"/>
                </a:cxn>
              </a:cxnLst>
              <a:rect l="l" t="t" r="r" b="b"/>
              <a:pathLst>
                <a:path w="9525">
                  <a:moveTo>
                    <a:pt x="4858" y="9193"/>
                  </a:moveTo>
                  <a:cubicBezTo>
                    <a:pt x="11621" y="8145"/>
                    <a:pt x="11906" y="4335"/>
                    <a:pt x="13145" y="811"/>
                  </a:cubicBezTo>
                  <a:cubicBezTo>
                    <a:pt x="8763" y="-999"/>
                    <a:pt x="2476" y="335"/>
                    <a:pt x="0" y="3669"/>
                  </a:cubicBezTo>
                  <a:cubicBezTo>
                    <a:pt x="953" y="6526"/>
                    <a:pt x="2858" y="7860"/>
                    <a:pt x="4858" y="9193"/>
                  </a:cubicBezTo>
                  <a:close/>
                </a:path>
              </a:pathLst>
            </a:custGeom>
            <a:grpFill/>
            <a:ln w="9525" cap="flat">
              <a:noFill/>
              <a:prstDash val="solid"/>
              <a:miter/>
            </a:ln>
          </p:spPr>
          <p:txBody>
            <a:bodyPr rtlCol="0" anchor="ctr"/>
            <a:lstStyle/>
            <a:p>
              <a:endParaRPr lang="en-US" noProof="0"/>
            </a:p>
          </p:txBody>
        </p:sp>
        <p:sp>
          <p:nvSpPr>
            <p:cNvPr id="113" name="Freeform: Shape 112">
              <a:extLst>
                <a:ext uri="{FF2B5EF4-FFF2-40B4-BE49-F238E27FC236}">
                  <a16:creationId xmlns:a16="http://schemas.microsoft.com/office/drawing/2014/main" id="{34FE2811-1DAC-4F24-9CD1-C2D21BB75DC9}"/>
                </a:ext>
              </a:extLst>
            </p:cNvPr>
            <p:cNvSpPr/>
            <p:nvPr/>
          </p:nvSpPr>
          <p:spPr>
            <a:xfrm>
              <a:off x="5991645" y="3806571"/>
              <a:ext cx="9525" cy="9525"/>
            </a:xfrm>
            <a:custGeom>
              <a:avLst/>
              <a:gdLst>
                <a:gd name="connsiteX0" fmla="*/ 818 w 0"/>
                <a:gd name="connsiteY0" fmla="*/ 5810 h 0"/>
                <a:gd name="connsiteX1" fmla="*/ 7199 w 0"/>
                <a:gd name="connsiteY1" fmla="*/ 0 h 0"/>
                <a:gd name="connsiteX2" fmla="*/ 818 w 0"/>
                <a:gd name="connsiteY2" fmla="*/ 5810 h 0"/>
              </a:gdLst>
              <a:ahLst/>
              <a:cxnLst>
                <a:cxn ang="0">
                  <a:pos x="connsiteX0" y="connsiteY0"/>
                </a:cxn>
                <a:cxn ang="0">
                  <a:pos x="connsiteX1" y="connsiteY1"/>
                </a:cxn>
                <a:cxn ang="0">
                  <a:pos x="connsiteX2" y="connsiteY2"/>
                </a:cxn>
              </a:cxnLst>
              <a:rect l="l" t="t" r="r" b="b"/>
              <a:pathLst>
                <a:path>
                  <a:moveTo>
                    <a:pt x="818" y="5810"/>
                  </a:moveTo>
                  <a:cubicBezTo>
                    <a:pt x="5390" y="4953"/>
                    <a:pt x="7009" y="2762"/>
                    <a:pt x="7199" y="0"/>
                  </a:cubicBezTo>
                  <a:cubicBezTo>
                    <a:pt x="3199" y="1143"/>
                    <a:pt x="-2040" y="1715"/>
                    <a:pt x="818" y="5810"/>
                  </a:cubicBezTo>
                  <a:close/>
                </a:path>
              </a:pathLst>
            </a:custGeom>
            <a:grpFill/>
            <a:ln w="9525" cap="flat">
              <a:noFill/>
              <a:prstDash val="solid"/>
              <a:miter/>
            </a:ln>
          </p:spPr>
          <p:txBody>
            <a:bodyPr rtlCol="0" anchor="ctr"/>
            <a:lstStyle/>
            <a:p>
              <a:endParaRPr lang="en-US" noProof="0"/>
            </a:p>
          </p:txBody>
        </p:sp>
        <p:sp>
          <p:nvSpPr>
            <p:cNvPr id="114" name="Freeform: Shape 113">
              <a:extLst>
                <a:ext uri="{FF2B5EF4-FFF2-40B4-BE49-F238E27FC236}">
                  <a16:creationId xmlns:a16="http://schemas.microsoft.com/office/drawing/2014/main" id="{1DFDFA72-7BA7-4BDD-AB47-A0B43219BAB1}"/>
                </a:ext>
              </a:extLst>
            </p:cNvPr>
            <p:cNvSpPr/>
            <p:nvPr/>
          </p:nvSpPr>
          <p:spPr>
            <a:xfrm>
              <a:off x="5968277" y="3805471"/>
              <a:ext cx="9525" cy="9525"/>
            </a:xfrm>
            <a:custGeom>
              <a:avLst/>
              <a:gdLst>
                <a:gd name="connsiteX0" fmla="*/ 183 w 9525"/>
                <a:gd name="connsiteY0" fmla="*/ 3386 h 0"/>
                <a:gd name="connsiteX1" fmla="*/ 8851 w 9525"/>
                <a:gd name="connsiteY1" fmla="*/ 3672 h 0"/>
                <a:gd name="connsiteX2" fmla="*/ 183 w 9525"/>
                <a:gd name="connsiteY2" fmla="*/ 3386 h 0"/>
              </a:gdLst>
              <a:ahLst/>
              <a:cxnLst>
                <a:cxn ang="0">
                  <a:pos x="connsiteX0" y="connsiteY0"/>
                </a:cxn>
                <a:cxn ang="0">
                  <a:pos x="connsiteX1" y="connsiteY1"/>
                </a:cxn>
                <a:cxn ang="0">
                  <a:pos x="connsiteX2" y="connsiteY2"/>
                </a:cxn>
              </a:cxnLst>
              <a:rect l="l" t="t" r="r" b="b"/>
              <a:pathLst>
                <a:path w="9525">
                  <a:moveTo>
                    <a:pt x="183" y="3386"/>
                  </a:moveTo>
                  <a:cubicBezTo>
                    <a:pt x="88" y="3291"/>
                    <a:pt x="9518" y="2719"/>
                    <a:pt x="8851" y="3672"/>
                  </a:cubicBezTo>
                  <a:cubicBezTo>
                    <a:pt x="13328" y="-2519"/>
                    <a:pt x="-1817" y="338"/>
                    <a:pt x="183" y="3386"/>
                  </a:cubicBezTo>
                  <a:close/>
                </a:path>
              </a:pathLst>
            </a:custGeom>
            <a:grpFill/>
            <a:ln w="9525" cap="flat">
              <a:noFill/>
              <a:prstDash val="solid"/>
              <a:miter/>
            </a:ln>
          </p:spPr>
          <p:txBody>
            <a:bodyPr rtlCol="0" anchor="ctr"/>
            <a:lstStyle/>
            <a:p>
              <a:endParaRPr lang="en-US" noProof="0"/>
            </a:p>
          </p:txBody>
        </p:sp>
        <p:sp>
          <p:nvSpPr>
            <p:cNvPr id="115" name="Freeform: Shape 114">
              <a:extLst>
                <a:ext uri="{FF2B5EF4-FFF2-40B4-BE49-F238E27FC236}">
                  <a16:creationId xmlns:a16="http://schemas.microsoft.com/office/drawing/2014/main" id="{1BD6D6FC-B007-4895-8C8D-29F9747BA360}"/>
                </a:ext>
              </a:extLst>
            </p:cNvPr>
            <p:cNvSpPr/>
            <p:nvPr/>
          </p:nvSpPr>
          <p:spPr>
            <a:xfrm>
              <a:off x="5883284" y="3808626"/>
              <a:ext cx="9525" cy="9525"/>
            </a:xfrm>
            <a:custGeom>
              <a:avLst/>
              <a:gdLst>
                <a:gd name="connsiteX0" fmla="*/ 12214 w 9525"/>
                <a:gd name="connsiteY0" fmla="*/ 2993 h 0"/>
                <a:gd name="connsiteX1" fmla="*/ 213 w 9525"/>
                <a:gd name="connsiteY1" fmla="*/ 1278 h 0"/>
                <a:gd name="connsiteX2" fmla="*/ 6214 w 9525"/>
                <a:gd name="connsiteY2" fmla="*/ 2136 h 0"/>
                <a:gd name="connsiteX3" fmla="*/ 7738 w 9525"/>
                <a:gd name="connsiteY3" fmla="*/ 6231 h 0"/>
                <a:gd name="connsiteX4" fmla="*/ 12214 w 9525"/>
                <a:gd name="connsiteY4" fmla="*/ 299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a:moveTo>
                    <a:pt x="12214" y="2993"/>
                  </a:moveTo>
                  <a:cubicBezTo>
                    <a:pt x="7928" y="4041"/>
                    <a:pt x="3070" y="-2722"/>
                    <a:pt x="213" y="1278"/>
                  </a:cubicBezTo>
                  <a:cubicBezTo>
                    <a:pt x="-1311" y="3374"/>
                    <a:pt x="5833" y="2040"/>
                    <a:pt x="6214" y="2136"/>
                  </a:cubicBezTo>
                  <a:cubicBezTo>
                    <a:pt x="7166" y="2421"/>
                    <a:pt x="6785" y="6041"/>
                    <a:pt x="7738" y="6231"/>
                  </a:cubicBezTo>
                  <a:cubicBezTo>
                    <a:pt x="9166" y="6422"/>
                    <a:pt x="13167" y="4041"/>
                    <a:pt x="12214" y="2993"/>
                  </a:cubicBezTo>
                  <a:close/>
                </a:path>
              </a:pathLst>
            </a:custGeom>
            <a:grpFill/>
            <a:ln w="9525" cap="flat">
              <a:noFill/>
              <a:prstDash val="solid"/>
              <a:miter/>
            </a:ln>
          </p:spPr>
          <p:txBody>
            <a:bodyPr rtlCol="0" anchor="ctr"/>
            <a:lstStyle/>
            <a:p>
              <a:endParaRPr lang="en-US" noProof="0"/>
            </a:p>
          </p:txBody>
        </p:sp>
        <p:sp>
          <p:nvSpPr>
            <p:cNvPr id="116" name="Freeform: Shape 115">
              <a:extLst>
                <a:ext uri="{FF2B5EF4-FFF2-40B4-BE49-F238E27FC236}">
                  <a16:creationId xmlns:a16="http://schemas.microsoft.com/office/drawing/2014/main" id="{1B22A55A-4692-4DD7-A94A-69D0285ED1E7}"/>
                </a:ext>
              </a:extLst>
            </p:cNvPr>
            <p:cNvSpPr/>
            <p:nvPr/>
          </p:nvSpPr>
          <p:spPr>
            <a:xfrm>
              <a:off x="5905720" y="3750850"/>
              <a:ext cx="9525" cy="9525"/>
            </a:xfrm>
            <a:custGeom>
              <a:avLst/>
              <a:gdLst>
                <a:gd name="connsiteX0" fmla="*/ 827 w 0"/>
                <a:gd name="connsiteY0" fmla="*/ 5810 h 0"/>
                <a:gd name="connsiteX1" fmla="*/ 7209 w 0"/>
                <a:gd name="connsiteY1" fmla="*/ 0 h 0"/>
                <a:gd name="connsiteX2" fmla="*/ 827 w 0"/>
                <a:gd name="connsiteY2" fmla="*/ 5810 h 0"/>
              </a:gdLst>
              <a:ahLst/>
              <a:cxnLst>
                <a:cxn ang="0">
                  <a:pos x="connsiteX0" y="connsiteY0"/>
                </a:cxn>
                <a:cxn ang="0">
                  <a:pos x="connsiteX1" y="connsiteY1"/>
                </a:cxn>
                <a:cxn ang="0">
                  <a:pos x="connsiteX2" y="connsiteY2"/>
                </a:cxn>
              </a:cxnLst>
              <a:rect l="l" t="t" r="r" b="b"/>
              <a:pathLst>
                <a:path>
                  <a:moveTo>
                    <a:pt x="827" y="5810"/>
                  </a:moveTo>
                  <a:cubicBezTo>
                    <a:pt x="5399" y="4953"/>
                    <a:pt x="7018" y="2762"/>
                    <a:pt x="7209" y="0"/>
                  </a:cubicBezTo>
                  <a:cubicBezTo>
                    <a:pt x="3113" y="1143"/>
                    <a:pt x="-2031" y="1810"/>
                    <a:pt x="827" y="5810"/>
                  </a:cubicBezTo>
                  <a:close/>
                </a:path>
              </a:pathLst>
            </a:custGeom>
            <a:grpFill/>
            <a:ln w="9525" cap="flat">
              <a:noFill/>
              <a:prstDash val="solid"/>
              <a:miter/>
            </a:ln>
          </p:spPr>
          <p:txBody>
            <a:bodyPr rtlCol="0" anchor="ctr"/>
            <a:lstStyle/>
            <a:p>
              <a:endParaRPr lang="en-US" noProof="0"/>
            </a:p>
          </p:txBody>
        </p:sp>
        <p:sp>
          <p:nvSpPr>
            <p:cNvPr id="117" name="Freeform: Shape 116">
              <a:extLst>
                <a:ext uri="{FF2B5EF4-FFF2-40B4-BE49-F238E27FC236}">
                  <a16:creationId xmlns:a16="http://schemas.microsoft.com/office/drawing/2014/main" id="{1D83FB55-870C-4F9F-BA28-B0A2A421E673}"/>
                </a:ext>
              </a:extLst>
            </p:cNvPr>
            <p:cNvSpPr/>
            <p:nvPr/>
          </p:nvSpPr>
          <p:spPr>
            <a:xfrm>
              <a:off x="5894635" y="3819430"/>
              <a:ext cx="9525" cy="9525"/>
            </a:xfrm>
            <a:custGeom>
              <a:avLst/>
              <a:gdLst>
                <a:gd name="connsiteX0" fmla="*/ 101 w 9525"/>
                <a:gd name="connsiteY0" fmla="*/ 5429 h 0"/>
                <a:gd name="connsiteX1" fmla="*/ 15151 w 9525"/>
                <a:gd name="connsiteY1" fmla="*/ 0 h 0"/>
                <a:gd name="connsiteX2" fmla="*/ 101 w 9525"/>
                <a:gd name="connsiteY2" fmla="*/ 5429 h 0"/>
              </a:gdLst>
              <a:ahLst/>
              <a:cxnLst>
                <a:cxn ang="0">
                  <a:pos x="connsiteX0" y="connsiteY0"/>
                </a:cxn>
                <a:cxn ang="0">
                  <a:pos x="connsiteX1" y="connsiteY1"/>
                </a:cxn>
                <a:cxn ang="0">
                  <a:pos x="connsiteX2" y="connsiteY2"/>
                </a:cxn>
              </a:cxnLst>
              <a:rect l="l" t="t" r="r" b="b"/>
              <a:pathLst>
                <a:path w="9525">
                  <a:moveTo>
                    <a:pt x="101" y="5429"/>
                  </a:moveTo>
                  <a:cubicBezTo>
                    <a:pt x="6293" y="5048"/>
                    <a:pt x="16103" y="6953"/>
                    <a:pt x="15151" y="0"/>
                  </a:cubicBezTo>
                  <a:cubicBezTo>
                    <a:pt x="10960" y="2191"/>
                    <a:pt x="-1232" y="952"/>
                    <a:pt x="101" y="5429"/>
                  </a:cubicBezTo>
                  <a:close/>
                </a:path>
              </a:pathLst>
            </a:custGeom>
            <a:grpFill/>
            <a:ln w="9525" cap="flat">
              <a:noFill/>
              <a:prstDash val="solid"/>
              <a:miter/>
            </a:ln>
          </p:spPr>
          <p:txBody>
            <a:bodyPr rtlCol="0" anchor="ctr"/>
            <a:lstStyle/>
            <a:p>
              <a:endParaRPr lang="en-US" noProof="0"/>
            </a:p>
          </p:txBody>
        </p:sp>
        <p:sp>
          <p:nvSpPr>
            <p:cNvPr id="118" name="Freeform: Shape 117">
              <a:extLst>
                <a:ext uri="{FF2B5EF4-FFF2-40B4-BE49-F238E27FC236}">
                  <a16:creationId xmlns:a16="http://schemas.microsoft.com/office/drawing/2014/main" id="{AD10B9C6-B18D-4E62-99DE-A95451CCEC56}"/>
                </a:ext>
              </a:extLst>
            </p:cNvPr>
            <p:cNvSpPr/>
            <p:nvPr/>
          </p:nvSpPr>
          <p:spPr>
            <a:xfrm>
              <a:off x="5845689" y="3758454"/>
              <a:ext cx="28575" cy="9525"/>
            </a:xfrm>
            <a:custGeom>
              <a:avLst/>
              <a:gdLst>
                <a:gd name="connsiteX0" fmla="*/ 17234 w 28575"/>
                <a:gd name="connsiteY0" fmla="*/ 3349 h 0"/>
                <a:gd name="connsiteX1" fmla="*/ 2185 w 28575"/>
                <a:gd name="connsiteY1" fmla="*/ 8778 h 0"/>
                <a:gd name="connsiteX2" fmla="*/ 37141 w 28575"/>
                <a:gd name="connsiteY2" fmla="*/ 3349 h 0"/>
                <a:gd name="connsiteX3" fmla="*/ 17234 w 28575"/>
                <a:gd name="connsiteY3" fmla="*/ 3349 h 0"/>
              </a:gdLst>
              <a:ahLst/>
              <a:cxnLst>
                <a:cxn ang="0">
                  <a:pos x="connsiteX0" y="connsiteY0"/>
                </a:cxn>
                <a:cxn ang="0">
                  <a:pos x="connsiteX1" y="connsiteY1"/>
                </a:cxn>
                <a:cxn ang="0">
                  <a:pos x="connsiteX2" y="connsiteY2"/>
                </a:cxn>
                <a:cxn ang="0">
                  <a:pos x="connsiteX3" y="connsiteY3"/>
                </a:cxn>
              </a:cxnLst>
              <a:rect l="l" t="t" r="r" b="b"/>
              <a:pathLst>
                <a:path w="28575">
                  <a:moveTo>
                    <a:pt x="17234" y="3349"/>
                  </a:moveTo>
                  <a:cubicBezTo>
                    <a:pt x="9424" y="4968"/>
                    <a:pt x="-5626" y="7254"/>
                    <a:pt x="2185" y="8778"/>
                  </a:cubicBezTo>
                  <a:cubicBezTo>
                    <a:pt x="15901" y="4111"/>
                    <a:pt x="23806" y="7540"/>
                    <a:pt x="37141" y="3349"/>
                  </a:cubicBezTo>
                  <a:cubicBezTo>
                    <a:pt x="37522" y="-3414"/>
                    <a:pt x="24473" y="1920"/>
                    <a:pt x="17234" y="3349"/>
                  </a:cubicBezTo>
                  <a:close/>
                </a:path>
              </a:pathLst>
            </a:custGeom>
            <a:grpFill/>
            <a:ln w="9525" cap="flat">
              <a:noFill/>
              <a:prstDash val="solid"/>
              <a:miter/>
            </a:ln>
          </p:spPr>
          <p:txBody>
            <a:bodyPr rtlCol="0" anchor="ctr"/>
            <a:lstStyle/>
            <a:p>
              <a:endParaRPr lang="en-US" noProof="0"/>
            </a:p>
          </p:txBody>
        </p:sp>
        <p:sp>
          <p:nvSpPr>
            <p:cNvPr id="119" name="Freeform: Shape 118">
              <a:extLst>
                <a:ext uri="{FF2B5EF4-FFF2-40B4-BE49-F238E27FC236}">
                  <a16:creationId xmlns:a16="http://schemas.microsoft.com/office/drawing/2014/main" id="{4A9AC2ED-63EF-4570-8E69-1BD4ADE4B1E1}"/>
                </a:ext>
              </a:extLst>
            </p:cNvPr>
            <p:cNvSpPr/>
            <p:nvPr/>
          </p:nvSpPr>
          <p:spPr>
            <a:xfrm>
              <a:off x="5841998" y="3832574"/>
              <a:ext cx="9525" cy="9525"/>
            </a:xfrm>
            <a:custGeom>
              <a:avLst/>
              <a:gdLst>
                <a:gd name="connsiteX0" fmla="*/ 827 w 0"/>
                <a:gd name="connsiteY0" fmla="*/ 5810 h 0"/>
                <a:gd name="connsiteX1" fmla="*/ 7209 w 0"/>
                <a:gd name="connsiteY1" fmla="*/ 0 h 0"/>
                <a:gd name="connsiteX2" fmla="*/ 827 w 0"/>
                <a:gd name="connsiteY2" fmla="*/ 5810 h 0"/>
              </a:gdLst>
              <a:ahLst/>
              <a:cxnLst>
                <a:cxn ang="0">
                  <a:pos x="connsiteX0" y="connsiteY0"/>
                </a:cxn>
                <a:cxn ang="0">
                  <a:pos x="connsiteX1" y="connsiteY1"/>
                </a:cxn>
                <a:cxn ang="0">
                  <a:pos x="connsiteX2" y="connsiteY2"/>
                </a:cxn>
              </a:cxnLst>
              <a:rect l="l" t="t" r="r" b="b"/>
              <a:pathLst>
                <a:path>
                  <a:moveTo>
                    <a:pt x="827" y="5810"/>
                  </a:moveTo>
                  <a:cubicBezTo>
                    <a:pt x="5399" y="4953"/>
                    <a:pt x="7018" y="2762"/>
                    <a:pt x="7209" y="0"/>
                  </a:cubicBezTo>
                  <a:cubicBezTo>
                    <a:pt x="3113" y="1143"/>
                    <a:pt x="-2031" y="1715"/>
                    <a:pt x="827" y="5810"/>
                  </a:cubicBezTo>
                  <a:close/>
                </a:path>
              </a:pathLst>
            </a:custGeom>
            <a:grpFill/>
            <a:ln w="9525" cap="flat">
              <a:noFill/>
              <a:prstDash val="solid"/>
              <a:miter/>
            </a:ln>
          </p:spPr>
          <p:txBody>
            <a:bodyPr rtlCol="0" anchor="ctr"/>
            <a:lstStyle/>
            <a:p>
              <a:endParaRPr lang="en-US" noProof="0"/>
            </a:p>
          </p:txBody>
        </p:sp>
        <p:sp>
          <p:nvSpPr>
            <p:cNvPr id="120" name="Freeform: Shape 119">
              <a:extLst>
                <a:ext uri="{FF2B5EF4-FFF2-40B4-BE49-F238E27FC236}">
                  <a16:creationId xmlns:a16="http://schemas.microsoft.com/office/drawing/2014/main" id="{CD2A15C1-499F-40AF-8DC8-A98206BA9196}"/>
                </a:ext>
              </a:extLst>
            </p:cNvPr>
            <p:cNvSpPr/>
            <p:nvPr/>
          </p:nvSpPr>
          <p:spPr>
            <a:xfrm>
              <a:off x="5927204" y="3736848"/>
              <a:ext cx="19050" cy="9525"/>
            </a:xfrm>
            <a:custGeom>
              <a:avLst/>
              <a:gdLst>
                <a:gd name="connsiteX0" fmla="*/ 20301 w 19050"/>
                <a:gd name="connsiteY0" fmla="*/ 0 h 0"/>
                <a:gd name="connsiteX1" fmla="*/ 13 w 19050"/>
                <a:gd name="connsiteY1" fmla="*/ 6572 h 0"/>
                <a:gd name="connsiteX2" fmla="*/ 20301 w 19050"/>
                <a:gd name="connsiteY2" fmla="*/ 0 h 0"/>
              </a:gdLst>
              <a:ahLst/>
              <a:cxnLst>
                <a:cxn ang="0">
                  <a:pos x="connsiteX0" y="connsiteY0"/>
                </a:cxn>
                <a:cxn ang="0">
                  <a:pos x="connsiteX1" y="connsiteY1"/>
                </a:cxn>
                <a:cxn ang="0">
                  <a:pos x="connsiteX2" y="connsiteY2"/>
                </a:cxn>
              </a:cxnLst>
              <a:rect l="l" t="t" r="r" b="b"/>
              <a:pathLst>
                <a:path w="19050">
                  <a:moveTo>
                    <a:pt x="20301" y="0"/>
                  </a:moveTo>
                  <a:cubicBezTo>
                    <a:pt x="12586" y="2000"/>
                    <a:pt x="-464" y="-1810"/>
                    <a:pt x="13" y="6572"/>
                  </a:cubicBezTo>
                  <a:cubicBezTo>
                    <a:pt x="5823" y="4000"/>
                    <a:pt x="20110" y="4953"/>
                    <a:pt x="20301" y="0"/>
                  </a:cubicBezTo>
                  <a:close/>
                </a:path>
              </a:pathLst>
            </a:custGeom>
            <a:grpFill/>
            <a:ln w="9525" cap="flat">
              <a:noFill/>
              <a:prstDash val="solid"/>
              <a:miter/>
            </a:ln>
          </p:spPr>
          <p:txBody>
            <a:bodyPr rtlCol="0" anchor="ctr"/>
            <a:lstStyle/>
            <a:p>
              <a:endParaRPr lang="en-US" noProof="0"/>
            </a:p>
          </p:txBody>
        </p:sp>
        <p:sp>
          <p:nvSpPr>
            <p:cNvPr id="121" name="Freeform: Shape 120">
              <a:extLst>
                <a:ext uri="{FF2B5EF4-FFF2-40B4-BE49-F238E27FC236}">
                  <a16:creationId xmlns:a16="http://schemas.microsoft.com/office/drawing/2014/main" id="{819A7165-E794-4FC6-964D-F59B68F8A313}"/>
                </a:ext>
              </a:extLst>
            </p:cNvPr>
            <p:cNvSpPr/>
            <p:nvPr/>
          </p:nvSpPr>
          <p:spPr>
            <a:xfrm>
              <a:off x="5954163" y="3728466"/>
              <a:ext cx="19050" cy="9525"/>
            </a:xfrm>
            <a:custGeom>
              <a:avLst/>
              <a:gdLst>
                <a:gd name="connsiteX0" fmla="*/ 21631 w 19050"/>
                <a:gd name="connsiteY0" fmla="*/ 0 h 9525"/>
                <a:gd name="connsiteX1" fmla="*/ 200 w 19050"/>
                <a:gd name="connsiteY1" fmla="*/ 11240 h 9525"/>
                <a:gd name="connsiteX2" fmla="*/ 21631 w 19050"/>
                <a:gd name="connsiteY2" fmla="*/ 0 h 9525"/>
              </a:gdLst>
              <a:ahLst/>
              <a:cxnLst>
                <a:cxn ang="0">
                  <a:pos x="connsiteX0" y="connsiteY0"/>
                </a:cxn>
                <a:cxn ang="0">
                  <a:pos x="connsiteX1" y="connsiteY1"/>
                </a:cxn>
                <a:cxn ang="0">
                  <a:pos x="connsiteX2" y="connsiteY2"/>
                </a:cxn>
              </a:cxnLst>
              <a:rect l="l" t="t" r="r" b="b"/>
              <a:pathLst>
                <a:path w="19050" h="9525">
                  <a:moveTo>
                    <a:pt x="21631" y="0"/>
                  </a:moveTo>
                  <a:cubicBezTo>
                    <a:pt x="14392" y="5048"/>
                    <a:pt x="-1991" y="3619"/>
                    <a:pt x="200" y="11240"/>
                  </a:cubicBezTo>
                  <a:cubicBezTo>
                    <a:pt x="9058" y="8287"/>
                    <a:pt x="26775" y="9049"/>
                    <a:pt x="21631" y="0"/>
                  </a:cubicBezTo>
                  <a:close/>
                </a:path>
              </a:pathLst>
            </a:custGeom>
            <a:grpFill/>
            <a:ln w="9525" cap="flat">
              <a:noFill/>
              <a:prstDash val="solid"/>
              <a:miter/>
            </a:ln>
          </p:spPr>
          <p:txBody>
            <a:bodyPr rtlCol="0" anchor="ctr"/>
            <a:lstStyle/>
            <a:p>
              <a:endParaRPr lang="en-US" noProof="0"/>
            </a:p>
          </p:txBody>
        </p:sp>
        <p:sp>
          <p:nvSpPr>
            <p:cNvPr id="122" name="Freeform: Shape 121">
              <a:extLst>
                <a:ext uri="{FF2B5EF4-FFF2-40B4-BE49-F238E27FC236}">
                  <a16:creationId xmlns:a16="http://schemas.microsoft.com/office/drawing/2014/main" id="{EE07D4D1-4B5F-4895-99F9-85F0F862CBF1}"/>
                </a:ext>
              </a:extLst>
            </p:cNvPr>
            <p:cNvSpPr/>
            <p:nvPr/>
          </p:nvSpPr>
          <p:spPr>
            <a:xfrm>
              <a:off x="5909781" y="3742450"/>
              <a:ext cx="9525" cy="9525"/>
            </a:xfrm>
            <a:custGeom>
              <a:avLst/>
              <a:gdLst>
                <a:gd name="connsiteX0" fmla="*/ 195 w 9525"/>
                <a:gd name="connsiteY0" fmla="*/ 398 h 0"/>
                <a:gd name="connsiteX1" fmla="*/ 11435 w 9525"/>
                <a:gd name="connsiteY1" fmla="*/ 113 h 0"/>
                <a:gd name="connsiteX2" fmla="*/ 195 w 9525"/>
                <a:gd name="connsiteY2" fmla="*/ 398 h 0"/>
              </a:gdLst>
              <a:ahLst/>
              <a:cxnLst>
                <a:cxn ang="0">
                  <a:pos x="connsiteX0" y="connsiteY0"/>
                </a:cxn>
                <a:cxn ang="0">
                  <a:pos x="connsiteX1" y="connsiteY1"/>
                </a:cxn>
                <a:cxn ang="0">
                  <a:pos x="connsiteX2" y="connsiteY2"/>
                </a:cxn>
              </a:cxnLst>
              <a:rect l="l" t="t" r="r" b="b"/>
              <a:pathLst>
                <a:path w="9525">
                  <a:moveTo>
                    <a:pt x="195" y="398"/>
                  </a:moveTo>
                  <a:cubicBezTo>
                    <a:pt x="-1900" y="6971"/>
                    <a:pt x="13625" y="3542"/>
                    <a:pt x="11435" y="113"/>
                  </a:cubicBezTo>
                  <a:cubicBezTo>
                    <a:pt x="6577" y="1637"/>
                    <a:pt x="4767" y="-935"/>
                    <a:pt x="195" y="398"/>
                  </a:cubicBezTo>
                  <a:close/>
                </a:path>
              </a:pathLst>
            </a:custGeom>
            <a:grpFill/>
            <a:ln w="9525" cap="flat">
              <a:noFill/>
              <a:prstDash val="solid"/>
              <a:miter/>
            </a:ln>
          </p:spPr>
          <p:txBody>
            <a:bodyPr rtlCol="0" anchor="ctr"/>
            <a:lstStyle/>
            <a:p>
              <a:endParaRPr lang="en-US" noProof="0"/>
            </a:p>
          </p:txBody>
        </p:sp>
        <p:sp>
          <p:nvSpPr>
            <p:cNvPr id="123" name="Freeform: Shape 122">
              <a:extLst>
                <a:ext uri="{FF2B5EF4-FFF2-40B4-BE49-F238E27FC236}">
                  <a16:creationId xmlns:a16="http://schemas.microsoft.com/office/drawing/2014/main" id="{6D10C163-0D8C-464D-AAE8-AF7E64970329}"/>
                </a:ext>
              </a:extLst>
            </p:cNvPr>
            <p:cNvSpPr/>
            <p:nvPr/>
          </p:nvSpPr>
          <p:spPr>
            <a:xfrm>
              <a:off x="5997892" y="3764090"/>
              <a:ext cx="9525" cy="9525"/>
            </a:xfrm>
            <a:custGeom>
              <a:avLst/>
              <a:gdLst>
                <a:gd name="connsiteX0" fmla="*/ 6763 w 0"/>
                <a:gd name="connsiteY0" fmla="*/ 4096 h 0"/>
                <a:gd name="connsiteX1" fmla="*/ 5239 w 0"/>
                <a:gd name="connsiteY1" fmla="*/ 0 h 0"/>
                <a:gd name="connsiteX2" fmla="*/ 0 w 0"/>
                <a:gd name="connsiteY2" fmla="*/ 1143 h 0"/>
                <a:gd name="connsiteX3" fmla="*/ 1524 w 0"/>
                <a:gd name="connsiteY3" fmla="*/ 5239 h 0"/>
                <a:gd name="connsiteX4" fmla="*/ 6763 w 0"/>
                <a:gd name="connsiteY4" fmla="*/ 409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6763" y="4096"/>
                  </a:moveTo>
                  <a:cubicBezTo>
                    <a:pt x="6287" y="2762"/>
                    <a:pt x="5810" y="1429"/>
                    <a:pt x="5239" y="0"/>
                  </a:cubicBezTo>
                  <a:cubicBezTo>
                    <a:pt x="3524" y="381"/>
                    <a:pt x="1715" y="762"/>
                    <a:pt x="0" y="1143"/>
                  </a:cubicBezTo>
                  <a:cubicBezTo>
                    <a:pt x="476" y="2477"/>
                    <a:pt x="953" y="3810"/>
                    <a:pt x="1524" y="5239"/>
                  </a:cubicBezTo>
                  <a:cubicBezTo>
                    <a:pt x="3238" y="4858"/>
                    <a:pt x="4953" y="4477"/>
                    <a:pt x="6763" y="4096"/>
                  </a:cubicBezTo>
                  <a:close/>
                </a:path>
              </a:pathLst>
            </a:custGeom>
            <a:grpFill/>
            <a:ln w="9525" cap="flat">
              <a:noFill/>
              <a:prstDash val="solid"/>
              <a:miter/>
            </a:ln>
          </p:spPr>
          <p:txBody>
            <a:bodyPr rtlCol="0" anchor="ctr"/>
            <a:lstStyle/>
            <a:p>
              <a:endParaRPr lang="en-US" noProof="0"/>
            </a:p>
          </p:txBody>
        </p:sp>
        <p:sp>
          <p:nvSpPr>
            <p:cNvPr id="124" name="Freeform: Shape 123">
              <a:extLst>
                <a:ext uri="{FF2B5EF4-FFF2-40B4-BE49-F238E27FC236}">
                  <a16:creationId xmlns:a16="http://schemas.microsoft.com/office/drawing/2014/main" id="{D20A98C0-128A-4423-A884-45652EE55CB3}"/>
                </a:ext>
              </a:extLst>
            </p:cNvPr>
            <p:cNvSpPr/>
            <p:nvPr/>
          </p:nvSpPr>
          <p:spPr>
            <a:xfrm>
              <a:off x="5932688" y="3737504"/>
              <a:ext cx="47625" cy="9525"/>
            </a:xfrm>
            <a:custGeom>
              <a:avLst/>
              <a:gdLst>
                <a:gd name="connsiteX0" fmla="*/ 39677 w 47625"/>
                <a:gd name="connsiteY0" fmla="*/ 4868 h 9525"/>
                <a:gd name="connsiteX1" fmla="*/ 52059 w 47625"/>
                <a:gd name="connsiteY1" fmla="*/ 11 h 9525"/>
                <a:gd name="connsiteX2" fmla="*/ 38153 w 47625"/>
                <a:gd name="connsiteY2" fmla="*/ 868 h 9525"/>
                <a:gd name="connsiteX3" fmla="*/ 19770 w 47625"/>
                <a:gd name="connsiteY3" fmla="*/ 4868 h 9525"/>
                <a:gd name="connsiteX4" fmla="*/ 243 w 47625"/>
                <a:gd name="connsiteY4" fmla="*/ 13536 h 9525"/>
                <a:gd name="connsiteX5" fmla="*/ 21294 w 47625"/>
                <a:gd name="connsiteY5" fmla="*/ 8964 h 9525"/>
                <a:gd name="connsiteX6" fmla="*/ 39677 w 47625"/>
                <a:gd name="connsiteY6" fmla="*/ 48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39677" y="4868"/>
                  </a:moveTo>
                  <a:cubicBezTo>
                    <a:pt x="45868" y="3630"/>
                    <a:pt x="54631" y="5916"/>
                    <a:pt x="52059" y="11"/>
                  </a:cubicBezTo>
                  <a:cubicBezTo>
                    <a:pt x="47868" y="-275"/>
                    <a:pt x="39296" y="5345"/>
                    <a:pt x="38153" y="868"/>
                  </a:cubicBezTo>
                  <a:cubicBezTo>
                    <a:pt x="34724" y="4678"/>
                    <a:pt x="27961" y="2963"/>
                    <a:pt x="19770" y="4868"/>
                  </a:cubicBezTo>
                  <a:cubicBezTo>
                    <a:pt x="12340" y="6583"/>
                    <a:pt x="-2043" y="6297"/>
                    <a:pt x="243" y="13536"/>
                  </a:cubicBezTo>
                  <a:cubicBezTo>
                    <a:pt x="8244" y="8583"/>
                    <a:pt x="12435" y="10012"/>
                    <a:pt x="21294" y="8964"/>
                  </a:cubicBezTo>
                  <a:cubicBezTo>
                    <a:pt x="27390" y="8107"/>
                    <a:pt x="33581" y="6107"/>
                    <a:pt x="39677" y="4868"/>
                  </a:cubicBezTo>
                  <a:close/>
                </a:path>
              </a:pathLst>
            </a:custGeom>
            <a:grpFill/>
            <a:ln w="9525" cap="flat">
              <a:noFill/>
              <a:prstDash val="solid"/>
              <a:miter/>
            </a:ln>
          </p:spPr>
          <p:txBody>
            <a:bodyPr rtlCol="0" anchor="ctr"/>
            <a:lstStyle/>
            <a:p>
              <a:endParaRPr lang="en-US" noProof="0"/>
            </a:p>
          </p:txBody>
        </p:sp>
        <p:sp>
          <p:nvSpPr>
            <p:cNvPr id="125" name="Freeform: Shape 124">
              <a:extLst>
                <a:ext uri="{FF2B5EF4-FFF2-40B4-BE49-F238E27FC236}">
                  <a16:creationId xmlns:a16="http://schemas.microsoft.com/office/drawing/2014/main" id="{767DB210-8DA5-4E31-8972-590C6B4952B6}"/>
                </a:ext>
              </a:extLst>
            </p:cNvPr>
            <p:cNvSpPr/>
            <p:nvPr/>
          </p:nvSpPr>
          <p:spPr>
            <a:xfrm>
              <a:off x="5996368" y="3742577"/>
              <a:ext cx="9525" cy="9525"/>
            </a:xfrm>
            <a:custGeom>
              <a:avLst/>
              <a:gdLst>
                <a:gd name="connsiteX0" fmla="*/ 0 w 0"/>
                <a:gd name="connsiteY0" fmla="*/ 3319 h 0"/>
                <a:gd name="connsiteX1" fmla="*/ 0 w 0"/>
                <a:gd name="connsiteY1" fmla="*/ 3319 h 0"/>
                <a:gd name="connsiteX2" fmla="*/ 0 w 0"/>
                <a:gd name="connsiteY2" fmla="*/ 3319 h 0"/>
              </a:gdLst>
              <a:ahLst/>
              <a:cxnLst>
                <a:cxn ang="0">
                  <a:pos x="connsiteX0" y="connsiteY0"/>
                </a:cxn>
                <a:cxn ang="0">
                  <a:pos x="connsiteX1" y="connsiteY1"/>
                </a:cxn>
                <a:cxn ang="0">
                  <a:pos x="connsiteX2" y="connsiteY2"/>
                </a:cxn>
              </a:cxnLst>
              <a:rect l="l" t="t" r="r" b="b"/>
              <a:pathLst>
                <a:path>
                  <a:moveTo>
                    <a:pt x="0" y="3319"/>
                  </a:moveTo>
                  <a:cubicBezTo>
                    <a:pt x="11144" y="7510"/>
                    <a:pt x="5239" y="-5920"/>
                    <a:pt x="0" y="3319"/>
                  </a:cubicBezTo>
                  <a:lnTo>
                    <a:pt x="0" y="3319"/>
                  </a:lnTo>
                  <a:close/>
                </a:path>
              </a:pathLst>
            </a:custGeom>
            <a:grpFill/>
            <a:ln w="9525" cap="flat">
              <a:noFill/>
              <a:prstDash val="solid"/>
              <a:miter/>
            </a:ln>
          </p:spPr>
          <p:txBody>
            <a:bodyPr rtlCol="0" anchor="ctr"/>
            <a:lstStyle/>
            <a:p>
              <a:endParaRPr lang="en-US" noProof="0"/>
            </a:p>
          </p:txBody>
        </p:sp>
        <p:sp>
          <p:nvSpPr>
            <p:cNvPr id="126" name="Freeform: Shape 125">
              <a:extLst>
                <a:ext uri="{FF2B5EF4-FFF2-40B4-BE49-F238E27FC236}">
                  <a16:creationId xmlns:a16="http://schemas.microsoft.com/office/drawing/2014/main" id="{EDAE84E3-7151-4184-8976-BF5660ED8743}"/>
                </a:ext>
              </a:extLst>
            </p:cNvPr>
            <p:cNvSpPr/>
            <p:nvPr/>
          </p:nvSpPr>
          <p:spPr>
            <a:xfrm>
              <a:off x="6263830" y="3687357"/>
              <a:ext cx="19050" cy="9525"/>
            </a:xfrm>
            <a:custGeom>
              <a:avLst/>
              <a:gdLst>
                <a:gd name="connsiteX0" fmla="*/ 0 w 19050"/>
                <a:gd name="connsiteY0" fmla="*/ 4628 h 0"/>
                <a:gd name="connsiteX1" fmla="*/ 8668 w 19050"/>
                <a:gd name="connsiteY1" fmla="*/ 4914 h 0"/>
                <a:gd name="connsiteX2" fmla="*/ 18098 w 19050"/>
                <a:gd name="connsiteY2" fmla="*/ 7200 h 0"/>
                <a:gd name="connsiteX3" fmla="*/ 0 w 19050"/>
                <a:gd name="connsiteY3" fmla="*/ 4628 h 0"/>
              </a:gdLst>
              <a:ahLst/>
              <a:cxnLst>
                <a:cxn ang="0">
                  <a:pos x="connsiteX0" y="connsiteY0"/>
                </a:cxn>
                <a:cxn ang="0">
                  <a:pos x="connsiteX1" y="connsiteY1"/>
                </a:cxn>
                <a:cxn ang="0">
                  <a:pos x="connsiteX2" y="connsiteY2"/>
                </a:cxn>
                <a:cxn ang="0">
                  <a:pos x="connsiteX3" y="connsiteY3"/>
                </a:cxn>
              </a:cxnLst>
              <a:rect l="l" t="t" r="r" b="b"/>
              <a:pathLst>
                <a:path w="19050">
                  <a:moveTo>
                    <a:pt x="0" y="4628"/>
                  </a:moveTo>
                  <a:cubicBezTo>
                    <a:pt x="3620" y="3771"/>
                    <a:pt x="6096" y="4342"/>
                    <a:pt x="8668" y="4914"/>
                  </a:cubicBezTo>
                  <a:cubicBezTo>
                    <a:pt x="12859" y="4152"/>
                    <a:pt x="12668" y="9676"/>
                    <a:pt x="18098" y="7200"/>
                  </a:cubicBezTo>
                  <a:cubicBezTo>
                    <a:pt x="26194" y="-1659"/>
                    <a:pt x="2762" y="-2135"/>
                    <a:pt x="0" y="4628"/>
                  </a:cubicBezTo>
                  <a:close/>
                </a:path>
              </a:pathLst>
            </a:custGeom>
            <a:grpFill/>
            <a:ln w="9525" cap="flat">
              <a:noFill/>
              <a:prstDash val="solid"/>
              <a:miter/>
            </a:ln>
          </p:spPr>
          <p:txBody>
            <a:bodyPr rtlCol="0" anchor="ctr"/>
            <a:lstStyle/>
            <a:p>
              <a:endParaRPr lang="en-US" noProof="0"/>
            </a:p>
          </p:txBody>
        </p:sp>
        <p:sp>
          <p:nvSpPr>
            <p:cNvPr id="127" name="Freeform: Shape 126">
              <a:extLst>
                <a:ext uri="{FF2B5EF4-FFF2-40B4-BE49-F238E27FC236}">
                  <a16:creationId xmlns:a16="http://schemas.microsoft.com/office/drawing/2014/main" id="{B7D5F35C-206A-4BDC-9F34-45B5888C75B0}"/>
                </a:ext>
              </a:extLst>
            </p:cNvPr>
            <p:cNvSpPr/>
            <p:nvPr/>
          </p:nvSpPr>
          <p:spPr>
            <a:xfrm>
              <a:off x="7862884" y="3353276"/>
              <a:ext cx="9525" cy="9525"/>
            </a:xfrm>
            <a:custGeom>
              <a:avLst/>
              <a:gdLst>
                <a:gd name="connsiteX0" fmla="*/ 6385 w 9525"/>
                <a:gd name="connsiteY0" fmla="*/ 2286 h 9525"/>
                <a:gd name="connsiteX1" fmla="*/ 1527 w 9525"/>
                <a:gd name="connsiteY1" fmla="*/ 12097 h 9525"/>
                <a:gd name="connsiteX2" fmla="*/ 16958 w 9525"/>
                <a:gd name="connsiteY2" fmla="*/ 0 h 9525"/>
                <a:gd name="connsiteX3" fmla="*/ 6385 w 9525"/>
                <a:gd name="connsiteY3" fmla="*/ 2286 h 9525"/>
              </a:gdLst>
              <a:ahLst/>
              <a:cxnLst>
                <a:cxn ang="0">
                  <a:pos x="connsiteX0" y="connsiteY0"/>
                </a:cxn>
                <a:cxn ang="0">
                  <a:pos x="connsiteX1" y="connsiteY1"/>
                </a:cxn>
                <a:cxn ang="0">
                  <a:pos x="connsiteX2" y="connsiteY2"/>
                </a:cxn>
                <a:cxn ang="0">
                  <a:pos x="connsiteX3" y="connsiteY3"/>
                </a:cxn>
              </a:cxnLst>
              <a:rect l="l" t="t" r="r" b="b"/>
              <a:pathLst>
                <a:path w="9525" h="9525">
                  <a:moveTo>
                    <a:pt x="6385" y="2286"/>
                  </a:moveTo>
                  <a:cubicBezTo>
                    <a:pt x="13052" y="9144"/>
                    <a:pt x="-5236" y="5239"/>
                    <a:pt x="1527" y="12097"/>
                  </a:cubicBezTo>
                  <a:cubicBezTo>
                    <a:pt x="11242" y="10001"/>
                    <a:pt x="19339" y="7239"/>
                    <a:pt x="16958" y="0"/>
                  </a:cubicBezTo>
                  <a:cubicBezTo>
                    <a:pt x="13338" y="762"/>
                    <a:pt x="9909" y="1524"/>
                    <a:pt x="6385" y="2286"/>
                  </a:cubicBezTo>
                  <a:close/>
                </a:path>
              </a:pathLst>
            </a:custGeom>
            <a:grpFill/>
            <a:ln w="9525" cap="flat">
              <a:noFill/>
              <a:prstDash val="solid"/>
              <a:miter/>
            </a:ln>
          </p:spPr>
          <p:txBody>
            <a:bodyPr rtlCol="0" anchor="ctr"/>
            <a:lstStyle/>
            <a:p>
              <a:endParaRPr lang="en-US" noProof="0"/>
            </a:p>
          </p:txBody>
        </p:sp>
        <p:sp>
          <p:nvSpPr>
            <p:cNvPr id="128" name="Freeform: Shape 127">
              <a:extLst>
                <a:ext uri="{FF2B5EF4-FFF2-40B4-BE49-F238E27FC236}">
                  <a16:creationId xmlns:a16="http://schemas.microsoft.com/office/drawing/2014/main" id="{320B4C7D-2D5B-4B60-B9D0-49A2B79C2F07}"/>
                </a:ext>
              </a:extLst>
            </p:cNvPr>
            <p:cNvSpPr/>
            <p:nvPr/>
          </p:nvSpPr>
          <p:spPr>
            <a:xfrm>
              <a:off x="7848218" y="3164213"/>
              <a:ext cx="9525" cy="9525"/>
            </a:xfrm>
            <a:custGeom>
              <a:avLst/>
              <a:gdLst>
                <a:gd name="connsiteX0" fmla="*/ 15812 w 9525"/>
                <a:gd name="connsiteY0" fmla="*/ 88 h 0"/>
                <a:gd name="connsiteX1" fmla="*/ 0 w 9525"/>
                <a:gd name="connsiteY1" fmla="*/ 3517 h 0"/>
                <a:gd name="connsiteX2" fmla="*/ 15812 w 9525"/>
                <a:gd name="connsiteY2" fmla="*/ 88 h 0"/>
              </a:gdLst>
              <a:ahLst/>
              <a:cxnLst>
                <a:cxn ang="0">
                  <a:pos x="connsiteX0" y="connsiteY0"/>
                </a:cxn>
                <a:cxn ang="0">
                  <a:pos x="connsiteX1" y="connsiteY1"/>
                </a:cxn>
                <a:cxn ang="0">
                  <a:pos x="connsiteX2" y="connsiteY2"/>
                </a:cxn>
              </a:cxnLst>
              <a:rect l="l" t="t" r="r" b="b"/>
              <a:pathLst>
                <a:path w="9525">
                  <a:moveTo>
                    <a:pt x="15812" y="88"/>
                  </a:moveTo>
                  <a:cubicBezTo>
                    <a:pt x="11430" y="1612"/>
                    <a:pt x="571" y="-2770"/>
                    <a:pt x="0" y="3517"/>
                  </a:cubicBezTo>
                  <a:cubicBezTo>
                    <a:pt x="4477" y="1897"/>
                    <a:pt x="15240" y="6374"/>
                    <a:pt x="15812" y="88"/>
                  </a:cubicBezTo>
                  <a:close/>
                </a:path>
              </a:pathLst>
            </a:custGeom>
            <a:grpFill/>
            <a:ln w="9525" cap="flat">
              <a:noFill/>
              <a:prstDash val="solid"/>
              <a:miter/>
            </a:ln>
          </p:spPr>
          <p:txBody>
            <a:bodyPr rtlCol="0" anchor="ctr"/>
            <a:lstStyle/>
            <a:p>
              <a:endParaRPr lang="en-US" noProof="0"/>
            </a:p>
          </p:txBody>
        </p:sp>
        <p:sp>
          <p:nvSpPr>
            <p:cNvPr id="129" name="Freeform: Shape 128">
              <a:extLst>
                <a:ext uri="{FF2B5EF4-FFF2-40B4-BE49-F238E27FC236}">
                  <a16:creationId xmlns:a16="http://schemas.microsoft.com/office/drawing/2014/main" id="{DB51B88E-C54A-4EF4-AE4E-1D392119C662}"/>
                </a:ext>
              </a:extLst>
            </p:cNvPr>
            <p:cNvSpPr/>
            <p:nvPr/>
          </p:nvSpPr>
          <p:spPr>
            <a:xfrm>
              <a:off x="7673435" y="3321844"/>
              <a:ext cx="190500" cy="28575"/>
            </a:xfrm>
            <a:custGeom>
              <a:avLst/>
              <a:gdLst>
                <a:gd name="connsiteX0" fmla="*/ 184595 w 190500"/>
                <a:gd name="connsiteY0" fmla="*/ 18764 h 28575"/>
                <a:gd name="connsiteX1" fmla="*/ 195072 w 190500"/>
                <a:gd name="connsiteY1" fmla="*/ 16478 h 28575"/>
                <a:gd name="connsiteX2" fmla="*/ 188691 w 190500"/>
                <a:gd name="connsiteY2" fmla="*/ 6953 h 28575"/>
                <a:gd name="connsiteX3" fmla="*/ 177451 w 190500"/>
                <a:gd name="connsiteY3" fmla="*/ 7239 h 28575"/>
                <a:gd name="connsiteX4" fmla="*/ 180499 w 190500"/>
                <a:gd name="connsiteY4" fmla="*/ 0 h 28575"/>
                <a:gd name="connsiteX5" fmla="*/ 150019 w 190500"/>
                <a:gd name="connsiteY5" fmla="*/ 2286 h 28575"/>
                <a:gd name="connsiteX6" fmla="*/ 123730 w 190500"/>
                <a:gd name="connsiteY6" fmla="*/ 8001 h 28575"/>
                <a:gd name="connsiteX7" fmla="*/ 109061 w 190500"/>
                <a:gd name="connsiteY7" fmla="*/ 6858 h 28575"/>
                <a:gd name="connsiteX8" fmla="*/ 101156 w 190500"/>
                <a:gd name="connsiteY8" fmla="*/ 8573 h 28575"/>
                <a:gd name="connsiteX9" fmla="*/ 97822 w 190500"/>
                <a:gd name="connsiteY9" fmla="*/ 7144 h 28575"/>
                <a:gd name="connsiteX10" fmla="*/ 70771 w 190500"/>
                <a:gd name="connsiteY10" fmla="*/ 10858 h 28575"/>
                <a:gd name="connsiteX11" fmla="*/ 29051 w 190500"/>
                <a:gd name="connsiteY11" fmla="*/ 13430 h 28575"/>
                <a:gd name="connsiteX12" fmla="*/ 10573 w 190500"/>
                <a:gd name="connsiteY12" fmla="*/ 17431 h 28575"/>
                <a:gd name="connsiteX13" fmla="*/ 0 w 190500"/>
                <a:gd name="connsiteY13" fmla="*/ 19717 h 28575"/>
                <a:gd name="connsiteX14" fmla="*/ 33052 w 190500"/>
                <a:gd name="connsiteY14" fmla="*/ 16859 h 28575"/>
                <a:gd name="connsiteX15" fmla="*/ 42482 w 190500"/>
                <a:gd name="connsiteY15" fmla="*/ 19145 h 28575"/>
                <a:gd name="connsiteX16" fmla="*/ 6382 w 190500"/>
                <a:gd name="connsiteY16" fmla="*/ 29242 h 28575"/>
                <a:gd name="connsiteX17" fmla="*/ 31528 w 190500"/>
                <a:gd name="connsiteY17" fmla="*/ 28099 h 28575"/>
                <a:gd name="connsiteX18" fmla="*/ 40958 w 190500"/>
                <a:gd name="connsiteY18" fmla="*/ 30385 h 28575"/>
                <a:gd name="connsiteX19" fmla="*/ 38672 w 190500"/>
                <a:gd name="connsiteY19" fmla="*/ 24289 h 28575"/>
                <a:gd name="connsiteX20" fmla="*/ 57055 w 190500"/>
                <a:gd name="connsiteY20" fmla="*/ 20288 h 28575"/>
                <a:gd name="connsiteX21" fmla="*/ 71724 w 190500"/>
                <a:gd name="connsiteY21" fmla="*/ 21431 h 28575"/>
                <a:gd name="connsiteX22" fmla="*/ 59722 w 190500"/>
                <a:gd name="connsiteY22" fmla="*/ 19717 h 28575"/>
                <a:gd name="connsiteX23" fmla="*/ 55626 w 190500"/>
                <a:gd name="connsiteY23" fmla="*/ 16288 h 28575"/>
                <a:gd name="connsiteX24" fmla="*/ 94012 w 190500"/>
                <a:gd name="connsiteY24" fmla="*/ 12287 h 28575"/>
                <a:gd name="connsiteX25" fmla="*/ 99632 w 190500"/>
                <a:gd name="connsiteY25" fmla="*/ 19812 h 28575"/>
                <a:gd name="connsiteX26" fmla="*/ 74486 w 190500"/>
                <a:gd name="connsiteY26" fmla="*/ 20955 h 28575"/>
                <a:gd name="connsiteX27" fmla="*/ 95155 w 190500"/>
                <a:gd name="connsiteY27" fmla="*/ 23050 h 28575"/>
                <a:gd name="connsiteX28" fmla="*/ 103823 w 190500"/>
                <a:gd name="connsiteY28" fmla="*/ 23336 h 28575"/>
                <a:gd name="connsiteX29" fmla="*/ 154210 w 190500"/>
                <a:gd name="connsiteY29" fmla="*/ 21146 h 28575"/>
                <a:gd name="connsiteX30" fmla="*/ 160211 w 190500"/>
                <a:gd name="connsiteY30" fmla="*/ 22003 h 28575"/>
                <a:gd name="connsiteX31" fmla="*/ 168497 w 190500"/>
                <a:gd name="connsiteY31" fmla="*/ 28956 h 28575"/>
                <a:gd name="connsiteX32" fmla="*/ 181642 w 190500"/>
                <a:gd name="connsiteY32" fmla="*/ 26099 h 28575"/>
                <a:gd name="connsiteX33" fmla="*/ 181261 w 190500"/>
                <a:gd name="connsiteY33" fmla="*/ 32766 h 28575"/>
                <a:gd name="connsiteX34" fmla="*/ 194405 w 190500"/>
                <a:gd name="connsiteY34" fmla="*/ 29908 h 28575"/>
                <a:gd name="connsiteX35" fmla="*/ 184595 w 190500"/>
                <a:gd name="connsiteY35" fmla="*/ 18764 h 28575"/>
                <a:gd name="connsiteX36" fmla="*/ 120682 w 190500"/>
                <a:gd name="connsiteY36" fmla="*/ 15145 h 28575"/>
                <a:gd name="connsiteX37" fmla="*/ 135350 w 190500"/>
                <a:gd name="connsiteY37" fmla="*/ 16288 h 28575"/>
                <a:gd name="connsiteX38" fmla="*/ 120682 w 190500"/>
                <a:gd name="connsiteY38" fmla="*/ 1514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28575">
                  <a:moveTo>
                    <a:pt x="184595" y="18764"/>
                  </a:moveTo>
                  <a:cubicBezTo>
                    <a:pt x="188119" y="18002"/>
                    <a:pt x="191643" y="17240"/>
                    <a:pt x="195072" y="16478"/>
                  </a:cubicBezTo>
                  <a:cubicBezTo>
                    <a:pt x="195167" y="10287"/>
                    <a:pt x="189452" y="12001"/>
                    <a:pt x="188691" y="6953"/>
                  </a:cubicBezTo>
                  <a:cubicBezTo>
                    <a:pt x="184595" y="7429"/>
                    <a:pt x="179261" y="9811"/>
                    <a:pt x="177451" y="7239"/>
                  </a:cubicBezTo>
                  <a:cubicBezTo>
                    <a:pt x="176499" y="4000"/>
                    <a:pt x="183547" y="4191"/>
                    <a:pt x="180499" y="0"/>
                  </a:cubicBezTo>
                  <a:cubicBezTo>
                    <a:pt x="169926" y="95"/>
                    <a:pt x="159925" y="952"/>
                    <a:pt x="150019" y="2286"/>
                  </a:cubicBezTo>
                  <a:cubicBezTo>
                    <a:pt x="143256" y="3239"/>
                    <a:pt x="125825" y="8953"/>
                    <a:pt x="123730" y="8001"/>
                  </a:cubicBezTo>
                  <a:cubicBezTo>
                    <a:pt x="117348" y="5239"/>
                    <a:pt x="114205" y="9620"/>
                    <a:pt x="109061" y="6858"/>
                  </a:cubicBezTo>
                  <a:cubicBezTo>
                    <a:pt x="108299" y="6477"/>
                    <a:pt x="102203" y="8382"/>
                    <a:pt x="101156" y="8573"/>
                  </a:cubicBezTo>
                  <a:cubicBezTo>
                    <a:pt x="98870" y="8953"/>
                    <a:pt x="98298" y="7144"/>
                    <a:pt x="97822" y="7144"/>
                  </a:cubicBezTo>
                  <a:cubicBezTo>
                    <a:pt x="88964" y="7525"/>
                    <a:pt x="77438" y="10382"/>
                    <a:pt x="70771" y="10858"/>
                  </a:cubicBezTo>
                  <a:cubicBezTo>
                    <a:pt x="57055" y="11811"/>
                    <a:pt x="39434" y="12097"/>
                    <a:pt x="29051" y="13430"/>
                  </a:cubicBezTo>
                  <a:cubicBezTo>
                    <a:pt x="22860" y="14192"/>
                    <a:pt x="16383" y="16574"/>
                    <a:pt x="10573" y="17431"/>
                  </a:cubicBezTo>
                  <a:cubicBezTo>
                    <a:pt x="7620" y="17907"/>
                    <a:pt x="381" y="13525"/>
                    <a:pt x="0" y="19717"/>
                  </a:cubicBezTo>
                  <a:cubicBezTo>
                    <a:pt x="11621" y="19050"/>
                    <a:pt x="25051" y="21526"/>
                    <a:pt x="33052" y="16859"/>
                  </a:cubicBezTo>
                  <a:cubicBezTo>
                    <a:pt x="34290" y="20193"/>
                    <a:pt x="40767" y="16383"/>
                    <a:pt x="42482" y="19145"/>
                  </a:cubicBezTo>
                  <a:cubicBezTo>
                    <a:pt x="29051" y="25718"/>
                    <a:pt x="8668" y="18859"/>
                    <a:pt x="6382" y="29242"/>
                  </a:cubicBezTo>
                  <a:cubicBezTo>
                    <a:pt x="14192" y="31814"/>
                    <a:pt x="24003" y="27527"/>
                    <a:pt x="31528" y="28099"/>
                  </a:cubicBezTo>
                  <a:cubicBezTo>
                    <a:pt x="33814" y="28289"/>
                    <a:pt x="36195" y="33147"/>
                    <a:pt x="40958" y="30385"/>
                  </a:cubicBezTo>
                  <a:cubicBezTo>
                    <a:pt x="40672" y="26670"/>
                    <a:pt x="35147" y="26003"/>
                    <a:pt x="38672" y="24289"/>
                  </a:cubicBezTo>
                  <a:cubicBezTo>
                    <a:pt x="44768" y="22955"/>
                    <a:pt x="50959" y="21622"/>
                    <a:pt x="57055" y="20288"/>
                  </a:cubicBezTo>
                  <a:cubicBezTo>
                    <a:pt x="56960" y="28956"/>
                    <a:pt x="73247" y="28384"/>
                    <a:pt x="71724" y="21431"/>
                  </a:cubicBezTo>
                  <a:cubicBezTo>
                    <a:pt x="66675" y="22193"/>
                    <a:pt x="62389" y="22003"/>
                    <a:pt x="59722" y="19717"/>
                  </a:cubicBezTo>
                  <a:cubicBezTo>
                    <a:pt x="64008" y="17717"/>
                    <a:pt x="57817" y="17812"/>
                    <a:pt x="55626" y="16288"/>
                  </a:cubicBezTo>
                  <a:cubicBezTo>
                    <a:pt x="71057" y="11240"/>
                    <a:pt x="79629" y="15907"/>
                    <a:pt x="94012" y="12287"/>
                  </a:cubicBezTo>
                  <a:cubicBezTo>
                    <a:pt x="92393" y="18098"/>
                    <a:pt x="106775" y="16383"/>
                    <a:pt x="99632" y="19812"/>
                  </a:cubicBezTo>
                  <a:cubicBezTo>
                    <a:pt x="88964" y="23241"/>
                    <a:pt x="83630" y="19431"/>
                    <a:pt x="74486" y="20955"/>
                  </a:cubicBezTo>
                  <a:cubicBezTo>
                    <a:pt x="75819" y="29623"/>
                    <a:pt x="87535" y="24003"/>
                    <a:pt x="95155" y="23050"/>
                  </a:cubicBezTo>
                  <a:cubicBezTo>
                    <a:pt x="98679" y="22574"/>
                    <a:pt x="99441" y="24194"/>
                    <a:pt x="103823" y="23336"/>
                  </a:cubicBezTo>
                  <a:cubicBezTo>
                    <a:pt x="124778" y="19526"/>
                    <a:pt x="139065" y="23908"/>
                    <a:pt x="154210" y="21146"/>
                  </a:cubicBezTo>
                  <a:cubicBezTo>
                    <a:pt x="155353" y="22574"/>
                    <a:pt x="157258" y="23050"/>
                    <a:pt x="160211" y="22003"/>
                  </a:cubicBezTo>
                  <a:cubicBezTo>
                    <a:pt x="160306" y="27908"/>
                    <a:pt x="166974" y="24955"/>
                    <a:pt x="168497" y="28956"/>
                  </a:cubicBezTo>
                  <a:cubicBezTo>
                    <a:pt x="177165" y="28575"/>
                    <a:pt x="174117" y="29242"/>
                    <a:pt x="181642" y="26099"/>
                  </a:cubicBezTo>
                  <a:cubicBezTo>
                    <a:pt x="182404" y="28766"/>
                    <a:pt x="179261" y="29623"/>
                    <a:pt x="181261" y="32766"/>
                  </a:cubicBezTo>
                  <a:cubicBezTo>
                    <a:pt x="185642" y="31814"/>
                    <a:pt x="190024" y="30861"/>
                    <a:pt x="194405" y="29908"/>
                  </a:cubicBezTo>
                  <a:cubicBezTo>
                    <a:pt x="199454" y="22670"/>
                    <a:pt x="185642" y="26194"/>
                    <a:pt x="184595" y="18764"/>
                  </a:cubicBezTo>
                  <a:close/>
                  <a:moveTo>
                    <a:pt x="120682" y="15145"/>
                  </a:moveTo>
                  <a:cubicBezTo>
                    <a:pt x="120872" y="10192"/>
                    <a:pt x="135350" y="10858"/>
                    <a:pt x="135350" y="16288"/>
                  </a:cubicBezTo>
                  <a:cubicBezTo>
                    <a:pt x="128874" y="18098"/>
                    <a:pt x="126016" y="14954"/>
                    <a:pt x="120682" y="15145"/>
                  </a:cubicBezTo>
                  <a:close/>
                </a:path>
              </a:pathLst>
            </a:custGeom>
            <a:grpFill/>
            <a:ln w="9525" cap="flat">
              <a:noFill/>
              <a:prstDash val="solid"/>
              <a:miter/>
            </a:ln>
          </p:spPr>
          <p:txBody>
            <a:bodyPr rtlCol="0" anchor="ctr"/>
            <a:lstStyle/>
            <a:p>
              <a:endParaRPr lang="en-US" noProof="0"/>
            </a:p>
          </p:txBody>
        </p:sp>
        <p:sp>
          <p:nvSpPr>
            <p:cNvPr id="130" name="Freeform: Shape 129">
              <a:extLst>
                <a:ext uri="{FF2B5EF4-FFF2-40B4-BE49-F238E27FC236}">
                  <a16:creationId xmlns:a16="http://schemas.microsoft.com/office/drawing/2014/main" id="{F8746F69-50E7-48CA-99CF-C369AA0B68E8}"/>
                </a:ext>
              </a:extLst>
            </p:cNvPr>
            <p:cNvSpPr/>
            <p:nvPr/>
          </p:nvSpPr>
          <p:spPr>
            <a:xfrm>
              <a:off x="5009604" y="3868461"/>
              <a:ext cx="19050" cy="9525"/>
            </a:xfrm>
            <a:custGeom>
              <a:avLst/>
              <a:gdLst>
                <a:gd name="connsiteX0" fmla="*/ 19500 w 19050"/>
                <a:gd name="connsiteY0" fmla="*/ 499 h 0"/>
                <a:gd name="connsiteX1" fmla="*/ 1783 w 19050"/>
                <a:gd name="connsiteY1" fmla="*/ 6500 h 0"/>
                <a:gd name="connsiteX2" fmla="*/ 19500 w 19050"/>
                <a:gd name="connsiteY2" fmla="*/ 499 h 0"/>
              </a:gdLst>
              <a:ahLst/>
              <a:cxnLst>
                <a:cxn ang="0">
                  <a:pos x="connsiteX0" y="connsiteY0"/>
                </a:cxn>
                <a:cxn ang="0">
                  <a:pos x="connsiteX1" y="connsiteY1"/>
                </a:cxn>
                <a:cxn ang="0">
                  <a:pos x="connsiteX2" y="connsiteY2"/>
                </a:cxn>
              </a:cxnLst>
              <a:rect l="l" t="t" r="r" b="b"/>
              <a:pathLst>
                <a:path w="19050">
                  <a:moveTo>
                    <a:pt x="19500" y="499"/>
                  </a:moveTo>
                  <a:cubicBezTo>
                    <a:pt x="18262" y="-2073"/>
                    <a:pt x="-6789" y="6119"/>
                    <a:pt x="1783" y="6500"/>
                  </a:cubicBezTo>
                  <a:cubicBezTo>
                    <a:pt x="6832" y="4214"/>
                    <a:pt x="20071" y="5261"/>
                    <a:pt x="19500" y="499"/>
                  </a:cubicBezTo>
                  <a:close/>
                </a:path>
              </a:pathLst>
            </a:custGeom>
            <a:grpFill/>
            <a:ln w="9525" cap="flat">
              <a:noFill/>
              <a:prstDash val="solid"/>
              <a:miter/>
            </a:ln>
          </p:spPr>
          <p:txBody>
            <a:bodyPr rtlCol="0" anchor="ctr"/>
            <a:lstStyle/>
            <a:p>
              <a:endParaRPr lang="en-US" noProof="0"/>
            </a:p>
          </p:txBody>
        </p:sp>
        <p:sp>
          <p:nvSpPr>
            <p:cNvPr id="131" name="Freeform: Shape 130">
              <a:extLst>
                <a:ext uri="{FF2B5EF4-FFF2-40B4-BE49-F238E27FC236}">
                  <a16:creationId xmlns:a16="http://schemas.microsoft.com/office/drawing/2014/main" id="{CD229367-575C-4EE3-8F06-028515789D87}"/>
                </a:ext>
              </a:extLst>
            </p:cNvPr>
            <p:cNvSpPr/>
            <p:nvPr/>
          </p:nvSpPr>
          <p:spPr>
            <a:xfrm>
              <a:off x="7732490" y="3320141"/>
              <a:ext cx="57150" cy="9525"/>
            </a:xfrm>
            <a:custGeom>
              <a:avLst/>
              <a:gdLst>
                <a:gd name="connsiteX0" fmla="*/ 26670 w 57150"/>
                <a:gd name="connsiteY0" fmla="*/ 6941 h 0"/>
                <a:gd name="connsiteX1" fmla="*/ 43244 w 57150"/>
                <a:gd name="connsiteY1" fmla="*/ 5513 h 0"/>
                <a:gd name="connsiteX2" fmla="*/ 44005 w 57150"/>
                <a:gd name="connsiteY2" fmla="*/ 7513 h 0"/>
                <a:gd name="connsiteX3" fmla="*/ 59817 w 57150"/>
                <a:gd name="connsiteY3" fmla="*/ 4084 h 0"/>
                <a:gd name="connsiteX4" fmla="*/ 44387 w 57150"/>
                <a:gd name="connsiteY4" fmla="*/ 845 h 0"/>
                <a:gd name="connsiteX5" fmla="*/ 22574 w 57150"/>
                <a:gd name="connsiteY5" fmla="*/ 3417 h 0"/>
                <a:gd name="connsiteX6" fmla="*/ 5239 w 57150"/>
                <a:gd name="connsiteY6" fmla="*/ 2846 h 0"/>
                <a:gd name="connsiteX7" fmla="*/ 0 w 57150"/>
                <a:gd name="connsiteY7" fmla="*/ 3989 h 0"/>
                <a:gd name="connsiteX8" fmla="*/ 26670 w 57150"/>
                <a:gd name="connsiteY8" fmla="*/ 694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a:moveTo>
                    <a:pt x="26670" y="6941"/>
                  </a:moveTo>
                  <a:cubicBezTo>
                    <a:pt x="31623" y="10466"/>
                    <a:pt x="37433" y="6084"/>
                    <a:pt x="43244" y="5513"/>
                  </a:cubicBezTo>
                  <a:cubicBezTo>
                    <a:pt x="43434" y="5513"/>
                    <a:pt x="43815" y="7418"/>
                    <a:pt x="44005" y="7513"/>
                  </a:cubicBezTo>
                  <a:cubicBezTo>
                    <a:pt x="47625" y="9418"/>
                    <a:pt x="57055" y="2560"/>
                    <a:pt x="59817" y="4084"/>
                  </a:cubicBezTo>
                  <a:cubicBezTo>
                    <a:pt x="59341" y="-2393"/>
                    <a:pt x="49435" y="750"/>
                    <a:pt x="44387" y="845"/>
                  </a:cubicBezTo>
                  <a:cubicBezTo>
                    <a:pt x="37433" y="941"/>
                    <a:pt x="28670" y="1798"/>
                    <a:pt x="22574" y="3417"/>
                  </a:cubicBezTo>
                  <a:cubicBezTo>
                    <a:pt x="17050" y="2846"/>
                    <a:pt x="11716" y="2179"/>
                    <a:pt x="5239" y="2846"/>
                  </a:cubicBezTo>
                  <a:cubicBezTo>
                    <a:pt x="3524" y="3227"/>
                    <a:pt x="1714" y="3608"/>
                    <a:pt x="0" y="3989"/>
                  </a:cubicBezTo>
                  <a:cubicBezTo>
                    <a:pt x="4191" y="11228"/>
                    <a:pt x="18002" y="8084"/>
                    <a:pt x="26670" y="6941"/>
                  </a:cubicBezTo>
                  <a:close/>
                </a:path>
              </a:pathLst>
            </a:custGeom>
            <a:grpFill/>
            <a:ln w="9525" cap="flat">
              <a:noFill/>
              <a:prstDash val="solid"/>
              <a:miter/>
            </a:ln>
          </p:spPr>
          <p:txBody>
            <a:bodyPr rtlCol="0" anchor="ctr"/>
            <a:lstStyle/>
            <a:p>
              <a:endParaRPr lang="en-US" noProof="0"/>
            </a:p>
          </p:txBody>
        </p:sp>
        <p:sp>
          <p:nvSpPr>
            <p:cNvPr id="132" name="Freeform: Shape 131">
              <a:extLst>
                <a:ext uri="{FF2B5EF4-FFF2-40B4-BE49-F238E27FC236}">
                  <a16:creationId xmlns:a16="http://schemas.microsoft.com/office/drawing/2014/main" id="{BA35B48A-193C-43B7-8839-B5548296B6D9}"/>
                </a:ext>
              </a:extLst>
            </p:cNvPr>
            <p:cNvSpPr/>
            <p:nvPr/>
          </p:nvSpPr>
          <p:spPr>
            <a:xfrm>
              <a:off x="7889176" y="3369850"/>
              <a:ext cx="9525" cy="9525"/>
            </a:xfrm>
            <a:custGeom>
              <a:avLst/>
              <a:gdLst>
                <a:gd name="connsiteX0" fmla="*/ 5239 w 0"/>
                <a:gd name="connsiteY0" fmla="*/ 0 h 0"/>
                <a:gd name="connsiteX1" fmla="*/ 0 w 0"/>
                <a:gd name="connsiteY1" fmla="*/ 1143 h 0"/>
                <a:gd name="connsiteX2" fmla="*/ 1524 w 0"/>
                <a:gd name="connsiteY2" fmla="*/ 5239 h 0"/>
                <a:gd name="connsiteX3" fmla="*/ 6763 w 0"/>
                <a:gd name="connsiteY3" fmla="*/ 4096 h 0"/>
                <a:gd name="connsiteX4" fmla="*/ 523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239" y="0"/>
                  </a:moveTo>
                  <a:cubicBezTo>
                    <a:pt x="3524" y="381"/>
                    <a:pt x="1714" y="762"/>
                    <a:pt x="0" y="1143"/>
                  </a:cubicBezTo>
                  <a:cubicBezTo>
                    <a:pt x="476" y="2476"/>
                    <a:pt x="952" y="3810"/>
                    <a:pt x="1524" y="5239"/>
                  </a:cubicBezTo>
                  <a:cubicBezTo>
                    <a:pt x="3238" y="4858"/>
                    <a:pt x="5048" y="4477"/>
                    <a:pt x="6763" y="4096"/>
                  </a:cubicBezTo>
                  <a:cubicBezTo>
                    <a:pt x="6191" y="2667"/>
                    <a:pt x="5715" y="1333"/>
                    <a:pt x="5239" y="0"/>
                  </a:cubicBezTo>
                  <a:close/>
                </a:path>
              </a:pathLst>
            </a:custGeom>
            <a:grpFill/>
            <a:ln w="9525" cap="flat">
              <a:noFill/>
              <a:prstDash val="solid"/>
              <a:miter/>
            </a:ln>
          </p:spPr>
          <p:txBody>
            <a:bodyPr rtlCol="0" anchor="ctr"/>
            <a:lstStyle/>
            <a:p>
              <a:endParaRPr lang="en-US" noProof="0"/>
            </a:p>
          </p:txBody>
        </p:sp>
        <p:sp>
          <p:nvSpPr>
            <p:cNvPr id="133" name="Freeform: Shape 132">
              <a:extLst>
                <a:ext uri="{FF2B5EF4-FFF2-40B4-BE49-F238E27FC236}">
                  <a16:creationId xmlns:a16="http://schemas.microsoft.com/office/drawing/2014/main" id="{AED9F9DF-8D28-4628-B2CD-B52069DFC231}"/>
                </a:ext>
              </a:extLst>
            </p:cNvPr>
            <p:cNvSpPr/>
            <p:nvPr/>
          </p:nvSpPr>
          <p:spPr>
            <a:xfrm>
              <a:off x="7870799" y="3162300"/>
              <a:ext cx="9525" cy="9525"/>
            </a:xfrm>
            <a:custGeom>
              <a:avLst/>
              <a:gdLst>
                <a:gd name="connsiteX0" fmla="*/ 4566 w 9525"/>
                <a:gd name="connsiteY0" fmla="*/ 1715 h 0"/>
                <a:gd name="connsiteX1" fmla="*/ 89 w 9525"/>
                <a:gd name="connsiteY1" fmla="*/ 4858 h 0"/>
                <a:gd name="connsiteX2" fmla="*/ 12472 w 9525"/>
                <a:gd name="connsiteY2" fmla="*/ 0 h 0"/>
                <a:gd name="connsiteX3" fmla="*/ 4566 w 9525"/>
                <a:gd name="connsiteY3" fmla="*/ 1715 h 0"/>
              </a:gdLst>
              <a:ahLst/>
              <a:cxnLst>
                <a:cxn ang="0">
                  <a:pos x="connsiteX0" y="connsiteY0"/>
                </a:cxn>
                <a:cxn ang="0">
                  <a:pos x="connsiteX1" y="connsiteY1"/>
                </a:cxn>
                <a:cxn ang="0">
                  <a:pos x="connsiteX2" y="connsiteY2"/>
                </a:cxn>
                <a:cxn ang="0">
                  <a:pos x="connsiteX3" y="connsiteY3"/>
                </a:cxn>
              </a:cxnLst>
              <a:rect l="l" t="t" r="r" b="b"/>
              <a:pathLst>
                <a:path w="9525">
                  <a:moveTo>
                    <a:pt x="4566" y="1715"/>
                  </a:moveTo>
                  <a:cubicBezTo>
                    <a:pt x="2661" y="2572"/>
                    <a:pt x="-578" y="2857"/>
                    <a:pt x="89" y="4858"/>
                  </a:cubicBezTo>
                  <a:cubicBezTo>
                    <a:pt x="3518" y="2953"/>
                    <a:pt x="14567" y="4286"/>
                    <a:pt x="12472" y="0"/>
                  </a:cubicBezTo>
                  <a:cubicBezTo>
                    <a:pt x="9804" y="572"/>
                    <a:pt x="7137" y="1143"/>
                    <a:pt x="4566" y="1715"/>
                  </a:cubicBezTo>
                  <a:close/>
                </a:path>
              </a:pathLst>
            </a:custGeom>
            <a:grpFill/>
            <a:ln w="9525" cap="flat">
              <a:noFill/>
              <a:prstDash val="solid"/>
              <a:miter/>
            </a:ln>
          </p:spPr>
          <p:txBody>
            <a:bodyPr rtlCol="0" anchor="ctr"/>
            <a:lstStyle/>
            <a:p>
              <a:endParaRPr lang="en-US" noProof="0"/>
            </a:p>
          </p:txBody>
        </p:sp>
        <p:sp>
          <p:nvSpPr>
            <p:cNvPr id="134" name="Freeform: Shape 133">
              <a:extLst>
                <a:ext uri="{FF2B5EF4-FFF2-40B4-BE49-F238E27FC236}">
                  <a16:creationId xmlns:a16="http://schemas.microsoft.com/office/drawing/2014/main" id="{2CAFE74D-8307-4E47-858A-739CBFA390F4}"/>
                </a:ext>
              </a:extLst>
            </p:cNvPr>
            <p:cNvSpPr/>
            <p:nvPr/>
          </p:nvSpPr>
          <p:spPr>
            <a:xfrm>
              <a:off x="7895306" y="3388900"/>
              <a:ext cx="9525" cy="9525"/>
            </a:xfrm>
            <a:custGeom>
              <a:avLst/>
              <a:gdLst>
                <a:gd name="connsiteX0" fmla="*/ 157 w 9525"/>
                <a:gd name="connsiteY0" fmla="*/ 6953 h 0"/>
                <a:gd name="connsiteX1" fmla="*/ 11873 w 9525"/>
                <a:gd name="connsiteY1" fmla="*/ 0 h 0"/>
                <a:gd name="connsiteX2" fmla="*/ 157 w 9525"/>
                <a:gd name="connsiteY2" fmla="*/ 6953 h 0"/>
              </a:gdLst>
              <a:ahLst/>
              <a:cxnLst>
                <a:cxn ang="0">
                  <a:pos x="connsiteX0" y="connsiteY0"/>
                </a:cxn>
                <a:cxn ang="0">
                  <a:pos x="connsiteX1" y="connsiteY1"/>
                </a:cxn>
                <a:cxn ang="0">
                  <a:pos x="connsiteX2" y="connsiteY2"/>
                </a:cxn>
              </a:cxnLst>
              <a:rect l="l" t="t" r="r" b="b"/>
              <a:pathLst>
                <a:path w="9525">
                  <a:moveTo>
                    <a:pt x="157" y="6953"/>
                  </a:moveTo>
                  <a:cubicBezTo>
                    <a:pt x="4443" y="4763"/>
                    <a:pt x="10730" y="3524"/>
                    <a:pt x="11873" y="0"/>
                  </a:cubicBezTo>
                  <a:cubicBezTo>
                    <a:pt x="5205" y="1143"/>
                    <a:pt x="-1081" y="2381"/>
                    <a:pt x="157" y="6953"/>
                  </a:cubicBezTo>
                  <a:close/>
                </a:path>
              </a:pathLst>
            </a:custGeom>
            <a:grpFill/>
            <a:ln w="9525" cap="flat">
              <a:noFill/>
              <a:prstDash val="solid"/>
              <a:miter/>
            </a:ln>
          </p:spPr>
          <p:txBody>
            <a:bodyPr rtlCol="0" anchor="ctr"/>
            <a:lstStyle/>
            <a:p>
              <a:endParaRPr lang="en-US" noProof="0"/>
            </a:p>
          </p:txBody>
        </p:sp>
        <p:sp>
          <p:nvSpPr>
            <p:cNvPr id="135" name="Freeform: Shape 134">
              <a:extLst>
                <a:ext uri="{FF2B5EF4-FFF2-40B4-BE49-F238E27FC236}">
                  <a16:creationId xmlns:a16="http://schemas.microsoft.com/office/drawing/2014/main" id="{87527F39-136A-4842-ABB0-08D1CD8F45FE}"/>
                </a:ext>
              </a:extLst>
            </p:cNvPr>
            <p:cNvSpPr/>
            <p:nvPr/>
          </p:nvSpPr>
          <p:spPr>
            <a:xfrm>
              <a:off x="5045297" y="3868511"/>
              <a:ext cx="9525" cy="9525"/>
            </a:xfrm>
            <a:custGeom>
              <a:avLst/>
              <a:gdLst>
                <a:gd name="connsiteX0" fmla="*/ 13906 w 9525"/>
                <a:gd name="connsiteY0" fmla="*/ 4830 h 0"/>
                <a:gd name="connsiteX1" fmla="*/ 0 w 9525"/>
                <a:gd name="connsiteY1" fmla="*/ 5687 h 0"/>
                <a:gd name="connsiteX2" fmla="*/ 13906 w 9525"/>
                <a:gd name="connsiteY2" fmla="*/ 4830 h 0"/>
              </a:gdLst>
              <a:ahLst/>
              <a:cxnLst>
                <a:cxn ang="0">
                  <a:pos x="connsiteX0" y="connsiteY0"/>
                </a:cxn>
                <a:cxn ang="0">
                  <a:pos x="connsiteX1" y="connsiteY1"/>
                </a:cxn>
                <a:cxn ang="0">
                  <a:pos x="connsiteX2" y="connsiteY2"/>
                </a:cxn>
              </a:cxnLst>
              <a:rect l="l" t="t" r="r" b="b"/>
              <a:pathLst>
                <a:path w="9525">
                  <a:moveTo>
                    <a:pt x="13906" y="4830"/>
                  </a:moveTo>
                  <a:cubicBezTo>
                    <a:pt x="12382" y="-3743"/>
                    <a:pt x="667" y="734"/>
                    <a:pt x="0" y="5687"/>
                  </a:cubicBezTo>
                  <a:cubicBezTo>
                    <a:pt x="5334" y="6449"/>
                    <a:pt x="10001" y="10450"/>
                    <a:pt x="13906" y="4830"/>
                  </a:cubicBezTo>
                  <a:close/>
                </a:path>
              </a:pathLst>
            </a:custGeom>
            <a:grpFill/>
            <a:ln w="9525" cap="flat">
              <a:noFill/>
              <a:prstDash val="solid"/>
              <a:miter/>
            </a:ln>
          </p:spPr>
          <p:txBody>
            <a:bodyPr rtlCol="0" anchor="ctr"/>
            <a:lstStyle/>
            <a:p>
              <a:endParaRPr lang="en-US" noProof="0"/>
            </a:p>
          </p:txBody>
        </p:sp>
        <p:sp>
          <p:nvSpPr>
            <p:cNvPr id="136" name="Freeform: Shape 135">
              <a:extLst>
                <a:ext uri="{FF2B5EF4-FFF2-40B4-BE49-F238E27FC236}">
                  <a16:creationId xmlns:a16="http://schemas.microsoft.com/office/drawing/2014/main" id="{C4AA49A0-38BD-427E-9C64-1289750F6485}"/>
                </a:ext>
              </a:extLst>
            </p:cNvPr>
            <p:cNvSpPr/>
            <p:nvPr/>
          </p:nvSpPr>
          <p:spPr>
            <a:xfrm>
              <a:off x="5000300" y="3826478"/>
              <a:ext cx="9525" cy="9525"/>
            </a:xfrm>
            <a:custGeom>
              <a:avLst/>
              <a:gdLst>
                <a:gd name="connsiteX0" fmla="*/ 13183 w 9525"/>
                <a:gd name="connsiteY0" fmla="*/ 0 h 0"/>
                <a:gd name="connsiteX1" fmla="*/ 39 w 9525"/>
                <a:gd name="connsiteY1" fmla="*/ 2857 h 0"/>
                <a:gd name="connsiteX2" fmla="*/ 13183 w 9525"/>
                <a:gd name="connsiteY2" fmla="*/ 0 h 0"/>
              </a:gdLst>
              <a:ahLst/>
              <a:cxnLst>
                <a:cxn ang="0">
                  <a:pos x="connsiteX0" y="connsiteY0"/>
                </a:cxn>
                <a:cxn ang="0">
                  <a:pos x="connsiteX1" y="connsiteY1"/>
                </a:cxn>
                <a:cxn ang="0">
                  <a:pos x="connsiteX2" y="connsiteY2"/>
                </a:cxn>
              </a:cxnLst>
              <a:rect l="l" t="t" r="r" b="b"/>
              <a:pathLst>
                <a:path w="9525">
                  <a:moveTo>
                    <a:pt x="13183" y="0"/>
                  </a:moveTo>
                  <a:cubicBezTo>
                    <a:pt x="8802" y="952"/>
                    <a:pt x="4420" y="1905"/>
                    <a:pt x="39" y="2857"/>
                  </a:cubicBezTo>
                  <a:cubicBezTo>
                    <a:pt x="-1009" y="13525"/>
                    <a:pt x="19470" y="6572"/>
                    <a:pt x="13183" y="0"/>
                  </a:cubicBezTo>
                  <a:close/>
                </a:path>
              </a:pathLst>
            </a:custGeom>
            <a:grpFill/>
            <a:ln w="9525" cap="flat">
              <a:noFill/>
              <a:prstDash val="solid"/>
              <a:miter/>
            </a:ln>
          </p:spPr>
          <p:txBody>
            <a:bodyPr rtlCol="0" anchor="ctr"/>
            <a:lstStyle/>
            <a:p>
              <a:endParaRPr lang="en-US" noProof="0"/>
            </a:p>
          </p:txBody>
        </p:sp>
        <p:sp>
          <p:nvSpPr>
            <p:cNvPr id="137" name="Freeform: Shape 136">
              <a:extLst>
                <a:ext uri="{FF2B5EF4-FFF2-40B4-BE49-F238E27FC236}">
                  <a16:creationId xmlns:a16="http://schemas.microsoft.com/office/drawing/2014/main" id="{9287F964-C762-45BC-99F0-0C42CA4D901F}"/>
                </a:ext>
              </a:extLst>
            </p:cNvPr>
            <p:cNvSpPr/>
            <p:nvPr/>
          </p:nvSpPr>
          <p:spPr>
            <a:xfrm>
              <a:off x="6732064" y="3622643"/>
              <a:ext cx="9525" cy="9525"/>
            </a:xfrm>
            <a:custGeom>
              <a:avLst/>
              <a:gdLst>
                <a:gd name="connsiteX0" fmla="*/ 1158 w 0"/>
                <a:gd name="connsiteY0" fmla="*/ 0 h 0"/>
                <a:gd name="connsiteX1" fmla="*/ 8682 w 0"/>
                <a:gd name="connsiteY1" fmla="*/ 4953 h 0"/>
                <a:gd name="connsiteX2" fmla="*/ 1158 w 0"/>
                <a:gd name="connsiteY2" fmla="*/ 0 h 0"/>
              </a:gdLst>
              <a:ahLst/>
              <a:cxnLst>
                <a:cxn ang="0">
                  <a:pos x="connsiteX0" y="connsiteY0"/>
                </a:cxn>
                <a:cxn ang="0">
                  <a:pos x="connsiteX1" y="connsiteY1"/>
                </a:cxn>
                <a:cxn ang="0">
                  <a:pos x="connsiteX2" y="connsiteY2"/>
                </a:cxn>
              </a:cxnLst>
              <a:rect l="l" t="t" r="r" b="b"/>
              <a:pathLst>
                <a:path>
                  <a:moveTo>
                    <a:pt x="1158" y="0"/>
                  </a:moveTo>
                  <a:cubicBezTo>
                    <a:pt x="-1509" y="3810"/>
                    <a:pt x="205" y="8668"/>
                    <a:pt x="8682" y="4953"/>
                  </a:cubicBezTo>
                  <a:cubicBezTo>
                    <a:pt x="7539" y="1429"/>
                    <a:pt x="4682" y="190"/>
                    <a:pt x="1158" y="0"/>
                  </a:cubicBezTo>
                  <a:close/>
                </a:path>
              </a:pathLst>
            </a:custGeom>
            <a:grpFill/>
            <a:ln w="9525" cap="flat">
              <a:noFill/>
              <a:prstDash val="solid"/>
              <a:miter/>
            </a:ln>
          </p:spPr>
          <p:txBody>
            <a:bodyPr rtlCol="0" anchor="ctr"/>
            <a:lstStyle/>
            <a:p>
              <a:endParaRPr lang="en-US" noProof="0"/>
            </a:p>
          </p:txBody>
        </p:sp>
        <p:sp>
          <p:nvSpPr>
            <p:cNvPr id="138" name="Freeform: Shape 137">
              <a:extLst>
                <a:ext uri="{FF2B5EF4-FFF2-40B4-BE49-F238E27FC236}">
                  <a16:creationId xmlns:a16="http://schemas.microsoft.com/office/drawing/2014/main" id="{EF91ADBF-2E55-49FE-BC63-B45E29176AD5}"/>
                </a:ext>
              </a:extLst>
            </p:cNvPr>
            <p:cNvSpPr/>
            <p:nvPr/>
          </p:nvSpPr>
          <p:spPr>
            <a:xfrm>
              <a:off x="4974901" y="3807619"/>
              <a:ext cx="19050" cy="9525"/>
            </a:xfrm>
            <a:custGeom>
              <a:avLst/>
              <a:gdLst>
                <a:gd name="connsiteX0" fmla="*/ 958 w 19050"/>
                <a:gd name="connsiteY0" fmla="*/ 9525 h 9525"/>
                <a:gd name="connsiteX1" fmla="*/ 22008 w 19050"/>
                <a:gd name="connsiteY1" fmla="*/ 4953 h 9525"/>
                <a:gd name="connsiteX2" fmla="*/ 14484 w 19050"/>
                <a:gd name="connsiteY2" fmla="*/ 0 h 9525"/>
                <a:gd name="connsiteX3" fmla="*/ 958 w 19050"/>
                <a:gd name="connsiteY3" fmla="*/ 9525 h 9525"/>
              </a:gdLst>
              <a:ahLst/>
              <a:cxnLst>
                <a:cxn ang="0">
                  <a:pos x="connsiteX0" y="connsiteY0"/>
                </a:cxn>
                <a:cxn ang="0">
                  <a:pos x="connsiteX1" y="connsiteY1"/>
                </a:cxn>
                <a:cxn ang="0">
                  <a:pos x="connsiteX2" y="connsiteY2"/>
                </a:cxn>
                <a:cxn ang="0">
                  <a:pos x="connsiteX3" y="connsiteY3"/>
                </a:cxn>
              </a:cxnLst>
              <a:rect l="l" t="t" r="r" b="b"/>
              <a:pathLst>
                <a:path w="19050" h="9525">
                  <a:moveTo>
                    <a:pt x="958" y="9525"/>
                  </a:moveTo>
                  <a:cubicBezTo>
                    <a:pt x="5340" y="13430"/>
                    <a:pt x="12102" y="4286"/>
                    <a:pt x="22008" y="4953"/>
                  </a:cubicBezTo>
                  <a:cubicBezTo>
                    <a:pt x="21342" y="762"/>
                    <a:pt x="16960" y="1715"/>
                    <a:pt x="14484" y="0"/>
                  </a:cubicBezTo>
                  <a:cubicBezTo>
                    <a:pt x="14293" y="5048"/>
                    <a:pt x="-4376" y="2096"/>
                    <a:pt x="958" y="9525"/>
                  </a:cubicBezTo>
                  <a:close/>
                </a:path>
              </a:pathLst>
            </a:custGeom>
            <a:grpFill/>
            <a:ln w="9525" cap="flat">
              <a:noFill/>
              <a:prstDash val="solid"/>
              <a:miter/>
            </a:ln>
          </p:spPr>
          <p:txBody>
            <a:bodyPr rtlCol="0" anchor="ctr"/>
            <a:lstStyle/>
            <a:p>
              <a:endParaRPr lang="en-US" noProof="0"/>
            </a:p>
          </p:txBody>
        </p:sp>
        <p:sp>
          <p:nvSpPr>
            <p:cNvPr id="139" name="Freeform: Shape 138">
              <a:extLst>
                <a:ext uri="{FF2B5EF4-FFF2-40B4-BE49-F238E27FC236}">
                  <a16:creationId xmlns:a16="http://schemas.microsoft.com/office/drawing/2014/main" id="{D82BBEE2-BF2D-4637-82D0-8E1F5B680756}"/>
                </a:ext>
              </a:extLst>
            </p:cNvPr>
            <p:cNvSpPr/>
            <p:nvPr/>
          </p:nvSpPr>
          <p:spPr>
            <a:xfrm>
              <a:off x="7708773" y="3325757"/>
              <a:ext cx="9525" cy="9525"/>
            </a:xfrm>
            <a:custGeom>
              <a:avLst/>
              <a:gdLst>
                <a:gd name="connsiteX0" fmla="*/ 15812 w 9525"/>
                <a:gd name="connsiteY0" fmla="*/ 88 h 0"/>
                <a:gd name="connsiteX1" fmla="*/ 0 w 9525"/>
                <a:gd name="connsiteY1" fmla="*/ 3517 h 0"/>
                <a:gd name="connsiteX2" fmla="*/ 15812 w 9525"/>
                <a:gd name="connsiteY2" fmla="*/ 88 h 0"/>
              </a:gdLst>
              <a:ahLst/>
              <a:cxnLst>
                <a:cxn ang="0">
                  <a:pos x="connsiteX0" y="connsiteY0"/>
                </a:cxn>
                <a:cxn ang="0">
                  <a:pos x="connsiteX1" y="connsiteY1"/>
                </a:cxn>
                <a:cxn ang="0">
                  <a:pos x="connsiteX2" y="connsiteY2"/>
                </a:cxn>
              </a:cxnLst>
              <a:rect l="l" t="t" r="r" b="b"/>
              <a:pathLst>
                <a:path w="9525">
                  <a:moveTo>
                    <a:pt x="15812" y="88"/>
                  </a:moveTo>
                  <a:cubicBezTo>
                    <a:pt x="11430" y="1612"/>
                    <a:pt x="571" y="-2770"/>
                    <a:pt x="0" y="3517"/>
                  </a:cubicBezTo>
                  <a:cubicBezTo>
                    <a:pt x="4381" y="1993"/>
                    <a:pt x="15240" y="6374"/>
                    <a:pt x="15812" y="88"/>
                  </a:cubicBezTo>
                  <a:close/>
                </a:path>
              </a:pathLst>
            </a:custGeom>
            <a:grpFill/>
            <a:ln w="9525" cap="flat">
              <a:noFill/>
              <a:prstDash val="solid"/>
              <a:miter/>
            </a:ln>
          </p:spPr>
          <p:txBody>
            <a:bodyPr rtlCol="0" anchor="ctr"/>
            <a:lstStyle/>
            <a:p>
              <a:endParaRPr lang="en-US" noProof="0"/>
            </a:p>
          </p:txBody>
        </p:sp>
        <p:sp>
          <p:nvSpPr>
            <p:cNvPr id="140" name="Freeform: Shape 139">
              <a:extLst>
                <a:ext uri="{FF2B5EF4-FFF2-40B4-BE49-F238E27FC236}">
                  <a16:creationId xmlns:a16="http://schemas.microsoft.com/office/drawing/2014/main" id="{E3B88833-6968-4FAA-871F-13E5A02BC444}"/>
                </a:ext>
              </a:extLst>
            </p:cNvPr>
            <p:cNvSpPr/>
            <p:nvPr/>
          </p:nvSpPr>
          <p:spPr>
            <a:xfrm>
              <a:off x="7358919" y="3410463"/>
              <a:ext cx="9525" cy="9525"/>
            </a:xfrm>
            <a:custGeom>
              <a:avLst/>
              <a:gdLst>
                <a:gd name="connsiteX0" fmla="*/ 0 w 0"/>
                <a:gd name="connsiteY0" fmla="*/ 3773 h 0"/>
                <a:gd name="connsiteX1" fmla="*/ 0 w 0"/>
                <a:gd name="connsiteY1" fmla="*/ 3773 h 0"/>
                <a:gd name="connsiteX2" fmla="*/ 0 w 0"/>
                <a:gd name="connsiteY2" fmla="*/ 3773 h 0"/>
              </a:gdLst>
              <a:ahLst/>
              <a:cxnLst>
                <a:cxn ang="0">
                  <a:pos x="connsiteX0" y="connsiteY0"/>
                </a:cxn>
                <a:cxn ang="0">
                  <a:pos x="connsiteX1" y="connsiteY1"/>
                </a:cxn>
                <a:cxn ang="0">
                  <a:pos x="connsiteX2" y="connsiteY2"/>
                </a:cxn>
              </a:cxnLst>
              <a:rect l="l" t="t" r="r" b="b"/>
              <a:pathLst>
                <a:path>
                  <a:moveTo>
                    <a:pt x="0" y="3773"/>
                  </a:moveTo>
                  <a:cubicBezTo>
                    <a:pt x="18574" y="4535"/>
                    <a:pt x="4381" y="-5085"/>
                    <a:pt x="0" y="3773"/>
                  </a:cubicBezTo>
                  <a:lnTo>
                    <a:pt x="0" y="3773"/>
                  </a:lnTo>
                  <a:close/>
                </a:path>
              </a:pathLst>
            </a:custGeom>
            <a:grpFill/>
            <a:ln w="9525" cap="flat">
              <a:noFill/>
              <a:prstDash val="solid"/>
              <a:miter/>
            </a:ln>
          </p:spPr>
          <p:txBody>
            <a:bodyPr rtlCol="0" anchor="ctr"/>
            <a:lstStyle/>
            <a:p>
              <a:endParaRPr lang="en-US" noProof="0"/>
            </a:p>
          </p:txBody>
        </p:sp>
        <p:sp>
          <p:nvSpPr>
            <p:cNvPr id="141" name="Freeform: Shape 140">
              <a:extLst>
                <a:ext uri="{FF2B5EF4-FFF2-40B4-BE49-F238E27FC236}">
                  <a16:creationId xmlns:a16="http://schemas.microsoft.com/office/drawing/2014/main" id="{292D1A7A-0E1F-4958-94B1-D29502B83259}"/>
                </a:ext>
              </a:extLst>
            </p:cNvPr>
            <p:cNvSpPr/>
            <p:nvPr/>
          </p:nvSpPr>
          <p:spPr>
            <a:xfrm>
              <a:off x="6705981" y="3537109"/>
              <a:ext cx="9525" cy="9525"/>
            </a:xfrm>
            <a:custGeom>
              <a:avLst/>
              <a:gdLst>
                <a:gd name="connsiteX0" fmla="*/ 18383 w 9525"/>
                <a:gd name="connsiteY0" fmla="*/ 0 h 9525"/>
                <a:gd name="connsiteX1" fmla="*/ 0 w 9525"/>
                <a:gd name="connsiteY1" fmla="*/ 4000 h 9525"/>
                <a:gd name="connsiteX2" fmla="*/ 2286 w 9525"/>
                <a:gd name="connsiteY2" fmla="*/ 10097 h 9525"/>
                <a:gd name="connsiteX3" fmla="*/ 18383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18383" y="0"/>
                  </a:moveTo>
                  <a:cubicBezTo>
                    <a:pt x="9430" y="3905"/>
                    <a:pt x="3048" y="-476"/>
                    <a:pt x="0" y="4000"/>
                  </a:cubicBezTo>
                  <a:cubicBezTo>
                    <a:pt x="762" y="6001"/>
                    <a:pt x="1524" y="8096"/>
                    <a:pt x="2286" y="10097"/>
                  </a:cubicBezTo>
                  <a:cubicBezTo>
                    <a:pt x="9334" y="10382"/>
                    <a:pt x="20860" y="8192"/>
                    <a:pt x="18383" y="0"/>
                  </a:cubicBezTo>
                  <a:close/>
                </a:path>
              </a:pathLst>
            </a:custGeom>
            <a:grpFill/>
            <a:ln w="9525" cap="flat">
              <a:noFill/>
              <a:prstDash val="solid"/>
              <a:miter/>
            </a:ln>
          </p:spPr>
          <p:txBody>
            <a:bodyPr rtlCol="0" anchor="ctr"/>
            <a:lstStyle/>
            <a:p>
              <a:endParaRPr lang="en-US" noProof="0"/>
            </a:p>
          </p:txBody>
        </p:sp>
        <p:sp>
          <p:nvSpPr>
            <p:cNvPr id="142" name="Freeform: Shape 141">
              <a:extLst>
                <a:ext uri="{FF2B5EF4-FFF2-40B4-BE49-F238E27FC236}">
                  <a16:creationId xmlns:a16="http://schemas.microsoft.com/office/drawing/2014/main" id="{79534E52-FDD1-4AC8-9DF0-EDE06FDAF732}"/>
                </a:ext>
              </a:extLst>
            </p:cNvPr>
            <p:cNvSpPr/>
            <p:nvPr/>
          </p:nvSpPr>
          <p:spPr>
            <a:xfrm>
              <a:off x="7266717" y="3431015"/>
              <a:ext cx="9525" cy="9525"/>
            </a:xfrm>
            <a:custGeom>
              <a:avLst/>
              <a:gdLst>
                <a:gd name="connsiteX0" fmla="*/ 0 w 0"/>
                <a:gd name="connsiteY0" fmla="*/ 3319 h 0"/>
                <a:gd name="connsiteX1" fmla="*/ 0 w 0"/>
                <a:gd name="connsiteY1" fmla="*/ 3319 h 0"/>
                <a:gd name="connsiteX2" fmla="*/ 0 w 0"/>
                <a:gd name="connsiteY2" fmla="*/ 3319 h 0"/>
              </a:gdLst>
              <a:ahLst/>
              <a:cxnLst>
                <a:cxn ang="0">
                  <a:pos x="connsiteX0" y="connsiteY0"/>
                </a:cxn>
                <a:cxn ang="0">
                  <a:pos x="connsiteX1" y="connsiteY1"/>
                </a:cxn>
                <a:cxn ang="0">
                  <a:pos x="connsiteX2" y="connsiteY2"/>
                </a:cxn>
              </a:cxnLst>
              <a:rect l="l" t="t" r="r" b="b"/>
              <a:pathLst>
                <a:path>
                  <a:moveTo>
                    <a:pt x="0" y="3319"/>
                  </a:moveTo>
                  <a:cubicBezTo>
                    <a:pt x="11144" y="7510"/>
                    <a:pt x="5239" y="-5920"/>
                    <a:pt x="0" y="3319"/>
                  </a:cubicBezTo>
                  <a:lnTo>
                    <a:pt x="0" y="3319"/>
                  </a:lnTo>
                  <a:close/>
                </a:path>
              </a:pathLst>
            </a:custGeom>
            <a:grpFill/>
            <a:ln w="9525" cap="flat">
              <a:noFill/>
              <a:prstDash val="solid"/>
              <a:miter/>
            </a:ln>
          </p:spPr>
          <p:txBody>
            <a:bodyPr rtlCol="0" anchor="ctr"/>
            <a:lstStyle/>
            <a:p>
              <a:endParaRPr lang="en-US" noProof="0"/>
            </a:p>
          </p:txBody>
        </p:sp>
        <p:sp>
          <p:nvSpPr>
            <p:cNvPr id="143" name="Freeform: Shape 142">
              <a:extLst>
                <a:ext uri="{FF2B5EF4-FFF2-40B4-BE49-F238E27FC236}">
                  <a16:creationId xmlns:a16="http://schemas.microsoft.com/office/drawing/2014/main" id="{7CC72086-3062-405F-875D-51AEE46BA1A5}"/>
                </a:ext>
              </a:extLst>
            </p:cNvPr>
            <p:cNvSpPr/>
            <p:nvPr/>
          </p:nvSpPr>
          <p:spPr>
            <a:xfrm>
              <a:off x="6898958" y="3489769"/>
              <a:ext cx="28575" cy="9525"/>
            </a:xfrm>
            <a:custGeom>
              <a:avLst/>
              <a:gdLst>
                <a:gd name="connsiteX0" fmla="*/ 32670 w 28575"/>
                <a:gd name="connsiteY0" fmla="*/ 0 h 9525"/>
                <a:gd name="connsiteX1" fmla="*/ 666 w 28575"/>
                <a:gd name="connsiteY1" fmla="*/ 13526 h 9525"/>
                <a:gd name="connsiteX2" fmla="*/ 25145 w 28575"/>
                <a:gd name="connsiteY2" fmla="*/ 10382 h 9525"/>
                <a:gd name="connsiteX3" fmla="*/ 32670 w 28575"/>
                <a:gd name="connsiteY3" fmla="*/ 0 h 9525"/>
              </a:gdLst>
              <a:ahLst/>
              <a:cxnLst>
                <a:cxn ang="0">
                  <a:pos x="connsiteX0" y="connsiteY0"/>
                </a:cxn>
                <a:cxn ang="0">
                  <a:pos x="connsiteX1" y="connsiteY1"/>
                </a:cxn>
                <a:cxn ang="0">
                  <a:pos x="connsiteX2" y="connsiteY2"/>
                </a:cxn>
                <a:cxn ang="0">
                  <a:pos x="connsiteX3" y="connsiteY3"/>
                </a:cxn>
              </a:cxnLst>
              <a:rect l="l" t="t" r="r" b="b"/>
              <a:pathLst>
                <a:path w="28575" h="9525">
                  <a:moveTo>
                    <a:pt x="32670" y="0"/>
                  </a:moveTo>
                  <a:cubicBezTo>
                    <a:pt x="18668" y="6287"/>
                    <a:pt x="-4192" y="-1333"/>
                    <a:pt x="666" y="13526"/>
                  </a:cubicBezTo>
                  <a:cubicBezTo>
                    <a:pt x="13239" y="9144"/>
                    <a:pt x="13239" y="10001"/>
                    <a:pt x="25145" y="10382"/>
                  </a:cubicBezTo>
                  <a:cubicBezTo>
                    <a:pt x="21525" y="4286"/>
                    <a:pt x="37908" y="6763"/>
                    <a:pt x="32670" y="0"/>
                  </a:cubicBezTo>
                  <a:close/>
                </a:path>
              </a:pathLst>
            </a:custGeom>
            <a:grpFill/>
            <a:ln w="9525" cap="flat">
              <a:noFill/>
              <a:prstDash val="solid"/>
              <a:miter/>
            </a:ln>
          </p:spPr>
          <p:txBody>
            <a:bodyPr rtlCol="0" anchor="ctr"/>
            <a:lstStyle/>
            <a:p>
              <a:endParaRPr lang="en-US" noProof="0"/>
            </a:p>
          </p:txBody>
        </p:sp>
        <p:sp>
          <p:nvSpPr>
            <p:cNvPr id="144" name="Freeform: Shape 143">
              <a:extLst>
                <a:ext uri="{FF2B5EF4-FFF2-40B4-BE49-F238E27FC236}">
                  <a16:creationId xmlns:a16="http://schemas.microsoft.com/office/drawing/2014/main" id="{EF6F1853-9DE1-400C-B4C0-9086B2A95F1C}"/>
                </a:ext>
              </a:extLst>
            </p:cNvPr>
            <p:cNvSpPr/>
            <p:nvPr/>
          </p:nvSpPr>
          <p:spPr>
            <a:xfrm>
              <a:off x="5151606" y="3839718"/>
              <a:ext cx="9525" cy="9525"/>
            </a:xfrm>
            <a:custGeom>
              <a:avLst/>
              <a:gdLst>
                <a:gd name="connsiteX0" fmla="*/ 180 w 9525"/>
                <a:gd name="connsiteY0" fmla="*/ 6953 h 0"/>
                <a:gd name="connsiteX1" fmla="*/ 11896 w 9525"/>
                <a:gd name="connsiteY1" fmla="*/ 0 h 0"/>
                <a:gd name="connsiteX2" fmla="*/ 180 w 9525"/>
                <a:gd name="connsiteY2" fmla="*/ 6953 h 0"/>
              </a:gdLst>
              <a:ahLst/>
              <a:cxnLst>
                <a:cxn ang="0">
                  <a:pos x="connsiteX0" y="connsiteY0"/>
                </a:cxn>
                <a:cxn ang="0">
                  <a:pos x="connsiteX1" y="connsiteY1"/>
                </a:cxn>
                <a:cxn ang="0">
                  <a:pos x="connsiteX2" y="connsiteY2"/>
                </a:cxn>
              </a:cxnLst>
              <a:rect l="l" t="t" r="r" b="b"/>
              <a:pathLst>
                <a:path w="9525">
                  <a:moveTo>
                    <a:pt x="180" y="6953"/>
                  </a:moveTo>
                  <a:cubicBezTo>
                    <a:pt x="4847" y="4953"/>
                    <a:pt x="17039" y="6286"/>
                    <a:pt x="11896" y="0"/>
                  </a:cubicBezTo>
                  <a:cubicBezTo>
                    <a:pt x="5133" y="1143"/>
                    <a:pt x="-1153" y="2476"/>
                    <a:pt x="180" y="6953"/>
                  </a:cubicBezTo>
                  <a:close/>
                </a:path>
              </a:pathLst>
            </a:custGeom>
            <a:grpFill/>
            <a:ln w="9525" cap="flat">
              <a:noFill/>
              <a:prstDash val="solid"/>
              <a:miter/>
            </a:ln>
          </p:spPr>
          <p:txBody>
            <a:bodyPr rtlCol="0" anchor="ctr"/>
            <a:lstStyle/>
            <a:p>
              <a:endParaRPr lang="en-US" noProof="0"/>
            </a:p>
          </p:txBody>
        </p:sp>
        <p:sp>
          <p:nvSpPr>
            <p:cNvPr id="145" name="Freeform: Shape 144">
              <a:extLst>
                <a:ext uri="{FF2B5EF4-FFF2-40B4-BE49-F238E27FC236}">
                  <a16:creationId xmlns:a16="http://schemas.microsoft.com/office/drawing/2014/main" id="{F7D5445F-73E1-4194-8A4B-9AE8E42150BD}"/>
                </a:ext>
              </a:extLst>
            </p:cNvPr>
            <p:cNvSpPr/>
            <p:nvPr/>
          </p:nvSpPr>
          <p:spPr>
            <a:xfrm>
              <a:off x="6427733" y="3623866"/>
              <a:ext cx="9525" cy="9525"/>
            </a:xfrm>
            <a:custGeom>
              <a:avLst/>
              <a:gdLst>
                <a:gd name="connsiteX0" fmla="*/ 11452 w 9525"/>
                <a:gd name="connsiteY0" fmla="*/ 3730 h 0"/>
                <a:gd name="connsiteX1" fmla="*/ 212 w 9525"/>
                <a:gd name="connsiteY1" fmla="*/ 4016 h 0"/>
                <a:gd name="connsiteX2" fmla="*/ 11452 w 9525"/>
                <a:gd name="connsiteY2" fmla="*/ 3730 h 0"/>
              </a:gdLst>
              <a:ahLst/>
              <a:cxnLst>
                <a:cxn ang="0">
                  <a:pos x="connsiteX0" y="connsiteY0"/>
                </a:cxn>
                <a:cxn ang="0">
                  <a:pos x="connsiteX1" y="connsiteY1"/>
                </a:cxn>
                <a:cxn ang="0">
                  <a:pos x="connsiteX2" y="connsiteY2"/>
                </a:cxn>
              </a:cxnLst>
              <a:rect l="l" t="t" r="r" b="b"/>
              <a:pathLst>
                <a:path w="9525">
                  <a:moveTo>
                    <a:pt x="11452" y="3730"/>
                  </a:moveTo>
                  <a:cubicBezTo>
                    <a:pt x="13547" y="-2842"/>
                    <a:pt x="-1978" y="587"/>
                    <a:pt x="212" y="4016"/>
                  </a:cubicBezTo>
                  <a:cubicBezTo>
                    <a:pt x="4975" y="2492"/>
                    <a:pt x="6785" y="5063"/>
                    <a:pt x="11452" y="3730"/>
                  </a:cubicBezTo>
                  <a:close/>
                </a:path>
              </a:pathLst>
            </a:custGeom>
            <a:grpFill/>
            <a:ln w="9525" cap="flat">
              <a:noFill/>
              <a:prstDash val="solid"/>
              <a:miter/>
            </a:ln>
          </p:spPr>
          <p:txBody>
            <a:bodyPr rtlCol="0" anchor="ctr"/>
            <a:lstStyle/>
            <a:p>
              <a:endParaRPr lang="en-US" noProof="0"/>
            </a:p>
          </p:txBody>
        </p:sp>
        <p:sp>
          <p:nvSpPr>
            <p:cNvPr id="146" name="Freeform: Shape 145">
              <a:extLst>
                <a:ext uri="{FF2B5EF4-FFF2-40B4-BE49-F238E27FC236}">
                  <a16:creationId xmlns:a16="http://schemas.microsoft.com/office/drawing/2014/main" id="{9AC64472-C266-4D8D-B51E-4C81DDB3D6D2}"/>
                </a:ext>
              </a:extLst>
            </p:cNvPr>
            <p:cNvSpPr/>
            <p:nvPr/>
          </p:nvSpPr>
          <p:spPr>
            <a:xfrm>
              <a:off x="6667119" y="3542087"/>
              <a:ext cx="38100" cy="9525"/>
            </a:xfrm>
            <a:custGeom>
              <a:avLst/>
              <a:gdLst>
                <a:gd name="connsiteX0" fmla="*/ 32004 w 38100"/>
                <a:gd name="connsiteY0" fmla="*/ 11405 h 9525"/>
                <a:gd name="connsiteX1" fmla="*/ 38386 w 38100"/>
                <a:gd name="connsiteY1" fmla="*/ 5595 h 9525"/>
                <a:gd name="connsiteX2" fmla="*/ 0 w 38100"/>
                <a:gd name="connsiteY2" fmla="*/ 9595 h 9525"/>
                <a:gd name="connsiteX3" fmla="*/ 32004 w 38100"/>
                <a:gd name="connsiteY3" fmla="*/ 11405 h 9525"/>
              </a:gdLst>
              <a:ahLst/>
              <a:cxnLst>
                <a:cxn ang="0">
                  <a:pos x="connsiteX0" y="connsiteY0"/>
                </a:cxn>
                <a:cxn ang="0">
                  <a:pos x="connsiteX1" y="connsiteY1"/>
                </a:cxn>
                <a:cxn ang="0">
                  <a:pos x="connsiteX2" y="connsiteY2"/>
                </a:cxn>
                <a:cxn ang="0">
                  <a:pos x="connsiteX3" y="connsiteY3"/>
                </a:cxn>
              </a:cxnLst>
              <a:rect l="l" t="t" r="r" b="b"/>
              <a:pathLst>
                <a:path w="38100" h="9525">
                  <a:moveTo>
                    <a:pt x="32004" y="11405"/>
                  </a:moveTo>
                  <a:cubicBezTo>
                    <a:pt x="31623" y="8452"/>
                    <a:pt x="36957" y="7881"/>
                    <a:pt x="38386" y="5595"/>
                  </a:cubicBezTo>
                  <a:cubicBezTo>
                    <a:pt x="26670" y="-10312"/>
                    <a:pt x="19240" y="13120"/>
                    <a:pt x="0" y="9595"/>
                  </a:cubicBezTo>
                  <a:cubicBezTo>
                    <a:pt x="3048" y="20835"/>
                    <a:pt x="23336" y="8071"/>
                    <a:pt x="32004" y="11405"/>
                  </a:cubicBezTo>
                  <a:close/>
                </a:path>
              </a:pathLst>
            </a:custGeom>
            <a:grpFill/>
            <a:ln w="9525" cap="flat">
              <a:noFill/>
              <a:prstDash val="solid"/>
              <a:miter/>
            </a:ln>
          </p:spPr>
          <p:txBody>
            <a:bodyPr rtlCol="0" anchor="ctr"/>
            <a:lstStyle/>
            <a:p>
              <a:endParaRPr lang="en-US" noProof="0"/>
            </a:p>
          </p:txBody>
        </p:sp>
        <p:sp>
          <p:nvSpPr>
            <p:cNvPr id="147" name="Freeform: Shape 146">
              <a:extLst>
                <a:ext uri="{FF2B5EF4-FFF2-40B4-BE49-F238E27FC236}">
                  <a16:creationId xmlns:a16="http://schemas.microsoft.com/office/drawing/2014/main" id="{10328386-3A7E-4568-8000-5D96DC02005F}"/>
                </a:ext>
              </a:extLst>
            </p:cNvPr>
            <p:cNvSpPr/>
            <p:nvPr/>
          </p:nvSpPr>
          <p:spPr>
            <a:xfrm>
              <a:off x="7626476" y="3353752"/>
              <a:ext cx="19050" cy="9525"/>
            </a:xfrm>
            <a:custGeom>
              <a:avLst/>
              <a:gdLst>
                <a:gd name="connsiteX0" fmla="*/ 11906 w 19050"/>
                <a:gd name="connsiteY0" fmla="*/ 8382 h 0"/>
                <a:gd name="connsiteX1" fmla="*/ 15716 w 19050"/>
                <a:gd name="connsiteY1" fmla="*/ 3143 h 0"/>
                <a:gd name="connsiteX2" fmla="*/ 20288 w 19050"/>
                <a:gd name="connsiteY2" fmla="*/ 0 h 0"/>
                <a:gd name="connsiteX3" fmla="*/ 0 w 19050"/>
                <a:gd name="connsiteY3" fmla="*/ 6572 h 0"/>
                <a:gd name="connsiteX4" fmla="*/ 11906 w 19050"/>
                <a:gd name="connsiteY4" fmla="*/ 838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a:moveTo>
                    <a:pt x="11906" y="8382"/>
                  </a:moveTo>
                  <a:cubicBezTo>
                    <a:pt x="15335" y="7620"/>
                    <a:pt x="12954" y="4286"/>
                    <a:pt x="15716" y="3143"/>
                  </a:cubicBezTo>
                  <a:cubicBezTo>
                    <a:pt x="17621" y="2286"/>
                    <a:pt x="20860" y="2000"/>
                    <a:pt x="20288" y="0"/>
                  </a:cubicBezTo>
                  <a:cubicBezTo>
                    <a:pt x="14478" y="2572"/>
                    <a:pt x="286" y="1619"/>
                    <a:pt x="0" y="6572"/>
                  </a:cubicBezTo>
                  <a:cubicBezTo>
                    <a:pt x="7525" y="2286"/>
                    <a:pt x="4286" y="12764"/>
                    <a:pt x="11906" y="8382"/>
                  </a:cubicBezTo>
                  <a:close/>
                </a:path>
              </a:pathLst>
            </a:custGeom>
            <a:grpFill/>
            <a:ln w="9525" cap="flat">
              <a:noFill/>
              <a:prstDash val="solid"/>
              <a:miter/>
            </a:ln>
          </p:spPr>
          <p:txBody>
            <a:bodyPr rtlCol="0" anchor="ctr"/>
            <a:lstStyle/>
            <a:p>
              <a:endParaRPr lang="en-US" noProof="0"/>
            </a:p>
          </p:txBody>
        </p:sp>
        <p:sp>
          <p:nvSpPr>
            <p:cNvPr id="148" name="Freeform: Shape 147">
              <a:extLst>
                <a:ext uri="{FF2B5EF4-FFF2-40B4-BE49-F238E27FC236}">
                  <a16:creationId xmlns:a16="http://schemas.microsoft.com/office/drawing/2014/main" id="{74B46020-EED2-44B0-A41A-D1299B069CB9}"/>
                </a:ext>
              </a:extLst>
            </p:cNvPr>
            <p:cNvSpPr/>
            <p:nvPr/>
          </p:nvSpPr>
          <p:spPr>
            <a:xfrm>
              <a:off x="7716202" y="3375020"/>
              <a:ext cx="19050" cy="9525"/>
            </a:xfrm>
            <a:custGeom>
              <a:avLst/>
              <a:gdLst>
                <a:gd name="connsiteX0" fmla="*/ 0 w 19050"/>
                <a:gd name="connsiteY0" fmla="*/ 5212 h 0"/>
                <a:gd name="connsiteX1" fmla="*/ 21050 w 19050"/>
                <a:gd name="connsiteY1" fmla="*/ 640 h 0"/>
                <a:gd name="connsiteX2" fmla="*/ 0 w 19050"/>
                <a:gd name="connsiteY2" fmla="*/ 5212 h 0"/>
              </a:gdLst>
              <a:ahLst/>
              <a:cxnLst>
                <a:cxn ang="0">
                  <a:pos x="connsiteX0" y="connsiteY0"/>
                </a:cxn>
                <a:cxn ang="0">
                  <a:pos x="connsiteX1" y="connsiteY1"/>
                </a:cxn>
                <a:cxn ang="0">
                  <a:pos x="connsiteX2" y="connsiteY2"/>
                </a:cxn>
              </a:cxnLst>
              <a:rect l="l" t="t" r="r" b="b"/>
              <a:pathLst>
                <a:path w="19050">
                  <a:moveTo>
                    <a:pt x="0" y="5212"/>
                  </a:moveTo>
                  <a:cubicBezTo>
                    <a:pt x="5144" y="4545"/>
                    <a:pt x="19336" y="6641"/>
                    <a:pt x="21050" y="640"/>
                  </a:cubicBezTo>
                  <a:cubicBezTo>
                    <a:pt x="17526" y="-979"/>
                    <a:pt x="667" y="449"/>
                    <a:pt x="0" y="5212"/>
                  </a:cubicBezTo>
                  <a:close/>
                </a:path>
              </a:pathLst>
            </a:custGeom>
            <a:grpFill/>
            <a:ln w="9525" cap="flat">
              <a:noFill/>
              <a:prstDash val="solid"/>
              <a:miter/>
            </a:ln>
          </p:spPr>
          <p:txBody>
            <a:bodyPr rtlCol="0" anchor="ctr"/>
            <a:lstStyle/>
            <a:p>
              <a:endParaRPr lang="en-US" noProof="0"/>
            </a:p>
          </p:txBody>
        </p:sp>
        <p:sp>
          <p:nvSpPr>
            <p:cNvPr id="149" name="Freeform: Shape 148">
              <a:extLst>
                <a:ext uri="{FF2B5EF4-FFF2-40B4-BE49-F238E27FC236}">
                  <a16:creationId xmlns:a16="http://schemas.microsoft.com/office/drawing/2014/main" id="{DED857D6-5EF6-4E42-8FC4-3F25B944FC92}"/>
                </a:ext>
              </a:extLst>
            </p:cNvPr>
            <p:cNvSpPr/>
            <p:nvPr/>
          </p:nvSpPr>
          <p:spPr>
            <a:xfrm>
              <a:off x="7722148" y="3370135"/>
              <a:ext cx="9525" cy="9525"/>
            </a:xfrm>
            <a:custGeom>
              <a:avLst/>
              <a:gdLst>
                <a:gd name="connsiteX0" fmla="*/ 10247 w 9525"/>
                <a:gd name="connsiteY0" fmla="*/ 0 h 0"/>
                <a:gd name="connsiteX1" fmla="*/ 5008 w 9525"/>
                <a:gd name="connsiteY1" fmla="*/ 1143 h 0"/>
                <a:gd name="connsiteX2" fmla="*/ 10247 w 9525"/>
                <a:gd name="connsiteY2" fmla="*/ 0 h 0"/>
              </a:gdLst>
              <a:ahLst/>
              <a:cxnLst>
                <a:cxn ang="0">
                  <a:pos x="connsiteX0" y="connsiteY0"/>
                </a:cxn>
                <a:cxn ang="0">
                  <a:pos x="connsiteX1" y="connsiteY1"/>
                </a:cxn>
                <a:cxn ang="0">
                  <a:pos x="connsiteX2" y="connsiteY2"/>
                </a:cxn>
              </a:cxnLst>
              <a:rect l="l" t="t" r="r" b="b"/>
              <a:pathLst>
                <a:path w="9525">
                  <a:moveTo>
                    <a:pt x="10247" y="0"/>
                  </a:moveTo>
                  <a:cubicBezTo>
                    <a:pt x="8532" y="381"/>
                    <a:pt x="6723" y="762"/>
                    <a:pt x="5008" y="1143"/>
                  </a:cubicBezTo>
                  <a:cubicBezTo>
                    <a:pt x="-9660" y="3715"/>
                    <a:pt x="12819" y="5525"/>
                    <a:pt x="10247" y="0"/>
                  </a:cubicBezTo>
                  <a:close/>
                </a:path>
              </a:pathLst>
            </a:custGeom>
            <a:grpFill/>
            <a:ln w="9525" cap="flat">
              <a:noFill/>
              <a:prstDash val="solid"/>
              <a:miter/>
            </a:ln>
          </p:spPr>
          <p:txBody>
            <a:bodyPr rtlCol="0" anchor="ctr"/>
            <a:lstStyle/>
            <a:p>
              <a:endParaRPr lang="en-US" noProof="0"/>
            </a:p>
          </p:txBody>
        </p:sp>
        <p:sp>
          <p:nvSpPr>
            <p:cNvPr id="150" name="Freeform: Shape 149">
              <a:extLst>
                <a:ext uri="{FF2B5EF4-FFF2-40B4-BE49-F238E27FC236}">
                  <a16:creationId xmlns:a16="http://schemas.microsoft.com/office/drawing/2014/main" id="{8F452EB6-6BA4-4942-8A05-0ABC362254A5}"/>
                </a:ext>
              </a:extLst>
            </p:cNvPr>
            <p:cNvSpPr/>
            <p:nvPr/>
          </p:nvSpPr>
          <p:spPr>
            <a:xfrm>
              <a:off x="7693104" y="3391376"/>
              <a:ext cx="9525" cy="9525"/>
            </a:xfrm>
            <a:custGeom>
              <a:avLst/>
              <a:gdLst>
                <a:gd name="connsiteX0" fmla="*/ 1572 w 0"/>
                <a:gd name="connsiteY0" fmla="*/ 0 h 0"/>
                <a:gd name="connsiteX1" fmla="*/ 7572 w 0"/>
                <a:gd name="connsiteY1" fmla="*/ 857 h 0"/>
                <a:gd name="connsiteX2" fmla="*/ 1572 w 0"/>
                <a:gd name="connsiteY2" fmla="*/ 0 h 0"/>
              </a:gdLst>
              <a:ahLst/>
              <a:cxnLst>
                <a:cxn ang="0">
                  <a:pos x="connsiteX0" y="connsiteY0"/>
                </a:cxn>
                <a:cxn ang="0">
                  <a:pos x="connsiteX1" y="connsiteY1"/>
                </a:cxn>
                <a:cxn ang="0">
                  <a:pos x="connsiteX2" y="connsiteY2"/>
                </a:cxn>
              </a:cxnLst>
              <a:rect l="l" t="t" r="r" b="b"/>
              <a:pathLst>
                <a:path>
                  <a:moveTo>
                    <a:pt x="1572" y="0"/>
                  </a:moveTo>
                  <a:cubicBezTo>
                    <a:pt x="-4524" y="5715"/>
                    <a:pt x="9192" y="5239"/>
                    <a:pt x="7572" y="857"/>
                  </a:cubicBezTo>
                  <a:cubicBezTo>
                    <a:pt x="5001" y="1524"/>
                    <a:pt x="3858" y="0"/>
                    <a:pt x="1572" y="0"/>
                  </a:cubicBezTo>
                  <a:close/>
                </a:path>
              </a:pathLst>
            </a:custGeom>
            <a:grpFill/>
            <a:ln w="9525" cap="flat">
              <a:noFill/>
              <a:prstDash val="solid"/>
              <a:miter/>
            </a:ln>
          </p:spPr>
          <p:txBody>
            <a:bodyPr rtlCol="0" anchor="ctr"/>
            <a:lstStyle/>
            <a:p>
              <a:endParaRPr lang="en-US" noProof="0"/>
            </a:p>
          </p:txBody>
        </p:sp>
        <p:sp>
          <p:nvSpPr>
            <p:cNvPr id="151" name="Freeform: Shape 150">
              <a:extLst>
                <a:ext uri="{FF2B5EF4-FFF2-40B4-BE49-F238E27FC236}">
                  <a16:creationId xmlns:a16="http://schemas.microsoft.com/office/drawing/2014/main" id="{F7E03A86-8983-494F-85BF-8BFE0F20CC6D}"/>
                </a:ext>
              </a:extLst>
            </p:cNvPr>
            <p:cNvSpPr/>
            <p:nvPr/>
          </p:nvSpPr>
          <p:spPr>
            <a:xfrm>
              <a:off x="7710106" y="3361658"/>
              <a:ext cx="9525" cy="9525"/>
            </a:xfrm>
            <a:custGeom>
              <a:avLst/>
              <a:gdLst>
                <a:gd name="connsiteX0" fmla="*/ 10573 w 9525"/>
                <a:gd name="connsiteY0" fmla="*/ 0 h 0"/>
                <a:gd name="connsiteX1" fmla="*/ 0 w 9525"/>
                <a:gd name="connsiteY1" fmla="*/ 2286 h 0"/>
                <a:gd name="connsiteX2" fmla="*/ 1524 w 9525"/>
                <a:gd name="connsiteY2" fmla="*/ 6382 h 0"/>
                <a:gd name="connsiteX3" fmla="*/ 12097 w 9525"/>
                <a:gd name="connsiteY3" fmla="*/ 4096 h 0"/>
                <a:gd name="connsiteX4" fmla="*/ 10573 w 9525"/>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a:moveTo>
                    <a:pt x="10573" y="0"/>
                  </a:moveTo>
                  <a:cubicBezTo>
                    <a:pt x="7049" y="762"/>
                    <a:pt x="3524" y="1524"/>
                    <a:pt x="0" y="2286"/>
                  </a:cubicBezTo>
                  <a:cubicBezTo>
                    <a:pt x="476" y="3620"/>
                    <a:pt x="953" y="4953"/>
                    <a:pt x="1524" y="6382"/>
                  </a:cubicBezTo>
                  <a:cubicBezTo>
                    <a:pt x="5048" y="5620"/>
                    <a:pt x="8572" y="4858"/>
                    <a:pt x="12097" y="4096"/>
                  </a:cubicBezTo>
                  <a:cubicBezTo>
                    <a:pt x="11621" y="2762"/>
                    <a:pt x="11144" y="1429"/>
                    <a:pt x="10573" y="0"/>
                  </a:cubicBezTo>
                  <a:close/>
                </a:path>
              </a:pathLst>
            </a:custGeom>
            <a:grpFill/>
            <a:ln w="9525" cap="flat">
              <a:noFill/>
              <a:prstDash val="solid"/>
              <a:miter/>
            </a:ln>
          </p:spPr>
          <p:txBody>
            <a:bodyPr rtlCol="0" anchor="ctr"/>
            <a:lstStyle/>
            <a:p>
              <a:endParaRPr lang="en-US" noProof="0"/>
            </a:p>
          </p:txBody>
        </p:sp>
        <p:sp>
          <p:nvSpPr>
            <p:cNvPr id="152" name="Freeform: Shape 151">
              <a:extLst>
                <a:ext uri="{FF2B5EF4-FFF2-40B4-BE49-F238E27FC236}">
                  <a16:creationId xmlns:a16="http://schemas.microsoft.com/office/drawing/2014/main" id="{84696454-5437-47F0-8391-B84456B25A13}"/>
                </a:ext>
              </a:extLst>
            </p:cNvPr>
            <p:cNvSpPr/>
            <p:nvPr/>
          </p:nvSpPr>
          <p:spPr>
            <a:xfrm>
              <a:off x="6480496" y="3610754"/>
              <a:ext cx="9525" cy="9525"/>
            </a:xfrm>
            <a:custGeom>
              <a:avLst/>
              <a:gdLst>
                <a:gd name="connsiteX0" fmla="*/ 28 w 9525"/>
                <a:gd name="connsiteY0" fmla="*/ 5603 h 0"/>
                <a:gd name="connsiteX1" fmla="*/ 12410 w 9525"/>
                <a:gd name="connsiteY1" fmla="*/ 745 h 0"/>
                <a:gd name="connsiteX2" fmla="*/ 28 w 9525"/>
                <a:gd name="connsiteY2" fmla="*/ 5603 h 0"/>
              </a:gdLst>
              <a:ahLst/>
              <a:cxnLst>
                <a:cxn ang="0">
                  <a:pos x="connsiteX0" y="connsiteY0"/>
                </a:cxn>
                <a:cxn ang="0">
                  <a:pos x="connsiteX1" y="connsiteY1"/>
                </a:cxn>
                <a:cxn ang="0">
                  <a:pos x="connsiteX2" y="connsiteY2"/>
                </a:cxn>
              </a:cxnLst>
              <a:rect l="l" t="t" r="r" b="b"/>
              <a:pathLst>
                <a:path w="9525">
                  <a:moveTo>
                    <a:pt x="28" y="5603"/>
                  </a:moveTo>
                  <a:cubicBezTo>
                    <a:pt x="2695" y="6746"/>
                    <a:pt x="9458" y="4840"/>
                    <a:pt x="12410" y="745"/>
                  </a:cubicBezTo>
                  <a:cubicBezTo>
                    <a:pt x="7838" y="-2398"/>
                    <a:pt x="-544" y="5412"/>
                    <a:pt x="28" y="5603"/>
                  </a:cubicBezTo>
                  <a:close/>
                </a:path>
              </a:pathLst>
            </a:custGeom>
            <a:grpFill/>
            <a:ln w="9525" cap="flat">
              <a:noFill/>
              <a:prstDash val="solid"/>
              <a:miter/>
            </a:ln>
          </p:spPr>
          <p:txBody>
            <a:bodyPr rtlCol="0" anchor="ctr"/>
            <a:lstStyle/>
            <a:p>
              <a:endParaRPr lang="en-US" noProof="0"/>
            </a:p>
          </p:txBody>
        </p:sp>
        <p:sp>
          <p:nvSpPr>
            <p:cNvPr id="153" name="Freeform: Shape 152">
              <a:extLst>
                <a:ext uri="{FF2B5EF4-FFF2-40B4-BE49-F238E27FC236}">
                  <a16:creationId xmlns:a16="http://schemas.microsoft.com/office/drawing/2014/main" id="{6530CB4C-C71D-4FC4-B8DE-D7B8223023C3}"/>
                </a:ext>
              </a:extLst>
            </p:cNvPr>
            <p:cNvSpPr/>
            <p:nvPr/>
          </p:nvSpPr>
          <p:spPr>
            <a:xfrm>
              <a:off x="4788631" y="3915823"/>
              <a:ext cx="47625" cy="28575"/>
            </a:xfrm>
            <a:custGeom>
              <a:avLst/>
              <a:gdLst>
                <a:gd name="connsiteX0" fmla="*/ 62 w 47625"/>
                <a:gd name="connsiteY0" fmla="*/ 18669 h 28575"/>
                <a:gd name="connsiteX1" fmla="*/ 14730 w 47625"/>
                <a:gd name="connsiteY1" fmla="*/ 19812 h 28575"/>
                <a:gd name="connsiteX2" fmla="*/ 19207 w 47625"/>
                <a:gd name="connsiteY2" fmla="*/ 32004 h 28575"/>
                <a:gd name="connsiteX3" fmla="*/ 31971 w 47625"/>
                <a:gd name="connsiteY3" fmla="*/ 35814 h 28575"/>
                <a:gd name="connsiteX4" fmla="*/ 39114 w 47625"/>
                <a:gd name="connsiteY4" fmla="*/ 32099 h 28575"/>
                <a:gd name="connsiteX5" fmla="*/ 35019 w 47625"/>
                <a:gd name="connsiteY5" fmla="*/ 13335 h 28575"/>
                <a:gd name="connsiteX6" fmla="*/ 41400 w 47625"/>
                <a:gd name="connsiteY6" fmla="*/ 7525 h 28575"/>
                <a:gd name="connsiteX7" fmla="*/ 55688 w 47625"/>
                <a:gd name="connsiteY7" fmla="*/ 0 h 28575"/>
                <a:gd name="connsiteX8" fmla="*/ 45877 w 47625"/>
                <a:gd name="connsiteY8" fmla="*/ 4286 h 28575"/>
                <a:gd name="connsiteX9" fmla="*/ 35304 w 47625"/>
                <a:gd name="connsiteY9" fmla="*/ 6572 h 28575"/>
                <a:gd name="connsiteX10" fmla="*/ 25494 w 47625"/>
                <a:gd name="connsiteY10" fmla="*/ 10858 h 28575"/>
                <a:gd name="connsiteX11" fmla="*/ 62 w 47625"/>
                <a:gd name="connsiteY11" fmla="*/ 1866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28575">
                  <a:moveTo>
                    <a:pt x="62" y="18669"/>
                  </a:moveTo>
                  <a:cubicBezTo>
                    <a:pt x="5205" y="18764"/>
                    <a:pt x="11397" y="17335"/>
                    <a:pt x="14730" y="19812"/>
                  </a:cubicBezTo>
                  <a:cubicBezTo>
                    <a:pt x="14159" y="26860"/>
                    <a:pt x="16159" y="24479"/>
                    <a:pt x="19207" y="32004"/>
                  </a:cubicBezTo>
                  <a:cubicBezTo>
                    <a:pt x="25875" y="29908"/>
                    <a:pt x="24160" y="39433"/>
                    <a:pt x="31971" y="35814"/>
                  </a:cubicBezTo>
                  <a:cubicBezTo>
                    <a:pt x="35304" y="34957"/>
                    <a:pt x="34638" y="32385"/>
                    <a:pt x="39114" y="32099"/>
                  </a:cubicBezTo>
                  <a:cubicBezTo>
                    <a:pt x="33304" y="22479"/>
                    <a:pt x="44639" y="20193"/>
                    <a:pt x="35019" y="13335"/>
                  </a:cubicBezTo>
                  <a:cubicBezTo>
                    <a:pt x="38638" y="12002"/>
                    <a:pt x="38257" y="9049"/>
                    <a:pt x="41400" y="7525"/>
                  </a:cubicBezTo>
                  <a:cubicBezTo>
                    <a:pt x="48354" y="6001"/>
                    <a:pt x="57307" y="5239"/>
                    <a:pt x="55688" y="0"/>
                  </a:cubicBezTo>
                  <a:cubicBezTo>
                    <a:pt x="50735" y="952"/>
                    <a:pt x="50544" y="3048"/>
                    <a:pt x="45877" y="4286"/>
                  </a:cubicBezTo>
                  <a:cubicBezTo>
                    <a:pt x="37400" y="6572"/>
                    <a:pt x="38448" y="2286"/>
                    <a:pt x="35304" y="6572"/>
                  </a:cubicBezTo>
                  <a:cubicBezTo>
                    <a:pt x="33399" y="9144"/>
                    <a:pt x="27113" y="8001"/>
                    <a:pt x="25494" y="10858"/>
                  </a:cubicBezTo>
                  <a:cubicBezTo>
                    <a:pt x="22350" y="16764"/>
                    <a:pt x="-1367" y="9811"/>
                    <a:pt x="62" y="18669"/>
                  </a:cubicBezTo>
                  <a:close/>
                </a:path>
              </a:pathLst>
            </a:custGeom>
            <a:grpFill/>
            <a:ln w="9525" cap="flat">
              <a:noFill/>
              <a:prstDash val="solid"/>
              <a:miter/>
            </a:ln>
          </p:spPr>
          <p:txBody>
            <a:bodyPr rtlCol="0" anchor="ctr"/>
            <a:lstStyle/>
            <a:p>
              <a:endParaRPr lang="en-US" noProof="0"/>
            </a:p>
          </p:txBody>
        </p:sp>
        <p:sp>
          <p:nvSpPr>
            <p:cNvPr id="154" name="Freeform: Shape 153">
              <a:extLst>
                <a:ext uri="{FF2B5EF4-FFF2-40B4-BE49-F238E27FC236}">
                  <a16:creationId xmlns:a16="http://schemas.microsoft.com/office/drawing/2014/main" id="{7D89A750-9BAD-45D6-A6F9-B3EC783746CB}"/>
                </a:ext>
              </a:extLst>
            </p:cNvPr>
            <p:cNvSpPr/>
            <p:nvPr/>
          </p:nvSpPr>
          <p:spPr>
            <a:xfrm>
              <a:off x="7724161" y="3144393"/>
              <a:ext cx="9525" cy="9525"/>
            </a:xfrm>
            <a:custGeom>
              <a:avLst/>
              <a:gdLst>
                <a:gd name="connsiteX0" fmla="*/ 10234 w 9525"/>
                <a:gd name="connsiteY0" fmla="*/ 0 h 0"/>
                <a:gd name="connsiteX1" fmla="*/ 4995 w 9525"/>
                <a:gd name="connsiteY1" fmla="*/ 1143 h 0"/>
                <a:gd name="connsiteX2" fmla="*/ 10234 w 9525"/>
                <a:gd name="connsiteY2" fmla="*/ 0 h 0"/>
              </a:gdLst>
              <a:ahLst/>
              <a:cxnLst>
                <a:cxn ang="0">
                  <a:pos x="connsiteX0" y="connsiteY0"/>
                </a:cxn>
                <a:cxn ang="0">
                  <a:pos x="connsiteX1" y="connsiteY1"/>
                </a:cxn>
                <a:cxn ang="0">
                  <a:pos x="connsiteX2" y="connsiteY2"/>
                </a:cxn>
              </a:cxnLst>
              <a:rect l="l" t="t" r="r" b="b"/>
              <a:pathLst>
                <a:path w="9525">
                  <a:moveTo>
                    <a:pt x="10234" y="0"/>
                  </a:moveTo>
                  <a:cubicBezTo>
                    <a:pt x="8519" y="381"/>
                    <a:pt x="6709" y="762"/>
                    <a:pt x="4995" y="1143"/>
                  </a:cubicBezTo>
                  <a:cubicBezTo>
                    <a:pt x="-9674" y="3715"/>
                    <a:pt x="12901" y="5525"/>
                    <a:pt x="10234" y="0"/>
                  </a:cubicBezTo>
                  <a:close/>
                </a:path>
              </a:pathLst>
            </a:custGeom>
            <a:grpFill/>
            <a:ln w="9525" cap="flat">
              <a:noFill/>
              <a:prstDash val="solid"/>
              <a:miter/>
            </a:ln>
          </p:spPr>
          <p:txBody>
            <a:bodyPr rtlCol="0" anchor="ctr"/>
            <a:lstStyle/>
            <a:p>
              <a:endParaRPr lang="en-US" noProof="0"/>
            </a:p>
          </p:txBody>
        </p:sp>
        <p:sp>
          <p:nvSpPr>
            <p:cNvPr id="155" name="Freeform: Shape 154">
              <a:extLst>
                <a:ext uri="{FF2B5EF4-FFF2-40B4-BE49-F238E27FC236}">
                  <a16:creationId xmlns:a16="http://schemas.microsoft.com/office/drawing/2014/main" id="{1ABE068B-6952-4D5F-AB21-28BF02258F41}"/>
                </a:ext>
              </a:extLst>
            </p:cNvPr>
            <p:cNvSpPr/>
            <p:nvPr/>
          </p:nvSpPr>
          <p:spPr>
            <a:xfrm>
              <a:off x="7736966" y="3167920"/>
              <a:ext cx="57150" cy="9525"/>
            </a:xfrm>
            <a:custGeom>
              <a:avLst/>
              <a:gdLst>
                <a:gd name="connsiteX0" fmla="*/ 22574 w 57150"/>
                <a:gd name="connsiteY0" fmla="*/ 6001 h 9525"/>
                <a:gd name="connsiteX1" fmla="*/ 23336 w 57150"/>
                <a:gd name="connsiteY1" fmla="*/ 8001 h 9525"/>
                <a:gd name="connsiteX2" fmla="*/ 39148 w 57150"/>
                <a:gd name="connsiteY2" fmla="*/ 4572 h 9525"/>
                <a:gd name="connsiteX3" fmla="*/ 60198 w 57150"/>
                <a:gd name="connsiteY3" fmla="*/ 0 h 9525"/>
                <a:gd name="connsiteX4" fmla="*/ 0 w 57150"/>
                <a:gd name="connsiteY4" fmla="*/ 6572 h 9525"/>
                <a:gd name="connsiteX5" fmla="*/ 22574 w 57150"/>
                <a:gd name="connsiteY5" fmla="*/ 600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9525">
                  <a:moveTo>
                    <a:pt x="22574" y="6001"/>
                  </a:moveTo>
                  <a:cubicBezTo>
                    <a:pt x="22765" y="6001"/>
                    <a:pt x="23146" y="7906"/>
                    <a:pt x="23336" y="8001"/>
                  </a:cubicBezTo>
                  <a:cubicBezTo>
                    <a:pt x="25622" y="9239"/>
                    <a:pt x="37624" y="4763"/>
                    <a:pt x="39148" y="4572"/>
                  </a:cubicBezTo>
                  <a:cubicBezTo>
                    <a:pt x="44005" y="3905"/>
                    <a:pt x="59722" y="6286"/>
                    <a:pt x="60198" y="0"/>
                  </a:cubicBezTo>
                  <a:cubicBezTo>
                    <a:pt x="39053" y="3715"/>
                    <a:pt x="19907" y="4667"/>
                    <a:pt x="0" y="6572"/>
                  </a:cubicBezTo>
                  <a:cubicBezTo>
                    <a:pt x="2572" y="14002"/>
                    <a:pt x="15145" y="6858"/>
                    <a:pt x="22574" y="6001"/>
                  </a:cubicBezTo>
                  <a:close/>
                </a:path>
              </a:pathLst>
            </a:custGeom>
            <a:grpFill/>
            <a:ln w="9525" cap="flat">
              <a:noFill/>
              <a:prstDash val="solid"/>
              <a:miter/>
            </a:ln>
          </p:spPr>
          <p:txBody>
            <a:bodyPr rtlCol="0" anchor="ctr"/>
            <a:lstStyle/>
            <a:p>
              <a:endParaRPr lang="en-US" noProof="0"/>
            </a:p>
          </p:txBody>
        </p:sp>
        <p:sp>
          <p:nvSpPr>
            <p:cNvPr id="156" name="Freeform: Shape 155">
              <a:extLst>
                <a:ext uri="{FF2B5EF4-FFF2-40B4-BE49-F238E27FC236}">
                  <a16:creationId xmlns:a16="http://schemas.microsoft.com/office/drawing/2014/main" id="{65E46BB1-3A3C-4168-A0E8-FBDB4595FE4A}"/>
                </a:ext>
              </a:extLst>
            </p:cNvPr>
            <p:cNvSpPr/>
            <p:nvPr/>
          </p:nvSpPr>
          <p:spPr>
            <a:xfrm>
              <a:off x="4824157" y="3872675"/>
              <a:ext cx="9525" cy="9525"/>
            </a:xfrm>
            <a:custGeom>
              <a:avLst/>
              <a:gdLst>
                <a:gd name="connsiteX0" fmla="*/ 7209 w 0"/>
                <a:gd name="connsiteY0" fmla="*/ 0 h 0"/>
                <a:gd name="connsiteX1" fmla="*/ 827 w 0"/>
                <a:gd name="connsiteY1" fmla="*/ 5810 h 0"/>
                <a:gd name="connsiteX2" fmla="*/ 7209 w 0"/>
                <a:gd name="connsiteY2" fmla="*/ 0 h 0"/>
              </a:gdLst>
              <a:ahLst/>
              <a:cxnLst>
                <a:cxn ang="0">
                  <a:pos x="connsiteX0" y="connsiteY0"/>
                </a:cxn>
                <a:cxn ang="0">
                  <a:pos x="connsiteX1" y="connsiteY1"/>
                </a:cxn>
                <a:cxn ang="0">
                  <a:pos x="connsiteX2" y="connsiteY2"/>
                </a:cxn>
              </a:cxnLst>
              <a:rect l="l" t="t" r="r" b="b"/>
              <a:pathLst>
                <a:path>
                  <a:moveTo>
                    <a:pt x="7209" y="0"/>
                  </a:moveTo>
                  <a:cubicBezTo>
                    <a:pt x="3113" y="1048"/>
                    <a:pt x="-2031" y="1715"/>
                    <a:pt x="827" y="5810"/>
                  </a:cubicBezTo>
                  <a:cubicBezTo>
                    <a:pt x="5399" y="4858"/>
                    <a:pt x="7018" y="2762"/>
                    <a:pt x="7209" y="0"/>
                  </a:cubicBezTo>
                  <a:close/>
                </a:path>
              </a:pathLst>
            </a:custGeom>
            <a:grpFill/>
            <a:ln w="9525" cap="flat">
              <a:noFill/>
              <a:prstDash val="solid"/>
              <a:miter/>
            </a:ln>
          </p:spPr>
          <p:txBody>
            <a:bodyPr rtlCol="0" anchor="ctr"/>
            <a:lstStyle/>
            <a:p>
              <a:endParaRPr lang="en-US" noProof="0"/>
            </a:p>
          </p:txBody>
        </p:sp>
        <p:sp>
          <p:nvSpPr>
            <p:cNvPr id="157" name="Freeform: Shape 156">
              <a:extLst>
                <a:ext uri="{FF2B5EF4-FFF2-40B4-BE49-F238E27FC236}">
                  <a16:creationId xmlns:a16="http://schemas.microsoft.com/office/drawing/2014/main" id="{BE1F6FE4-03F4-435A-A05E-373EF997BECC}"/>
                </a:ext>
              </a:extLst>
            </p:cNvPr>
            <p:cNvSpPr/>
            <p:nvPr/>
          </p:nvSpPr>
          <p:spPr>
            <a:xfrm>
              <a:off x="4804314" y="3875991"/>
              <a:ext cx="9525" cy="9525"/>
            </a:xfrm>
            <a:custGeom>
              <a:avLst/>
              <a:gdLst>
                <a:gd name="connsiteX0" fmla="*/ 11240 w 9525"/>
                <a:gd name="connsiteY0" fmla="*/ 113 h 0"/>
                <a:gd name="connsiteX1" fmla="*/ 0 w 9525"/>
                <a:gd name="connsiteY1" fmla="*/ 398 h 0"/>
                <a:gd name="connsiteX2" fmla="*/ 2286 w 9525"/>
                <a:gd name="connsiteY2" fmla="*/ 6494 h 0"/>
                <a:gd name="connsiteX3" fmla="*/ 11240 w 9525"/>
                <a:gd name="connsiteY3" fmla="*/ 113 h 0"/>
              </a:gdLst>
              <a:ahLst/>
              <a:cxnLst>
                <a:cxn ang="0">
                  <a:pos x="connsiteX0" y="connsiteY0"/>
                </a:cxn>
                <a:cxn ang="0">
                  <a:pos x="connsiteX1" y="connsiteY1"/>
                </a:cxn>
                <a:cxn ang="0">
                  <a:pos x="connsiteX2" y="connsiteY2"/>
                </a:cxn>
                <a:cxn ang="0">
                  <a:pos x="connsiteX3" y="connsiteY3"/>
                </a:cxn>
              </a:cxnLst>
              <a:rect l="l" t="t" r="r" b="b"/>
              <a:pathLst>
                <a:path w="9525">
                  <a:moveTo>
                    <a:pt x="11240" y="113"/>
                  </a:moveTo>
                  <a:cubicBezTo>
                    <a:pt x="6382" y="1636"/>
                    <a:pt x="4572" y="-935"/>
                    <a:pt x="0" y="398"/>
                  </a:cubicBezTo>
                  <a:cubicBezTo>
                    <a:pt x="762" y="2399"/>
                    <a:pt x="1524" y="4494"/>
                    <a:pt x="2286" y="6494"/>
                  </a:cubicBezTo>
                  <a:cubicBezTo>
                    <a:pt x="8382" y="5732"/>
                    <a:pt x="11906" y="3827"/>
                    <a:pt x="11240" y="113"/>
                  </a:cubicBezTo>
                  <a:close/>
                </a:path>
              </a:pathLst>
            </a:custGeom>
            <a:grpFill/>
            <a:ln w="9525" cap="flat">
              <a:noFill/>
              <a:prstDash val="solid"/>
              <a:miter/>
            </a:ln>
          </p:spPr>
          <p:txBody>
            <a:bodyPr rtlCol="0" anchor="ctr"/>
            <a:lstStyle/>
            <a:p>
              <a:endParaRPr lang="en-US" noProof="0"/>
            </a:p>
          </p:txBody>
        </p:sp>
        <p:sp>
          <p:nvSpPr>
            <p:cNvPr id="158" name="Freeform: Shape 157">
              <a:extLst>
                <a:ext uri="{FF2B5EF4-FFF2-40B4-BE49-F238E27FC236}">
                  <a16:creationId xmlns:a16="http://schemas.microsoft.com/office/drawing/2014/main" id="{91694FBC-792E-43AE-9B84-6EE1F71D9C30}"/>
                </a:ext>
              </a:extLst>
            </p:cNvPr>
            <p:cNvSpPr/>
            <p:nvPr/>
          </p:nvSpPr>
          <p:spPr>
            <a:xfrm>
              <a:off x="4278288" y="2828925"/>
              <a:ext cx="3629025" cy="1152525"/>
            </a:xfrm>
            <a:custGeom>
              <a:avLst/>
              <a:gdLst>
                <a:gd name="connsiteX0" fmla="*/ 3578122 w 3629025"/>
                <a:gd name="connsiteY0" fmla="*/ 229838 h 1152525"/>
                <a:gd name="connsiteX1" fmla="*/ 3599553 w 3629025"/>
                <a:gd name="connsiteY1" fmla="*/ 218599 h 1152525"/>
                <a:gd name="connsiteX2" fmla="*/ 3568311 w 3629025"/>
                <a:gd name="connsiteY2" fmla="*/ 218789 h 1152525"/>
                <a:gd name="connsiteX3" fmla="*/ 3562310 w 3629025"/>
                <a:gd name="connsiteY3" fmla="*/ 217932 h 1152525"/>
                <a:gd name="connsiteX4" fmla="*/ 3557452 w 3629025"/>
                <a:gd name="connsiteY4" fmla="*/ 212408 h 1152525"/>
                <a:gd name="connsiteX5" fmla="*/ 3568692 w 3629025"/>
                <a:gd name="connsiteY5" fmla="*/ 212122 h 1152525"/>
                <a:gd name="connsiteX6" fmla="*/ 3569454 w 3629025"/>
                <a:gd name="connsiteY6" fmla="*/ 198787 h 1152525"/>
                <a:gd name="connsiteX7" fmla="*/ 3534878 w 3629025"/>
                <a:gd name="connsiteY7" fmla="*/ 197549 h 1152525"/>
                <a:gd name="connsiteX8" fmla="*/ 3499540 w 3629025"/>
                <a:gd name="connsiteY8" fmla="*/ 194310 h 1152525"/>
                <a:gd name="connsiteX9" fmla="*/ 3502969 w 3629025"/>
                <a:gd name="connsiteY9" fmla="*/ 180404 h 1152525"/>
                <a:gd name="connsiteX10" fmla="*/ 3543927 w 3629025"/>
                <a:gd name="connsiteY10" fmla="*/ 175831 h 1152525"/>
                <a:gd name="connsiteX11" fmla="*/ 3564215 w 3629025"/>
                <a:gd name="connsiteY11" fmla="*/ 169259 h 1152525"/>
                <a:gd name="connsiteX12" fmla="*/ 3552214 w 3629025"/>
                <a:gd name="connsiteY12" fmla="*/ 167545 h 1152525"/>
                <a:gd name="connsiteX13" fmla="*/ 3550690 w 3629025"/>
                <a:gd name="connsiteY13" fmla="*/ 163449 h 1152525"/>
                <a:gd name="connsiteX14" fmla="*/ 3534116 w 3629025"/>
                <a:gd name="connsiteY14" fmla="*/ 164878 h 1152525"/>
                <a:gd name="connsiteX15" fmla="*/ 3533354 w 3629025"/>
                <a:gd name="connsiteY15" fmla="*/ 162878 h 1152525"/>
                <a:gd name="connsiteX16" fmla="*/ 3524686 w 3629025"/>
                <a:gd name="connsiteY16" fmla="*/ 162592 h 1152525"/>
                <a:gd name="connsiteX17" fmla="*/ 3513447 w 3629025"/>
                <a:gd name="connsiteY17" fmla="*/ 162878 h 1152525"/>
                <a:gd name="connsiteX18" fmla="*/ 3510018 w 3629025"/>
                <a:gd name="connsiteY18" fmla="*/ 161449 h 1152525"/>
                <a:gd name="connsiteX19" fmla="*/ 3495349 w 3629025"/>
                <a:gd name="connsiteY19" fmla="*/ 160306 h 1152525"/>
                <a:gd name="connsiteX20" fmla="*/ 3490111 w 3629025"/>
                <a:gd name="connsiteY20" fmla="*/ 161449 h 1152525"/>
                <a:gd name="connsiteX21" fmla="*/ 3489349 w 3629025"/>
                <a:gd name="connsiteY21" fmla="*/ 159449 h 1152525"/>
                <a:gd name="connsiteX22" fmla="*/ 3484110 w 3629025"/>
                <a:gd name="connsiteY22" fmla="*/ 160592 h 1152525"/>
                <a:gd name="connsiteX23" fmla="*/ 3472108 w 3629025"/>
                <a:gd name="connsiteY23" fmla="*/ 158877 h 1152525"/>
                <a:gd name="connsiteX24" fmla="*/ 3456678 w 3629025"/>
                <a:gd name="connsiteY24" fmla="*/ 155639 h 1152525"/>
                <a:gd name="connsiteX25" fmla="*/ 3466489 w 3629025"/>
                <a:gd name="connsiteY25" fmla="*/ 151352 h 1152525"/>
                <a:gd name="connsiteX26" fmla="*/ 3461250 w 3629025"/>
                <a:gd name="connsiteY26" fmla="*/ 137160 h 1152525"/>
                <a:gd name="connsiteX27" fmla="*/ 3467632 w 3629025"/>
                <a:gd name="connsiteY27" fmla="*/ 131350 h 1152525"/>
                <a:gd name="connsiteX28" fmla="*/ 3450296 w 3629025"/>
                <a:gd name="connsiteY28" fmla="*/ 130778 h 1152525"/>
                <a:gd name="connsiteX29" fmla="*/ 3425150 w 3629025"/>
                <a:gd name="connsiteY29" fmla="*/ 131921 h 1152525"/>
                <a:gd name="connsiteX30" fmla="*/ 3422483 w 3629025"/>
                <a:gd name="connsiteY30" fmla="*/ 132493 h 1152525"/>
                <a:gd name="connsiteX31" fmla="*/ 3419054 w 3629025"/>
                <a:gd name="connsiteY31" fmla="*/ 131064 h 1152525"/>
                <a:gd name="connsiteX32" fmla="*/ 3405148 w 3629025"/>
                <a:gd name="connsiteY32" fmla="*/ 131921 h 1152525"/>
                <a:gd name="connsiteX33" fmla="*/ 3379907 w 3629025"/>
                <a:gd name="connsiteY33" fmla="*/ 133064 h 1152525"/>
                <a:gd name="connsiteX34" fmla="*/ 3372382 w 3629025"/>
                <a:gd name="connsiteY34" fmla="*/ 128111 h 1152525"/>
                <a:gd name="connsiteX35" fmla="*/ 3355808 w 3629025"/>
                <a:gd name="connsiteY35" fmla="*/ 129540 h 1152525"/>
                <a:gd name="connsiteX36" fmla="*/ 3335901 w 3629025"/>
                <a:gd name="connsiteY36" fmla="*/ 129540 h 1152525"/>
                <a:gd name="connsiteX37" fmla="*/ 3313327 w 3629025"/>
                <a:gd name="connsiteY37" fmla="*/ 130112 h 1152525"/>
                <a:gd name="connsiteX38" fmla="*/ 3309898 w 3629025"/>
                <a:gd name="connsiteY38" fmla="*/ 128683 h 1152525"/>
                <a:gd name="connsiteX39" fmla="*/ 3290752 w 3629025"/>
                <a:gd name="connsiteY39" fmla="*/ 130683 h 1152525"/>
                <a:gd name="connsiteX40" fmla="*/ 3288085 w 3629025"/>
                <a:gd name="connsiteY40" fmla="*/ 131255 h 1152525"/>
                <a:gd name="connsiteX41" fmla="*/ 3284752 w 3629025"/>
                <a:gd name="connsiteY41" fmla="*/ 129826 h 1152525"/>
                <a:gd name="connsiteX42" fmla="*/ 3275322 w 3629025"/>
                <a:gd name="connsiteY42" fmla="*/ 127540 h 1152525"/>
                <a:gd name="connsiteX43" fmla="*/ 3335520 w 3629025"/>
                <a:gd name="connsiteY43" fmla="*/ 120968 h 1152525"/>
                <a:gd name="connsiteX44" fmla="*/ 3373906 w 3629025"/>
                <a:gd name="connsiteY44" fmla="*/ 116967 h 1152525"/>
                <a:gd name="connsiteX45" fmla="*/ 3408100 w 3629025"/>
                <a:gd name="connsiteY45" fmla="*/ 109538 h 1152525"/>
                <a:gd name="connsiteX46" fmla="*/ 3436675 w 3629025"/>
                <a:gd name="connsiteY46" fmla="*/ 109919 h 1152525"/>
                <a:gd name="connsiteX47" fmla="*/ 3446486 w 3629025"/>
                <a:gd name="connsiteY47" fmla="*/ 105632 h 1152525"/>
                <a:gd name="connsiteX48" fmla="*/ 3426960 w 3629025"/>
                <a:gd name="connsiteY48" fmla="*/ 98965 h 1152525"/>
                <a:gd name="connsiteX49" fmla="*/ 3433342 w 3629025"/>
                <a:gd name="connsiteY49" fmla="*/ 93155 h 1152525"/>
                <a:gd name="connsiteX50" fmla="*/ 3416101 w 3629025"/>
                <a:gd name="connsiteY50" fmla="*/ 92583 h 1152525"/>
                <a:gd name="connsiteX51" fmla="*/ 3417625 w 3629025"/>
                <a:gd name="connsiteY51" fmla="*/ 81344 h 1152525"/>
                <a:gd name="connsiteX52" fmla="*/ 3427817 w 3629025"/>
                <a:gd name="connsiteY52" fmla="*/ 70390 h 1152525"/>
                <a:gd name="connsiteX53" fmla="*/ 3410958 w 3629025"/>
                <a:gd name="connsiteY53" fmla="*/ 63151 h 1152525"/>
                <a:gd name="connsiteX54" fmla="*/ 3410577 w 3629025"/>
                <a:gd name="connsiteY54" fmla="*/ 54483 h 1152525"/>
                <a:gd name="connsiteX55" fmla="*/ 3393241 w 3629025"/>
                <a:gd name="connsiteY55" fmla="*/ 53912 h 1152525"/>
                <a:gd name="connsiteX56" fmla="*/ 3382669 w 3629025"/>
                <a:gd name="connsiteY56" fmla="*/ 56198 h 1152525"/>
                <a:gd name="connsiteX57" fmla="*/ 3373239 w 3629025"/>
                <a:gd name="connsiteY57" fmla="*/ 53912 h 1152525"/>
                <a:gd name="connsiteX58" fmla="*/ 3372096 w 3629025"/>
                <a:gd name="connsiteY58" fmla="*/ 58579 h 1152525"/>
                <a:gd name="connsiteX59" fmla="*/ 3361523 w 3629025"/>
                <a:gd name="connsiteY59" fmla="*/ 60865 h 1152525"/>
                <a:gd name="connsiteX60" fmla="*/ 3338949 w 3629025"/>
                <a:gd name="connsiteY60" fmla="*/ 61436 h 1152525"/>
                <a:gd name="connsiteX61" fmla="*/ 3335615 w 3629025"/>
                <a:gd name="connsiteY61" fmla="*/ 60008 h 1152525"/>
                <a:gd name="connsiteX62" fmla="*/ 3295801 w 3629025"/>
                <a:gd name="connsiteY62" fmla="*/ 59912 h 1152525"/>
                <a:gd name="connsiteX63" fmla="*/ 3328948 w 3629025"/>
                <a:gd name="connsiteY63" fmla="*/ 57055 h 1152525"/>
                <a:gd name="connsiteX64" fmla="*/ 3334186 w 3629025"/>
                <a:gd name="connsiteY64" fmla="*/ 55912 h 1152525"/>
                <a:gd name="connsiteX65" fmla="*/ 3334949 w 3629025"/>
                <a:gd name="connsiteY65" fmla="*/ 57912 h 1152525"/>
                <a:gd name="connsiteX66" fmla="*/ 3352665 w 3629025"/>
                <a:gd name="connsiteY66" fmla="*/ 51911 h 1152525"/>
                <a:gd name="connsiteX67" fmla="*/ 3348569 w 3629025"/>
                <a:gd name="connsiteY67" fmla="*/ 48482 h 1152525"/>
                <a:gd name="connsiteX68" fmla="*/ 3337330 w 3629025"/>
                <a:gd name="connsiteY68" fmla="*/ 48768 h 1152525"/>
                <a:gd name="connsiteX69" fmla="*/ 3325328 w 3629025"/>
                <a:gd name="connsiteY69" fmla="*/ 46958 h 1152525"/>
                <a:gd name="connsiteX70" fmla="*/ 3403909 w 3629025"/>
                <a:gd name="connsiteY70" fmla="*/ 36386 h 1152525"/>
                <a:gd name="connsiteX71" fmla="*/ 3388860 w 3629025"/>
                <a:gd name="connsiteY71" fmla="*/ 26575 h 1152525"/>
                <a:gd name="connsiteX72" fmla="*/ 3355713 w 3629025"/>
                <a:gd name="connsiteY72" fmla="*/ 29432 h 1152525"/>
                <a:gd name="connsiteX73" fmla="*/ 3338473 w 3629025"/>
                <a:gd name="connsiteY73" fmla="*/ 28861 h 1152525"/>
                <a:gd name="connsiteX74" fmla="*/ 3326471 w 3629025"/>
                <a:gd name="connsiteY74" fmla="*/ 27146 h 1152525"/>
                <a:gd name="connsiteX75" fmla="*/ 3362952 w 3629025"/>
                <a:gd name="connsiteY75" fmla="*/ 25813 h 1152525"/>
                <a:gd name="connsiteX76" fmla="*/ 3380668 w 3629025"/>
                <a:gd name="connsiteY76" fmla="*/ 19812 h 1152525"/>
                <a:gd name="connsiteX77" fmla="*/ 3331043 w 3629025"/>
                <a:gd name="connsiteY77" fmla="*/ 24098 h 1152525"/>
                <a:gd name="connsiteX78" fmla="*/ 3330662 w 3629025"/>
                <a:gd name="connsiteY78" fmla="*/ 15431 h 1152525"/>
                <a:gd name="connsiteX79" fmla="*/ 3303611 w 3629025"/>
                <a:gd name="connsiteY79" fmla="*/ 19145 h 1152525"/>
                <a:gd name="connsiteX80" fmla="*/ 3282942 w 3629025"/>
                <a:gd name="connsiteY80" fmla="*/ 17050 h 1152525"/>
                <a:gd name="connsiteX81" fmla="*/ 3277703 w 3629025"/>
                <a:gd name="connsiteY81" fmla="*/ 18193 h 1152525"/>
                <a:gd name="connsiteX82" fmla="*/ 3270940 w 3629025"/>
                <a:gd name="connsiteY82" fmla="*/ 15335 h 1152525"/>
                <a:gd name="connsiteX83" fmla="*/ 3251795 w 3629025"/>
                <a:gd name="connsiteY83" fmla="*/ 17336 h 1152525"/>
                <a:gd name="connsiteX84" fmla="*/ 3272845 w 3629025"/>
                <a:gd name="connsiteY84" fmla="*/ 12764 h 1152525"/>
                <a:gd name="connsiteX85" fmla="*/ 3300658 w 3629025"/>
                <a:gd name="connsiteY85" fmla="*/ 11049 h 1152525"/>
                <a:gd name="connsiteX86" fmla="*/ 3320566 w 3629025"/>
                <a:gd name="connsiteY86" fmla="*/ 11049 h 1152525"/>
                <a:gd name="connsiteX87" fmla="*/ 3334472 w 3629025"/>
                <a:gd name="connsiteY87" fmla="*/ 10192 h 1152525"/>
                <a:gd name="connsiteX88" fmla="*/ 3349141 w 3629025"/>
                <a:gd name="connsiteY88" fmla="*/ 11335 h 1152525"/>
                <a:gd name="connsiteX89" fmla="*/ 3362285 w 3629025"/>
                <a:gd name="connsiteY89" fmla="*/ 8477 h 1152525"/>
                <a:gd name="connsiteX90" fmla="*/ 3381431 w 3629025"/>
                <a:gd name="connsiteY90" fmla="*/ 6477 h 1152525"/>
                <a:gd name="connsiteX91" fmla="*/ 3379716 w 3629025"/>
                <a:gd name="connsiteY91" fmla="*/ 762 h 1152525"/>
                <a:gd name="connsiteX92" fmla="*/ 1854097 w 3629025"/>
                <a:gd name="connsiteY92" fmla="*/ 762 h 1152525"/>
                <a:gd name="connsiteX93" fmla="*/ 1817616 w 3629025"/>
                <a:gd name="connsiteY93" fmla="*/ 8001 h 1152525"/>
                <a:gd name="connsiteX94" fmla="*/ 1803709 w 3629025"/>
                <a:gd name="connsiteY94" fmla="*/ 8858 h 1152525"/>
                <a:gd name="connsiteX95" fmla="*/ 1802185 w 3629025"/>
                <a:gd name="connsiteY95" fmla="*/ 4763 h 1152525"/>
                <a:gd name="connsiteX96" fmla="*/ 1807424 w 3629025"/>
                <a:gd name="connsiteY96" fmla="*/ 3620 h 1152525"/>
                <a:gd name="connsiteX97" fmla="*/ 1821521 w 3629025"/>
                <a:gd name="connsiteY97" fmla="*/ 667 h 1152525"/>
                <a:gd name="connsiteX98" fmla="*/ 1642737 w 3629025"/>
                <a:gd name="connsiteY98" fmla="*/ 667 h 1152525"/>
                <a:gd name="connsiteX99" fmla="*/ 1628068 w 3629025"/>
                <a:gd name="connsiteY99" fmla="*/ 3239 h 1152525"/>
                <a:gd name="connsiteX100" fmla="*/ 1520150 w 3629025"/>
                <a:gd name="connsiteY100" fmla="*/ 26765 h 1152525"/>
                <a:gd name="connsiteX101" fmla="*/ 1511482 w 3629025"/>
                <a:gd name="connsiteY101" fmla="*/ 26480 h 1152525"/>
                <a:gd name="connsiteX102" fmla="*/ 1509577 w 3629025"/>
                <a:gd name="connsiteY102" fmla="*/ 29051 h 1152525"/>
                <a:gd name="connsiteX103" fmla="*/ 1506148 w 3629025"/>
                <a:gd name="connsiteY103" fmla="*/ 27623 h 1152525"/>
                <a:gd name="connsiteX104" fmla="*/ 1493766 w 3629025"/>
                <a:gd name="connsiteY104" fmla="*/ 32480 h 1152525"/>
                <a:gd name="connsiteX105" fmla="*/ 1459571 w 3629025"/>
                <a:gd name="connsiteY105" fmla="*/ 39910 h 1152525"/>
                <a:gd name="connsiteX106" fmla="*/ 1450903 w 3629025"/>
                <a:gd name="connsiteY106" fmla="*/ 39624 h 1152525"/>
                <a:gd name="connsiteX107" fmla="*/ 1284978 w 3629025"/>
                <a:gd name="connsiteY107" fmla="*/ 75724 h 1152525"/>
                <a:gd name="connsiteX108" fmla="*/ 1273738 w 3629025"/>
                <a:gd name="connsiteY108" fmla="*/ 76010 h 1152525"/>
                <a:gd name="connsiteX109" fmla="*/ 1263928 w 3629025"/>
                <a:gd name="connsiteY109" fmla="*/ 80296 h 1152525"/>
                <a:gd name="connsiteX110" fmla="*/ 1248116 w 3629025"/>
                <a:gd name="connsiteY110" fmla="*/ 83725 h 1152525"/>
                <a:gd name="connsiteX111" fmla="*/ 1244782 w 3629025"/>
                <a:gd name="connsiteY111" fmla="*/ 82296 h 1152525"/>
                <a:gd name="connsiteX112" fmla="*/ 1205254 w 3629025"/>
                <a:gd name="connsiteY112" fmla="*/ 90869 h 1152525"/>
                <a:gd name="connsiteX113" fmla="*/ 1034851 w 3629025"/>
                <a:gd name="connsiteY113" fmla="*/ 130112 h 1152525"/>
                <a:gd name="connsiteX114" fmla="*/ 1009705 w 3629025"/>
                <a:gd name="connsiteY114" fmla="*/ 131255 h 1152525"/>
                <a:gd name="connsiteX115" fmla="*/ 1159057 w 3629025"/>
                <a:gd name="connsiteY115" fmla="*/ 96584 h 1152525"/>
                <a:gd name="connsiteX116" fmla="*/ 1172202 w 3629025"/>
                <a:gd name="connsiteY116" fmla="*/ 93726 h 1152525"/>
                <a:gd name="connsiteX117" fmla="*/ 1177441 w 3629025"/>
                <a:gd name="connsiteY117" fmla="*/ 92583 h 1152525"/>
                <a:gd name="connsiteX118" fmla="*/ 1303837 w 3629025"/>
                <a:gd name="connsiteY118" fmla="*/ 65056 h 1152525"/>
                <a:gd name="connsiteX119" fmla="*/ 1432901 w 3629025"/>
                <a:gd name="connsiteY119" fmla="*/ 36957 h 1152525"/>
                <a:gd name="connsiteX120" fmla="*/ 1442712 w 3629025"/>
                <a:gd name="connsiteY120" fmla="*/ 32671 h 1152525"/>
                <a:gd name="connsiteX121" fmla="*/ 1451380 w 3629025"/>
                <a:gd name="connsiteY121" fmla="*/ 32957 h 1152525"/>
                <a:gd name="connsiteX122" fmla="*/ 1458523 w 3629025"/>
                <a:gd name="connsiteY122" fmla="*/ 29242 h 1152525"/>
                <a:gd name="connsiteX123" fmla="*/ 1461857 w 3629025"/>
                <a:gd name="connsiteY123" fmla="*/ 30671 h 1152525"/>
                <a:gd name="connsiteX124" fmla="*/ 1467096 w 3629025"/>
                <a:gd name="connsiteY124" fmla="*/ 29528 h 1152525"/>
                <a:gd name="connsiteX125" fmla="*/ 1540819 w 3629025"/>
                <a:gd name="connsiteY125" fmla="*/ 13430 h 1152525"/>
                <a:gd name="connsiteX126" fmla="*/ 1544153 w 3629025"/>
                <a:gd name="connsiteY126" fmla="*/ 14859 h 1152525"/>
                <a:gd name="connsiteX127" fmla="*/ 1556536 w 3629025"/>
                <a:gd name="connsiteY127" fmla="*/ 10001 h 1152525"/>
                <a:gd name="connsiteX128" fmla="*/ 1567775 w 3629025"/>
                <a:gd name="connsiteY128" fmla="*/ 9716 h 1152525"/>
                <a:gd name="connsiteX129" fmla="*/ 1613686 w 3629025"/>
                <a:gd name="connsiteY129" fmla="*/ 572 h 1152525"/>
                <a:gd name="connsiteX130" fmla="*/ 1570918 w 3629025"/>
                <a:gd name="connsiteY130" fmla="*/ 572 h 1152525"/>
                <a:gd name="connsiteX131" fmla="*/ 1527961 w 3629025"/>
                <a:gd name="connsiteY131" fmla="*/ 9620 h 1152525"/>
                <a:gd name="connsiteX132" fmla="*/ 1516721 w 3629025"/>
                <a:gd name="connsiteY132" fmla="*/ 9906 h 1152525"/>
                <a:gd name="connsiteX133" fmla="*/ 1506910 w 3629025"/>
                <a:gd name="connsiteY133" fmla="*/ 14192 h 1152525"/>
                <a:gd name="connsiteX134" fmla="*/ 1493004 w 3629025"/>
                <a:gd name="connsiteY134" fmla="*/ 15050 h 1152525"/>
                <a:gd name="connsiteX135" fmla="*/ 1477192 w 3629025"/>
                <a:gd name="connsiteY135" fmla="*/ 18479 h 1152525"/>
                <a:gd name="connsiteX136" fmla="*/ 1456142 w 3629025"/>
                <a:gd name="connsiteY136" fmla="*/ 23051 h 1152525"/>
                <a:gd name="connsiteX137" fmla="*/ 1408708 w 3629025"/>
                <a:gd name="connsiteY137" fmla="*/ 33338 h 1152525"/>
                <a:gd name="connsiteX138" fmla="*/ 1395563 w 3629025"/>
                <a:gd name="connsiteY138" fmla="*/ 36195 h 1152525"/>
                <a:gd name="connsiteX139" fmla="*/ 1358701 w 3629025"/>
                <a:gd name="connsiteY139" fmla="*/ 44196 h 1152525"/>
                <a:gd name="connsiteX140" fmla="*/ 1349272 w 3629025"/>
                <a:gd name="connsiteY140" fmla="*/ 41910 h 1152525"/>
                <a:gd name="connsiteX141" fmla="*/ 1494052 w 3629025"/>
                <a:gd name="connsiteY141" fmla="*/ 10382 h 1152525"/>
                <a:gd name="connsiteX142" fmla="*/ 1505291 w 3629025"/>
                <a:gd name="connsiteY142" fmla="*/ 10096 h 1152525"/>
                <a:gd name="connsiteX143" fmla="*/ 1515102 w 3629025"/>
                <a:gd name="connsiteY143" fmla="*/ 5810 h 1152525"/>
                <a:gd name="connsiteX144" fmla="*/ 1523770 w 3629025"/>
                <a:gd name="connsiteY144" fmla="*/ 6096 h 1152525"/>
                <a:gd name="connsiteX145" fmla="*/ 1528246 w 3629025"/>
                <a:gd name="connsiteY145" fmla="*/ 2953 h 1152525"/>
                <a:gd name="connsiteX146" fmla="*/ 1547392 w 3629025"/>
                <a:gd name="connsiteY146" fmla="*/ 953 h 1152525"/>
                <a:gd name="connsiteX147" fmla="*/ 1550154 w 3629025"/>
                <a:gd name="connsiteY147" fmla="*/ 572 h 1152525"/>
                <a:gd name="connsiteX148" fmla="*/ 1477288 w 3629025"/>
                <a:gd name="connsiteY148" fmla="*/ 572 h 1152525"/>
                <a:gd name="connsiteX149" fmla="*/ 1449284 w 3629025"/>
                <a:gd name="connsiteY149" fmla="*/ 4858 h 1152525"/>
                <a:gd name="connsiteX150" fmla="*/ 1437568 w 3629025"/>
                <a:gd name="connsiteY150" fmla="*/ 11811 h 1152525"/>
                <a:gd name="connsiteX151" fmla="*/ 1421757 w 3629025"/>
                <a:gd name="connsiteY151" fmla="*/ 15240 h 1152525"/>
                <a:gd name="connsiteX152" fmla="*/ 1430044 w 3629025"/>
                <a:gd name="connsiteY152" fmla="*/ 6858 h 1152525"/>
                <a:gd name="connsiteX153" fmla="*/ 1458904 w 3629025"/>
                <a:gd name="connsiteY153" fmla="*/ 572 h 1152525"/>
                <a:gd name="connsiteX154" fmla="*/ 1446903 w 3629025"/>
                <a:gd name="connsiteY154" fmla="*/ 572 h 1152525"/>
                <a:gd name="connsiteX155" fmla="*/ 1434616 w 3629025"/>
                <a:gd name="connsiteY155" fmla="*/ 3715 h 1152525"/>
                <a:gd name="connsiteX156" fmla="*/ 1431282 w 3629025"/>
                <a:gd name="connsiteY156" fmla="*/ 2286 h 1152525"/>
                <a:gd name="connsiteX157" fmla="*/ 1427853 w 3629025"/>
                <a:gd name="connsiteY157" fmla="*/ 857 h 1152525"/>
                <a:gd name="connsiteX158" fmla="*/ 1428329 w 3629025"/>
                <a:gd name="connsiteY158" fmla="*/ 667 h 1152525"/>
                <a:gd name="connsiteX159" fmla="*/ 1266785 w 3629025"/>
                <a:gd name="connsiteY159" fmla="*/ 667 h 1152525"/>
                <a:gd name="connsiteX160" fmla="*/ 1256022 w 3629025"/>
                <a:gd name="connsiteY160" fmla="*/ 5429 h 1152525"/>
                <a:gd name="connsiteX161" fmla="*/ 1242115 w 3629025"/>
                <a:gd name="connsiteY161" fmla="*/ 6287 h 1152525"/>
                <a:gd name="connsiteX162" fmla="*/ 1232305 w 3629025"/>
                <a:gd name="connsiteY162" fmla="*/ 10573 h 1152525"/>
                <a:gd name="connsiteX163" fmla="*/ 1227066 w 3629025"/>
                <a:gd name="connsiteY163" fmla="*/ 11716 h 1152525"/>
                <a:gd name="connsiteX164" fmla="*/ 1223732 w 3629025"/>
                <a:gd name="connsiteY164" fmla="*/ 10287 h 1152525"/>
                <a:gd name="connsiteX165" fmla="*/ 1213921 w 3629025"/>
                <a:gd name="connsiteY165" fmla="*/ 14573 h 1152525"/>
                <a:gd name="connsiteX166" fmla="*/ 1207921 w 3629025"/>
                <a:gd name="connsiteY166" fmla="*/ 13716 h 1152525"/>
                <a:gd name="connsiteX167" fmla="*/ 1187632 w 3629025"/>
                <a:gd name="connsiteY167" fmla="*/ 20288 h 1152525"/>
                <a:gd name="connsiteX168" fmla="*/ 1017230 w 3629025"/>
                <a:gd name="connsiteY168" fmla="*/ 59627 h 1152525"/>
                <a:gd name="connsiteX169" fmla="*/ 1000657 w 3629025"/>
                <a:gd name="connsiteY169" fmla="*/ 61055 h 1152525"/>
                <a:gd name="connsiteX170" fmla="*/ 993132 w 3629025"/>
                <a:gd name="connsiteY170" fmla="*/ 56102 h 1152525"/>
                <a:gd name="connsiteX171" fmla="*/ 990084 w 3629025"/>
                <a:gd name="connsiteY171" fmla="*/ 63341 h 1152525"/>
                <a:gd name="connsiteX172" fmla="*/ 947221 w 3629025"/>
                <a:gd name="connsiteY172" fmla="*/ 70485 h 1152525"/>
                <a:gd name="connsiteX173" fmla="*/ 919408 w 3629025"/>
                <a:gd name="connsiteY173" fmla="*/ 72200 h 1152525"/>
                <a:gd name="connsiteX174" fmla="*/ 935982 w 3629025"/>
                <a:gd name="connsiteY174" fmla="*/ 70771 h 1152525"/>
                <a:gd name="connsiteX175" fmla="*/ 940459 w 3629025"/>
                <a:gd name="connsiteY175" fmla="*/ 67628 h 1152525"/>
                <a:gd name="connsiteX176" fmla="*/ 944935 w 3629025"/>
                <a:gd name="connsiteY176" fmla="*/ 64484 h 1152525"/>
                <a:gd name="connsiteX177" fmla="*/ 953603 w 3629025"/>
                <a:gd name="connsiteY177" fmla="*/ 64770 h 1152525"/>
                <a:gd name="connsiteX178" fmla="*/ 958175 w 3629025"/>
                <a:gd name="connsiteY178" fmla="*/ 61627 h 1152525"/>
                <a:gd name="connsiteX179" fmla="*/ 962652 w 3629025"/>
                <a:gd name="connsiteY179" fmla="*/ 58484 h 1152525"/>
                <a:gd name="connsiteX180" fmla="*/ 977320 w 3629025"/>
                <a:gd name="connsiteY180" fmla="*/ 59627 h 1152525"/>
                <a:gd name="connsiteX181" fmla="*/ 992370 w 3629025"/>
                <a:gd name="connsiteY181" fmla="*/ 54197 h 1152525"/>
                <a:gd name="connsiteX182" fmla="*/ 1004752 w 3629025"/>
                <a:gd name="connsiteY182" fmla="*/ 49340 h 1152525"/>
                <a:gd name="connsiteX183" fmla="*/ 1031041 w 3629025"/>
                <a:gd name="connsiteY183" fmla="*/ 43625 h 1152525"/>
                <a:gd name="connsiteX184" fmla="*/ 1046853 w 3629025"/>
                <a:gd name="connsiteY184" fmla="*/ 40195 h 1152525"/>
                <a:gd name="connsiteX185" fmla="*/ 1079238 w 3629025"/>
                <a:gd name="connsiteY185" fmla="*/ 35338 h 1152525"/>
                <a:gd name="connsiteX186" fmla="*/ 1107432 w 3629025"/>
                <a:gd name="connsiteY186" fmla="*/ 27051 h 1152525"/>
                <a:gd name="connsiteX187" fmla="*/ 1122481 w 3629025"/>
                <a:gd name="connsiteY187" fmla="*/ 21622 h 1152525"/>
                <a:gd name="connsiteX188" fmla="*/ 1133721 w 3629025"/>
                <a:gd name="connsiteY188" fmla="*/ 21336 h 1152525"/>
                <a:gd name="connsiteX189" fmla="*/ 1143532 w 3629025"/>
                <a:gd name="connsiteY189" fmla="*/ 17050 h 1152525"/>
                <a:gd name="connsiteX190" fmla="*/ 1146865 w 3629025"/>
                <a:gd name="connsiteY190" fmla="*/ 18479 h 1152525"/>
                <a:gd name="connsiteX191" fmla="*/ 1159248 w 3629025"/>
                <a:gd name="connsiteY191" fmla="*/ 13621 h 1152525"/>
                <a:gd name="connsiteX192" fmla="*/ 1170487 w 3629025"/>
                <a:gd name="connsiteY192" fmla="*/ 13335 h 1152525"/>
                <a:gd name="connsiteX193" fmla="*/ 1180298 w 3629025"/>
                <a:gd name="connsiteY193" fmla="*/ 9049 h 1152525"/>
                <a:gd name="connsiteX194" fmla="*/ 1209254 w 3629025"/>
                <a:gd name="connsiteY194" fmla="*/ 2762 h 1152525"/>
                <a:gd name="connsiteX195" fmla="*/ 1213731 w 3629025"/>
                <a:gd name="connsiteY195" fmla="*/ 953 h 1152525"/>
                <a:gd name="connsiteX196" fmla="*/ 1094764 w 3629025"/>
                <a:gd name="connsiteY196" fmla="*/ 953 h 1152525"/>
                <a:gd name="connsiteX197" fmla="*/ 1085239 w 3629025"/>
                <a:gd name="connsiteY197" fmla="*/ 5715 h 1152525"/>
                <a:gd name="connsiteX198" fmla="*/ 1079238 w 3629025"/>
                <a:gd name="connsiteY198" fmla="*/ 4858 h 1152525"/>
                <a:gd name="connsiteX199" fmla="*/ 1068665 w 3629025"/>
                <a:gd name="connsiteY199" fmla="*/ 7144 h 1152525"/>
                <a:gd name="connsiteX200" fmla="*/ 1025803 w 3629025"/>
                <a:gd name="connsiteY200" fmla="*/ 14288 h 1152525"/>
                <a:gd name="connsiteX201" fmla="*/ 1047234 w 3629025"/>
                <a:gd name="connsiteY201" fmla="*/ 3048 h 1152525"/>
                <a:gd name="connsiteX202" fmla="*/ 1039328 w 3629025"/>
                <a:gd name="connsiteY202" fmla="*/ 4763 h 1152525"/>
                <a:gd name="connsiteX203" fmla="*/ 1037423 w 3629025"/>
                <a:gd name="connsiteY203" fmla="*/ 7334 h 1152525"/>
                <a:gd name="connsiteX204" fmla="*/ 1026184 w 3629025"/>
                <a:gd name="connsiteY204" fmla="*/ 7620 h 1152525"/>
                <a:gd name="connsiteX205" fmla="*/ 1019040 w 3629025"/>
                <a:gd name="connsiteY205" fmla="*/ 11335 h 1152525"/>
                <a:gd name="connsiteX206" fmla="*/ 1015706 w 3629025"/>
                <a:gd name="connsiteY206" fmla="*/ 9906 h 1152525"/>
                <a:gd name="connsiteX207" fmla="*/ 1013801 w 3629025"/>
                <a:gd name="connsiteY207" fmla="*/ 12478 h 1152525"/>
                <a:gd name="connsiteX208" fmla="*/ 1005133 w 3629025"/>
                <a:gd name="connsiteY208" fmla="*/ 12192 h 1152525"/>
                <a:gd name="connsiteX209" fmla="*/ 931410 w 3629025"/>
                <a:gd name="connsiteY209" fmla="*/ 28289 h 1152525"/>
                <a:gd name="connsiteX210" fmla="*/ 921599 w 3629025"/>
                <a:gd name="connsiteY210" fmla="*/ 32576 h 1152525"/>
                <a:gd name="connsiteX211" fmla="*/ 912931 w 3629025"/>
                <a:gd name="connsiteY211" fmla="*/ 32290 h 1152525"/>
                <a:gd name="connsiteX212" fmla="*/ 904264 w 3629025"/>
                <a:gd name="connsiteY212" fmla="*/ 32004 h 1152525"/>
                <a:gd name="connsiteX213" fmla="*/ 910645 w 3629025"/>
                <a:gd name="connsiteY213" fmla="*/ 26194 h 1152525"/>
                <a:gd name="connsiteX214" fmla="*/ 913693 w 3629025"/>
                <a:gd name="connsiteY214" fmla="*/ 18955 h 1152525"/>
                <a:gd name="connsiteX215" fmla="*/ 922742 w 3629025"/>
                <a:gd name="connsiteY215" fmla="*/ 12573 h 1152525"/>
                <a:gd name="connsiteX216" fmla="*/ 889214 w 3629025"/>
                <a:gd name="connsiteY216" fmla="*/ 22098 h 1152525"/>
                <a:gd name="connsiteX217" fmla="*/ 881308 w 3629025"/>
                <a:gd name="connsiteY217" fmla="*/ 23813 h 1152525"/>
                <a:gd name="connsiteX218" fmla="*/ 876070 w 3629025"/>
                <a:gd name="connsiteY218" fmla="*/ 24955 h 1152525"/>
                <a:gd name="connsiteX219" fmla="*/ 823396 w 3629025"/>
                <a:gd name="connsiteY219" fmla="*/ 36386 h 1152525"/>
                <a:gd name="connsiteX220" fmla="*/ 804251 w 3629025"/>
                <a:gd name="connsiteY220" fmla="*/ 38386 h 1152525"/>
                <a:gd name="connsiteX221" fmla="*/ 844923 w 3629025"/>
                <a:gd name="connsiteY221" fmla="*/ 25146 h 1152525"/>
                <a:gd name="connsiteX222" fmla="*/ 879880 w 3629025"/>
                <a:gd name="connsiteY222" fmla="*/ 19717 h 1152525"/>
                <a:gd name="connsiteX223" fmla="*/ 904740 w 3629025"/>
                <a:gd name="connsiteY223" fmla="*/ 9906 h 1152525"/>
                <a:gd name="connsiteX224" fmla="*/ 907788 w 3629025"/>
                <a:gd name="connsiteY224" fmla="*/ 2667 h 1152525"/>
                <a:gd name="connsiteX225" fmla="*/ 910074 w 3629025"/>
                <a:gd name="connsiteY225" fmla="*/ 8763 h 1152525"/>
                <a:gd name="connsiteX226" fmla="*/ 935220 w 3629025"/>
                <a:gd name="connsiteY226" fmla="*/ 7620 h 1152525"/>
                <a:gd name="connsiteX227" fmla="*/ 947221 w 3629025"/>
                <a:gd name="connsiteY227" fmla="*/ 762 h 1152525"/>
                <a:gd name="connsiteX228" fmla="*/ 868069 w 3629025"/>
                <a:gd name="connsiteY228" fmla="*/ 762 h 1152525"/>
                <a:gd name="connsiteX229" fmla="*/ 863020 w 3629025"/>
                <a:gd name="connsiteY229" fmla="*/ 3715 h 1152525"/>
                <a:gd name="connsiteX230" fmla="*/ 807680 w 3629025"/>
                <a:gd name="connsiteY230" fmla="*/ 15716 h 1152525"/>
                <a:gd name="connsiteX231" fmla="*/ 797869 w 3629025"/>
                <a:gd name="connsiteY231" fmla="*/ 20003 h 1152525"/>
                <a:gd name="connsiteX232" fmla="*/ 776819 w 3629025"/>
                <a:gd name="connsiteY232" fmla="*/ 24575 h 1152525"/>
                <a:gd name="connsiteX233" fmla="*/ 764056 w 3629025"/>
                <a:gd name="connsiteY233" fmla="*/ 20765 h 1152525"/>
                <a:gd name="connsiteX234" fmla="*/ 760246 w 3629025"/>
                <a:gd name="connsiteY234" fmla="*/ 26003 h 1152525"/>
                <a:gd name="connsiteX235" fmla="*/ 761008 w 3629025"/>
                <a:gd name="connsiteY235" fmla="*/ 28004 h 1152525"/>
                <a:gd name="connsiteX236" fmla="*/ 700619 w 3629025"/>
                <a:gd name="connsiteY236" fmla="*/ 40481 h 1152525"/>
                <a:gd name="connsiteX237" fmla="*/ 690808 w 3629025"/>
                <a:gd name="connsiteY237" fmla="*/ 44768 h 1152525"/>
                <a:gd name="connsiteX238" fmla="*/ 685570 w 3629025"/>
                <a:gd name="connsiteY238" fmla="*/ 45911 h 1152525"/>
                <a:gd name="connsiteX239" fmla="*/ 680331 w 3629025"/>
                <a:gd name="connsiteY239" fmla="*/ 47054 h 1152525"/>
                <a:gd name="connsiteX240" fmla="*/ 669091 w 3629025"/>
                <a:gd name="connsiteY240" fmla="*/ 47339 h 1152525"/>
                <a:gd name="connsiteX241" fmla="*/ 634897 w 3629025"/>
                <a:gd name="connsiteY241" fmla="*/ 54769 h 1152525"/>
                <a:gd name="connsiteX242" fmla="*/ 657757 w 3629025"/>
                <a:gd name="connsiteY242" fmla="*/ 47625 h 1152525"/>
                <a:gd name="connsiteX243" fmla="*/ 666043 w 3629025"/>
                <a:gd name="connsiteY243" fmla="*/ 39243 h 1152525"/>
                <a:gd name="connsiteX244" fmla="*/ 681855 w 3629025"/>
                <a:gd name="connsiteY244" fmla="*/ 35814 h 1152525"/>
                <a:gd name="connsiteX245" fmla="*/ 695761 w 3629025"/>
                <a:gd name="connsiteY245" fmla="*/ 34957 h 1152525"/>
                <a:gd name="connsiteX246" fmla="*/ 723193 w 3629025"/>
                <a:gd name="connsiteY246" fmla="*/ 24575 h 1152525"/>
                <a:gd name="connsiteX247" fmla="*/ 730718 w 3629025"/>
                <a:gd name="connsiteY247" fmla="*/ 29528 h 1152525"/>
                <a:gd name="connsiteX248" fmla="*/ 744625 w 3629025"/>
                <a:gd name="connsiteY248" fmla="*/ 28670 h 1152525"/>
                <a:gd name="connsiteX249" fmla="*/ 757483 w 3629025"/>
                <a:gd name="connsiteY249" fmla="*/ 17145 h 1152525"/>
                <a:gd name="connsiteX250" fmla="*/ 764627 w 3629025"/>
                <a:gd name="connsiteY250" fmla="*/ 13430 h 1152525"/>
                <a:gd name="connsiteX251" fmla="*/ 775867 w 3629025"/>
                <a:gd name="connsiteY251" fmla="*/ 13145 h 1152525"/>
                <a:gd name="connsiteX252" fmla="*/ 785677 w 3629025"/>
                <a:gd name="connsiteY252" fmla="*/ 8858 h 1152525"/>
                <a:gd name="connsiteX253" fmla="*/ 806728 w 3629025"/>
                <a:gd name="connsiteY253" fmla="*/ 4286 h 1152525"/>
                <a:gd name="connsiteX254" fmla="*/ 822158 w 3629025"/>
                <a:gd name="connsiteY254" fmla="*/ 7525 h 1152525"/>
                <a:gd name="connsiteX255" fmla="*/ 827683 w 3629025"/>
                <a:gd name="connsiteY255" fmla="*/ 0 h 1152525"/>
                <a:gd name="connsiteX256" fmla="*/ 806632 w 3629025"/>
                <a:gd name="connsiteY256" fmla="*/ 0 h 1152525"/>
                <a:gd name="connsiteX257" fmla="*/ 763103 w 3629025"/>
                <a:gd name="connsiteY257" fmla="*/ 9430 h 1152525"/>
                <a:gd name="connsiteX258" fmla="*/ 755959 w 3629025"/>
                <a:gd name="connsiteY258" fmla="*/ 13145 h 1152525"/>
                <a:gd name="connsiteX259" fmla="*/ 747292 w 3629025"/>
                <a:gd name="connsiteY259" fmla="*/ 12859 h 1152525"/>
                <a:gd name="connsiteX260" fmla="*/ 745387 w 3629025"/>
                <a:gd name="connsiteY260" fmla="*/ 15431 h 1152525"/>
                <a:gd name="connsiteX261" fmla="*/ 742053 w 3629025"/>
                <a:gd name="connsiteY261" fmla="*/ 14002 h 1152525"/>
                <a:gd name="connsiteX262" fmla="*/ 734909 w 3629025"/>
                <a:gd name="connsiteY262" fmla="*/ 17717 h 1152525"/>
                <a:gd name="connsiteX263" fmla="*/ 629563 w 3629025"/>
                <a:gd name="connsiteY263" fmla="*/ 40672 h 1152525"/>
                <a:gd name="connsiteX264" fmla="*/ 619752 w 3629025"/>
                <a:gd name="connsiteY264" fmla="*/ 44958 h 1152525"/>
                <a:gd name="connsiteX265" fmla="*/ 611084 w 3629025"/>
                <a:gd name="connsiteY265" fmla="*/ 44672 h 1152525"/>
                <a:gd name="connsiteX266" fmla="*/ 609179 w 3629025"/>
                <a:gd name="connsiteY266" fmla="*/ 47244 h 1152525"/>
                <a:gd name="connsiteX267" fmla="*/ 600511 w 3629025"/>
                <a:gd name="connsiteY267" fmla="*/ 46958 h 1152525"/>
                <a:gd name="connsiteX268" fmla="*/ 598606 w 3629025"/>
                <a:gd name="connsiteY268" fmla="*/ 49530 h 1152525"/>
                <a:gd name="connsiteX269" fmla="*/ 545933 w 3629025"/>
                <a:gd name="connsiteY269" fmla="*/ 60960 h 1152525"/>
                <a:gd name="connsiteX270" fmla="*/ 538789 w 3629025"/>
                <a:gd name="connsiteY270" fmla="*/ 64675 h 1152525"/>
                <a:gd name="connsiteX271" fmla="*/ 480877 w 3629025"/>
                <a:gd name="connsiteY271" fmla="*/ 77248 h 1152525"/>
                <a:gd name="connsiteX272" fmla="*/ 473734 w 3629025"/>
                <a:gd name="connsiteY272" fmla="*/ 80963 h 1152525"/>
                <a:gd name="connsiteX273" fmla="*/ 357910 w 3629025"/>
                <a:gd name="connsiteY273" fmla="*/ 106204 h 1152525"/>
                <a:gd name="connsiteX274" fmla="*/ 334192 w 3629025"/>
                <a:gd name="connsiteY274" fmla="*/ 111347 h 1152525"/>
                <a:gd name="connsiteX275" fmla="*/ 320667 w 3629025"/>
                <a:gd name="connsiteY275" fmla="*/ 120872 h 1152525"/>
                <a:gd name="connsiteX276" fmla="*/ 239419 w 3629025"/>
                <a:gd name="connsiteY276" fmla="*/ 147352 h 1152525"/>
                <a:gd name="connsiteX277" fmla="*/ 207034 w 3629025"/>
                <a:gd name="connsiteY277" fmla="*/ 167545 h 1152525"/>
                <a:gd name="connsiteX278" fmla="*/ 224655 w 3629025"/>
                <a:gd name="connsiteY278" fmla="*/ 176784 h 1152525"/>
                <a:gd name="connsiteX279" fmla="*/ 203986 w 3629025"/>
                <a:gd name="connsiteY279" fmla="*/ 190024 h 1152525"/>
                <a:gd name="connsiteX280" fmla="*/ 212272 w 3629025"/>
                <a:gd name="connsiteY280" fmla="*/ 196977 h 1152525"/>
                <a:gd name="connsiteX281" fmla="*/ 214939 w 3629025"/>
                <a:gd name="connsiteY281" fmla="*/ 196406 h 1152525"/>
                <a:gd name="connsiteX282" fmla="*/ 216463 w 3629025"/>
                <a:gd name="connsiteY282" fmla="*/ 200501 h 1152525"/>
                <a:gd name="connsiteX283" fmla="*/ 223226 w 3629025"/>
                <a:gd name="connsiteY283" fmla="*/ 203359 h 1152525"/>
                <a:gd name="connsiteX284" fmla="*/ 214177 w 3629025"/>
                <a:gd name="connsiteY284" fmla="*/ 209741 h 1152525"/>
                <a:gd name="connsiteX285" fmla="*/ 243133 w 3629025"/>
                <a:gd name="connsiteY285" fmla="*/ 203454 h 1152525"/>
                <a:gd name="connsiteX286" fmla="*/ 279614 w 3629025"/>
                <a:gd name="connsiteY286" fmla="*/ 202025 h 1152525"/>
                <a:gd name="connsiteX287" fmla="*/ 267232 w 3629025"/>
                <a:gd name="connsiteY287" fmla="*/ 206883 h 1152525"/>
                <a:gd name="connsiteX288" fmla="*/ 258183 w 3629025"/>
                <a:gd name="connsiteY288" fmla="*/ 213265 h 1152525"/>
                <a:gd name="connsiteX289" fmla="*/ 301426 w 3629025"/>
                <a:gd name="connsiteY289" fmla="*/ 199454 h 1152525"/>
                <a:gd name="connsiteX290" fmla="*/ 318000 w 3629025"/>
                <a:gd name="connsiteY290" fmla="*/ 198025 h 1152525"/>
                <a:gd name="connsiteX291" fmla="*/ 278090 w 3629025"/>
                <a:gd name="connsiteY291" fmla="*/ 213265 h 1152525"/>
                <a:gd name="connsiteX292" fmla="*/ 253992 w 3629025"/>
                <a:gd name="connsiteY292" fmla="*/ 225076 h 1152525"/>
                <a:gd name="connsiteX293" fmla="*/ 240847 w 3629025"/>
                <a:gd name="connsiteY293" fmla="*/ 227933 h 1152525"/>
                <a:gd name="connsiteX294" fmla="*/ 237037 w 3629025"/>
                <a:gd name="connsiteY294" fmla="*/ 233172 h 1152525"/>
                <a:gd name="connsiteX295" fmla="*/ 230656 w 3629025"/>
                <a:gd name="connsiteY295" fmla="*/ 238982 h 1152525"/>
                <a:gd name="connsiteX296" fmla="*/ 250944 w 3629025"/>
                <a:gd name="connsiteY296" fmla="*/ 232410 h 1152525"/>
                <a:gd name="connsiteX297" fmla="*/ 240752 w 3629025"/>
                <a:gd name="connsiteY297" fmla="*/ 243364 h 1152525"/>
                <a:gd name="connsiteX298" fmla="*/ 249325 w 3629025"/>
                <a:gd name="connsiteY298" fmla="*/ 274320 h 1152525"/>
                <a:gd name="connsiteX299" fmla="*/ 245896 w 3629025"/>
                <a:gd name="connsiteY299" fmla="*/ 288227 h 1152525"/>
                <a:gd name="connsiteX300" fmla="*/ 259040 w 3629025"/>
                <a:gd name="connsiteY300" fmla="*/ 300704 h 1152525"/>
                <a:gd name="connsiteX301" fmla="*/ 257516 w 3629025"/>
                <a:gd name="connsiteY301" fmla="*/ 311944 h 1152525"/>
                <a:gd name="connsiteX302" fmla="*/ 249991 w 3629025"/>
                <a:gd name="connsiteY302" fmla="*/ 322326 h 1152525"/>
                <a:gd name="connsiteX303" fmla="*/ 268375 w 3629025"/>
                <a:gd name="connsiteY303" fmla="*/ 333661 h 1152525"/>
                <a:gd name="connsiteX304" fmla="*/ 259326 w 3629025"/>
                <a:gd name="connsiteY304" fmla="*/ 340043 h 1152525"/>
                <a:gd name="connsiteX305" fmla="*/ 260755 w 3629025"/>
                <a:gd name="connsiteY305" fmla="*/ 359378 h 1152525"/>
                <a:gd name="connsiteX306" fmla="*/ 263707 w 3629025"/>
                <a:gd name="connsiteY306" fmla="*/ 367475 h 1152525"/>
                <a:gd name="connsiteX307" fmla="*/ 263326 w 3629025"/>
                <a:gd name="connsiteY307" fmla="*/ 374142 h 1152525"/>
                <a:gd name="connsiteX308" fmla="*/ 271613 w 3629025"/>
                <a:gd name="connsiteY308" fmla="*/ 381095 h 1152525"/>
                <a:gd name="connsiteX309" fmla="*/ 265231 w 3629025"/>
                <a:gd name="connsiteY309" fmla="*/ 386906 h 1152525"/>
                <a:gd name="connsiteX310" fmla="*/ 270470 w 3629025"/>
                <a:gd name="connsiteY310" fmla="*/ 401098 h 1152525"/>
                <a:gd name="connsiteX311" fmla="*/ 281329 w 3629025"/>
                <a:gd name="connsiteY311" fmla="*/ 407480 h 1152525"/>
                <a:gd name="connsiteX312" fmla="*/ 293330 w 3629025"/>
                <a:gd name="connsiteY312" fmla="*/ 409194 h 1152525"/>
                <a:gd name="connsiteX313" fmla="*/ 296283 w 3629025"/>
                <a:gd name="connsiteY313" fmla="*/ 417290 h 1152525"/>
                <a:gd name="connsiteX314" fmla="*/ 318857 w 3629025"/>
                <a:gd name="connsiteY314" fmla="*/ 416719 h 1152525"/>
                <a:gd name="connsiteX315" fmla="*/ 310570 w 3629025"/>
                <a:gd name="connsiteY315" fmla="*/ 425101 h 1152525"/>
                <a:gd name="connsiteX316" fmla="*/ 324477 w 3629025"/>
                <a:gd name="connsiteY316" fmla="*/ 424244 h 1152525"/>
                <a:gd name="connsiteX317" fmla="*/ 306760 w 3629025"/>
                <a:gd name="connsiteY317" fmla="*/ 430244 h 1152525"/>
                <a:gd name="connsiteX318" fmla="*/ 300664 w 3629025"/>
                <a:gd name="connsiteY318" fmla="*/ 444722 h 1152525"/>
                <a:gd name="connsiteX319" fmla="*/ 317238 w 3629025"/>
                <a:gd name="connsiteY319" fmla="*/ 443294 h 1152525"/>
                <a:gd name="connsiteX320" fmla="*/ 322096 w 3629025"/>
                <a:gd name="connsiteY320" fmla="*/ 448818 h 1152525"/>
                <a:gd name="connsiteX321" fmla="*/ 302093 w 3629025"/>
                <a:gd name="connsiteY321" fmla="*/ 464153 h 1152525"/>
                <a:gd name="connsiteX322" fmla="*/ 272756 w 3629025"/>
                <a:gd name="connsiteY322" fmla="*/ 477107 h 1152525"/>
                <a:gd name="connsiteX323" fmla="*/ 234751 w 3629025"/>
                <a:gd name="connsiteY323" fmla="*/ 489775 h 1152525"/>
                <a:gd name="connsiteX324" fmla="*/ 255802 w 3629025"/>
                <a:gd name="connsiteY324" fmla="*/ 485204 h 1152525"/>
                <a:gd name="connsiteX325" fmla="*/ 277614 w 3629025"/>
                <a:gd name="connsiteY325" fmla="*/ 482632 h 1152525"/>
                <a:gd name="connsiteX326" fmla="*/ 244086 w 3629025"/>
                <a:gd name="connsiteY326" fmla="*/ 492157 h 1152525"/>
                <a:gd name="connsiteX327" fmla="*/ 226369 w 3629025"/>
                <a:gd name="connsiteY327" fmla="*/ 498158 h 1152525"/>
                <a:gd name="connsiteX328" fmla="*/ 217321 w 3629025"/>
                <a:gd name="connsiteY328" fmla="*/ 504539 h 1152525"/>
                <a:gd name="connsiteX329" fmla="*/ 201509 w 3629025"/>
                <a:gd name="connsiteY329" fmla="*/ 507968 h 1152525"/>
                <a:gd name="connsiteX330" fmla="*/ 197032 w 3629025"/>
                <a:gd name="connsiteY330" fmla="*/ 511112 h 1152525"/>
                <a:gd name="connsiteX331" fmla="*/ 192460 w 3629025"/>
                <a:gd name="connsiteY331" fmla="*/ 514255 h 1152525"/>
                <a:gd name="connsiteX332" fmla="*/ 187222 w 3629025"/>
                <a:gd name="connsiteY332" fmla="*/ 515398 h 1152525"/>
                <a:gd name="connsiteX333" fmla="*/ 163504 w 3629025"/>
                <a:gd name="connsiteY333" fmla="*/ 520541 h 1152525"/>
                <a:gd name="connsiteX334" fmla="*/ 157885 w 3629025"/>
                <a:gd name="connsiteY334" fmla="*/ 528352 h 1152525"/>
                <a:gd name="connsiteX335" fmla="*/ 145883 w 3629025"/>
                <a:gd name="connsiteY335" fmla="*/ 526637 h 1152525"/>
                <a:gd name="connsiteX336" fmla="*/ 146645 w 3629025"/>
                <a:gd name="connsiteY336" fmla="*/ 528638 h 1152525"/>
                <a:gd name="connsiteX337" fmla="*/ 141406 w 3629025"/>
                <a:gd name="connsiteY337" fmla="*/ 529781 h 1152525"/>
                <a:gd name="connsiteX338" fmla="*/ 118451 w 3629025"/>
                <a:gd name="connsiteY338" fmla="*/ 536924 h 1152525"/>
                <a:gd name="connsiteX339" fmla="*/ 109402 w 3629025"/>
                <a:gd name="connsiteY339" fmla="*/ 543306 h 1152525"/>
                <a:gd name="connsiteX340" fmla="*/ 134548 w 3629025"/>
                <a:gd name="connsiteY340" fmla="*/ 542163 h 1152525"/>
                <a:gd name="connsiteX341" fmla="*/ 122166 w 3629025"/>
                <a:gd name="connsiteY341" fmla="*/ 547021 h 1152525"/>
                <a:gd name="connsiteX342" fmla="*/ 91305 w 3629025"/>
                <a:gd name="connsiteY342" fmla="*/ 555974 h 1152525"/>
                <a:gd name="connsiteX343" fmla="*/ 102544 w 3629025"/>
                <a:gd name="connsiteY343" fmla="*/ 555689 h 1152525"/>
                <a:gd name="connsiteX344" fmla="*/ 115689 w 3629025"/>
                <a:gd name="connsiteY344" fmla="*/ 552831 h 1152525"/>
                <a:gd name="connsiteX345" fmla="*/ 119023 w 3629025"/>
                <a:gd name="connsiteY345" fmla="*/ 554260 h 1152525"/>
                <a:gd name="connsiteX346" fmla="*/ 135596 w 3629025"/>
                <a:gd name="connsiteY346" fmla="*/ 552831 h 1152525"/>
                <a:gd name="connsiteX347" fmla="*/ 150646 w 3629025"/>
                <a:gd name="connsiteY347" fmla="*/ 547402 h 1152525"/>
                <a:gd name="connsiteX348" fmla="*/ 155884 w 3629025"/>
                <a:gd name="connsiteY348" fmla="*/ 546259 h 1152525"/>
                <a:gd name="connsiteX349" fmla="*/ 172458 w 3629025"/>
                <a:gd name="connsiteY349" fmla="*/ 544830 h 1152525"/>
                <a:gd name="connsiteX350" fmla="*/ 190841 w 3629025"/>
                <a:gd name="connsiteY350" fmla="*/ 540830 h 1152525"/>
                <a:gd name="connsiteX351" fmla="*/ 212653 w 3629025"/>
                <a:gd name="connsiteY351" fmla="*/ 538258 h 1152525"/>
                <a:gd name="connsiteX352" fmla="*/ 185221 w 3629025"/>
                <a:gd name="connsiteY352" fmla="*/ 548640 h 1152525"/>
                <a:gd name="connsiteX353" fmla="*/ 167505 w 3629025"/>
                <a:gd name="connsiteY353" fmla="*/ 554641 h 1152525"/>
                <a:gd name="connsiteX354" fmla="*/ 161885 w 3629025"/>
                <a:gd name="connsiteY354" fmla="*/ 562451 h 1152525"/>
                <a:gd name="connsiteX355" fmla="*/ 157408 w 3629025"/>
                <a:gd name="connsiteY355" fmla="*/ 565595 h 1152525"/>
                <a:gd name="connsiteX356" fmla="*/ 148741 w 3629025"/>
                <a:gd name="connsiteY356" fmla="*/ 565309 h 1152525"/>
                <a:gd name="connsiteX357" fmla="*/ 157027 w 3629025"/>
                <a:gd name="connsiteY357" fmla="*/ 556927 h 1152525"/>
                <a:gd name="connsiteX358" fmla="*/ 137501 w 3629025"/>
                <a:gd name="connsiteY358" fmla="*/ 565595 h 1152525"/>
                <a:gd name="connsiteX359" fmla="*/ 147598 w 3629025"/>
                <a:gd name="connsiteY359" fmla="*/ 569976 h 1152525"/>
                <a:gd name="connsiteX360" fmla="*/ 178459 w 3629025"/>
                <a:gd name="connsiteY360" fmla="*/ 561023 h 1152525"/>
                <a:gd name="connsiteX361" fmla="*/ 210844 w 3629025"/>
                <a:gd name="connsiteY361" fmla="*/ 556165 h 1152525"/>
                <a:gd name="connsiteX362" fmla="*/ 220273 w 3629025"/>
                <a:gd name="connsiteY362" fmla="*/ 558451 h 1152525"/>
                <a:gd name="connsiteX363" fmla="*/ 208558 w 3629025"/>
                <a:gd name="connsiteY363" fmla="*/ 565404 h 1152525"/>
                <a:gd name="connsiteX364" fmla="*/ 197985 w 3629025"/>
                <a:gd name="connsiteY364" fmla="*/ 567690 h 1152525"/>
                <a:gd name="connsiteX365" fmla="*/ 188936 w 3629025"/>
                <a:gd name="connsiteY365" fmla="*/ 574072 h 1152525"/>
                <a:gd name="connsiteX366" fmla="*/ 182935 w 3629025"/>
                <a:gd name="connsiteY366" fmla="*/ 573215 h 1152525"/>
                <a:gd name="connsiteX367" fmla="*/ 178459 w 3629025"/>
                <a:gd name="connsiteY367" fmla="*/ 576358 h 1152525"/>
                <a:gd name="connsiteX368" fmla="*/ 167219 w 3629025"/>
                <a:gd name="connsiteY368" fmla="*/ 576644 h 1152525"/>
                <a:gd name="connsiteX369" fmla="*/ 160075 w 3629025"/>
                <a:gd name="connsiteY369" fmla="*/ 580358 h 1152525"/>
                <a:gd name="connsiteX370" fmla="*/ 148836 w 3629025"/>
                <a:gd name="connsiteY370" fmla="*/ 580644 h 1152525"/>
                <a:gd name="connsiteX371" fmla="*/ 139025 w 3629025"/>
                <a:gd name="connsiteY371" fmla="*/ 584930 h 1152525"/>
                <a:gd name="connsiteX372" fmla="*/ 107402 w 3629025"/>
                <a:gd name="connsiteY372" fmla="*/ 591788 h 1152525"/>
                <a:gd name="connsiteX373" fmla="*/ 98734 w 3629025"/>
                <a:gd name="connsiteY373" fmla="*/ 591503 h 1152525"/>
                <a:gd name="connsiteX374" fmla="*/ 91591 w 3629025"/>
                <a:gd name="connsiteY374" fmla="*/ 595217 h 1152525"/>
                <a:gd name="connsiteX375" fmla="*/ 88257 w 3629025"/>
                <a:gd name="connsiteY375" fmla="*/ 593789 h 1152525"/>
                <a:gd name="connsiteX376" fmla="*/ 59396 w 3629025"/>
                <a:gd name="connsiteY376" fmla="*/ 600075 h 1152525"/>
                <a:gd name="connsiteX377" fmla="*/ 49585 w 3629025"/>
                <a:gd name="connsiteY377" fmla="*/ 604361 h 1152525"/>
                <a:gd name="connsiteX378" fmla="*/ 38346 w 3629025"/>
                <a:gd name="connsiteY378" fmla="*/ 604647 h 1152525"/>
                <a:gd name="connsiteX379" fmla="*/ 9390 w 3629025"/>
                <a:gd name="connsiteY379" fmla="*/ 610934 h 1152525"/>
                <a:gd name="connsiteX380" fmla="*/ 10152 w 3629025"/>
                <a:gd name="connsiteY380" fmla="*/ 612934 h 1152525"/>
                <a:gd name="connsiteX381" fmla="*/ 1103 w 3629025"/>
                <a:gd name="connsiteY381" fmla="*/ 619315 h 1152525"/>
                <a:gd name="connsiteX382" fmla="*/ 78922 w 3629025"/>
                <a:gd name="connsiteY382" fmla="*/ 606743 h 1152525"/>
                <a:gd name="connsiteX383" fmla="*/ 89495 w 3629025"/>
                <a:gd name="connsiteY383" fmla="*/ 604457 h 1152525"/>
                <a:gd name="connsiteX384" fmla="*/ 92924 w 3629025"/>
                <a:gd name="connsiteY384" fmla="*/ 605885 h 1152525"/>
                <a:gd name="connsiteX385" fmla="*/ 97401 w 3629025"/>
                <a:gd name="connsiteY385" fmla="*/ 602742 h 1152525"/>
                <a:gd name="connsiteX386" fmla="*/ 106069 w 3629025"/>
                <a:gd name="connsiteY386" fmla="*/ 603028 h 1152525"/>
                <a:gd name="connsiteX387" fmla="*/ 185031 w 3629025"/>
                <a:gd name="connsiteY387" fmla="*/ 585788 h 1152525"/>
                <a:gd name="connsiteX388" fmla="*/ 199699 w 3629025"/>
                <a:gd name="connsiteY388" fmla="*/ 586931 h 1152525"/>
                <a:gd name="connsiteX389" fmla="*/ 239228 w 3629025"/>
                <a:gd name="connsiteY389" fmla="*/ 578358 h 1152525"/>
                <a:gd name="connsiteX390" fmla="*/ 249039 w 3629025"/>
                <a:gd name="connsiteY390" fmla="*/ 574072 h 1152525"/>
                <a:gd name="connsiteX391" fmla="*/ 266374 w 3629025"/>
                <a:gd name="connsiteY391" fmla="*/ 574643 h 1152525"/>
                <a:gd name="connsiteX392" fmla="*/ 313809 w 3629025"/>
                <a:gd name="connsiteY392" fmla="*/ 564356 h 1152525"/>
                <a:gd name="connsiteX393" fmla="*/ 324001 w 3629025"/>
                <a:gd name="connsiteY393" fmla="*/ 568738 h 1152525"/>
                <a:gd name="connsiteX394" fmla="*/ 366863 w 3629025"/>
                <a:gd name="connsiteY394" fmla="*/ 561594 h 1152525"/>
                <a:gd name="connsiteX395" fmla="*/ 376293 w 3629025"/>
                <a:gd name="connsiteY395" fmla="*/ 563880 h 1152525"/>
                <a:gd name="connsiteX396" fmla="*/ 390580 w 3629025"/>
                <a:gd name="connsiteY396" fmla="*/ 556355 h 1152525"/>
                <a:gd name="connsiteX397" fmla="*/ 407154 w 3629025"/>
                <a:gd name="connsiteY397" fmla="*/ 554927 h 1152525"/>
                <a:gd name="connsiteX398" fmla="*/ 444778 w 3629025"/>
                <a:gd name="connsiteY398" fmla="*/ 548926 h 1152525"/>
                <a:gd name="connsiteX399" fmla="*/ 444016 w 3629025"/>
                <a:gd name="connsiteY399" fmla="*/ 546926 h 1152525"/>
                <a:gd name="connsiteX400" fmla="*/ 450778 w 3629025"/>
                <a:gd name="connsiteY400" fmla="*/ 549783 h 1152525"/>
                <a:gd name="connsiteX401" fmla="*/ 375150 w 3629025"/>
                <a:gd name="connsiteY401" fmla="*/ 568452 h 1152525"/>
                <a:gd name="connsiteX402" fmla="*/ 368006 w 3629025"/>
                <a:gd name="connsiteY402" fmla="*/ 572167 h 1152525"/>
                <a:gd name="connsiteX403" fmla="*/ 364577 w 3629025"/>
                <a:gd name="connsiteY403" fmla="*/ 570738 h 1152525"/>
                <a:gd name="connsiteX404" fmla="*/ 360100 w 3629025"/>
                <a:gd name="connsiteY404" fmla="*/ 573881 h 1152525"/>
                <a:gd name="connsiteX405" fmla="*/ 354100 w 3629025"/>
                <a:gd name="connsiteY405" fmla="*/ 573024 h 1152525"/>
                <a:gd name="connsiteX406" fmla="*/ 346194 w 3629025"/>
                <a:gd name="connsiteY406" fmla="*/ 574739 h 1152525"/>
                <a:gd name="connsiteX407" fmla="*/ 333811 w 3629025"/>
                <a:gd name="connsiteY407" fmla="*/ 579596 h 1152525"/>
                <a:gd name="connsiteX408" fmla="*/ 351814 w 3629025"/>
                <a:gd name="connsiteY408" fmla="*/ 582263 h 1152525"/>
                <a:gd name="connsiteX409" fmla="*/ 358195 w 3629025"/>
                <a:gd name="connsiteY409" fmla="*/ 576453 h 1152525"/>
                <a:gd name="connsiteX410" fmla="*/ 371340 w 3629025"/>
                <a:gd name="connsiteY410" fmla="*/ 573596 h 1152525"/>
                <a:gd name="connsiteX411" fmla="*/ 389342 w 3629025"/>
                <a:gd name="connsiteY411" fmla="*/ 576263 h 1152525"/>
                <a:gd name="connsiteX412" fmla="*/ 405154 w 3629025"/>
                <a:gd name="connsiteY412" fmla="*/ 572834 h 1152525"/>
                <a:gd name="connsiteX413" fmla="*/ 420965 w 3629025"/>
                <a:gd name="connsiteY413" fmla="*/ 569405 h 1152525"/>
                <a:gd name="connsiteX414" fmla="*/ 415345 w 3629025"/>
                <a:gd name="connsiteY414" fmla="*/ 577215 h 1152525"/>
                <a:gd name="connsiteX415" fmla="*/ 489069 w 3629025"/>
                <a:gd name="connsiteY415" fmla="*/ 561118 h 1152525"/>
                <a:gd name="connsiteX416" fmla="*/ 492498 w 3629025"/>
                <a:gd name="connsiteY416" fmla="*/ 562547 h 1152525"/>
                <a:gd name="connsiteX417" fmla="*/ 522978 w 3629025"/>
                <a:gd name="connsiteY417" fmla="*/ 560261 h 1152525"/>
                <a:gd name="connsiteX418" fmla="*/ 539837 w 3629025"/>
                <a:gd name="connsiteY418" fmla="*/ 567500 h 1152525"/>
                <a:gd name="connsiteX419" fmla="*/ 551553 w 3629025"/>
                <a:gd name="connsiteY419" fmla="*/ 560546 h 1152525"/>
                <a:gd name="connsiteX420" fmla="*/ 568126 w 3629025"/>
                <a:gd name="connsiteY420" fmla="*/ 559118 h 1152525"/>
                <a:gd name="connsiteX421" fmla="*/ 553839 w 3629025"/>
                <a:gd name="connsiteY421" fmla="*/ 551307 h 1152525"/>
                <a:gd name="connsiteX422" fmla="*/ 572222 w 3629025"/>
                <a:gd name="connsiteY422" fmla="*/ 547307 h 1152525"/>
                <a:gd name="connsiteX423" fmla="*/ 577080 w 3629025"/>
                <a:gd name="connsiteY423" fmla="*/ 552831 h 1152525"/>
                <a:gd name="connsiteX424" fmla="*/ 583843 w 3629025"/>
                <a:gd name="connsiteY424" fmla="*/ 555689 h 1152525"/>
                <a:gd name="connsiteX425" fmla="*/ 602226 w 3629025"/>
                <a:gd name="connsiteY425" fmla="*/ 551688 h 1152525"/>
                <a:gd name="connsiteX426" fmla="*/ 618418 w 3629025"/>
                <a:gd name="connsiteY426" fmla="*/ 556927 h 1152525"/>
                <a:gd name="connsiteX427" fmla="*/ 647374 w 3629025"/>
                <a:gd name="connsiteY427" fmla="*/ 550640 h 1152525"/>
                <a:gd name="connsiteX428" fmla="*/ 630420 w 3629025"/>
                <a:gd name="connsiteY428" fmla="*/ 558737 h 1152525"/>
                <a:gd name="connsiteX429" fmla="*/ 583747 w 3629025"/>
                <a:gd name="connsiteY429" fmla="*/ 571119 h 1152525"/>
                <a:gd name="connsiteX430" fmla="*/ 574699 w 3629025"/>
                <a:gd name="connsiteY430" fmla="*/ 577501 h 1152525"/>
                <a:gd name="connsiteX431" fmla="*/ 544219 w 3629025"/>
                <a:gd name="connsiteY431" fmla="*/ 579787 h 1152525"/>
                <a:gd name="connsiteX432" fmla="*/ 532598 w 3629025"/>
                <a:gd name="connsiteY432" fmla="*/ 586740 h 1152525"/>
                <a:gd name="connsiteX433" fmla="*/ 516025 w 3629025"/>
                <a:gd name="connsiteY433" fmla="*/ 588169 h 1152525"/>
                <a:gd name="connsiteX434" fmla="*/ 513358 w 3629025"/>
                <a:gd name="connsiteY434" fmla="*/ 588740 h 1152525"/>
                <a:gd name="connsiteX435" fmla="*/ 512215 w 3629025"/>
                <a:gd name="connsiteY435" fmla="*/ 593408 h 1152525"/>
                <a:gd name="connsiteX436" fmla="*/ 503166 w 3629025"/>
                <a:gd name="connsiteY436" fmla="*/ 599789 h 1152525"/>
                <a:gd name="connsiteX437" fmla="*/ 498308 w 3629025"/>
                <a:gd name="connsiteY437" fmla="*/ 594265 h 1152525"/>
                <a:gd name="connsiteX438" fmla="*/ 488878 w 3629025"/>
                <a:gd name="connsiteY438" fmla="*/ 591979 h 1152525"/>
                <a:gd name="connsiteX439" fmla="*/ 473067 w 3629025"/>
                <a:gd name="connsiteY439" fmla="*/ 595408 h 1152525"/>
                <a:gd name="connsiteX440" fmla="*/ 483925 w 3629025"/>
                <a:gd name="connsiteY440" fmla="*/ 601790 h 1152525"/>
                <a:gd name="connsiteX441" fmla="*/ 415441 w 3629025"/>
                <a:gd name="connsiteY441" fmla="*/ 616744 h 1152525"/>
                <a:gd name="connsiteX442" fmla="*/ 404487 w 3629025"/>
                <a:gd name="connsiteY442" fmla="*/ 625697 h 1152525"/>
                <a:gd name="connsiteX443" fmla="*/ 388294 w 3629025"/>
                <a:gd name="connsiteY443" fmla="*/ 620459 h 1152525"/>
                <a:gd name="connsiteX444" fmla="*/ 384484 w 3629025"/>
                <a:gd name="connsiteY444" fmla="*/ 625697 h 1152525"/>
                <a:gd name="connsiteX445" fmla="*/ 378103 w 3629025"/>
                <a:gd name="connsiteY445" fmla="*/ 631508 h 1152525"/>
                <a:gd name="connsiteX446" fmla="*/ 370959 w 3629025"/>
                <a:gd name="connsiteY446" fmla="*/ 635222 h 1152525"/>
                <a:gd name="connsiteX447" fmla="*/ 350290 w 3629025"/>
                <a:gd name="connsiteY447" fmla="*/ 633127 h 1152525"/>
                <a:gd name="connsiteX448" fmla="*/ 276947 w 3629025"/>
                <a:gd name="connsiteY448" fmla="*/ 657892 h 1152525"/>
                <a:gd name="connsiteX449" fmla="*/ 269041 w 3629025"/>
                <a:gd name="connsiteY449" fmla="*/ 659606 h 1152525"/>
                <a:gd name="connsiteX450" fmla="*/ 236275 w 3629025"/>
                <a:gd name="connsiteY450" fmla="*/ 671132 h 1152525"/>
                <a:gd name="connsiteX451" fmla="*/ 217797 w 3629025"/>
                <a:gd name="connsiteY451" fmla="*/ 675132 h 1152525"/>
                <a:gd name="connsiteX452" fmla="*/ 203509 w 3629025"/>
                <a:gd name="connsiteY452" fmla="*/ 682657 h 1152525"/>
                <a:gd name="connsiteX453" fmla="*/ 189984 w 3629025"/>
                <a:gd name="connsiteY453" fmla="*/ 692182 h 1152525"/>
                <a:gd name="connsiteX454" fmla="*/ 226084 w 3629025"/>
                <a:gd name="connsiteY454" fmla="*/ 682181 h 1152525"/>
                <a:gd name="connsiteX455" fmla="*/ 235513 w 3629025"/>
                <a:gd name="connsiteY455" fmla="*/ 684467 h 1152525"/>
                <a:gd name="connsiteX456" fmla="*/ 250563 w 3629025"/>
                <a:gd name="connsiteY456" fmla="*/ 679037 h 1152525"/>
                <a:gd name="connsiteX457" fmla="*/ 268946 w 3629025"/>
                <a:gd name="connsiteY457" fmla="*/ 675037 h 1152525"/>
                <a:gd name="connsiteX458" fmla="*/ 275328 w 3629025"/>
                <a:gd name="connsiteY458" fmla="*/ 669227 h 1152525"/>
                <a:gd name="connsiteX459" fmla="*/ 297140 w 3629025"/>
                <a:gd name="connsiteY459" fmla="*/ 666655 h 1152525"/>
                <a:gd name="connsiteX460" fmla="*/ 306189 w 3629025"/>
                <a:gd name="connsiteY460" fmla="*/ 660273 h 1152525"/>
                <a:gd name="connsiteX461" fmla="*/ 318190 w 3629025"/>
                <a:gd name="connsiteY461" fmla="*/ 661988 h 1152525"/>
                <a:gd name="connsiteX462" fmla="*/ 324572 w 3629025"/>
                <a:gd name="connsiteY462" fmla="*/ 656177 h 1152525"/>
                <a:gd name="connsiteX463" fmla="*/ 331716 w 3629025"/>
                <a:gd name="connsiteY463" fmla="*/ 652463 h 1152525"/>
                <a:gd name="connsiteX464" fmla="*/ 343717 w 3629025"/>
                <a:gd name="connsiteY464" fmla="*/ 654177 h 1152525"/>
                <a:gd name="connsiteX465" fmla="*/ 356100 w 3629025"/>
                <a:gd name="connsiteY465" fmla="*/ 649319 h 1152525"/>
                <a:gd name="connsiteX466" fmla="*/ 358005 w 3629025"/>
                <a:gd name="connsiteY466" fmla="*/ 646748 h 1152525"/>
                <a:gd name="connsiteX467" fmla="*/ 363244 w 3629025"/>
                <a:gd name="connsiteY467" fmla="*/ 645605 h 1152525"/>
                <a:gd name="connsiteX468" fmla="*/ 367054 w 3629025"/>
                <a:gd name="connsiteY468" fmla="*/ 640366 h 1152525"/>
                <a:gd name="connsiteX469" fmla="*/ 362101 w 3629025"/>
                <a:gd name="connsiteY469" fmla="*/ 650177 h 1152525"/>
                <a:gd name="connsiteX470" fmla="*/ 360196 w 3629025"/>
                <a:gd name="connsiteY470" fmla="*/ 652748 h 1152525"/>
                <a:gd name="connsiteX471" fmla="*/ 309808 w 3629025"/>
                <a:gd name="connsiteY471" fmla="*/ 670274 h 1152525"/>
                <a:gd name="connsiteX472" fmla="*/ 264660 w 3629025"/>
                <a:gd name="connsiteY472" fmla="*/ 686657 h 1152525"/>
                <a:gd name="connsiteX473" fmla="*/ 208939 w 3629025"/>
                <a:gd name="connsiteY473" fmla="*/ 705326 h 1152525"/>
                <a:gd name="connsiteX474" fmla="*/ 222083 w 3629025"/>
                <a:gd name="connsiteY474" fmla="*/ 717804 h 1152525"/>
                <a:gd name="connsiteX475" fmla="*/ 218273 w 3629025"/>
                <a:gd name="connsiteY475" fmla="*/ 723043 h 1152525"/>
                <a:gd name="connsiteX476" fmla="*/ 225036 w 3629025"/>
                <a:gd name="connsiteY476" fmla="*/ 725996 h 1152525"/>
                <a:gd name="connsiteX477" fmla="*/ 217130 w 3629025"/>
                <a:gd name="connsiteY477" fmla="*/ 727710 h 1152525"/>
                <a:gd name="connsiteX478" fmla="*/ 228370 w 3629025"/>
                <a:gd name="connsiteY478" fmla="*/ 742760 h 1152525"/>
                <a:gd name="connsiteX479" fmla="*/ 247515 w 3629025"/>
                <a:gd name="connsiteY479" fmla="*/ 740759 h 1152525"/>
                <a:gd name="connsiteX480" fmla="*/ 258088 w 3629025"/>
                <a:gd name="connsiteY480" fmla="*/ 738473 h 1152525"/>
                <a:gd name="connsiteX481" fmla="*/ 247134 w 3629025"/>
                <a:gd name="connsiteY481" fmla="*/ 747427 h 1152525"/>
                <a:gd name="connsiteX482" fmla="*/ 230560 w 3629025"/>
                <a:gd name="connsiteY482" fmla="*/ 748856 h 1152525"/>
                <a:gd name="connsiteX483" fmla="*/ 232370 w 3629025"/>
                <a:gd name="connsiteY483" fmla="*/ 761619 h 1152525"/>
                <a:gd name="connsiteX484" fmla="*/ 291806 w 3629025"/>
                <a:gd name="connsiteY484" fmla="*/ 737711 h 1152525"/>
                <a:gd name="connsiteX485" fmla="*/ 295235 w 3629025"/>
                <a:gd name="connsiteY485" fmla="*/ 739140 h 1152525"/>
                <a:gd name="connsiteX486" fmla="*/ 299712 w 3629025"/>
                <a:gd name="connsiteY486" fmla="*/ 735997 h 1152525"/>
                <a:gd name="connsiteX487" fmla="*/ 312856 w 3629025"/>
                <a:gd name="connsiteY487" fmla="*/ 733139 h 1152525"/>
                <a:gd name="connsiteX488" fmla="*/ 332002 w 3629025"/>
                <a:gd name="connsiteY488" fmla="*/ 731139 h 1152525"/>
                <a:gd name="connsiteX489" fmla="*/ 232656 w 3629025"/>
                <a:gd name="connsiteY489" fmla="*/ 770287 h 1152525"/>
                <a:gd name="connsiteX490" fmla="*/ 230751 w 3629025"/>
                <a:gd name="connsiteY490" fmla="*/ 788194 h 1152525"/>
                <a:gd name="connsiteX491" fmla="*/ 240943 w 3629025"/>
                <a:gd name="connsiteY491" fmla="*/ 792575 h 1152525"/>
                <a:gd name="connsiteX492" fmla="*/ 242752 w 3629025"/>
                <a:gd name="connsiteY492" fmla="*/ 805339 h 1152525"/>
                <a:gd name="connsiteX493" fmla="*/ 240847 w 3629025"/>
                <a:gd name="connsiteY493" fmla="*/ 807911 h 1152525"/>
                <a:gd name="connsiteX494" fmla="*/ 239323 w 3629025"/>
                <a:gd name="connsiteY494" fmla="*/ 819150 h 1152525"/>
                <a:gd name="connsiteX495" fmla="*/ 246086 w 3629025"/>
                <a:gd name="connsiteY495" fmla="*/ 822008 h 1152525"/>
                <a:gd name="connsiteX496" fmla="*/ 252849 w 3629025"/>
                <a:gd name="connsiteY496" fmla="*/ 824865 h 1152525"/>
                <a:gd name="connsiteX497" fmla="*/ 241895 w 3629025"/>
                <a:gd name="connsiteY497" fmla="*/ 833819 h 1152525"/>
                <a:gd name="connsiteX498" fmla="*/ 251992 w 3629025"/>
                <a:gd name="connsiteY498" fmla="*/ 838200 h 1152525"/>
                <a:gd name="connsiteX499" fmla="*/ 240371 w 3629025"/>
                <a:gd name="connsiteY499" fmla="*/ 845153 h 1152525"/>
                <a:gd name="connsiteX500" fmla="*/ 256849 w 3629025"/>
                <a:gd name="connsiteY500" fmla="*/ 874395 h 1152525"/>
                <a:gd name="connsiteX501" fmla="*/ 248182 w 3629025"/>
                <a:gd name="connsiteY501" fmla="*/ 889445 h 1152525"/>
                <a:gd name="connsiteX502" fmla="*/ 252658 w 3629025"/>
                <a:gd name="connsiteY502" fmla="*/ 916877 h 1152525"/>
                <a:gd name="connsiteX503" fmla="*/ 264660 w 3629025"/>
                <a:gd name="connsiteY503" fmla="*/ 918591 h 1152525"/>
                <a:gd name="connsiteX504" fmla="*/ 257135 w 3629025"/>
                <a:gd name="connsiteY504" fmla="*/ 928973 h 1152525"/>
                <a:gd name="connsiteX505" fmla="*/ 266851 w 3629025"/>
                <a:gd name="connsiteY505" fmla="*/ 939927 h 1152525"/>
                <a:gd name="connsiteX506" fmla="*/ 255897 w 3629025"/>
                <a:gd name="connsiteY506" fmla="*/ 948881 h 1152525"/>
                <a:gd name="connsiteX507" fmla="*/ 278471 w 3629025"/>
                <a:gd name="connsiteY507" fmla="*/ 948309 h 1152525"/>
                <a:gd name="connsiteX508" fmla="*/ 296854 w 3629025"/>
                <a:gd name="connsiteY508" fmla="*/ 944309 h 1152525"/>
                <a:gd name="connsiteX509" fmla="*/ 289711 w 3629025"/>
                <a:gd name="connsiteY509" fmla="*/ 948023 h 1152525"/>
                <a:gd name="connsiteX510" fmla="*/ 264850 w 3629025"/>
                <a:gd name="connsiteY510" fmla="*/ 957834 h 1152525"/>
                <a:gd name="connsiteX511" fmla="*/ 264469 w 3629025"/>
                <a:gd name="connsiteY511" fmla="*/ 964502 h 1152525"/>
                <a:gd name="connsiteX512" fmla="*/ 277995 w 3629025"/>
                <a:gd name="connsiteY512" fmla="*/ 970312 h 1152525"/>
                <a:gd name="connsiteX513" fmla="*/ 269327 w 3629025"/>
                <a:gd name="connsiteY513" fmla="*/ 985361 h 1152525"/>
                <a:gd name="connsiteX514" fmla="*/ 278757 w 3629025"/>
                <a:gd name="connsiteY514" fmla="*/ 987743 h 1152525"/>
                <a:gd name="connsiteX515" fmla="*/ 279043 w 3629025"/>
                <a:gd name="connsiteY515" fmla="*/ 1011746 h 1152525"/>
                <a:gd name="connsiteX516" fmla="*/ 287329 w 3629025"/>
                <a:gd name="connsiteY516" fmla="*/ 1018699 h 1152525"/>
                <a:gd name="connsiteX517" fmla="*/ 286186 w 3629025"/>
                <a:gd name="connsiteY517" fmla="*/ 1023366 h 1152525"/>
                <a:gd name="connsiteX518" fmla="*/ 267803 w 3629025"/>
                <a:gd name="connsiteY518" fmla="*/ 1027367 h 1152525"/>
                <a:gd name="connsiteX519" fmla="*/ 275233 w 3629025"/>
                <a:gd name="connsiteY519" fmla="*/ 1047655 h 1152525"/>
                <a:gd name="connsiteX520" fmla="*/ 272185 w 3629025"/>
                <a:gd name="connsiteY520" fmla="*/ 1054894 h 1152525"/>
                <a:gd name="connsiteX521" fmla="*/ 269137 w 3629025"/>
                <a:gd name="connsiteY521" fmla="*/ 1062133 h 1152525"/>
                <a:gd name="connsiteX522" fmla="*/ 290949 w 3629025"/>
                <a:gd name="connsiteY522" fmla="*/ 1074896 h 1152525"/>
                <a:gd name="connsiteX523" fmla="*/ 271423 w 3629025"/>
                <a:gd name="connsiteY523" fmla="*/ 1083564 h 1152525"/>
                <a:gd name="connsiteX524" fmla="*/ 275137 w 3629025"/>
                <a:gd name="connsiteY524" fmla="*/ 1093661 h 1152525"/>
                <a:gd name="connsiteX525" fmla="*/ 283424 w 3629025"/>
                <a:gd name="connsiteY525" fmla="*/ 1100614 h 1152525"/>
                <a:gd name="connsiteX526" fmla="*/ 275899 w 3629025"/>
                <a:gd name="connsiteY526" fmla="*/ 1110996 h 1152525"/>
                <a:gd name="connsiteX527" fmla="*/ 289425 w 3629025"/>
                <a:gd name="connsiteY527" fmla="*/ 1116806 h 1152525"/>
                <a:gd name="connsiteX528" fmla="*/ 337240 w 3629025"/>
                <a:gd name="connsiteY528" fmla="*/ 1099852 h 1152525"/>
                <a:gd name="connsiteX529" fmla="*/ 347813 w 3629025"/>
                <a:gd name="connsiteY529" fmla="*/ 1097566 h 1152525"/>
                <a:gd name="connsiteX530" fmla="*/ 377150 w 3629025"/>
                <a:gd name="connsiteY530" fmla="*/ 1084612 h 1152525"/>
                <a:gd name="connsiteX531" fmla="*/ 394867 w 3629025"/>
                <a:gd name="connsiteY531" fmla="*/ 1078611 h 1152525"/>
                <a:gd name="connsiteX532" fmla="*/ 413726 w 3629025"/>
                <a:gd name="connsiteY532" fmla="*/ 1067943 h 1152525"/>
                <a:gd name="connsiteX533" fmla="*/ 377626 w 3629025"/>
                <a:gd name="connsiteY533" fmla="*/ 1078040 h 1152525"/>
                <a:gd name="connsiteX534" fmla="*/ 374293 w 3629025"/>
                <a:gd name="connsiteY534" fmla="*/ 1076611 h 1152525"/>
                <a:gd name="connsiteX535" fmla="*/ 372388 w 3629025"/>
                <a:gd name="connsiteY535" fmla="*/ 1079183 h 1152525"/>
                <a:gd name="connsiteX536" fmla="*/ 367530 w 3629025"/>
                <a:gd name="connsiteY536" fmla="*/ 1073658 h 1152525"/>
                <a:gd name="connsiteX537" fmla="*/ 352099 w 3629025"/>
                <a:gd name="connsiteY537" fmla="*/ 1070420 h 1152525"/>
                <a:gd name="connsiteX538" fmla="*/ 379531 w 3629025"/>
                <a:gd name="connsiteY538" fmla="*/ 1060037 h 1152525"/>
                <a:gd name="connsiteX539" fmla="*/ 391152 w 3629025"/>
                <a:gd name="connsiteY539" fmla="*/ 1053084 h 1152525"/>
                <a:gd name="connsiteX540" fmla="*/ 394581 w 3629025"/>
                <a:gd name="connsiteY540" fmla="*/ 1054513 h 1152525"/>
                <a:gd name="connsiteX541" fmla="*/ 396486 w 3629025"/>
                <a:gd name="connsiteY541" fmla="*/ 1051941 h 1152525"/>
                <a:gd name="connsiteX542" fmla="*/ 407059 w 3629025"/>
                <a:gd name="connsiteY542" fmla="*/ 1049655 h 1152525"/>
                <a:gd name="connsiteX543" fmla="*/ 438301 w 3629025"/>
                <a:gd name="connsiteY543" fmla="*/ 1049465 h 1152525"/>
                <a:gd name="connsiteX544" fmla="*/ 418012 w 3629025"/>
                <a:gd name="connsiteY544" fmla="*/ 1056037 h 1152525"/>
                <a:gd name="connsiteX545" fmla="*/ 395819 w 3629025"/>
                <a:gd name="connsiteY545" fmla="*/ 1065276 h 1152525"/>
                <a:gd name="connsiteX546" fmla="*/ 412393 w 3629025"/>
                <a:gd name="connsiteY546" fmla="*/ 1063847 h 1152525"/>
                <a:gd name="connsiteX547" fmla="*/ 424108 w 3629025"/>
                <a:gd name="connsiteY547" fmla="*/ 1056894 h 1152525"/>
                <a:gd name="connsiteX548" fmla="*/ 435348 w 3629025"/>
                <a:gd name="connsiteY548" fmla="*/ 1056608 h 1152525"/>
                <a:gd name="connsiteX549" fmla="*/ 460970 w 3629025"/>
                <a:gd name="connsiteY549" fmla="*/ 1048893 h 1152525"/>
                <a:gd name="connsiteX550" fmla="*/ 502309 w 3629025"/>
                <a:gd name="connsiteY550" fmla="*/ 1037654 h 1152525"/>
                <a:gd name="connsiteX551" fmla="*/ 509452 w 3629025"/>
                <a:gd name="connsiteY551" fmla="*/ 1033939 h 1152525"/>
                <a:gd name="connsiteX552" fmla="*/ 542885 w 3629025"/>
                <a:gd name="connsiteY552" fmla="*/ 1024414 h 1152525"/>
                <a:gd name="connsiteX553" fmla="*/ 563935 w 3629025"/>
                <a:gd name="connsiteY553" fmla="*/ 1019842 h 1152525"/>
                <a:gd name="connsiteX554" fmla="*/ 554506 w 3629025"/>
                <a:gd name="connsiteY554" fmla="*/ 1017556 h 1152525"/>
                <a:gd name="connsiteX555" fmla="*/ 502594 w 3629025"/>
                <a:gd name="connsiteY555" fmla="*/ 1031081 h 1152525"/>
                <a:gd name="connsiteX556" fmla="*/ 469066 w 3629025"/>
                <a:gd name="connsiteY556" fmla="*/ 1040511 h 1152525"/>
                <a:gd name="connsiteX557" fmla="*/ 450588 w 3629025"/>
                <a:gd name="connsiteY557" fmla="*/ 1044512 h 1152525"/>
                <a:gd name="connsiteX558" fmla="*/ 446111 w 3629025"/>
                <a:gd name="connsiteY558" fmla="*/ 1047655 h 1152525"/>
                <a:gd name="connsiteX559" fmla="*/ 439348 w 3629025"/>
                <a:gd name="connsiteY559" fmla="*/ 1044797 h 1152525"/>
                <a:gd name="connsiteX560" fmla="*/ 466114 w 3629025"/>
                <a:gd name="connsiteY560" fmla="*/ 1032415 h 1152525"/>
                <a:gd name="connsiteX561" fmla="*/ 470590 w 3629025"/>
                <a:gd name="connsiteY561" fmla="*/ 1029272 h 1152525"/>
                <a:gd name="connsiteX562" fmla="*/ 470971 w 3629025"/>
                <a:gd name="connsiteY562" fmla="*/ 1022604 h 1152525"/>
                <a:gd name="connsiteX563" fmla="*/ 482211 w 3629025"/>
                <a:gd name="connsiteY563" fmla="*/ 1022318 h 1152525"/>
                <a:gd name="connsiteX564" fmla="*/ 487831 w 3629025"/>
                <a:gd name="connsiteY564" fmla="*/ 1014508 h 1152525"/>
                <a:gd name="connsiteX565" fmla="*/ 479925 w 3629025"/>
                <a:gd name="connsiteY565" fmla="*/ 1016222 h 1152525"/>
                <a:gd name="connsiteX566" fmla="*/ 468685 w 3629025"/>
                <a:gd name="connsiteY566" fmla="*/ 1016508 h 1152525"/>
                <a:gd name="connsiteX567" fmla="*/ 461542 w 3629025"/>
                <a:gd name="connsiteY567" fmla="*/ 1020223 h 1152525"/>
                <a:gd name="connsiteX568" fmla="*/ 458208 w 3629025"/>
                <a:gd name="connsiteY568" fmla="*/ 1018794 h 1152525"/>
                <a:gd name="connsiteX569" fmla="*/ 430395 w 3629025"/>
                <a:gd name="connsiteY569" fmla="*/ 1020509 h 1152525"/>
                <a:gd name="connsiteX570" fmla="*/ 489450 w 3629025"/>
                <a:gd name="connsiteY570" fmla="*/ 1003268 h 1152525"/>
                <a:gd name="connsiteX571" fmla="*/ 492784 w 3629025"/>
                <a:gd name="connsiteY571" fmla="*/ 1004697 h 1152525"/>
                <a:gd name="connsiteX572" fmla="*/ 501832 w 3629025"/>
                <a:gd name="connsiteY572" fmla="*/ 998315 h 1152525"/>
                <a:gd name="connsiteX573" fmla="*/ 510500 w 3629025"/>
                <a:gd name="connsiteY573" fmla="*/ 998601 h 1152525"/>
                <a:gd name="connsiteX574" fmla="*/ 520311 w 3629025"/>
                <a:gd name="connsiteY574" fmla="*/ 994315 h 1152525"/>
                <a:gd name="connsiteX575" fmla="*/ 534217 w 3629025"/>
                <a:gd name="connsiteY575" fmla="*/ 993458 h 1152525"/>
                <a:gd name="connsiteX576" fmla="*/ 552601 w 3629025"/>
                <a:gd name="connsiteY576" fmla="*/ 989457 h 1152525"/>
                <a:gd name="connsiteX577" fmla="*/ 560887 w 3629025"/>
                <a:gd name="connsiteY577" fmla="*/ 981075 h 1152525"/>
                <a:gd name="connsiteX578" fmla="*/ 578223 w 3629025"/>
                <a:gd name="connsiteY578" fmla="*/ 981647 h 1152525"/>
                <a:gd name="connsiteX579" fmla="*/ 584605 w 3629025"/>
                <a:gd name="connsiteY579" fmla="*/ 975836 h 1152525"/>
                <a:gd name="connsiteX580" fmla="*/ 601559 w 3629025"/>
                <a:gd name="connsiteY580" fmla="*/ 967740 h 1152525"/>
                <a:gd name="connsiteX581" fmla="*/ 604512 w 3629025"/>
                <a:gd name="connsiteY581" fmla="*/ 975836 h 1152525"/>
                <a:gd name="connsiteX582" fmla="*/ 635373 w 3629025"/>
                <a:gd name="connsiteY582" fmla="*/ 966978 h 1152525"/>
                <a:gd name="connsiteX583" fmla="*/ 638707 w 3629025"/>
                <a:gd name="connsiteY583" fmla="*/ 968407 h 1152525"/>
                <a:gd name="connsiteX584" fmla="*/ 645850 w 3629025"/>
                <a:gd name="connsiteY584" fmla="*/ 964692 h 1152525"/>
                <a:gd name="connsiteX585" fmla="*/ 670330 w 3629025"/>
                <a:gd name="connsiteY585" fmla="*/ 961549 h 1152525"/>
                <a:gd name="connsiteX586" fmla="*/ 674140 w 3629025"/>
                <a:gd name="connsiteY586" fmla="*/ 956310 h 1152525"/>
                <a:gd name="connsiteX587" fmla="*/ 694809 w 3629025"/>
                <a:gd name="connsiteY587" fmla="*/ 958406 h 1152525"/>
                <a:gd name="connsiteX588" fmla="*/ 726432 w 3629025"/>
                <a:gd name="connsiteY588" fmla="*/ 951548 h 1152525"/>
                <a:gd name="connsiteX589" fmla="*/ 738433 w 3629025"/>
                <a:gd name="connsiteY589" fmla="*/ 953262 h 1152525"/>
                <a:gd name="connsiteX590" fmla="*/ 744529 w 3629025"/>
                <a:gd name="connsiteY590" fmla="*/ 938784 h 1152525"/>
                <a:gd name="connsiteX591" fmla="*/ 744148 w 3629025"/>
                <a:gd name="connsiteY591" fmla="*/ 945452 h 1152525"/>
                <a:gd name="connsiteX592" fmla="*/ 768628 w 3629025"/>
                <a:gd name="connsiteY592" fmla="*/ 942308 h 1152525"/>
                <a:gd name="connsiteX593" fmla="*/ 771580 w 3629025"/>
                <a:gd name="connsiteY593" fmla="*/ 950405 h 1152525"/>
                <a:gd name="connsiteX594" fmla="*/ 782153 w 3629025"/>
                <a:gd name="connsiteY594" fmla="*/ 948119 h 1152525"/>
                <a:gd name="connsiteX595" fmla="*/ 794155 w 3629025"/>
                <a:gd name="connsiteY595" fmla="*/ 949833 h 1152525"/>
                <a:gd name="connsiteX596" fmla="*/ 775771 w 3629025"/>
                <a:gd name="connsiteY596" fmla="*/ 953834 h 1152525"/>
                <a:gd name="connsiteX597" fmla="*/ 733671 w 3629025"/>
                <a:gd name="connsiteY597" fmla="*/ 962978 h 1152525"/>
                <a:gd name="connsiteX598" fmla="*/ 723860 w 3629025"/>
                <a:gd name="connsiteY598" fmla="*/ 967264 h 1152525"/>
                <a:gd name="connsiteX599" fmla="*/ 717859 w 3629025"/>
                <a:gd name="connsiteY599" fmla="*/ 966407 h 1152525"/>
                <a:gd name="connsiteX600" fmla="*/ 713383 w 3629025"/>
                <a:gd name="connsiteY600" fmla="*/ 969550 h 1152525"/>
                <a:gd name="connsiteX601" fmla="*/ 695380 w 3629025"/>
                <a:gd name="connsiteY601" fmla="*/ 966883 h 1152525"/>
                <a:gd name="connsiteX602" fmla="*/ 680331 w 3629025"/>
                <a:gd name="connsiteY602" fmla="*/ 972312 h 1152525"/>
                <a:gd name="connsiteX603" fmla="*/ 676235 w 3629025"/>
                <a:gd name="connsiteY603" fmla="*/ 968883 h 1152525"/>
                <a:gd name="connsiteX604" fmla="*/ 660424 w 3629025"/>
                <a:gd name="connsiteY604" fmla="*/ 972312 h 1152525"/>
                <a:gd name="connsiteX605" fmla="*/ 659281 w 3629025"/>
                <a:gd name="connsiteY605" fmla="*/ 976979 h 1152525"/>
                <a:gd name="connsiteX606" fmla="*/ 650232 w 3629025"/>
                <a:gd name="connsiteY606" fmla="*/ 983361 h 1152525"/>
                <a:gd name="connsiteX607" fmla="*/ 711192 w 3629025"/>
                <a:gd name="connsiteY607" fmla="*/ 978884 h 1152525"/>
                <a:gd name="connsiteX608" fmla="*/ 733385 w 3629025"/>
                <a:gd name="connsiteY608" fmla="*/ 969645 h 1152525"/>
                <a:gd name="connsiteX609" fmla="*/ 745387 w 3629025"/>
                <a:gd name="connsiteY609" fmla="*/ 971360 h 1152525"/>
                <a:gd name="connsiteX610" fmla="*/ 747673 w 3629025"/>
                <a:gd name="connsiteY610" fmla="*/ 977456 h 1152525"/>
                <a:gd name="connsiteX611" fmla="*/ 756340 w 3629025"/>
                <a:gd name="connsiteY611" fmla="*/ 977741 h 1152525"/>
                <a:gd name="connsiteX612" fmla="*/ 778534 w 3629025"/>
                <a:gd name="connsiteY612" fmla="*/ 968502 h 1152525"/>
                <a:gd name="connsiteX613" fmla="*/ 765008 w 3629025"/>
                <a:gd name="connsiteY613" fmla="*/ 962692 h 1152525"/>
                <a:gd name="connsiteX614" fmla="*/ 784153 w 3629025"/>
                <a:gd name="connsiteY614" fmla="*/ 960692 h 1152525"/>
                <a:gd name="connsiteX615" fmla="*/ 787963 w 3629025"/>
                <a:gd name="connsiteY615" fmla="*/ 955453 h 1152525"/>
                <a:gd name="connsiteX616" fmla="*/ 790916 w 3629025"/>
                <a:gd name="connsiteY616" fmla="*/ 963549 h 1152525"/>
                <a:gd name="connsiteX617" fmla="*/ 792440 w 3629025"/>
                <a:gd name="connsiteY617" fmla="*/ 967645 h 1152525"/>
                <a:gd name="connsiteX618" fmla="*/ 821777 w 3629025"/>
                <a:gd name="connsiteY618" fmla="*/ 970026 h 1152525"/>
                <a:gd name="connsiteX619" fmla="*/ 832731 w 3629025"/>
                <a:gd name="connsiteY619" fmla="*/ 961073 h 1152525"/>
                <a:gd name="connsiteX620" fmla="*/ 865116 w 3629025"/>
                <a:gd name="connsiteY620" fmla="*/ 956215 h 1152525"/>
                <a:gd name="connsiteX621" fmla="*/ 872641 w 3629025"/>
                <a:gd name="connsiteY621" fmla="*/ 961168 h 1152525"/>
                <a:gd name="connsiteX622" fmla="*/ 876736 w 3629025"/>
                <a:gd name="connsiteY622" fmla="*/ 964692 h 1152525"/>
                <a:gd name="connsiteX623" fmla="*/ 880546 w 3629025"/>
                <a:gd name="connsiteY623" fmla="*/ 959453 h 1152525"/>
                <a:gd name="connsiteX624" fmla="*/ 893310 w 3629025"/>
                <a:gd name="connsiteY624" fmla="*/ 963263 h 1152525"/>
                <a:gd name="connsiteX625" fmla="*/ 898263 w 3629025"/>
                <a:gd name="connsiteY625" fmla="*/ 953453 h 1152525"/>
                <a:gd name="connsiteX626" fmla="*/ 918932 w 3629025"/>
                <a:gd name="connsiteY626" fmla="*/ 955548 h 1152525"/>
                <a:gd name="connsiteX627" fmla="*/ 922266 w 3629025"/>
                <a:gd name="connsiteY627" fmla="*/ 956977 h 1152525"/>
                <a:gd name="connsiteX628" fmla="*/ 953889 w 3629025"/>
                <a:gd name="connsiteY628" fmla="*/ 950119 h 1152525"/>
                <a:gd name="connsiteX629" fmla="*/ 962557 w 3629025"/>
                <a:gd name="connsiteY629" fmla="*/ 950405 h 1152525"/>
                <a:gd name="connsiteX630" fmla="*/ 977987 w 3629025"/>
                <a:gd name="connsiteY630" fmla="*/ 953643 h 1152525"/>
                <a:gd name="connsiteX631" fmla="*/ 983607 w 3629025"/>
                <a:gd name="connsiteY631" fmla="*/ 945833 h 1152525"/>
                <a:gd name="connsiteX632" fmla="*/ 986655 w 3629025"/>
                <a:gd name="connsiteY632" fmla="*/ 938594 h 1152525"/>
                <a:gd name="connsiteX633" fmla="*/ 992656 w 3629025"/>
                <a:gd name="connsiteY633" fmla="*/ 939451 h 1152525"/>
                <a:gd name="connsiteX634" fmla="*/ 999418 w 3629025"/>
                <a:gd name="connsiteY634" fmla="*/ 942308 h 1152525"/>
                <a:gd name="connsiteX635" fmla="*/ 1014849 w 3629025"/>
                <a:gd name="connsiteY635" fmla="*/ 945547 h 1152525"/>
                <a:gd name="connsiteX636" fmla="*/ 997132 w 3629025"/>
                <a:gd name="connsiteY636" fmla="*/ 951548 h 1152525"/>
                <a:gd name="connsiteX637" fmla="*/ 1001228 w 3629025"/>
                <a:gd name="connsiteY637" fmla="*/ 954977 h 1152525"/>
                <a:gd name="connsiteX638" fmla="*/ 1001609 w 3629025"/>
                <a:gd name="connsiteY638" fmla="*/ 963644 h 1152525"/>
                <a:gd name="connsiteX639" fmla="*/ 1020754 w 3629025"/>
                <a:gd name="connsiteY639" fmla="*/ 961644 h 1152525"/>
                <a:gd name="connsiteX640" fmla="*/ 995132 w 3629025"/>
                <a:gd name="connsiteY640" fmla="*/ 969359 h 1152525"/>
                <a:gd name="connsiteX641" fmla="*/ 992179 w 3629025"/>
                <a:gd name="connsiteY641" fmla="*/ 961263 h 1152525"/>
                <a:gd name="connsiteX642" fmla="*/ 970367 w 3629025"/>
                <a:gd name="connsiteY642" fmla="*/ 979170 h 1152525"/>
                <a:gd name="connsiteX643" fmla="*/ 980559 w 3629025"/>
                <a:gd name="connsiteY643" fmla="*/ 983552 h 1152525"/>
                <a:gd name="connsiteX644" fmla="*/ 989989 w 3629025"/>
                <a:gd name="connsiteY644" fmla="*/ 985838 h 1152525"/>
                <a:gd name="connsiteX645" fmla="*/ 993799 w 3629025"/>
                <a:gd name="connsiteY645" fmla="*/ 980599 h 1152525"/>
                <a:gd name="connsiteX646" fmla="*/ 999037 w 3629025"/>
                <a:gd name="connsiteY646" fmla="*/ 979456 h 1152525"/>
                <a:gd name="connsiteX647" fmla="*/ 1007324 w 3629025"/>
                <a:gd name="connsiteY647" fmla="*/ 971074 h 1152525"/>
                <a:gd name="connsiteX648" fmla="*/ 1034375 w 3629025"/>
                <a:gd name="connsiteY648" fmla="*/ 982694 h 1152525"/>
                <a:gd name="connsiteX649" fmla="*/ 1050187 w 3629025"/>
                <a:gd name="connsiteY649" fmla="*/ 979265 h 1152525"/>
                <a:gd name="connsiteX650" fmla="*/ 1045234 w 3629025"/>
                <a:gd name="connsiteY650" fmla="*/ 989076 h 1152525"/>
                <a:gd name="connsiteX651" fmla="*/ 1055425 w 3629025"/>
                <a:gd name="connsiteY651" fmla="*/ 993458 h 1152525"/>
                <a:gd name="connsiteX652" fmla="*/ 1048663 w 3629025"/>
                <a:gd name="connsiteY652" fmla="*/ 1005840 h 1152525"/>
                <a:gd name="connsiteX653" fmla="*/ 1058092 w 3629025"/>
                <a:gd name="connsiteY653" fmla="*/ 1008126 h 1152525"/>
                <a:gd name="connsiteX654" fmla="*/ 1045234 w 3629025"/>
                <a:gd name="connsiteY654" fmla="*/ 1019651 h 1152525"/>
                <a:gd name="connsiteX655" fmla="*/ 1047520 w 3629025"/>
                <a:gd name="connsiteY655" fmla="*/ 1010412 h 1152525"/>
                <a:gd name="connsiteX656" fmla="*/ 1037709 w 3629025"/>
                <a:gd name="connsiteY656" fmla="*/ 1014698 h 1152525"/>
                <a:gd name="connsiteX657" fmla="*/ 1027136 w 3629025"/>
                <a:gd name="connsiteY657" fmla="*/ 1016984 h 1152525"/>
                <a:gd name="connsiteX658" fmla="*/ 1023326 w 3629025"/>
                <a:gd name="connsiteY658" fmla="*/ 1022223 h 1152525"/>
                <a:gd name="connsiteX659" fmla="*/ 987607 w 3629025"/>
                <a:gd name="connsiteY659" fmla="*/ 1025652 h 1152525"/>
                <a:gd name="connsiteX660" fmla="*/ 992560 w 3629025"/>
                <a:gd name="connsiteY660" fmla="*/ 1015841 h 1152525"/>
                <a:gd name="connsiteX661" fmla="*/ 1004562 w 3629025"/>
                <a:gd name="connsiteY661" fmla="*/ 1017556 h 1152525"/>
                <a:gd name="connsiteX662" fmla="*/ 1017325 w 3629025"/>
                <a:gd name="connsiteY662" fmla="*/ 1021366 h 1152525"/>
                <a:gd name="connsiteX663" fmla="*/ 1015516 w 3629025"/>
                <a:gd name="connsiteY663" fmla="*/ 1008602 h 1152525"/>
                <a:gd name="connsiteX664" fmla="*/ 1031327 w 3629025"/>
                <a:gd name="connsiteY664" fmla="*/ 1005173 h 1152525"/>
                <a:gd name="connsiteX665" fmla="*/ 1009515 w 3629025"/>
                <a:gd name="connsiteY665" fmla="*/ 992410 h 1152525"/>
                <a:gd name="connsiteX666" fmla="*/ 1017802 w 3629025"/>
                <a:gd name="connsiteY666" fmla="*/ 984028 h 1152525"/>
                <a:gd name="connsiteX667" fmla="*/ 1009896 w 3629025"/>
                <a:gd name="connsiteY667" fmla="*/ 985742 h 1152525"/>
                <a:gd name="connsiteX668" fmla="*/ 1007991 w 3629025"/>
                <a:gd name="connsiteY668" fmla="*/ 988314 h 1152525"/>
                <a:gd name="connsiteX669" fmla="*/ 996751 w 3629025"/>
                <a:gd name="connsiteY669" fmla="*/ 988600 h 1152525"/>
                <a:gd name="connsiteX670" fmla="*/ 979797 w 3629025"/>
                <a:gd name="connsiteY670" fmla="*/ 996696 h 1152525"/>
                <a:gd name="connsiteX671" fmla="*/ 985417 w 3629025"/>
                <a:gd name="connsiteY671" fmla="*/ 1004221 h 1152525"/>
                <a:gd name="connsiteX672" fmla="*/ 984274 w 3629025"/>
                <a:gd name="connsiteY672" fmla="*/ 1008888 h 1152525"/>
                <a:gd name="connsiteX673" fmla="*/ 989131 w 3629025"/>
                <a:gd name="connsiteY673" fmla="*/ 1014413 h 1152525"/>
                <a:gd name="connsiteX674" fmla="*/ 975225 w 3629025"/>
                <a:gd name="connsiteY674" fmla="*/ 1015270 h 1152525"/>
                <a:gd name="connsiteX675" fmla="*/ 976749 w 3629025"/>
                <a:gd name="connsiteY675" fmla="*/ 1019365 h 1152525"/>
                <a:gd name="connsiteX676" fmla="*/ 979035 w 3629025"/>
                <a:gd name="connsiteY676" fmla="*/ 1025462 h 1152525"/>
                <a:gd name="connsiteX677" fmla="*/ 959128 w 3629025"/>
                <a:gd name="connsiteY677" fmla="*/ 1025462 h 1152525"/>
                <a:gd name="connsiteX678" fmla="*/ 947412 w 3629025"/>
                <a:gd name="connsiteY678" fmla="*/ 1032415 h 1152525"/>
                <a:gd name="connsiteX679" fmla="*/ 959413 w 3629025"/>
                <a:gd name="connsiteY679" fmla="*/ 1034129 h 1152525"/>
                <a:gd name="connsiteX680" fmla="*/ 943602 w 3629025"/>
                <a:gd name="connsiteY680" fmla="*/ 1037558 h 1152525"/>
                <a:gd name="connsiteX681" fmla="*/ 926266 w 3629025"/>
                <a:gd name="connsiteY681" fmla="*/ 1036987 h 1152525"/>
                <a:gd name="connsiteX682" fmla="*/ 950365 w 3629025"/>
                <a:gd name="connsiteY682" fmla="*/ 1025176 h 1152525"/>
                <a:gd name="connsiteX683" fmla="*/ 951508 w 3629025"/>
                <a:gd name="connsiteY683" fmla="*/ 1020509 h 1152525"/>
                <a:gd name="connsiteX684" fmla="*/ 952651 w 3629025"/>
                <a:gd name="connsiteY684" fmla="*/ 1015841 h 1152525"/>
                <a:gd name="connsiteX685" fmla="*/ 944364 w 3629025"/>
                <a:gd name="connsiteY685" fmla="*/ 1008888 h 1152525"/>
                <a:gd name="connsiteX686" fmla="*/ 952270 w 3629025"/>
                <a:gd name="connsiteY686" fmla="*/ 1007174 h 1152525"/>
                <a:gd name="connsiteX687" fmla="*/ 954175 w 3629025"/>
                <a:gd name="connsiteY687" fmla="*/ 1004602 h 1152525"/>
                <a:gd name="connsiteX688" fmla="*/ 964747 w 3629025"/>
                <a:gd name="connsiteY688" fmla="*/ 1002316 h 1152525"/>
                <a:gd name="connsiteX689" fmla="*/ 970367 w 3629025"/>
                <a:gd name="connsiteY689" fmla="*/ 994505 h 1152525"/>
                <a:gd name="connsiteX690" fmla="*/ 956461 w 3629025"/>
                <a:gd name="connsiteY690" fmla="*/ 995363 h 1152525"/>
                <a:gd name="connsiteX691" fmla="*/ 925219 w 3629025"/>
                <a:gd name="connsiteY691" fmla="*/ 995553 h 1152525"/>
                <a:gd name="connsiteX692" fmla="*/ 928171 w 3629025"/>
                <a:gd name="connsiteY692" fmla="*/ 1003649 h 1152525"/>
                <a:gd name="connsiteX693" fmla="*/ 935696 w 3629025"/>
                <a:gd name="connsiteY693" fmla="*/ 1008602 h 1152525"/>
                <a:gd name="connsiteX694" fmla="*/ 920266 w 3629025"/>
                <a:gd name="connsiteY694" fmla="*/ 1005364 h 1152525"/>
                <a:gd name="connsiteX695" fmla="*/ 903311 w 3629025"/>
                <a:gd name="connsiteY695" fmla="*/ 1013460 h 1152525"/>
                <a:gd name="connsiteX696" fmla="*/ 913789 w 3629025"/>
                <a:gd name="connsiteY696" fmla="*/ 1026509 h 1152525"/>
                <a:gd name="connsiteX697" fmla="*/ 890071 w 3629025"/>
                <a:gd name="connsiteY697" fmla="*/ 1031653 h 1152525"/>
                <a:gd name="connsiteX698" fmla="*/ 884452 w 3629025"/>
                <a:gd name="connsiteY698" fmla="*/ 1024128 h 1152525"/>
                <a:gd name="connsiteX699" fmla="*/ 879594 w 3629025"/>
                <a:gd name="connsiteY699" fmla="*/ 1018604 h 1152525"/>
                <a:gd name="connsiteX700" fmla="*/ 876546 w 3629025"/>
                <a:gd name="connsiteY700" fmla="*/ 1025843 h 1152525"/>
                <a:gd name="connsiteX701" fmla="*/ 866735 w 3629025"/>
                <a:gd name="connsiteY701" fmla="*/ 1030129 h 1152525"/>
                <a:gd name="connsiteX702" fmla="*/ 866735 w 3629025"/>
                <a:gd name="connsiteY702" fmla="*/ 1014794 h 1152525"/>
                <a:gd name="connsiteX703" fmla="*/ 857686 w 3629025"/>
                <a:gd name="connsiteY703" fmla="*/ 1021175 h 1152525"/>
                <a:gd name="connsiteX704" fmla="*/ 837398 w 3629025"/>
                <a:gd name="connsiteY704" fmla="*/ 1027748 h 1152525"/>
                <a:gd name="connsiteX705" fmla="*/ 828730 w 3629025"/>
                <a:gd name="connsiteY705" fmla="*/ 1027462 h 1152525"/>
                <a:gd name="connsiteX706" fmla="*/ 826921 w 3629025"/>
                <a:gd name="connsiteY706" fmla="*/ 1014698 h 1152525"/>
                <a:gd name="connsiteX707" fmla="*/ 828826 w 3629025"/>
                <a:gd name="connsiteY707" fmla="*/ 1012127 h 1152525"/>
                <a:gd name="connsiteX708" fmla="*/ 834826 w 3629025"/>
                <a:gd name="connsiteY708" fmla="*/ 1012984 h 1152525"/>
                <a:gd name="connsiteX709" fmla="*/ 841208 w 3629025"/>
                <a:gd name="connsiteY709" fmla="*/ 1007174 h 1152525"/>
                <a:gd name="connsiteX710" fmla="*/ 852448 w 3629025"/>
                <a:gd name="connsiteY710" fmla="*/ 1006888 h 1152525"/>
                <a:gd name="connsiteX711" fmla="*/ 869021 w 3629025"/>
                <a:gd name="connsiteY711" fmla="*/ 1005459 h 1152525"/>
                <a:gd name="connsiteX712" fmla="*/ 880737 w 3629025"/>
                <a:gd name="connsiteY712" fmla="*/ 998506 h 1152525"/>
                <a:gd name="connsiteX713" fmla="*/ 892738 w 3629025"/>
                <a:gd name="connsiteY713" fmla="*/ 1000220 h 1152525"/>
                <a:gd name="connsiteX714" fmla="*/ 904740 w 3629025"/>
                <a:gd name="connsiteY714" fmla="*/ 1001935 h 1152525"/>
                <a:gd name="connsiteX715" fmla="*/ 937887 w 3629025"/>
                <a:gd name="connsiteY715" fmla="*/ 983742 h 1152525"/>
                <a:gd name="connsiteX716" fmla="*/ 955889 w 3629025"/>
                <a:gd name="connsiteY716" fmla="*/ 986409 h 1152525"/>
                <a:gd name="connsiteX717" fmla="*/ 968748 w 3629025"/>
                <a:gd name="connsiteY717" fmla="*/ 974884 h 1152525"/>
                <a:gd name="connsiteX718" fmla="*/ 949603 w 3629025"/>
                <a:gd name="connsiteY718" fmla="*/ 976884 h 1152525"/>
                <a:gd name="connsiteX719" fmla="*/ 965033 w 3629025"/>
                <a:gd name="connsiteY719" fmla="*/ 964787 h 1152525"/>
                <a:gd name="connsiteX720" fmla="*/ 926647 w 3629025"/>
                <a:gd name="connsiteY720" fmla="*/ 968788 h 1152525"/>
                <a:gd name="connsiteX721" fmla="*/ 935696 w 3629025"/>
                <a:gd name="connsiteY721" fmla="*/ 962406 h 1152525"/>
                <a:gd name="connsiteX722" fmla="*/ 945507 w 3629025"/>
                <a:gd name="connsiteY722" fmla="*/ 958120 h 1152525"/>
                <a:gd name="connsiteX723" fmla="*/ 921028 w 3629025"/>
                <a:gd name="connsiteY723" fmla="*/ 961263 h 1152525"/>
                <a:gd name="connsiteX724" fmla="*/ 913122 w 3629025"/>
                <a:gd name="connsiteY724" fmla="*/ 962978 h 1152525"/>
                <a:gd name="connsiteX725" fmla="*/ 893977 w 3629025"/>
                <a:gd name="connsiteY725" fmla="*/ 964978 h 1152525"/>
                <a:gd name="connsiteX726" fmla="*/ 869497 w 3629025"/>
                <a:gd name="connsiteY726" fmla="*/ 968121 h 1152525"/>
                <a:gd name="connsiteX727" fmla="*/ 857115 w 3629025"/>
                <a:gd name="connsiteY727" fmla="*/ 972979 h 1152525"/>
                <a:gd name="connsiteX728" fmla="*/ 846542 w 3629025"/>
                <a:gd name="connsiteY728" fmla="*/ 975265 h 1152525"/>
                <a:gd name="connsiteX729" fmla="*/ 879213 w 3629025"/>
                <a:gd name="connsiteY729" fmla="*/ 979075 h 1152525"/>
                <a:gd name="connsiteX730" fmla="*/ 903311 w 3629025"/>
                <a:gd name="connsiteY730" fmla="*/ 967264 h 1152525"/>
                <a:gd name="connsiteX731" fmla="*/ 914170 w 3629025"/>
                <a:gd name="connsiteY731" fmla="*/ 973646 h 1152525"/>
                <a:gd name="connsiteX732" fmla="*/ 887881 w 3629025"/>
                <a:gd name="connsiteY732" fmla="*/ 979361 h 1152525"/>
                <a:gd name="connsiteX733" fmla="*/ 863401 w 3629025"/>
                <a:gd name="connsiteY733" fmla="*/ 982504 h 1152525"/>
                <a:gd name="connsiteX734" fmla="*/ 857401 w 3629025"/>
                <a:gd name="connsiteY734" fmla="*/ 981647 h 1152525"/>
                <a:gd name="connsiteX735" fmla="*/ 839017 w 3629025"/>
                <a:gd name="connsiteY735" fmla="*/ 985647 h 1152525"/>
                <a:gd name="connsiteX736" fmla="*/ 838636 w 3629025"/>
                <a:gd name="connsiteY736" fmla="*/ 992315 h 1152525"/>
                <a:gd name="connsiteX737" fmla="*/ 827397 w 3629025"/>
                <a:gd name="connsiteY737" fmla="*/ 992600 h 1152525"/>
                <a:gd name="connsiteX738" fmla="*/ 836827 w 3629025"/>
                <a:gd name="connsiteY738" fmla="*/ 979646 h 1152525"/>
                <a:gd name="connsiteX739" fmla="*/ 802632 w 3629025"/>
                <a:gd name="connsiteY739" fmla="*/ 987076 h 1152525"/>
                <a:gd name="connsiteX740" fmla="*/ 814252 w 3629025"/>
                <a:gd name="connsiteY740" fmla="*/ 995458 h 1152525"/>
                <a:gd name="connsiteX741" fmla="*/ 793202 w 3629025"/>
                <a:gd name="connsiteY741" fmla="*/ 1000030 h 1152525"/>
                <a:gd name="connsiteX742" fmla="*/ 784153 w 3629025"/>
                <a:gd name="connsiteY742" fmla="*/ 1006412 h 1152525"/>
                <a:gd name="connsiteX743" fmla="*/ 780820 w 3629025"/>
                <a:gd name="connsiteY743" fmla="*/ 1004983 h 1152525"/>
                <a:gd name="connsiteX744" fmla="*/ 753769 w 3629025"/>
                <a:gd name="connsiteY744" fmla="*/ 1008698 h 1152525"/>
                <a:gd name="connsiteX745" fmla="*/ 744720 w 3629025"/>
                <a:gd name="connsiteY745" fmla="*/ 1015079 h 1152525"/>
                <a:gd name="connsiteX746" fmla="*/ 743196 w 3629025"/>
                <a:gd name="connsiteY746" fmla="*/ 1026319 h 1152525"/>
                <a:gd name="connsiteX747" fmla="*/ 728146 w 3629025"/>
                <a:gd name="connsiteY747" fmla="*/ 1031748 h 1152525"/>
                <a:gd name="connsiteX748" fmla="*/ 737576 w 3629025"/>
                <a:gd name="connsiteY748" fmla="*/ 1018794 h 1152525"/>
                <a:gd name="connsiteX749" fmla="*/ 725575 w 3629025"/>
                <a:gd name="connsiteY749" fmla="*/ 1017080 h 1152525"/>
                <a:gd name="connsiteX750" fmla="*/ 718431 w 3629025"/>
                <a:gd name="connsiteY750" fmla="*/ 1020794 h 1152525"/>
                <a:gd name="connsiteX751" fmla="*/ 706048 w 3629025"/>
                <a:gd name="connsiteY751" fmla="*/ 1025652 h 1152525"/>
                <a:gd name="connsiteX752" fmla="*/ 698524 w 3629025"/>
                <a:gd name="connsiteY752" fmla="*/ 1036034 h 1152525"/>
                <a:gd name="connsiteX753" fmla="*/ 708620 w 3629025"/>
                <a:gd name="connsiteY753" fmla="*/ 1040416 h 1152525"/>
                <a:gd name="connsiteX754" fmla="*/ 719479 w 3629025"/>
                <a:gd name="connsiteY754" fmla="*/ 1046798 h 1152525"/>
                <a:gd name="connsiteX755" fmla="*/ 734909 w 3629025"/>
                <a:gd name="connsiteY755" fmla="*/ 1034701 h 1152525"/>
                <a:gd name="connsiteX756" fmla="*/ 786820 w 3629025"/>
                <a:gd name="connsiteY756" fmla="*/ 1021175 h 1152525"/>
                <a:gd name="connsiteX757" fmla="*/ 780439 w 3629025"/>
                <a:gd name="connsiteY757" fmla="*/ 1011650 h 1152525"/>
                <a:gd name="connsiteX758" fmla="*/ 795869 w 3629025"/>
                <a:gd name="connsiteY758" fmla="*/ 1014889 h 1152525"/>
                <a:gd name="connsiteX759" fmla="*/ 812062 w 3629025"/>
                <a:gd name="connsiteY759" fmla="*/ 1020128 h 1152525"/>
                <a:gd name="connsiteX760" fmla="*/ 814348 w 3629025"/>
                <a:gd name="connsiteY760" fmla="*/ 1026224 h 1152525"/>
                <a:gd name="connsiteX761" fmla="*/ 796631 w 3629025"/>
                <a:gd name="connsiteY761" fmla="*/ 1032224 h 1152525"/>
                <a:gd name="connsiteX762" fmla="*/ 785677 w 3629025"/>
                <a:gd name="connsiteY762" fmla="*/ 1041178 h 1152525"/>
                <a:gd name="connsiteX763" fmla="*/ 780724 w 3629025"/>
                <a:gd name="connsiteY763" fmla="*/ 1050989 h 1152525"/>
                <a:gd name="connsiteX764" fmla="*/ 798727 w 3629025"/>
                <a:gd name="connsiteY764" fmla="*/ 1053656 h 1152525"/>
                <a:gd name="connsiteX765" fmla="*/ 793107 w 3629025"/>
                <a:gd name="connsiteY765" fmla="*/ 1061466 h 1152525"/>
                <a:gd name="connsiteX766" fmla="*/ 808918 w 3629025"/>
                <a:gd name="connsiteY766" fmla="*/ 1058037 h 1152525"/>
                <a:gd name="connsiteX767" fmla="*/ 785963 w 3629025"/>
                <a:gd name="connsiteY767" fmla="*/ 1065181 h 1152525"/>
                <a:gd name="connsiteX768" fmla="*/ 778057 w 3629025"/>
                <a:gd name="connsiteY768" fmla="*/ 1051560 h 1152525"/>
                <a:gd name="connsiteX769" fmla="*/ 761484 w 3629025"/>
                <a:gd name="connsiteY769" fmla="*/ 1052989 h 1152525"/>
                <a:gd name="connsiteX770" fmla="*/ 755864 w 3629025"/>
                <a:gd name="connsiteY770" fmla="*/ 1045464 h 1152525"/>
                <a:gd name="connsiteX771" fmla="*/ 746053 w 3629025"/>
                <a:gd name="connsiteY771" fmla="*/ 1049750 h 1152525"/>
                <a:gd name="connsiteX772" fmla="*/ 714811 w 3629025"/>
                <a:gd name="connsiteY772" fmla="*/ 1049941 h 1152525"/>
                <a:gd name="connsiteX773" fmla="*/ 709192 w 3629025"/>
                <a:gd name="connsiteY773" fmla="*/ 1057751 h 1152525"/>
                <a:gd name="connsiteX774" fmla="*/ 688522 w 3629025"/>
                <a:gd name="connsiteY774" fmla="*/ 1055656 h 1152525"/>
                <a:gd name="connsiteX775" fmla="*/ 708049 w 3629025"/>
                <a:gd name="connsiteY775" fmla="*/ 1046988 h 1152525"/>
                <a:gd name="connsiteX776" fmla="*/ 684331 w 3629025"/>
                <a:gd name="connsiteY776" fmla="*/ 1052132 h 1152525"/>
                <a:gd name="connsiteX777" fmla="*/ 676045 w 3629025"/>
                <a:gd name="connsiteY777" fmla="*/ 1060514 h 1152525"/>
                <a:gd name="connsiteX778" fmla="*/ 663281 w 3629025"/>
                <a:gd name="connsiteY778" fmla="*/ 1056704 h 1152525"/>
                <a:gd name="connsiteX779" fmla="*/ 655756 w 3629025"/>
                <a:gd name="connsiteY779" fmla="*/ 1067086 h 1152525"/>
                <a:gd name="connsiteX780" fmla="*/ 627181 w 3629025"/>
                <a:gd name="connsiteY780" fmla="*/ 1066705 h 1152525"/>
                <a:gd name="connsiteX781" fmla="*/ 604988 w 3629025"/>
                <a:gd name="connsiteY781" fmla="*/ 1075944 h 1152525"/>
                <a:gd name="connsiteX782" fmla="*/ 595558 w 3629025"/>
                <a:gd name="connsiteY782" fmla="*/ 1073658 h 1152525"/>
                <a:gd name="connsiteX783" fmla="*/ 589939 w 3629025"/>
                <a:gd name="connsiteY783" fmla="*/ 1081469 h 1152525"/>
                <a:gd name="connsiteX784" fmla="*/ 577556 w 3629025"/>
                <a:gd name="connsiteY784" fmla="*/ 1086326 h 1152525"/>
                <a:gd name="connsiteX785" fmla="*/ 571936 w 3629025"/>
                <a:gd name="connsiteY785" fmla="*/ 1094137 h 1152525"/>
                <a:gd name="connsiteX786" fmla="*/ 582033 w 3629025"/>
                <a:gd name="connsiteY786" fmla="*/ 1098518 h 1152525"/>
                <a:gd name="connsiteX787" fmla="*/ 593272 w 3629025"/>
                <a:gd name="connsiteY787" fmla="*/ 1113568 h 1152525"/>
                <a:gd name="connsiteX788" fmla="*/ 578604 w 3629025"/>
                <a:gd name="connsiteY788" fmla="*/ 1112425 h 1152525"/>
                <a:gd name="connsiteX789" fmla="*/ 568793 w 3629025"/>
                <a:gd name="connsiteY789" fmla="*/ 1116711 h 1152525"/>
                <a:gd name="connsiteX790" fmla="*/ 562030 w 3629025"/>
                <a:gd name="connsiteY790" fmla="*/ 1113854 h 1152525"/>
                <a:gd name="connsiteX791" fmla="*/ 554125 w 3629025"/>
                <a:gd name="connsiteY791" fmla="*/ 1115568 h 1152525"/>
                <a:gd name="connsiteX792" fmla="*/ 564221 w 3629025"/>
                <a:gd name="connsiteY792" fmla="*/ 1119950 h 1152525"/>
                <a:gd name="connsiteX793" fmla="*/ 572508 w 3629025"/>
                <a:gd name="connsiteY793" fmla="*/ 1126903 h 1152525"/>
                <a:gd name="connsiteX794" fmla="*/ 564221 w 3629025"/>
                <a:gd name="connsiteY794" fmla="*/ 1135285 h 1152525"/>
                <a:gd name="connsiteX795" fmla="*/ 547648 w 3629025"/>
                <a:gd name="connsiteY795" fmla="*/ 1136714 h 1152525"/>
                <a:gd name="connsiteX796" fmla="*/ 538218 w 3629025"/>
                <a:gd name="connsiteY796" fmla="*/ 1134428 h 1152525"/>
                <a:gd name="connsiteX797" fmla="*/ 521263 w 3629025"/>
                <a:gd name="connsiteY797" fmla="*/ 1142524 h 1152525"/>
                <a:gd name="connsiteX798" fmla="*/ 508500 w 3629025"/>
                <a:gd name="connsiteY798" fmla="*/ 1138714 h 1152525"/>
                <a:gd name="connsiteX799" fmla="*/ 496879 w 3629025"/>
                <a:gd name="connsiteY799" fmla="*/ 1145667 h 1152525"/>
                <a:gd name="connsiteX800" fmla="*/ 519454 w 3629025"/>
                <a:gd name="connsiteY800" fmla="*/ 1145096 h 1152525"/>
                <a:gd name="connsiteX801" fmla="*/ 522406 w 3629025"/>
                <a:gd name="connsiteY801" fmla="*/ 1153192 h 1152525"/>
                <a:gd name="connsiteX802" fmla="*/ 529931 w 3629025"/>
                <a:gd name="connsiteY802" fmla="*/ 1158145 h 1152525"/>
                <a:gd name="connsiteX803" fmla="*/ 547933 w 3629025"/>
                <a:gd name="connsiteY803" fmla="*/ 1160812 h 1152525"/>
                <a:gd name="connsiteX804" fmla="*/ 571270 w 3629025"/>
                <a:gd name="connsiteY804" fmla="*/ 1147001 h 1152525"/>
                <a:gd name="connsiteX805" fmla="*/ 581461 w 3629025"/>
                <a:gd name="connsiteY805" fmla="*/ 1151382 h 1152525"/>
                <a:gd name="connsiteX806" fmla="*/ 620609 w 3629025"/>
                <a:gd name="connsiteY806" fmla="*/ 1134142 h 1152525"/>
                <a:gd name="connsiteX807" fmla="*/ 617275 w 3629025"/>
                <a:gd name="connsiteY807" fmla="*/ 1117378 h 1152525"/>
                <a:gd name="connsiteX808" fmla="*/ 612418 w 3629025"/>
                <a:gd name="connsiteY808" fmla="*/ 1111853 h 1152525"/>
                <a:gd name="connsiteX809" fmla="*/ 629658 w 3629025"/>
                <a:gd name="connsiteY809" fmla="*/ 1112425 h 1152525"/>
                <a:gd name="connsiteX810" fmla="*/ 643183 w 3629025"/>
                <a:gd name="connsiteY810" fmla="*/ 1133570 h 1152525"/>
                <a:gd name="connsiteX811" fmla="*/ 674806 w 3629025"/>
                <a:gd name="connsiteY811" fmla="*/ 1126712 h 1152525"/>
                <a:gd name="connsiteX812" fmla="*/ 679283 w 3629025"/>
                <a:gd name="connsiteY812" fmla="*/ 1123569 h 1152525"/>
                <a:gd name="connsiteX813" fmla="*/ 684236 w 3629025"/>
                <a:gd name="connsiteY813" fmla="*/ 1113758 h 1152525"/>
                <a:gd name="connsiteX814" fmla="*/ 703000 w 3629025"/>
                <a:gd name="connsiteY814" fmla="*/ 1118426 h 1152525"/>
                <a:gd name="connsiteX815" fmla="*/ 779391 w 3629025"/>
                <a:gd name="connsiteY815" fmla="*/ 1101757 h 1152525"/>
                <a:gd name="connsiteX816" fmla="*/ 788059 w 3629025"/>
                <a:gd name="connsiteY816" fmla="*/ 1086707 h 1152525"/>
                <a:gd name="connsiteX817" fmla="*/ 804918 w 3629025"/>
                <a:gd name="connsiteY817" fmla="*/ 1093946 h 1152525"/>
                <a:gd name="connsiteX818" fmla="*/ 847780 w 3629025"/>
                <a:gd name="connsiteY818" fmla="*/ 1086803 h 1152525"/>
                <a:gd name="connsiteX819" fmla="*/ 885785 w 3629025"/>
                <a:gd name="connsiteY819" fmla="*/ 1074134 h 1152525"/>
                <a:gd name="connsiteX820" fmla="*/ 889119 w 3629025"/>
                <a:gd name="connsiteY820" fmla="*/ 1075563 h 1152525"/>
                <a:gd name="connsiteX821" fmla="*/ 918075 w 3629025"/>
                <a:gd name="connsiteY821" fmla="*/ 1069277 h 1152525"/>
                <a:gd name="connsiteX822" fmla="*/ 935029 w 3629025"/>
                <a:gd name="connsiteY822" fmla="*/ 1061180 h 1152525"/>
                <a:gd name="connsiteX823" fmla="*/ 943697 w 3629025"/>
                <a:gd name="connsiteY823" fmla="*/ 1061466 h 1152525"/>
                <a:gd name="connsiteX824" fmla="*/ 962842 w 3629025"/>
                <a:gd name="connsiteY824" fmla="*/ 1059466 h 1152525"/>
                <a:gd name="connsiteX825" fmla="*/ 975987 w 3629025"/>
                <a:gd name="connsiteY825" fmla="*/ 1056608 h 1152525"/>
                <a:gd name="connsiteX826" fmla="*/ 992179 w 3629025"/>
                <a:gd name="connsiteY826" fmla="*/ 1046512 h 1152525"/>
                <a:gd name="connsiteX827" fmla="*/ 1016659 w 3629025"/>
                <a:gd name="connsiteY827" fmla="*/ 1043369 h 1152525"/>
                <a:gd name="connsiteX828" fmla="*/ 1020088 w 3629025"/>
                <a:gd name="connsiteY828" fmla="*/ 1044797 h 1152525"/>
                <a:gd name="connsiteX829" fmla="*/ 1056949 w 3629025"/>
                <a:gd name="connsiteY829" fmla="*/ 1036796 h 1152525"/>
                <a:gd name="connsiteX830" fmla="*/ 1080667 w 3629025"/>
                <a:gd name="connsiteY830" fmla="*/ 1031653 h 1152525"/>
                <a:gd name="connsiteX831" fmla="*/ 1082572 w 3629025"/>
                <a:gd name="connsiteY831" fmla="*/ 1029081 h 1152525"/>
                <a:gd name="connsiteX832" fmla="*/ 1088572 w 3629025"/>
                <a:gd name="connsiteY832" fmla="*/ 1029938 h 1152525"/>
                <a:gd name="connsiteX833" fmla="*/ 1100955 w 3629025"/>
                <a:gd name="connsiteY833" fmla="*/ 1025081 h 1152525"/>
                <a:gd name="connsiteX834" fmla="*/ 1109623 w 3629025"/>
                <a:gd name="connsiteY834" fmla="*/ 1025366 h 1152525"/>
                <a:gd name="connsiteX835" fmla="*/ 1136674 w 3629025"/>
                <a:gd name="connsiteY835" fmla="*/ 1021652 h 1152525"/>
                <a:gd name="connsiteX836" fmla="*/ 1149056 w 3629025"/>
                <a:gd name="connsiteY836" fmla="*/ 1016794 h 1152525"/>
                <a:gd name="connsiteX837" fmla="*/ 1175345 w 3629025"/>
                <a:gd name="connsiteY837" fmla="*/ 1011079 h 1152525"/>
                <a:gd name="connsiteX838" fmla="*/ 1187728 w 3629025"/>
                <a:gd name="connsiteY838" fmla="*/ 1006221 h 1152525"/>
                <a:gd name="connsiteX839" fmla="*/ 1201634 w 3629025"/>
                <a:gd name="connsiteY839" fmla="*/ 1005364 h 1152525"/>
                <a:gd name="connsiteX840" fmla="*/ 1235162 w 3629025"/>
                <a:gd name="connsiteY840" fmla="*/ 995934 h 1152525"/>
                <a:gd name="connsiteX841" fmla="*/ 1241925 w 3629025"/>
                <a:gd name="connsiteY841" fmla="*/ 983552 h 1152525"/>
                <a:gd name="connsiteX842" fmla="*/ 1227256 w 3629025"/>
                <a:gd name="connsiteY842" fmla="*/ 982409 h 1152525"/>
                <a:gd name="connsiteX843" fmla="*/ 1244973 w 3629025"/>
                <a:gd name="connsiteY843" fmla="*/ 976408 h 1152525"/>
                <a:gd name="connsiteX844" fmla="*/ 1232971 w 3629025"/>
                <a:gd name="connsiteY844" fmla="*/ 974693 h 1152525"/>
                <a:gd name="connsiteX845" fmla="*/ 1236019 w 3629025"/>
                <a:gd name="connsiteY845" fmla="*/ 967454 h 1152525"/>
                <a:gd name="connsiteX846" fmla="*/ 1238305 w 3629025"/>
                <a:gd name="connsiteY846" fmla="*/ 958215 h 1152525"/>
                <a:gd name="connsiteX847" fmla="*/ 1219827 w 3629025"/>
                <a:gd name="connsiteY847" fmla="*/ 962215 h 1152525"/>
                <a:gd name="connsiteX848" fmla="*/ 1223637 w 3629025"/>
                <a:gd name="connsiteY848" fmla="*/ 956977 h 1152525"/>
                <a:gd name="connsiteX849" fmla="*/ 1220303 w 3629025"/>
                <a:gd name="connsiteY849" fmla="*/ 955548 h 1152525"/>
                <a:gd name="connsiteX850" fmla="*/ 1218017 w 3629025"/>
                <a:gd name="connsiteY850" fmla="*/ 949452 h 1152525"/>
                <a:gd name="connsiteX851" fmla="*/ 1208968 w 3629025"/>
                <a:gd name="connsiteY851" fmla="*/ 955834 h 1152525"/>
                <a:gd name="connsiteX852" fmla="*/ 1204492 w 3629025"/>
                <a:gd name="connsiteY852" fmla="*/ 958977 h 1152525"/>
                <a:gd name="connsiteX853" fmla="*/ 1204111 w 3629025"/>
                <a:gd name="connsiteY853" fmla="*/ 965645 h 1152525"/>
                <a:gd name="connsiteX854" fmla="*/ 1177822 w 3629025"/>
                <a:gd name="connsiteY854" fmla="*/ 971360 h 1152525"/>
                <a:gd name="connsiteX855" fmla="*/ 1168392 w 3629025"/>
                <a:gd name="connsiteY855" fmla="*/ 969074 h 1152525"/>
                <a:gd name="connsiteX856" fmla="*/ 1158295 w 3629025"/>
                <a:gd name="connsiteY856" fmla="*/ 964692 h 1152525"/>
                <a:gd name="connsiteX857" fmla="*/ 1183441 w 3629025"/>
                <a:gd name="connsiteY857" fmla="*/ 963549 h 1152525"/>
                <a:gd name="connsiteX858" fmla="*/ 1179346 w 3629025"/>
                <a:gd name="connsiteY858" fmla="*/ 960025 h 1152525"/>
                <a:gd name="connsiteX859" fmla="*/ 1191728 w 3629025"/>
                <a:gd name="connsiteY859" fmla="*/ 955167 h 1152525"/>
                <a:gd name="connsiteX860" fmla="*/ 1199253 w 3629025"/>
                <a:gd name="connsiteY860" fmla="*/ 960120 h 1152525"/>
                <a:gd name="connsiteX861" fmla="*/ 1206778 w 3629025"/>
                <a:gd name="connsiteY861" fmla="*/ 949738 h 1152525"/>
                <a:gd name="connsiteX862" fmla="*/ 1179727 w 3629025"/>
                <a:gd name="connsiteY862" fmla="*/ 953453 h 1152525"/>
                <a:gd name="connsiteX863" fmla="*/ 1176393 w 3629025"/>
                <a:gd name="connsiteY863" fmla="*/ 952024 h 1152525"/>
                <a:gd name="connsiteX864" fmla="*/ 1171916 w 3629025"/>
                <a:gd name="connsiteY864" fmla="*/ 955167 h 1152525"/>
                <a:gd name="connsiteX865" fmla="*/ 1153438 w 3629025"/>
                <a:gd name="connsiteY865" fmla="*/ 959168 h 1152525"/>
                <a:gd name="connsiteX866" fmla="*/ 1147056 w 3629025"/>
                <a:gd name="connsiteY866" fmla="*/ 949643 h 1152525"/>
                <a:gd name="connsiteX867" fmla="*/ 1130482 w 3629025"/>
                <a:gd name="connsiteY867" fmla="*/ 951071 h 1152525"/>
                <a:gd name="connsiteX868" fmla="*/ 1159438 w 3629025"/>
                <a:gd name="connsiteY868" fmla="*/ 944785 h 1152525"/>
                <a:gd name="connsiteX869" fmla="*/ 1171821 w 3629025"/>
                <a:gd name="connsiteY869" fmla="*/ 939927 h 1152525"/>
                <a:gd name="connsiteX870" fmla="*/ 1201539 w 3629025"/>
                <a:gd name="connsiteY870" fmla="*/ 935641 h 1152525"/>
                <a:gd name="connsiteX871" fmla="*/ 1206016 w 3629025"/>
                <a:gd name="connsiteY871" fmla="*/ 932498 h 1152525"/>
                <a:gd name="connsiteX872" fmla="*/ 1214683 w 3629025"/>
                <a:gd name="connsiteY872" fmla="*/ 932783 h 1152525"/>
                <a:gd name="connsiteX873" fmla="*/ 1216588 w 3629025"/>
                <a:gd name="connsiteY873" fmla="*/ 930212 h 1152525"/>
                <a:gd name="connsiteX874" fmla="*/ 1237639 w 3629025"/>
                <a:gd name="connsiteY874" fmla="*/ 925640 h 1152525"/>
                <a:gd name="connsiteX875" fmla="*/ 1242877 w 3629025"/>
                <a:gd name="connsiteY875" fmla="*/ 939832 h 1152525"/>
                <a:gd name="connsiteX876" fmla="*/ 1237258 w 3629025"/>
                <a:gd name="connsiteY876" fmla="*/ 947642 h 1152525"/>
                <a:gd name="connsiteX877" fmla="*/ 1253069 w 3629025"/>
                <a:gd name="connsiteY877" fmla="*/ 944213 h 1152525"/>
                <a:gd name="connsiteX878" fmla="*/ 1264690 w 3629025"/>
                <a:gd name="connsiteY878" fmla="*/ 952595 h 1152525"/>
                <a:gd name="connsiteX879" fmla="*/ 1247735 w 3629025"/>
                <a:gd name="connsiteY879" fmla="*/ 960692 h 1152525"/>
                <a:gd name="connsiteX880" fmla="*/ 1258213 w 3629025"/>
                <a:gd name="connsiteY880" fmla="*/ 973741 h 1152525"/>
                <a:gd name="connsiteX881" fmla="*/ 1254403 w 3629025"/>
                <a:gd name="connsiteY881" fmla="*/ 978980 h 1152525"/>
                <a:gd name="connsiteX882" fmla="*/ 1256689 w 3629025"/>
                <a:gd name="connsiteY882" fmla="*/ 985076 h 1152525"/>
                <a:gd name="connsiteX883" fmla="*/ 1245068 w 3629025"/>
                <a:gd name="connsiteY883" fmla="*/ 992029 h 1152525"/>
                <a:gd name="connsiteX884" fmla="*/ 1293931 w 3629025"/>
                <a:gd name="connsiteY884" fmla="*/ 985742 h 1152525"/>
                <a:gd name="connsiteX885" fmla="*/ 1298503 w 3629025"/>
                <a:gd name="connsiteY885" fmla="*/ 982599 h 1152525"/>
                <a:gd name="connsiteX886" fmla="*/ 1303456 w 3629025"/>
                <a:gd name="connsiteY886" fmla="*/ 972788 h 1152525"/>
                <a:gd name="connsiteX887" fmla="*/ 1298599 w 3629025"/>
                <a:gd name="connsiteY887" fmla="*/ 967264 h 1152525"/>
                <a:gd name="connsiteX888" fmla="*/ 1298218 w 3629025"/>
                <a:gd name="connsiteY888" fmla="*/ 958596 h 1152525"/>
                <a:gd name="connsiteX889" fmla="*/ 1286216 w 3629025"/>
                <a:gd name="connsiteY889" fmla="*/ 956882 h 1152525"/>
                <a:gd name="connsiteX890" fmla="*/ 1273453 w 3629025"/>
                <a:gd name="connsiteY890" fmla="*/ 953072 h 1152525"/>
                <a:gd name="connsiteX891" fmla="*/ 1311838 w 3629025"/>
                <a:gd name="connsiteY891" fmla="*/ 949071 h 1152525"/>
                <a:gd name="connsiteX892" fmla="*/ 1318982 w 3629025"/>
                <a:gd name="connsiteY892" fmla="*/ 945356 h 1152525"/>
                <a:gd name="connsiteX893" fmla="*/ 1328031 w 3629025"/>
                <a:gd name="connsiteY893" fmla="*/ 938975 h 1152525"/>
                <a:gd name="connsiteX894" fmla="*/ 1334413 w 3629025"/>
                <a:gd name="connsiteY894" fmla="*/ 933164 h 1152525"/>
                <a:gd name="connsiteX895" fmla="*/ 1345652 w 3629025"/>
                <a:gd name="connsiteY895" fmla="*/ 932879 h 1152525"/>
                <a:gd name="connsiteX896" fmla="*/ 1352415 w 3629025"/>
                <a:gd name="connsiteY896" fmla="*/ 935736 h 1152525"/>
                <a:gd name="connsiteX897" fmla="*/ 1346033 w 3629025"/>
                <a:gd name="connsiteY897" fmla="*/ 926211 h 1152525"/>
                <a:gd name="connsiteX898" fmla="*/ 1342604 w 3629025"/>
                <a:gd name="connsiteY898" fmla="*/ 924782 h 1152525"/>
                <a:gd name="connsiteX899" fmla="*/ 1314410 w 3629025"/>
                <a:gd name="connsiteY899" fmla="*/ 933069 h 1152525"/>
                <a:gd name="connsiteX900" fmla="*/ 1322697 w 3629025"/>
                <a:gd name="connsiteY900" fmla="*/ 924687 h 1152525"/>
                <a:gd name="connsiteX901" fmla="*/ 1309552 w 3629025"/>
                <a:gd name="connsiteY901" fmla="*/ 927545 h 1152525"/>
                <a:gd name="connsiteX902" fmla="*/ 1304314 w 3629025"/>
                <a:gd name="connsiteY902" fmla="*/ 928688 h 1152525"/>
                <a:gd name="connsiteX903" fmla="*/ 1303171 w 3629025"/>
                <a:gd name="connsiteY903" fmla="*/ 933355 h 1152525"/>
                <a:gd name="connsiteX904" fmla="*/ 1288502 w 3629025"/>
                <a:gd name="connsiteY904" fmla="*/ 932212 h 1152525"/>
                <a:gd name="connsiteX905" fmla="*/ 1281739 w 3629025"/>
                <a:gd name="connsiteY905" fmla="*/ 944594 h 1152525"/>
                <a:gd name="connsiteX906" fmla="*/ 1265547 w 3629025"/>
                <a:gd name="connsiteY906" fmla="*/ 939356 h 1152525"/>
                <a:gd name="connsiteX907" fmla="*/ 1251640 w 3629025"/>
                <a:gd name="connsiteY907" fmla="*/ 940213 h 1152525"/>
                <a:gd name="connsiteX908" fmla="*/ 1244116 w 3629025"/>
                <a:gd name="connsiteY908" fmla="*/ 935260 h 1152525"/>
                <a:gd name="connsiteX909" fmla="*/ 1244497 w 3629025"/>
                <a:gd name="connsiteY909" fmla="*/ 928592 h 1152525"/>
                <a:gd name="connsiteX910" fmla="*/ 1254307 w 3629025"/>
                <a:gd name="connsiteY910" fmla="*/ 924306 h 1152525"/>
                <a:gd name="connsiteX911" fmla="*/ 1259546 w 3629025"/>
                <a:gd name="connsiteY911" fmla="*/ 923163 h 1152525"/>
                <a:gd name="connsiteX912" fmla="*/ 1260689 w 3629025"/>
                <a:gd name="connsiteY912" fmla="*/ 918496 h 1152525"/>
                <a:gd name="connsiteX913" fmla="*/ 1289645 w 3629025"/>
                <a:gd name="connsiteY913" fmla="*/ 912209 h 1152525"/>
                <a:gd name="connsiteX914" fmla="*/ 1315267 w 3629025"/>
                <a:gd name="connsiteY914" fmla="*/ 904494 h 1152525"/>
                <a:gd name="connsiteX915" fmla="*/ 1304695 w 3629025"/>
                <a:gd name="connsiteY915" fmla="*/ 906780 h 1152525"/>
                <a:gd name="connsiteX916" fmla="*/ 1296408 w 3629025"/>
                <a:gd name="connsiteY916" fmla="*/ 899827 h 1152525"/>
                <a:gd name="connsiteX917" fmla="*/ 1311076 w 3629025"/>
                <a:gd name="connsiteY917" fmla="*/ 900970 h 1152525"/>
                <a:gd name="connsiteX918" fmla="*/ 1320125 w 3629025"/>
                <a:gd name="connsiteY918" fmla="*/ 894588 h 1152525"/>
                <a:gd name="connsiteX919" fmla="*/ 1320506 w 3629025"/>
                <a:gd name="connsiteY919" fmla="*/ 903256 h 1152525"/>
                <a:gd name="connsiteX920" fmla="*/ 1332508 w 3629025"/>
                <a:gd name="connsiteY920" fmla="*/ 904970 h 1152525"/>
                <a:gd name="connsiteX921" fmla="*/ 1358130 w 3629025"/>
                <a:gd name="connsiteY921" fmla="*/ 897255 h 1152525"/>
                <a:gd name="connsiteX922" fmla="*/ 1367179 w 3629025"/>
                <a:gd name="connsiteY922" fmla="*/ 906209 h 1152525"/>
                <a:gd name="connsiteX923" fmla="*/ 1389753 w 3629025"/>
                <a:gd name="connsiteY923" fmla="*/ 890302 h 1152525"/>
                <a:gd name="connsiteX924" fmla="*/ 1380323 w 3629025"/>
                <a:gd name="connsiteY924" fmla="*/ 888016 h 1152525"/>
                <a:gd name="connsiteX925" fmla="*/ 1371655 w 3629025"/>
                <a:gd name="connsiteY925" fmla="*/ 887730 h 1152525"/>
                <a:gd name="connsiteX926" fmla="*/ 1368226 w 3629025"/>
                <a:gd name="connsiteY926" fmla="*/ 886301 h 1152525"/>
                <a:gd name="connsiteX927" fmla="*/ 1355082 w 3629025"/>
                <a:gd name="connsiteY927" fmla="*/ 889159 h 1152525"/>
                <a:gd name="connsiteX928" fmla="*/ 1402516 w 3629025"/>
                <a:gd name="connsiteY928" fmla="*/ 878872 h 1152525"/>
                <a:gd name="connsiteX929" fmla="*/ 1398325 w 3629025"/>
                <a:gd name="connsiteY929" fmla="*/ 890683 h 1152525"/>
                <a:gd name="connsiteX930" fmla="*/ 1412994 w 3629025"/>
                <a:gd name="connsiteY930" fmla="*/ 891826 h 1152525"/>
                <a:gd name="connsiteX931" fmla="*/ 1403183 w 3629025"/>
                <a:gd name="connsiteY931" fmla="*/ 896112 h 1152525"/>
                <a:gd name="connsiteX932" fmla="*/ 1423471 w 3629025"/>
                <a:gd name="connsiteY932" fmla="*/ 904780 h 1152525"/>
                <a:gd name="connsiteX933" fmla="*/ 1405374 w 3629025"/>
                <a:gd name="connsiteY933" fmla="*/ 917448 h 1152525"/>
                <a:gd name="connsiteX934" fmla="*/ 1380895 w 3629025"/>
                <a:gd name="connsiteY934" fmla="*/ 920591 h 1152525"/>
                <a:gd name="connsiteX935" fmla="*/ 1367369 w 3629025"/>
                <a:gd name="connsiteY935" fmla="*/ 930116 h 1152525"/>
                <a:gd name="connsiteX936" fmla="*/ 1376799 w 3629025"/>
                <a:gd name="connsiteY936" fmla="*/ 932402 h 1152525"/>
                <a:gd name="connsiteX937" fmla="*/ 1383181 w 3629025"/>
                <a:gd name="connsiteY937" fmla="*/ 926592 h 1152525"/>
                <a:gd name="connsiteX938" fmla="*/ 1394039 w 3629025"/>
                <a:gd name="connsiteY938" fmla="*/ 932974 h 1152525"/>
                <a:gd name="connsiteX939" fmla="*/ 1364321 w 3629025"/>
                <a:gd name="connsiteY939" fmla="*/ 937260 h 1152525"/>
                <a:gd name="connsiteX940" fmla="*/ 1352701 w 3629025"/>
                <a:gd name="connsiteY940" fmla="*/ 944213 h 1152525"/>
                <a:gd name="connsiteX941" fmla="*/ 1344795 w 3629025"/>
                <a:gd name="connsiteY941" fmla="*/ 945928 h 1152525"/>
                <a:gd name="connsiteX942" fmla="*/ 1345557 w 3629025"/>
                <a:gd name="connsiteY942" fmla="*/ 947928 h 1152525"/>
                <a:gd name="connsiteX943" fmla="*/ 1341080 w 3629025"/>
                <a:gd name="connsiteY943" fmla="*/ 951071 h 1152525"/>
                <a:gd name="connsiteX944" fmla="*/ 1303456 w 3629025"/>
                <a:gd name="connsiteY944" fmla="*/ 957072 h 1152525"/>
                <a:gd name="connsiteX945" fmla="*/ 1321459 w 3629025"/>
                <a:gd name="connsiteY945" fmla="*/ 959739 h 1152525"/>
                <a:gd name="connsiteX946" fmla="*/ 1308219 w 3629025"/>
                <a:gd name="connsiteY946" fmla="*/ 977932 h 1152525"/>
                <a:gd name="connsiteX947" fmla="*/ 1331174 w 3629025"/>
                <a:gd name="connsiteY947" fmla="*/ 970788 h 1152525"/>
                <a:gd name="connsiteX948" fmla="*/ 1342414 w 3629025"/>
                <a:gd name="connsiteY948" fmla="*/ 970502 h 1152525"/>
                <a:gd name="connsiteX949" fmla="*/ 1361940 w 3629025"/>
                <a:gd name="connsiteY949" fmla="*/ 961835 h 1152525"/>
                <a:gd name="connsiteX950" fmla="*/ 1376608 w 3629025"/>
                <a:gd name="connsiteY950" fmla="*/ 962978 h 1152525"/>
                <a:gd name="connsiteX951" fmla="*/ 1394325 w 3629025"/>
                <a:gd name="connsiteY951" fmla="*/ 956977 h 1152525"/>
                <a:gd name="connsiteX952" fmla="*/ 1406041 w 3629025"/>
                <a:gd name="connsiteY952" fmla="*/ 950024 h 1152525"/>
                <a:gd name="connsiteX953" fmla="*/ 1410136 w 3629025"/>
                <a:gd name="connsiteY953" fmla="*/ 953548 h 1152525"/>
                <a:gd name="connsiteX954" fmla="*/ 1425948 w 3629025"/>
                <a:gd name="connsiteY954" fmla="*/ 950119 h 1152525"/>
                <a:gd name="connsiteX955" fmla="*/ 1434235 w 3629025"/>
                <a:gd name="connsiteY955" fmla="*/ 941737 h 1152525"/>
                <a:gd name="connsiteX956" fmla="*/ 1442902 w 3629025"/>
                <a:gd name="connsiteY956" fmla="*/ 942023 h 1152525"/>
                <a:gd name="connsiteX957" fmla="*/ 1452332 w 3629025"/>
                <a:gd name="connsiteY957" fmla="*/ 944309 h 1152525"/>
                <a:gd name="connsiteX958" fmla="*/ 1480526 w 3629025"/>
                <a:gd name="connsiteY958" fmla="*/ 936022 h 1152525"/>
                <a:gd name="connsiteX959" fmla="*/ 1500814 w 3629025"/>
                <a:gd name="connsiteY959" fmla="*/ 929450 h 1152525"/>
                <a:gd name="connsiteX960" fmla="*/ 1512816 w 3629025"/>
                <a:gd name="connsiteY960" fmla="*/ 931164 h 1152525"/>
                <a:gd name="connsiteX961" fmla="*/ 1533104 w 3629025"/>
                <a:gd name="connsiteY961" fmla="*/ 924592 h 1152525"/>
                <a:gd name="connsiteX962" fmla="*/ 1540248 w 3629025"/>
                <a:gd name="connsiteY962" fmla="*/ 920877 h 1152525"/>
                <a:gd name="connsiteX963" fmla="*/ 1548154 w 3629025"/>
                <a:gd name="connsiteY963" fmla="*/ 919163 h 1152525"/>
                <a:gd name="connsiteX964" fmla="*/ 1553392 w 3629025"/>
                <a:gd name="connsiteY964" fmla="*/ 918020 h 1152525"/>
                <a:gd name="connsiteX965" fmla="*/ 1575967 w 3629025"/>
                <a:gd name="connsiteY965" fmla="*/ 917448 h 1152525"/>
                <a:gd name="connsiteX966" fmla="*/ 1591778 w 3629025"/>
                <a:gd name="connsiteY966" fmla="*/ 914019 h 1152525"/>
                <a:gd name="connsiteX967" fmla="*/ 1596731 w 3629025"/>
                <a:gd name="connsiteY967" fmla="*/ 904208 h 1152525"/>
                <a:gd name="connsiteX968" fmla="*/ 1609495 w 3629025"/>
                <a:gd name="connsiteY968" fmla="*/ 908018 h 1152525"/>
                <a:gd name="connsiteX969" fmla="*/ 1612924 w 3629025"/>
                <a:gd name="connsiteY969" fmla="*/ 909447 h 1152525"/>
                <a:gd name="connsiteX970" fmla="*/ 1658834 w 3629025"/>
                <a:gd name="connsiteY970" fmla="*/ 895064 h 1152525"/>
                <a:gd name="connsiteX971" fmla="*/ 1682551 w 3629025"/>
                <a:gd name="connsiteY971" fmla="*/ 889921 h 1152525"/>
                <a:gd name="connsiteX972" fmla="*/ 1697220 w 3629025"/>
                <a:gd name="connsiteY972" fmla="*/ 891064 h 1152525"/>
                <a:gd name="connsiteX973" fmla="*/ 1696839 w 3629025"/>
                <a:gd name="connsiteY973" fmla="*/ 882396 h 1152525"/>
                <a:gd name="connsiteX974" fmla="*/ 1730653 w 3629025"/>
                <a:gd name="connsiteY974" fmla="*/ 881634 h 1152525"/>
                <a:gd name="connsiteX975" fmla="*/ 1734082 w 3629025"/>
                <a:gd name="connsiteY975" fmla="*/ 883063 h 1152525"/>
                <a:gd name="connsiteX976" fmla="*/ 1743130 w 3629025"/>
                <a:gd name="connsiteY976" fmla="*/ 876681 h 1152525"/>
                <a:gd name="connsiteX977" fmla="*/ 1763419 w 3629025"/>
                <a:gd name="connsiteY977" fmla="*/ 870109 h 1152525"/>
                <a:gd name="connsiteX978" fmla="*/ 1778087 w 3629025"/>
                <a:gd name="connsiteY978" fmla="*/ 871252 h 1152525"/>
                <a:gd name="connsiteX979" fmla="*/ 1795042 w 3629025"/>
                <a:gd name="connsiteY979" fmla="*/ 863156 h 1152525"/>
                <a:gd name="connsiteX980" fmla="*/ 1823617 w 3629025"/>
                <a:gd name="connsiteY980" fmla="*/ 863537 h 1152525"/>
                <a:gd name="connsiteX981" fmla="*/ 1847715 w 3629025"/>
                <a:gd name="connsiteY981" fmla="*/ 851726 h 1152525"/>
                <a:gd name="connsiteX982" fmla="*/ 1880767 w 3629025"/>
                <a:gd name="connsiteY982" fmla="*/ 848868 h 1152525"/>
                <a:gd name="connsiteX983" fmla="*/ 1899150 w 3629025"/>
                <a:gd name="connsiteY983" fmla="*/ 844868 h 1152525"/>
                <a:gd name="connsiteX984" fmla="*/ 1912294 w 3629025"/>
                <a:gd name="connsiteY984" fmla="*/ 842010 h 1152525"/>
                <a:gd name="connsiteX985" fmla="*/ 1951823 w 3629025"/>
                <a:gd name="connsiteY985" fmla="*/ 833438 h 1152525"/>
                <a:gd name="connsiteX986" fmla="*/ 1957062 w 3629025"/>
                <a:gd name="connsiteY986" fmla="*/ 832295 h 1152525"/>
                <a:gd name="connsiteX987" fmla="*/ 1956681 w 3629025"/>
                <a:gd name="connsiteY987" fmla="*/ 838962 h 1152525"/>
                <a:gd name="connsiteX988" fmla="*/ 1974778 w 3629025"/>
                <a:gd name="connsiteY988" fmla="*/ 826294 h 1152525"/>
                <a:gd name="connsiteX989" fmla="*/ 1996972 w 3629025"/>
                <a:gd name="connsiteY989" fmla="*/ 817055 h 1152525"/>
                <a:gd name="connsiteX990" fmla="*/ 2017641 w 3629025"/>
                <a:gd name="connsiteY990" fmla="*/ 819150 h 1152525"/>
                <a:gd name="connsiteX991" fmla="*/ 2030023 w 3629025"/>
                <a:gd name="connsiteY991" fmla="*/ 814292 h 1152525"/>
                <a:gd name="connsiteX992" fmla="*/ 2041263 w 3629025"/>
                <a:gd name="connsiteY992" fmla="*/ 814007 h 1152525"/>
                <a:gd name="connsiteX993" fmla="*/ 2084506 w 3629025"/>
                <a:gd name="connsiteY993" fmla="*/ 800195 h 1152525"/>
                <a:gd name="connsiteX994" fmla="*/ 2097270 w 3629025"/>
                <a:gd name="connsiteY994" fmla="*/ 804005 h 1152525"/>
                <a:gd name="connsiteX995" fmla="*/ 2106319 w 3629025"/>
                <a:gd name="connsiteY995" fmla="*/ 797624 h 1152525"/>
                <a:gd name="connsiteX996" fmla="*/ 2115367 w 3629025"/>
                <a:gd name="connsiteY996" fmla="*/ 791242 h 1152525"/>
                <a:gd name="connsiteX997" fmla="*/ 2144704 w 3629025"/>
                <a:gd name="connsiteY997" fmla="*/ 793623 h 1152525"/>
                <a:gd name="connsiteX998" fmla="*/ 2168803 w 3629025"/>
                <a:gd name="connsiteY998" fmla="*/ 781812 h 1152525"/>
                <a:gd name="connsiteX999" fmla="*/ 2173660 w 3629025"/>
                <a:gd name="connsiteY999" fmla="*/ 787337 h 1152525"/>
                <a:gd name="connsiteX1000" fmla="*/ 2216142 w 3629025"/>
                <a:gd name="connsiteY1000" fmla="*/ 771525 h 1152525"/>
                <a:gd name="connsiteX1001" fmla="*/ 2229286 w 3629025"/>
                <a:gd name="connsiteY1001" fmla="*/ 768668 h 1152525"/>
                <a:gd name="connsiteX1002" fmla="*/ 2234525 w 3629025"/>
                <a:gd name="connsiteY1002" fmla="*/ 767525 h 1152525"/>
                <a:gd name="connsiteX1003" fmla="*/ 2257480 w 3629025"/>
                <a:gd name="connsiteY1003" fmla="*/ 760381 h 1152525"/>
                <a:gd name="connsiteX1004" fmla="*/ 2271387 w 3629025"/>
                <a:gd name="connsiteY1004" fmla="*/ 759524 h 1152525"/>
                <a:gd name="connsiteX1005" fmla="*/ 2315392 w 3629025"/>
                <a:gd name="connsiteY1005" fmla="*/ 747713 h 1152525"/>
                <a:gd name="connsiteX1006" fmla="*/ 2330061 w 3629025"/>
                <a:gd name="connsiteY1006" fmla="*/ 748856 h 1152525"/>
                <a:gd name="connsiteX1007" fmla="*/ 2339110 w 3629025"/>
                <a:gd name="connsiteY1007" fmla="*/ 742474 h 1152525"/>
                <a:gd name="connsiteX1008" fmla="*/ 2345110 w 3629025"/>
                <a:gd name="connsiteY1008" fmla="*/ 743331 h 1152525"/>
                <a:gd name="connsiteX1009" fmla="*/ 2358636 w 3629025"/>
                <a:gd name="connsiteY1009" fmla="*/ 733806 h 1152525"/>
                <a:gd name="connsiteX1010" fmla="*/ 2382353 w 3629025"/>
                <a:gd name="connsiteY1010" fmla="*/ 728663 h 1152525"/>
                <a:gd name="connsiteX1011" fmla="*/ 2374828 w 3629025"/>
                <a:gd name="connsiteY1011" fmla="*/ 723710 h 1152525"/>
                <a:gd name="connsiteX1012" fmla="*/ 2357874 w 3629025"/>
                <a:gd name="connsiteY1012" fmla="*/ 731806 h 1152525"/>
                <a:gd name="connsiteX1013" fmla="*/ 2344348 w 3629025"/>
                <a:gd name="connsiteY1013" fmla="*/ 725996 h 1152525"/>
                <a:gd name="connsiteX1014" fmla="*/ 2388354 w 3629025"/>
                <a:gd name="connsiteY1014" fmla="*/ 714185 h 1152525"/>
                <a:gd name="connsiteX1015" fmla="*/ 2397403 w 3629025"/>
                <a:gd name="connsiteY1015" fmla="*/ 707803 h 1152525"/>
                <a:gd name="connsiteX1016" fmla="*/ 2420739 w 3629025"/>
                <a:gd name="connsiteY1016" fmla="*/ 709327 h 1152525"/>
                <a:gd name="connsiteX1017" fmla="*/ 2441027 w 3629025"/>
                <a:gd name="connsiteY1017" fmla="*/ 702755 h 1152525"/>
                <a:gd name="connsiteX1018" fmla="*/ 2448171 w 3629025"/>
                <a:gd name="connsiteY1018" fmla="*/ 699040 h 1152525"/>
                <a:gd name="connsiteX1019" fmla="*/ 2461315 w 3629025"/>
                <a:gd name="connsiteY1019" fmla="*/ 696182 h 1152525"/>
                <a:gd name="connsiteX1020" fmla="*/ 2474079 w 3629025"/>
                <a:gd name="connsiteY1020" fmla="*/ 699992 h 1152525"/>
                <a:gd name="connsiteX1021" fmla="*/ 2485795 w 3629025"/>
                <a:gd name="connsiteY1021" fmla="*/ 693039 h 1152525"/>
                <a:gd name="connsiteX1022" fmla="*/ 2487700 w 3629025"/>
                <a:gd name="connsiteY1022" fmla="*/ 690467 h 1152525"/>
                <a:gd name="connsiteX1023" fmla="*/ 2507607 w 3629025"/>
                <a:gd name="connsiteY1023" fmla="*/ 690467 h 1152525"/>
                <a:gd name="connsiteX1024" fmla="*/ 2522657 w 3629025"/>
                <a:gd name="connsiteY1024" fmla="*/ 685038 h 1152525"/>
                <a:gd name="connsiteX1025" fmla="*/ 2509131 w 3629025"/>
                <a:gd name="connsiteY1025" fmla="*/ 694563 h 1152525"/>
                <a:gd name="connsiteX1026" fmla="*/ 2503892 w 3629025"/>
                <a:gd name="connsiteY1026" fmla="*/ 695706 h 1152525"/>
                <a:gd name="connsiteX1027" fmla="*/ 2482080 w 3629025"/>
                <a:gd name="connsiteY1027" fmla="*/ 698278 h 1152525"/>
                <a:gd name="connsiteX1028" fmla="*/ 2478270 w 3629025"/>
                <a:gd name="connsiteY1028" fmla="*/ 703517 h 1152525"/>
                <a:gd name="connsiteX1029" fmla="*/ 2470364 w 3629025"/>
                <a:gd name="connsiteY1029" fmla="*/ 705231 h 1152525"/>
                <a:gd name="connsiteX1030" fmla="*/ 2454172 w 3629025"/>
                <a:gd name="connsiteY1030" fmla="*/ 715328 h 1152525"/>
                <a:gd name="connsiteX1031" fmla="*/ 2473698 w 3629025"/>
                <a:gd name="connsiteY1031" fmla="*/ 706660 h 1152525"/>
                <a:gd name="connsiteX1032" fmla="*/ 2477032 w 3629025"/>
                <a:gd name="connsiteY1032" fmla="*/ 708088 h 1152525"/>
                <a:gd name="connsiteX1033" fmla="*/ 2478937 w 3629025"/>
                <a:gd name="connsiteY1033" fmla="*/ 705517 h 1152525"/>
                <a:gd name="connsiteX1034" fmla="*/ 2487604 w 3629025"/>
                <a:gd name="connsiteY1034" fmla="*/ 705803 h 1152525"/>
                <a:gd name="connsiteX1035" fmla="*/ 2496653 w 3629025"/>
                <a:gd name="connsiteY1035" fmla="*/ 699421 h 1152525"/>
                <a:gd name="connsiteX1036" fmla="*/ 2506750 w 3629025"/>
                <a:gd name="connsiteY1036" fmla="*/ 703802 h 1152525"/>
                <a:gd name="connsiteX1037" fmla="*/ 2539516 w 3629025"/>
                <a:gd name="connsiteY1037" fmla="*/ 692277 h 1152525"/>
                <a:gd name="connsiteX1038" fmla="*/ 2554184 w 3629025"/>
                <a:gd name="connsiteY1038" fmla="*/ 693420 h 1152525"/>
                <a:gd name="connsiteX1039" fmla="*/ 2614001 w 3629025"/>
                <a:gd name="connsiteY1039" fmla="*/ 678180 h 1152525"/>
                <a:gd name="connsiteX1040" fmla="*/ 2612191 w 3629025"/>
                <a:gd name="connsiteY1040" fmla="*/ 665417 h 1152525"/>
                <a:gd name="connsiteX1041" fmla="*/ 2638481 w 3629025"/>
                <a:gd name="connsiteY1041" fmla="*/ 659702 h 1152525"/>
                <a:gd name="connsiteX1042" fmla="*/ 2640385 w 3629025"/>
                <a:gd name="connsiteY1042" fmla="*/ 657130 h 1152525"/>
                <a:gd name="connsiteX1043" fmla="*/ 2643815 w 3629025"/>
                <a:gd name="connsiteY1043" fmla="*/ 658559 h 1152525"/>
                <a:gd name="connsiteX1044" fmla="*/ 2694583 w 3629025"/>
                <a:gd name="connsiteY1044" fmla="*/ 649700 h 1152525"/>
                <a:gd name="connsiteX1045" fmla="*/ 2663341 w 3629025"/>
                <a:gd name="connsiteY1045" fmla="*/ 665226 h 1152525"/>
                <a:gd name="connsiteX1046" fmla="*/ 2700202 w 3629025"/>
                <a:gd name="connsiteY1046" fmla="*/ 657225 h 1152525"/>
                <a:gd name="connsiteX1047" fmla="*/ 2705822 w 3629025"/>
                <a:gd name="connsiteY1047" fmla="*/ 649415 h 1152525"/>
                <a:gd name="connsiteX1048" fmla="*/ 2717157 w 3629025"/>
                <a:gd name="connsiteY1048" fmla="*/ 649129 h 1152525"/>
                <a:gd name="connsiteX1049" fmla="*/ 2727730 w 3629025"/>
                <a:gd name="connsiteY1049" fmla="*/ 646843 h 1152525"/>
                <a:gd name="connsiteX1050" fmla="*/ 2727349 w 3629025"/>
                <a:gd name="connsiteY1050" fmla="*/ 638175 h 1152525"/>
                <a:gd name="connsiteX1051" fmla="*/ 2737445 w 3629025"/>
                <a:gd name="connsiteY1051" fmla="*/ 642557 h 1152525"/>
                <a:gd name="connsiteX1052" fmla="*/ 2746875 w 3629025"/>
                <a:gd name="connsiteY1052" fmla="*/ 644843 h 1152525"/>
                <a:gd name="connsiteX1053" fmla="*/ 2761162 w 3629025"/>
                <a:gd name="connsiteY1053" fmla="*/ 637318 h 1152525"/>
                <a:gd name="connsiteX1054" fmla="*/ 2784880 w 3629025"/>
                <a:gd name="connsiteY1054" fmla="*/ 632174 h 1152525"/>
                <a:gd name="connsiteX1055" fmla="*/ 2787166 w 3629025"/>
                <a:gd name="connsiteY1055" fmla="*/ 638270 h 1152525"/>
                <a:gd name="connsiteX1056" fmla="*/ 2797739 w 3629025"/>
                <a:gd name="connsiteY1056" fmla="*/ 635984 h 1152525"/>
                <a:gd name="connsiteX1057" fmla="*/ 2810121 w 3629025"/>
                <a:gd name="connsiteY1057" fmla="*/ 631127 h 1152525"/>
                <a:gd name="connsiteX1058" fmla="*/ 2821360 w 3629025"/>
                <a:gd name="connsiteY1058" fmla="*/ 630841 h 1152525"/>
                <a:gd name="connsiteX1059" fmla="*/ 2831933 w 3629025"/>
                <a:gd name="connsiteY1059" fmla="*/ 628555 h 1152525"/>
                <a:gd name="connsiteX1060" fmla="*/ 2837172 w 3629025"/>
                <a:gd name="connsiteY1060" fmla="*/ 627412 h 1152525"/>
                <a:gd name="connsiteX1061" fmla="*/ 2915753 w 3629025"/>
                <a:gd name="connsiteY1061" fmla="*/ 616839 h 1152525"/>
                <a:gd name="connsiteX1062" fmla="*/ 2920325 w 3629025"/>
                <a:gd name="connsiteY1062" fmla="*/ 613696 h 1152525"/>
                <a:gd name="connsiteX1063" fmla="*/ 2924135 w 3629025"/>
                <a:gd name="connsiteY1063" fmla="*/ 608552 h 1152525"/>
                <a:gd name="connsiteX1064" fmla="*/ 2972999 w 3629025"/>
                <a:gd name="connsiteY1064" fmla="*/ 602266 h 1152525"/>
                <a:gd name="connsiteX1065" fmla="*/ 2984619 w 3629025"/>
                <a:gd name="connsiteY1065" fmla="*/ 595313 h 1152525"/>
                <a:gd name="connsiteX1066" fmla="*/ 3000049 w 3629025"/>
                <a:gd name="connsiteY1066" fmla="*/ 598551 h 1152525"/>
                <a:gd name="connsiteX1067" fmla="*/ 3059104 w 3629025"/>
                <a:gd name="connsiteY1067" fmla="*/ 581311 h 1152525"/>
                <a:gd name="connsiteX1068" fmla="*/ 3110635 w 3629025"/>
                <a:gd name="connsiteY1068" fmla="*/ 574453 h 1152525"/>
                <a:gd name="connsiteX1069" fmla="*/ 3114731 w 3629025"/>
                <a:gd name="connsiteY1069" fmla="*/ 577882 h 1152525"/>
                <a:gd name="connsiteX1070" fmla="*/ 3118540 w 3629025"/>
                <a:gd name="connsiteY1070" fmla="*/ 572643 h 1152525"/>
                <a:gd name="connsiteX1071" fmla="*/ 3128637 w 3629025"/>
                <a:gd name="connsiteY1071" fmla="*/ 577025 h 1152525"/>
                <a:gd name="connsiteX1072" fmla="*/ 3131685 w 3629025"/>
                <a:gd name="connsiteY1072" fmla="*/ 569786 h 1152525"/>
                <a:gd name="connsiteX1073" fmla="*/ 3147496 w 3629025"/>
                <a:gd name="connsiteY1073" fmla="*/ 566357 h 1152525"/>
                <a:gd name="connsiteX1074" fmla="*/ 3153116 w 3629025"/>
                <a:gd name="connsiteY1074" fmla="*/ 558546 h 1152525"/>
                <a:gd name="connsiteX1075" fmla="*/ 3182072 w 3629025"/>
                <a:gd name="connsiteY1075" fmla="*/ 552260 h 1152525"/>
                <a:gd name="connsiteX1076" fmla="*/ 3203123 w 3629025"/>
                <a:gd name="connsiteY1076" fmla="*/ 547688 h 1152525"/>
                <a:gd name="connsiteX1077" fmla="*/ 3206456 w 3629025"/>
                <a:gd name="connsiteY1077" fmla="*/ 549116 h 1152525"/>
                <a:gd name="connsiteX1078" fmla="*/ 3216267 w 3629025"/>
                <a:gd name="connsiteY1078" fmla="*/ 544830 h 1152525"/>
                <a:gd name="connsiteX1079" fmla="*/ 3227507 w 3629025"/>
                <a:gd name="connsiteY1079" fmla="*/ 544544 h 1152525"/>
                <a:gd name="connsiteX1080" fmla="*/ 3261701 w 3629025"/>
                <a:gd name="connsiteY1080" fmla="*/ 537115 h 1152525"/>
                <a:gd name="connsiteX1081" fmla="*/ 3272274 w 3629025"/>
                <a:gd name="connsiteY1081" fmla="*/ 534829 h 1152525"/>
                <a:gd name="connsiteX1082" fmla="*/ 3309898 w 3629025"/>
                <a:gd name="connsiteY1082" fmla="*/ 528828 h 1152525"/>
                <a:gd name="connsiteX1083" fmla="*/ 3332853 w 3629025"/>
                <a:gd name="connsiteY1083" fmla="*/ 521684 h 1152525"/>
                <a:gd name="connsiteX1084" fmla="*/ 3300563 w 3629025"/>
                <a:gd name="connsiteY1084" fmla="*/ 526542 h 1152525"/>
                <a:gd name="connsiteX1085" fmla="*/ 3294562 w 3629025"/>
                <a:gd name="connsiteY1085" fmla="*/ 525685 h 1152525"/>
                <a:gd name="connsiteX1086" fmla="*/ 3287419 w 3629025"/>
                <a:gd name="connsiteY1086" fmla="*/ 529400 h 1152525"/>
                <a:gd name="connsiteX1087" fmla="*/ 3284085 w 3629025"/>
                <a:gd name="connsiteY1087" fmla="*/ 527971 h 1152525"/>
                <a:gd name="connsiteX1088" fmla="*/ 3273512 w 3629025"/>
                <a:gd name="connsiteY1088" fmla="*/ 530257 h 1152525"/>
                <a:gd name="connsiteX1089" fmla="*/ 3230650 w 3629025"/>
                <a:gd name="connsiteY1089" fmla="*/ 537401 h 1152525"/>
                <a:gd name="connsiteX1090" fmla="*/ 3212266 w 3629025"/>
                <a:gd name="connsiteY1090" fmla="*/ 541401 h 1152525"/>
                <a:gd name="connsiteX1091" fmla="*/ 3201027 w 3629025"/>
                <a:gd name="connsiteY1091" fmla="*/ 541687 h 1152525"/>
                <a:gd name="connsiteX1092" fmla="*/ 3199122 w 3629025"/>
                <a:gd name="connsiteY1092" fmla="*/ 544259 h 1152525"/>
                <a:gd name="connsiteX1093" fmla="*/ 3193121 w 3629025"/>
                <a:gd name="connsiteY1093" fmla="*/ 543401 h 1152525"/>
                <a:gd name="connsiteX1094" fmla="*/ 3137781 w 3629025"/>
                <a:gd name="connsiteY1094" fmla="*/ 555403 h 1152525"/>
                <a:gd name="connsiteX1095" fmla="*/ 3126541 w 3629025"/>
                <a:gd name="connsiteY1095" fmla="*/ 555689 h 1152525"/>
                <a:gd name="connsiteX1096" fmla="*/ 3108825 w 3629025"/>
                <a:gd name="connsiteY1096" fmla="*/ 561689 h 1152525"/>
                <a:gd name="connsiteX1097" fmla="*/ 3099395 w 3629025"/>
                <a:gd name="connsiteY1097" fmla="*/ 559403 h 1152525"/>
                <a:gd name="connsiteX1098" fmla="*/ 3289705 w 3629025"/>
                <a:gd name="connsiteY1098" fmla="*/ 520160 h 1152525"/>
                <a:gd name="connsiteX1099" fmla="*/ 3295324 w 3629025"/>
                <a:gd name="connsiteY1099" fmla="*/ 512350 h 1152525"/>
                <a:gd name="connsiteX1100" fmla="*/ 3335520 w 3629025"/>
                <a:gd name="connsiteY1100" fmla="*/ 505778 h 1152525"/>
                <a:gd name="connsiteX1101" fmla="*/ 3345331 w 3629025"/>
                <a:gd name="connsiteY1101" fmla="*/ 501491 h 1152525"/>
                <a:gd name="connsiteX1102" fmla="*/ 3353999 w 3629025"/>
                <a:gd name="connsiteY1102" fmla="*/ 501777 h 1152525"/>
                <a:gd name="connsiteX1103" fmla="*/ 3355903 w 3629025"/>
                <a:gd name="connsiteY1103" fmla="*/ 499205 h 1152525"/>
                <a:gd name="connsiteX1104" fmla="*/ 3364571 w 3629025"/>
                <a:gd name="connsiteY1104" fmla="*/ 499491 h 1152525"/>
                <a:gd name="connsiteX1105" fmla="*/ 3366476 w 3629025"/>
                <a:gd name="connsiteY1105" fmla="*/ 496919 h 1152525"/>
                <a:gd name="connsiteX1106" fmla="*/ 3388289 w 3629025"/>
                <a:gd name="connsiteY1106" fmla="*/ 494348 h 1152525"/>
                <a:gd name="connsiteX1107" fmla="*/ 3423245 w 3629025"/>
                <a:gd name="connsiteY1107" fmla="*/ 488918 h 1152525"/>
                <a:gd name="connsiteX1108" fmla="*/ 3431913 w 3629025"/>
                <a:gd name="connsiteY1108" fmla="*/ 489204 h 1152525"/>
                <a:gd name="connsiteX1109" fmla="*/ 3469537 w 3629025"/>
                <a:gd name="connsiteY1109" fmla="*/ 483203 h 1152525"/>
                <a:gd name="connsiteX1110" fmla="*/ 3492111 w 3629025"/>
                <a:gd name="connsiteY1110" fmla="*/ 482632 h 1152525"/>
                <a:gd name="connsiteX1111" fmla="*/ 3513923 w 3629025"/>
                <a:gd name="connsiteY1111" fmla="*/ 480060 h 1152525"/>
                <a:gd name="connsiteX1112" fmla="*/ 3557167 w 3629025"/>
                <a:gd name="connsiteY1112" fmla="*/ 481584 h 1152525"/>
                <a:gd name="connsiteX1113" fmla="*/ 3561643 w 3629025"/>
                <a:gd name="connsiteY1113" fmla="*/ 478441 h 1152525"/>
                <a:gd name="connsiteX1114" fmla="*/ 3560119 w 3629025"/>
                <a:gd name="connsiteY1114" fmla="*/ 474345 h 1152525"/>
                <a:gd name="connsiteX1115" fmla="*/ 3565739 w 3629025"/>
                <a:gd name="connsiteY1115" fmla="*/ 466535 h 1152525"/>
                <a:gd name="connsiteX1116" fmla="*/ 3554500 w 3629025"/>
                <a:gd name="connsiteY1116" fmla="*/ 466820 h 1152525"/>
                <a:gd name="connsiteX1117" fmla="*/ 3543260 w 3629025"/>
                <a:gd name="connsiteY1117" fmla="*/ 467106 h 1152525"/>
                <a:gd name="connsiteX1118" fmla="*/ 3548118 w 3629025"/>
                <a:gd name="connsiteY1118" fmla="*/ 472631 h 1152525"/>
                <a:gd name="connsiteX1119" fmla="*/ 3525544 w 3629025"/>
                <a:gd name="connsiteY1119" fmla="*/ 473202 h 1152525"/>
                <a:gd name="connsiteX1120" fmla="*/ 3522115 w 3629025"/>
                <a:gd name="connsiteY1120" fmla="*/ 471773 h 1152525"/>
                <a:gd name="connsiteX1121" fmla="*/ 3500302 w 3629025"/>
                <a:gd name="connsiteY1121" fmla="*/ 474345 h 1152525"/>
                <a:gd name="connsiteX1122" fmla="*/ 3496874 w 3629025"/>
                <a:gd name="connsiteY1122" fmla="*/ 472916 h 1152525"/>
                <a:gd name="connsiteX1123" fmla="*/ 3488206 w 3629025"/>
                <a:gd name="connsiteY1123" fmla="*/ 472631 h 1152525"/>
                <a:gd name="connsiteX1124" fmla="*/ 3482205 w 3629025"/>
                <a:gd name="connsiteY1124" fmla="*/ 471773 h 1152525"/>
                <a:gd name="connsiteX1125" fmla="*/ 3519829 w 3629025"/>
                <a:gd name="connsiteY1125" fmla="*/ 465773 h 1152525"/>
                <a:gd name="connsiteX1126" fmla="*/ 3488968 w 3629025"/>
                <a:gd name="connsiteY1126" fmla="*/ 459391 h 1152525"/>
                <a:gd name="connsiteX1127" fmla="*/ 3519448 w 3629025"/>
                <a:gd name="connsiteY1127" fmla="*/ 457105 h 1152525"/>
                <a:gd name="connsiteX1128" fmla="*/ 3532973 w 3629025"/>
                <a:gd name="connsiteY1128" fmla="*/ 462915 h 1152525"/>
                <a:gd name="connsiteX1129" fmla="*/ 3546118 w 3629025"/>
                <a:gd name="connsiteY1129" fmla="*/ 460058 h 1152525"/>
                <a:gd name="connsiteX1130" fmla="*/ 3520591 w 3629025"/>
                <a:gd name="connsiteY1130" fmla="*/ 452533 h 1152525"/>
                <a:gd name="connsiteX1131" fmla="*/ 3537545 w 3629025"/>
                <a:gd name="connsiteY1131" fmla="*/ 444437 h 1152525"/>
                <a:gd name="connsiteX1132" fmla="*/ 3531544 w 3629025"/>
                <a:gd name="connsiteY1132" fmla="*/ 443579 h 1152525"/>
                <a:gd name="connsiteX1133" fmla="*/ 3522877 w 3629025"/>
                <a:gd name="connsiteY1133" fmla="*/ 443294 h 1152525"/>
                <a:gd name="connsiteX1134" fmla="*/ 3510875 w 3629025"/>
                <a:gd name="connsiteY1134" fmla="*/ 441579 h 1152525"/>
                <a:gd name="connsiteX1135" fmla="*/ 3483062 w 3629025"/>
                <a:gd name="connsiteY1135" fmla="*/ 443294 h 1152525"/>
                <a:gd name="connsiteX1136" fmla="*/ 3479728 w 3629025"/>
                <a:gd name="connsiteY1136" fmla="*/ 441865 h 1152525"/>
                <a:gd name="connsiteX1137" fmla="*/ 3455249 w 3629025"/>
                <a:gd name="connsiteY1137" fmla="*/ 445008 h 1152525"/>
                <a:gd name="connsiteX1138" fmla="*/ 3451820 w 3629025"/>
                <a:gd name="connsiteY1138" fmla="*/ 443579 h 1152525"/>
                <a:gd name="connsiteX1139" fmla="*/ 3443152 w 3629025"/>
                <a:gd name="connsiteY1139" fmla="*/ 443294 h 1152525"/>
                <a:gd name="connsiteX1140" fmla="*/ 3399528 w 3629025"/>
                <a:gd name="connsiteY1140" fmla="*/ 448437 h 1152525"/>
                <a:gd name="connsiteX1141" fmla="*/ 3390860 w 3629025"/>
                <a:gd name="connsiteY1141" fmla="*/ 448151 h 1152525"/>
                <a:gd name="connsiteX1142" fmla="*/ 3379621 w 3629025"/>
                <a:gd name="connsiteY1142" fmla="*/ 448437 h 1152525"/>
                <a:gd name="connsiteX1143" fmla="*/ 3374382 w 3629025"/>
                <a:gd name="connsiteY1143" fmla="*/ 449580 h 1152525"/>
                <a:gd name="connsiteX1144" fmla="*/ 3344664 w 3629025"/>
                <a:gd name="connsiteY1144" fmla="*/ 453866 h 1152525"/>
                <a:gd name="connsiteX1145" fmla="*/ 3329995 w 3629025"/>
                <a:gd name="connsiteY1145" fmla="*/ 452723 h 1152525"/>
                <a:gd name="connsiteX1146" fmla="*/ 3315327 w 3629025"/>
                <a:gd name="connsiteY1146" fmla="*/ 451580 h 1152525"/>
                <a:gd name="connsiteX1147" fmla="*/ 3345045 w 3629025"/>
                <a:gd name="connsiteY1147" fmla="*/ 447294 h 1152525"/>
                <a:gd name="connsiteX1148" fmla="*/ 3362285 w 3629025"/>
                <a:gd name="connsiteY1148" fmla="*/ 447866 h 1152525"/>
                <a:gd name="connsiteX1149" fmla="*/ 3386002 w 3629025"/>
                <a:gd name="connsiteY1149" fmla="*/ 442722 h 1152525"/>
                <a:gd name="connsiteX1150" fmla="*/ 3394670 w 3629025"/>
                <a:gd name="connsiteY1150" fmla="*/ 443008 h 1152525"/>
                <a:gd name="connsiteX1151" fmla="*/ 3407815 w 3629025"/>
                <a:gd name="connsiteY1151" fmla="*/ 440150 h 1152525"/>
                <a:gd name="connsiteX1152" fmla="*/ 3411149 w 3629025"/>
                <a:gd name="connsiteY1152" fmla="*/ 441579 h 1152525"/>
                <a:gd name="connsiteX1153" fmla="*/ 3415625 w 3629025"/>
                <a:gd name="connsiteY1153" fmla="*/ 438436 h 1152525"/>
                <a:gd name="connsiteX1154" fmla="*/ 3426865 w 3629025"/>
                <a:gd name="connsiteY1154" fmla="*/ 438150 h 1152525"/>
                <a:gd name="connsiteX1155" fmla="*/ 3453916 w 3629025"/>
                <a:gd name="connsiteY1155" fmla="*/ 434435 h 1152525"/>
                <a:gd name="connsiteX1156" fmla="*/ 3479824 w 3629025"/>
                <a:gd name="connsiteY1156" fmla="*/ 435388 h 1152525"/>
                <a:gd name="connsiteX1157" fmla="*/ 3495635 w 3629025"/>
                <a:gd name="connsiteY1157" fmla="*/ 431959 h 1152525"/>
                <a:gd name="connsiteX1158" fmla="*/ 3447153 w 3629025"/>
                <a:gd name="connsiteY1158" fmla="*/ 431578 h 1152525"/>
                <a:gd name="connsiteX1159" fmla="*/ 3443819 w 3629025"/>
                <a:gd name="connsiteY1159" fmla="*/ 430149 h 1152525"/>
                <a:gd name="connsiteX1160" fmla="*/ 3422007 w 3629025"/>
                <a:gd name="connsiteY1160" fmla="*/ 432721 h 1152525"/>
                <a:gd name="connsiteX1161" fmla="*/ 3421245 w 3629025"/>
                <a:gd name="connsiteY1161" fmla="*/ 430721 h 1152525"/>
                <a:gd name="connsiteX1162" fmla="*/ 3416006 w 3629025"/>
                <a:gd name="connsiteY1162" fmla="*/ 431864 h 1152525"/>
                <a:gd name="connsiteX1163" fmla="*/ 3409243 w 3629025"/>
                <a:gd name="connsiteY1163" fmla="*/ 429006 h 1152525"/>
                <a:gd name="connsiteX1164" fmla="*/ 3397242 w 3629025"/>
                <a:gd name="connsiteY1164" fmla="*/ 427292 h 1152525"/>
                <a:gd name="connsiteX1165" fmla="*/ 3441628 w 3629025"/>
                <a:gd name="connsiteY1165" fmla="*/ 424148 h 1152525"/>
                <a:gd name="connsiteX1166" fmla="*/ 3470965 w 3629025"/>
                <a:gd name="connsiteY1166" fmla="*/ 426530 h 1152525"/>
                <a:gd name="connsiteX1167" fmla="*/ 3482205 w 3629025"/>
                <a:gd name="connsiteY1167" fmla="*/ 426244 h 1152525"/>
                <a:gd name="connsiteX1168" fmla="*/ 3510399 w 3629025"/>
                <a:gd name="connsiteY1168" fmla="*/ 417957 h 1152525"/>
                <a:gd name="connsiteX1169" fmla="*/ 3486301 w 3629025"/>
                <a:gd name="connsiteY1169" fmla="*/ 414433 h 1152525"/>
                <a:gd name="connsiteX1170" fmla="*/ 3483348 w 3629025"/>
                <a:gd name="connsiteY1170" fmla="*/ 406337 h 1152525"/>
                <a:gd name="connsiteX1171" fmla="*/ 3469441 w 3629025"/>
                <a:gd name="connsiteY1171" fmla="*/ 407194 h 1152525"/>
                <a:gd name="connsiteX1172" fmla="*/ 3457440 w 3629025"/>
                <a:gd name="connsiteY1172" fmla="*/ 405479 h 1152525"/>
                <a:gd name="connsiteX1173" fmla="*/ 3467917 w 3629025"/>
                <a:gd name="connsiteY1173" fmla="*/ 403193 h 1152525"/>
                <a:gd name="connsiteX1174" fmla="*/ 3471727 w 3629025"/>
                <a:gd name="connsiteY1174" fmla="*/ 397955 h 1152525"/>
                <a:gd name="connsiteX1175" fmla="*/ 3480395 w 3629025"/>
                <a:gd name="connsiteY1175" fmla="*/ 398240 h 1152525"/>
                <a:gd name="connsiteX1176" fmla="*/ 3476299 w 3629025"/>
                <a:gd name="connsiteY1176" fmla="*/ 394811 h 1152525"/>
                <a:gd name="connsiteX1177" fmla="*/ 3469537 w 3629025"/>
                <a:gd name="connsiteY1177" fmla="*/ 391954 h 1152525"/>
                <a:gd name="connsiteX1178" fmla="*/ 3465441 w 3629025"/>
                <a:gd name="connsiteY1178" fmla="*/ 388525 h 1152525"/>
                <a:gd name="connsiteX1179" fmla="*/ 3456773 w 3629025"/>
                <a:gd name="connsiteY1179" fmla="*/ 388239 h 1152525"/>
                <a:gd name="connsiteX1180" fmla="*/ 3449629 w 3629025"/>
                <a:gd name="connsiteY1180" fmla="*/ 376619 h 1152525"/>
                <a:gd name="connsiteX1181" fmla="*/ 3428198 w 3629025"/>
                <a:gd name="connsiteY1181" fmla="*/ 372523 h 1152525"/>
                <a:gd name="connsiteX1182" fmla="*/ 3455249 w 3629025"/>
                <a:gd name="connsiteY1182" fmla="*/ 368808 h 1152525"/>
                <a:gd name="connsiteX1183" fmla="*/ 3432675 w 3629025"/>
                <a:gd name="connsiteY1183" fmla="*/ 369380 h 1152525"/>
                <a:gd name="connsiteX1184" fmla="*/ 3424388 w 3629025"/>
                <a:gd name="connsiteY1184" fmla="*/ 362426 h 1152525"/>
                <a:gd name="connsiteX1185" fmla="*/ 3412387 w 3629025"/>
                <a:gd name="connsiteY1185" fmla="*/ 360712 h 1152525"/>
                <a:gd name="connsiteX1186" fmla="*/ 3442867 w 3629025"/>
                <a:gd name="connsiteY1186" fmla="*/ 358426 h 1152525"/>
                <a:gd name="connsiteX1187" fmla="*/ 3429341 w 3629025"/>
                <a:gd name="connsiteY1187" fmla="*/ 352616 h 1152525"/>
                <a:gd name="connsiteX1188" fmla="*/ 3433818 w 3629025"/>
                <a:gd name="connsiteY1188" fmla="*/ 349472 h 1152525"/>
                <a:gd name="connsiteX1189" fmla="*/ 3389432 w 3629025"/>
                <a:gd name="connsiteY1189" fmla="*/ 352616 h 1152525"/>
                <a:gd name="connsiteX1190" fmla="*/ 3351046 w 3629025"/>
                <a:gd name="connsiteY1190" fmla="*/ 356616 h 1152525"/>
                <a:gd name="connsiteX1191" fmla="*/ 3337139 w 3629025"/>
                <a:gd name="connsiteY1191" fmla="*/ 357473 h 1152525"/>
                <a:gd name="connsiteX1192" fmla="*/ 3304087 w 3629025"/>
                <a:gd name="connsiteY1192" fmla="*/ 360331 h 1152525"/>
                <a:gd name="connsiteX1193" fmla="*/ 3284942 w 3629025"/>
                <a:gd name="connsiteY1193" fmla="*/ 362331 h 1152525"/>
                <a:gd name="connsiteX1194" fmla="*/ 3257129 w 3629025"/>
                <a:gd name="connsiteY1194" fmla="*/ 364046 h 1152525"/>
                <a:gd name="connsiteX1195" fmla="*/ 3310565 w 3629025"/>
                <a:gd name="connsiteY1195" fmla="*/ 354616 h 1152525"/>
                <a:gd name="connsiteX1196" fmla="*/ 3322566 w 3629025"/>
                <a:gd name="connsiteY1196" fmla="*/ 356330 h 1152525"/>
                <a:gd name="connsiteX1197" fmla="*/ 3327043 w 3629025"/>
                <a:gd name="connsiteY1197" fmla="*/ 353187 h 1152525"/>
                <a:gd name="connsiteX1198" fmla="*/ 3346188 w 3629025"/>
                <a:gd name="connsiteY1198" fmla="*/ 351187 h 1152525"/>
                <a:gd name="connsiteX1199" fmla="*/ 3359332 w 3629025"/>
                <a:gd name="connsiteY1199" fmla="*/ 348329 h 1152525"/>
                <a:gd name="connsiteX1200" fmla="*/ 3401814 w 3629025"/>
                <a:gd name="connsiteY1200" fmla="*/ 347853 h 1152525"/>
                <a:gd name="connsiteX1201" fmla="*/ 3423626 w 3629025"/>
                <a:gd name="connsiteY1201" fmla="*/ 345281 h 1152525"/>
                <a:gd name="connsiteX1202" fmla="*/ 3439819 w 3629025"/>
                <a:gd name="connsiteY1202" fmla="*/ 335185 h 1152525"/>
                <a:gd name="connsiteX1203" fmla="*/ 3441724 w 3629025"/>
                <a:gd name="connsiteY1203" fmla="*/ 332613 h 1152525"/>
                <a:gd name="connsiteX1204" fmla="*/ 3415816 w 3629025"/>
                <a:gd name="connsiteY1204" fmla="*/ 331661 h 1152525"/>
                <a:gd name="connsiteX1205" fmla="*/ 3417721 w 3629025"/>
                <a:gd name="connsiteY1205" fmla="*/ 329089 h 1152525"/>
                <a:gd name="connsiteX1206" fmla="*/ 3420769 w 3629025"/>
                <a:gd name="connsiteY1206" fmla="*/ 321850 h 1152525"/>
                <a:gd name="connsiteX1207" fmla="*/ 3418483 w 3629025"/>
                <a:gd name="connsiteY1207" fmla="*/ 315754 h 1152525"/>
                <a:gd name="connsiteX1208" fmla="*/ 3440295 w 3629025"/>
                <a:gd name="connsiteY1208" fmla="*/ 313182 h 1152525"/>
                <a:gd name="connsiteX1209" fmla="*/ 3455344 w 3629025"/>
                <a:gd name="connsiteY1209" fmla="*/ 307753 h 1152525"/>
                <a:gd name="connsiteX1210" fmla="*/ 3443343 w 3629025"/>
                <a:gd name="connsiteY1210" fmla="*/ 306038 h 1152525"/>
                <a:gd name="connsiteX1211" fmla="*/ 3458392 w 3629025"/>
                <a:gd name="connsiteY1211" fmla="*/ 300609 h 1152525"/>
                <a:gd name="connsiteX1212" fmla="*/ 3440390 w 3629025"/>
                <a:gd name="connsiteY1212" fmla="*/ 297942 h 1152525"/>
                <a:gd name="connsiteX1213" fmla="*/ 3471251 w 3629025"/>
                <a:gd name="connsiteY1213" fmla="*/ 288989 h 1152525"/>
                <a:gd name="connsiteX1214" fmla="*/ 3474680 w 3629025"/>
                <a:gd name="connsiteY1214" fmla="*/ 290417 h 1152525"/>
                <a:gd name="connsiteX1215" fmla="*/ 3479919 w 3629025"/>
                <a:gd name="connsiteY1215" fmla="*/ 289274 h 1152525"/>
                <a:gd name="connsiteX1216" fmla="*/ 3528020 w 3629025"/>
                <a:gd name="connsiteY1216" fmla="*/ 280988 h 1152525"/>
                <a:gd name="connsiteX1217" fmla="*/ 3513352 w 3629025"/>
                <a:gd name="connsiteY1217" fmla="*/ 279845 h 1152525"/>
                <a:gd name="connsiteX1218" fmla="*/ 3509923 w 3629025"/>
                <a:gd name="connsiteY1218" fmla="*/ 278416 h 1152525"/>
                <a:gd name="connsiteX1219" fmla="*/ 3500493 w 3629025"/>
                <a:gd name="connsiteY1219" fmla="*/ 276130 h 1152525"/>
                <a:gd name="connsiteX1220" fmla="*/ 3494492 w 3629025"/>
                <a:gd name="connsiteY1220" fmla="*/ 275273 h 1152525"/>
                <a:gd name="connsiteX1221" fmla="*/ 3508780 w 3629025"/>
                <a:gd name="connsiteY1221" fmla="*/ 267748 h 1152525"/>
                <a:gd name="connsiteX1222" fmla="*/ 3525353 w 3629025"/>
                <a:gd name="connsiteY1222" fmla="*/ 266319 h 1152525"/>
                <a:gd name="connsiteX1223" fmla="*/ 3515924 w 3629025"/>
                <a:gd name="connsiteY1223" fmla="*/ 264033 h 1152525"/>
                <a:gd name="connsiteX1224" fmla="*/ 3523067 w 3629025"/>
                <a:gd name="connsiteY1224" fmla="*/ 260318 h 1152525"/>
                <a:gd name="connsiteX1225" fmla="*/ 3502398 w 3629025"/>
                <a:gd name="connsiteY1225" fmla="*/ 258223 h 1152525"/>
                <a:gd name="connsiteX1226" fmla="*/ 3558405 w 3629025"/>
                <a:gd name="connsiteY1226" fmla="*/ 248222 h 1152525"/>
                <a:gd name="connsiteX1227" fmla="*/ 3585456 w 3629025"/>
                <a:gd name="connsiteY1227" fmla="*/ 244507 h 1152525"/>
                <a:gd name="connsiteX1228" fmla="*/ 3609935 w 3629025"/>
                <a:gd name="connsiteY1228" fmla="*/ 241364 h 1152525"/>
                <a:gd name="connsiteX1229" fmla="*/ 3623080 w 3629025"/>
                <a:gd name="connsiteY1229" fmla="*/ 238506 h 1152525"/>
                <a:gd name="connsiteX1230" fmla="*/ 3636224 w 3629025"/>
                <a:gd name="connsiteY1230" fmla="*/ 235649 h 1152525"/>
                <a:gd name="connsiteX1231" fmla="*/ 3578122 w 3629025"/>
                <a:gd name="connsiteY1231" fmla="*/ 229838 h 1152525"/>
                <a:gd name="connsiteX1232" fmla="*/ 3314279 w 3629025"/>
                <a:gd name="connsiteY1232" fmla="*/ 46673 h 1152525"/>
                <a:gd name="connsiteX1233" fmla="*/ 3281894 w 3629025"/>
                <a:gd name="connsiteY1233" fmla="*/ 51530 h 1152525"/>
                <a:gd name="connsiteX1234" fmla="*/ 3314279 w 3629025"/>
                <a:gd name="connsiteY1234" fmla="*/ 46673 h 1152525"/>
                <a:gd name="connsiteX1235" fmla="*/ 1273262 w 3629025"/>
                <a:gd name="connsiteY1235" fmla="*/ 12097 h 1152525"/>
                <a:gd name="connsiteX1236" fmla="*/ 1260880 w 3629025"/>
                <a:gd name="connsiteY1236" fmla="*/ 16955 h 1152525"/>
                <a:gd name="connsiteX1237" fmla="*/ 1273262 w 3629025"/>
                <a:gd name="connsiteY1237" fmla="*/ 12097 h 1152525"/>
                <a:gd name="connsiteX1238" fmla="*/ 1068379 w 3629025"/>
                <a:gd name="connsiteY1238" fmla="*/ 19526 h 1152525"/>
                <a:gd name="connsiteX1239" fmla="*/ 1069903 w 3629025"/>
                <a:gd name="connsiteY1239" fmla="*/ 23622 h 1152525"/>
                <a:gd name="connsiteX1240" fmla="*/ 1059331 w 3629025"/>
                <a:gd name="connsiteY1240" fmla="*/ 25908 h 1152525"/>
                <a:gd name="connsiteX1241" fmla="*/ 1057807 w 3629025"/>
                <a:gd name="connsiteY1241" fmla="*/ 21812 h 1152525"/>
                <a:gd name="connsiteX1242" fmla="*/ 1068379 w 3629025"/>
                <a:gd name="connsiteY1242" fmla="*/ 19526 h 1152525"/>
                <a:gd name="connsiteX1243" fmla="*/ 968272 w 3629025"/>
                <a:gd name="connsiteY1243" fmla="*/ 26003 h 1152525"/>
                <a:gd name="connsiteX1244" fmla="*/ 959223 w 3629025"/>
                <a:gd name="connsiteY1244" fmla="*/ 32385 h 1152525"/>
                <a:gd name="connsiteX1245" fmla="*/ 968272 w 3629025"/>
                <a:gd name="connsiteY1245" fmla="*/ 26003 h 1152525"/>
                <a:gd name="connsiteX1246" fmla="*/ 940078 w 3629025"/>
                <a:gd name="connsiteY1246" fmla="*/ 34290 h 1152525"/>
                <a:gd name="connsiteX1247" fmla="*/ 941602 w 3629025"/>
                <a:gd name="connsiteY1247" fmla="*/ 38386 h 1152525"/>
                <a:gd name="connsiteX1248" fmla="*/ 923218 w 3629025"/>
                <a:gd name="connsiteY1248" fmla="*/ 42386 h 1152525"/>
                <a:gd name="connsiteX1249" fmla="*/ 921694 w 3629025"/>
                <a:gd name="connsiteY1249" fmla="*/ 38291 h 1152525"/>
                <a:gd name="connsiteX1250" fmla="*/ 940078 w 3629025"/>
                <a:gd name="connsiteY1250" fmla="*/ 34290 h 1152525"/>
                <a:gd name="connsiteX1251" fmla="*/ 894262 w 3629025"/>
                <a:gd name="connsiteY1251" fmla="*/ 2667 h 1152525"/>
                <a:gd name="connsiteX1252" fmla="*/ 885214 w 3629025"/>
                <a:gd name="connsiteY1252" fmla="*/ 9049 h 1152525"/>
                <a:gd name="connsiteX1253" fmla="*/ 876927 w 3629025"/>
                <a:gd name="connsiteY1253" fmla="*/ 2096 h 1152525"/>
                <a:gd name="connsiteX1254" fmla="*/ 894262 w 3629025"/>
                <a:gd name="connsiteY1254" fmla="*/ 2667 h 1152525"/>
                <a:gd name="connsiteX1255" fmla="*/ 539170 w 3629025"/>
                <a:gd name="connsiteY1255" fmla="*/ 104108 h 1152525"/>
                <a:gd name="connsiteX1256" fmla="*/ 553458 w 3629025"/>
                <a:gd name="connsiteY1256" fmla="*/ 96584 h 1152525"/>
                <a:gd name="connsiteX1257" fmla="*/ 539170 w 3629025"/>
                <a:gd name="connsiteY1257" fmla="*/ 104108 h 1152525"/>
                <a:gd name="connsiteX1258" fmla="*/ 547076 w 3629025"/>
                <a:gd name="connsiteY1258" fmla="*/ 87059 h 1152525"/>
                <a:gd name="connsiteX1259" fmla="*/ 532027 w 3629025"/>
                <a:gd name="connsiteY1259" fmla="*/ 92488 h 1152525"/>
                <a:gd name="connsiteX1260" fmla="*/ 547076 w 3629025"/>
                <a:gd name="connsiteY1260" fmla="*/ 87059 h 1152525"/>
                <a:gd name="connsiteX1261" fmla="*/ 458398 w 3629025"/>
                <a:gd name="connsiteY1261" fmla="*/ 548164 h 1152525"/>
                <a:gd name="connsiteX1262" fmla="*/ 470114 w 3629025"/>
                <a:gd name="connsiteY1262" fmla="*/ 541211 h 1152525"/>
                <a:gd name="connsiteX1263" fmla="*/ 458398 w 3629025"/>
                <a:gd name="connsiteY1263" fmla="*/ 548164 h 1152525"/>
                <a:gd name="connsiteX1264" fmla="*/ 534694 w 3629025"/>
                <a:gd name="connsiteY1264" fmla="*/ 562166 h 1152525"/>
                <a:gd name="connsiteX1265" fmla="*/ 550505 w 3629025"/>
                <a:gd name="connsiteY1265" fmla="*/ 558737 h 1152525"/>
                <a:gd name="connsiteX1266" fmla="*/ 534694 w 3629025"/>
                <a:gd name="connsiteY1266" fmla="*/ 562166 h 1152525"/>
                <a:gd name="connsiteX1267" fmla="*/ 572222 w 3629025"/>
                <a:gd name="connsiteY1267" fmla="*/ 116586 h 1152525"/>
                <a:gd name="connsiteX1268" fmla="*/ 524788 w 3629025"/>
                <a:gd name="connsiteY1268" fmla="*/ 126873 h 1152525"/>
                <a:gd name="connsiteX1269" fmla="*/ 510119 w 3629025"/>
                <a:gd name="connsiteY1269" fmla="*/ 125730 h 1152525"/>
                <a:gd name="connsiteX1270" fmla="*/ 481163 w 3629025"/>
                <a:gd name="connsiteY1270" fmla="*/ 132017 h 1152525"/>
                <a:gd name="connsiteX1271" fmla="*/ 478496 w 3629025"/>
                <a:gd name="connsiteY1271" fmla="*/ 132588 h 1152525"/>
                <a:gd name="connsiteX1272" fmla="*/ 468304 w 3629025"/>
                <a:gd name="connsiteY1272" fmla="*/ 128207 h 1152525"/>
                <a:gd name="connsiteX1273" fmla="*/ 446111 w 3629025"/>
                <a:gd name="connsiteY1273" fmla="*/ 137446 h 1152525"/>
                <a:gd name="connsiteX1274" fmla="*/ 461542 w 3629025"/>
                <a:gd name="connsiteY1274" fmla="*/ 125349 h 1152525"/>
                <a:gd name="connsiteX1275" fmla="*/ 477353 w 3629025"/>
                <a:gd name="connsiteY1275" fmla="*/ 121920 h 1152525"/>
                <a:gd name="connsiteX1276" fmla="*/ 490498 w 3629025"/>
                <a:gd name="connsiteY1276" fmla="*/ 119063 h 1152525"/>
                <a:gd name="connsiteX1277" fmla="*/ 473162 w 3629025"/>
                <a:gd name="connsiteY1277" fmla="*/ 118491 h 1152525"/>
                <a:gd name="connsiteX1278" fmla="*/ 482211 w 3629025"/>
                <a:gd name="connsiteY1278" fmla="*/ 112109 h 1152525"/>
                <a:gd name="connsiteX1279" fmla="*/ 498784 w 3629025"/>
                <a:gd name="connsiteY1279" fmla="*/ 110681 h 1152525"/>
                <a:gd name="connsiteX1280" fmla="*/ 503261 w 3629025"/>
                <a:gd name="connsiteY1280" fmla="*/ 122873 h 1152525"/>
                <a:gd name="connsiteX1281" fmla="*/ 514501 w 3629025"/>
                <a:gd name="connsiteY1281" fmla="*/ 122587 h 1152525"/>
                <a:gd name="connsiteX1282" fmla="*/ 528407 w 3629025"/>
                <a:gd name="connsiteY1282" fmla="*/ 121730 h 1152525"/>
                <a:gd name="connsiteX1283" fmla="*/ 537075 w 3629025"/>
                <a:gd name="connsiteY1283" fmla="*/ 122015 h 1152525"/>
                <a:gd name="connsiteX1284" fmla="*/ 560792 w 3629025"/>
                <a:gd name="connsiteY1284" fmla="*/ 116872 h 1152525"/>
                <a:gd name="connsiteX1285" fmla="*/ 572222 w 3629025"/>
                <a:gd name="connsiteY1285" fmla="*/ 116586 h 1152525"/>
                <a:gd name="connsiteX1286" fmla="*/ 622324 w 3629025"/>
                <a:gd name="connsiteY1286" fmla="*/ 59722 h 1152525"/>
                <a:gd name="connsiteX1287" fmla="*/ 600511 w 3629025"/>
                <a:gd name="connsiteY1287" fmla="*/ 62294 h 1152525"/>
                <a:gd name="connsiteX1288" fmla="*/ 622324 w 3629025"/>
                <a:gd name="connsiteY1288" fmla="*/ 59722 h 1152525"/>
                <a:gd name="connsiteX1289" fmla="*/ 583557 w 3629025"/>
                <a:gd name="connsiteY1289" fmla="*/ 85630 h 1152525"/>
                <a:gd name="connsiteX1290" fmla="*/ 586605 w 3629025"/>
                <a:gd name="connsiteY1290" fmla="*/ 78391 h 1152525"/>
                <a:gd name="connsiteX1291" fmla="*/ 618609 w 3629025"/>
                <a:gd name="connsiteY1291" fmla="*/ 64865 h 1152525"/>
                <a:gd name="connsiteX1292" fmla="*/ 617085 w 3629025"/>
                <a:gd name="connsiteY1292" fmla="*/ 76200 h 1152525"/>
                <a:gd name="connsiteX1293" fmla="*/ 583557 w 3629025"/>
                <a:gd name="connsiteY1293" fmla="*/ 85630 h 1152525"/>
                <a:gd name="connsiteX1294" fmla="*/ 627181 w 3629025"/>
                <a:gd name="connsiteY1294" fmla="*/ 95917 h 1152525"/>
                <a:gd name="connsiteX1295" fmla="*/ 619276 w 3629025"/>
                <a:gd name="connsiteY1295" fmla="*/ 97631 h 1152525"/>
                <a:gd name="connsiteX1296" fmla="*/ 610608 w 3629025"/>
                <a:gd name="connsiteY1296" fmla="*/ 97346 h 1152525"/>
                <a:gd name="connsiteX1297" fmla="*/ 600797 w 3629025"/>
                <a:gd name="connsiteY1297" fmla="*/ 101632 h 1152525"/>
                <a:gd name="connsiteX1298" fmla="*/ 592129 w 3629025"/>
                <a:gd name="connsiteY1298" fmla="*/ 101346 h 1152525"/>
                <a:gd name="connsiteX1299" fmla="*/ 600416 w 3629025"/>
                <a:gd name="connsiteY1299" fmla="*/ 92964 h 1152525"/>
                <a:gd name="connsiteX1300" fmla="*/ 592129 w 3629025"/>
                <a:gd name="connsiteY1300" fmla="*/ 86011 h 1152525"/>
                <a:gd name="connsiteX1301" fmla="*/ 621085 w 3629025"/>
                <a:gd name="connsiteY1301" fmla="*/ 79724 h 1152525"/>
                <a:gd name="connsiteX1302" fmla="*/ 607560 w 3629025"/>
                <a:gd name="connsiteY1302" fmla="*/ 89249 h 1152525"/>
                <a:gd name="connsiteX1303" fmla="*/ 630896 w 3629025"/>
                <a:gd name="connsiteY1303" fmla="*/ 90773 h 1152525"/>
                <a:gd name="connsiteX1304" fmla="*/ 635754 w 3629025"/>
                <a:gd name="connsiteY1304" fmla="*/ 96298 h 1152525"/>
                <a:gd name="connsiteX1305" fmla="*/ 627181 w 3629025"/>
                <a:gd name="connsiteY1305" fmla="*/ 95917 h 1152525"/>
                <a:gd name="connsiteX1306" fmla="*/ 319905 w 3629025"/>
                <a:gd name="connsiteY1306" fmla="*/ 1059561 h 1152525"/>
                <a:gd name="connsiteX1307" fmla="*/ 297712 w 3629025"/>
                <a:gd name="connsiteY1307" fmla="*/ 1068800 h 1152525"/>
                <a:gd name="connsiteX1308" fmla="*/ 328954 w 3629025"/>
                <a:gd name="connsiteY1308" fmla="*/ 1053275 h 1152525"/>
                <a:gd name="connsiteX1309" fmla="*/ 325144 w 3629025"/>
                <a:gd name="connsiteY1309" fmla="*/ 1058513 h 1152525"/>
                <a:gd name="connsiteX1310" fmla="*/ 323239 w 3629025"/>
                <a:gd name="connsiteY1310" fmla="*/ 1061085 h 1152525"/>
                <a:gd name="connsiteX1311" fmla="*/ 319905 w 3629025"/>
                <a:gd name="connsiteY1311" fmla="*/ 1059561 h 1152525"/>
                <a:gd name="connsiteX1312" fmla="*/ 331906 w 3629025"/>
                <a:gd name="connsiteY1312" fmla="*/ 1091946 h 1152525"/>
                <a:gd name="connsiteX1313" fmla="*/ 329620 w 3629025"/>
                <a:gd name="connsiteY1313" fmla="*/ 1085850 h 1152525"/>
                <a:gd name="connsiteX1314" fmla="*/ 322096 w 3629025"/>
                <a:gd name="connsiteY1314" fmla="*/ 1080897 h 1152525"/>
                <a:gd name="connsiteX1315" fmla="*/ 332573 w 3629025"/>
                <a:gd name="connsiteY1315" fmla="*/ 1078611 h 1152525"/>
                <a:gd name="connsiteX1316" fmla="*/ 331906 w 3629025"/>
                <a:gd name="connsiteY1316" fmla="*/ 1091946 h 1152525"/>
                <a:gd name="connsiteX1317" fmla="*/ 358576 w 3629025"/>
                <a:gd name="connsiteY1317" fmla="*/ 1079564 h 1152525"/>
                <a:gd name="connsiteX1318" fmla="*/ 345051 w 3629025"/>
                <a:gd name="connsiteY1318" fmla="*/ 1089089 h 1152525"/>
                <a:gd name="connsiteX1319" fmla="*/ 340955 w 3629025"/>
                <a:gd name="connsiteY1319" fmla="*/ 1085660 h 1152525"/>
                <a:gd name="connsiteX1320" fmla="*/ 358576 w 3629025"/>
                <a:gd name="connsiteY1320" fmla="*/ 1079564 h 1152525"/>
                <a:gd name="connsiteX1321" fmla="*/ 390104 w 3629025"/>
                <a:gd name="connsiteY1321" fmla="*/ 633032 h 1152525"/>
                <a:gd name="connsiteX1322" fmla="*/ 395343 w 3629025"/>
                <a:gd name="connsiteY1322" fmla="*/ 631888 h 1152525"/>
                <a:gd name="connsiteX1323" fmla="*/ 388961 w 3629025"/>
                <a:gd name="connsiteY1323" fmla="*/ 637699 h 1152525"/>
                <a:gd name="connsiteX1324" fmla="*/ 390104 w 3629025"/>
                <a:gd name="connsiteY1324" fmla="*/ 633032 h 1152525"/>
                <a:gd name="connsiteX1325" fmla="*/ 415726 w 3629025"/>
                <a:gd name="connsiteY1325" fmla="*/ 948976 h 1152525"/>
                <a:gd name="connsiteX1326" fmla="*/ 413821 w 3629025"/>
                <a:gd name="connsiteY1326" fmla="*/ 951548 h 1152525"/>
                <a:gd name="connsiteX1327" fmla="*/ 407821 w 3629025"/>
                <a:gd name="connsiteY1327" fmla="*/ 950690 h 1152525"/>
                <a:gd name="connsiteX1328" fmla="*/ 390485 w 3629025"/>
                <a:gd name="connsiteY1328" fmla="*/ 950119 h 1152525"/>
                <a:gd name="connsiteX1329" fmla="*/ 429252 w 3629025"/>
                <a:gd name="connsiteY1329" fmla="*/ 939451 h 1152525"/>
                <a:gd name="connsiteX1330" fmla="*/ 415726 w 3629025"/>
                <a:gd name="connsiteY1330" fmla="*/ 948976 h 1152525"/>
                <a:gd name="connsiteX1331" fmla="*/ 890071 w 3629025"/>
                <a:gd name="connsiteY1331" fmla="*/ 985647 h 1152525"/>
                <a:gd name="connsiteX1332" fmla="*/ 876546 w 3629025"/>
                <a:gd name="connsiteY1332" fmla="*/ 995172 h 1152525"/>
                <a:gd name="connsiteX1333" fmla="*/ 890071 w 3629025"/>
                <a:gd name="connsiteY1333" fmla="*/ 985647 h 1152525"/>
                <a:gd name="connsiteX1334" fmla="*/ 553172 w 3629025"/>
                <a:gd name="connsiteY1334" fmla="*/ 1144334 h 1152525"/>
                <a:gd name="connsiteX1335" fmla="*/ 553172 w 3629025"/>
                <a:gd name="connsiteY1335" fmla="*/ 1144334 h 1152525"/>
                <a:gd name="connsiteX1336" fmla="*/ 553172 w 3629025"/>
                <a:gd name="connsiteY1336" fmla="*/ 1144334 h 1152525"/>
                <a:gd name="connsiteX1337" fmla="*/ 612322 w 3629025"/>
                <a:gd name="connsiteY1337" fmla="*/ 1096423 h 1152525"/>
                <a:gd name="connsiteX1338" fmla="*/ 617942 w 3629025"/>
                <a:gd name="connsiteY1338" fmla="*/ 1103948 h 1152525"/>
                <a:gd name="connsiteX1339" fmla="*/ 610798 w 3629025"/>
                <a:gd name="connsiteY1339" fmla="*/ 1107662 h 1152525"/>
                <a:gd name="connsiteX1340" fmla="*/ 602226 w 3629025"/>
                <a:gd name="connsiteY1340" fmla="*/ 1092041 h 1152525"/>
                <a:gd name="connsiteX1341" fmla="*/ 618037 w 3629025"/>
                <a:gd name="connsiteY1341" fmla="*/ 1088612 h 1152525"/>
                <a:gd name="connsiteX1342" fmla="*/ 612322 w 3629025"/>
                <a:gd name="connsiteY1342" fmla="*/ 1096423 h 1152525"/>
                <a:gd name="connsiteX1343" fmla="*/ 621752 w 3629025"/>
                <a:gd name="connsiteY1343" fmla="*/ 1083469 h 1152525"/>
                <a:gd name="connsiteX1344" fmla="*/ 592796 w 3629025"/>
                <a:gd name="connsiteY1344" fmla="*/ 1089755 h 1152525"/>
                <a:gd name="connsiteX1345" fmla="*/ 605655 w 3629025"/>
                <a:gd name="connsiteY1345" fmla="*/ 1078230 h 1152525"/>
                <a:gd name="connsiteX1346" fmla="*/ 614323 w 3629025"/>
                <a:gd name="connsiteY1346" fmla="*/ 1078516 h 1152525"/>
                <a:gd name="connsiteX1347" fmla="*/ 622228 w 3629025"/>
                <a:gd name="connsiteY1347" fmla="*/ 1076801 h 1152525"/>
                <a:gd name="connsiteX1348" fmla="*/ 624514 w 3629025"/>
                <a:gd name="connsiteY1348" fmla="*/ 1082897 h 1152525"/>
                <a:gd name="connsiteX1349" fmla="*/ 631658 w 3629025"/>
                <a:gd name="connsiteY1349" fmla="*/ 1079183 h 1152525"/>
                <a:gd name="connsiteX1350" fmla="*/ 637278 w 3629025"/>
                <a:gd name="connsiteY1350" fmla="*/ 1086707 h 1152525"/>
                <a:gd name="connsiteX1351" fmla="*/ 621752 w 3629025"/>
                <a:gd name="connsiteY1351" fmla="*/ 1083469 h 1152525"/>
                <a:gd name="connsiteX1352" fmla="*/ 626610 w 3629025"/>
                <a:gd name="connsiteY1352" fmla="*/ 1104329 h 1152525"/>
                <a:gd name="connsiteX1353" fmla="*/ 624324 w 3629025"/>
                <a:gd name="connsiteY1353" fmla="*/ 1098233 h 1152525"/>
                <a:gd name="connsiteX1354" fmla="*/ 637468 w 3629025"/>
                <a:gd name="connsiteY1354" fmla="*/ 1095375 h 1152525"/>
                <a:gd name="connsiteX1355" fmla="*/ 626610 w 3629025"/>
                <a:gd name="connsiteY1355" fmla="*/ 1104329 h 1152525"/>
                <a:gd name="connsiteX1356" fmla="*/ 710906 w 3629025"/>
                <a:gd name="connsiteY1356" fmla="*/ 1070610 h 1152525"/>
                <a:gd name="connsiteX1357" fmla="*/ 707096 w 3629025"/>
                <a:gd name="connsiteY1357" fmla="*/ 1075849 h 1152525"/>
                <a:gd name="connsiteX1358" fmla="*/ 695857 w 3629025"/>
                <a:gd name="connsiteY1358" fmla="*/ 1076135 h 1152525"/>
                <a:gd name="connsiteX1359" fmla="*/ 690237 w 3629025"/>
                <a:gd name="connsiteY1359" fmla="*/ 1083945 h 1152525"/>
                <a:gd name="connsiteX1360" fmla="*/ 709001 w 3629025"/>
                <a:gd name="connsiteY1360" fmla="*/ 1088612 h 1152525"/>
                <a:gd name="connsiteX1361" fmla="*/ 693952 w 3629025"/>
                <a:gd name="connsiteY1361" fmla="*/ 1094042 h 1152525"/>
                <a:gd name="connsiteX1362" fmla="*/ 688713 w 3629025"/>
                <a:gd name="connsiteY1362" fmla="*/ 1079849 h 1152525"/>
                <a:gd name="connsiteX1363" fmla="*/ 677473 w 3629025"/>
                <a:gd name="connsiteY1363" fmla="*/ 1080135 h 1152525"/>
                <a:gd name="connsiteX1364" fmla="*/ 683093 w 3629025"/>
                <a:gd name="connsiteY1364" fmla="*/ 1072325 h 1152525"/>
                <a:gd name="connsiteX1365" fmla="*/ 688332 w 3629025"/>
                <a:gd name="connsiteY1365" fmla="*/ 1071182 h 1152525"/>
                <a:gd name="connsiteX1366" fmla="*/ 689475 w 3629025"/>
                <a:gd name="connsiteY1366" fmla="*/ 1066514 h 1152525"/>
                <a:gd name="connsiteX1367" fmla="*/ 711287 w 3629025"/>
                <a:gd name="connsiteY1367" fmla="*/ 1063943 h 1152525"/>
                <a:gd name="connsiteX1368" fmla="*/ 710906 w 3629025"/>
                <a:gd name="connsiteY1368" fmla="*/ 1070610 h 1152525"/>
                <a:gd name="connsiteX1369" fmla="*/ 756436 w 3629025"/>
                <a:gd name="connsiteY1369" fmla="*/ 1062895 h 1152525"/>
                <a:gd name="connsiteX1370" fmla="*/ 769580 w 3629025"/>
                <a:gd name="connsiteY1370" fmla="*/ 1060037 h 1152525"/>
                <a:gd name="connsiteX1371" fmla="*/ 756436 w 3629025"/>
                <a:gd name="connsiteY1371" fmla="*/ 1062895 h 1152525"/>
                <a:gd name="connsiteX1372" fmla="*/ 834826 w 3629025"/>
                <a:gd name="connsiteY1372" fmla="*/ 997744 h 1152525"/>
                <a:gd name="connsiteX1373" fmla="*/ 825778 w 3629025"/>
                <a:gd name="connsiteY1373" fmla="*/ 1004126 h 1152525"/>
                <a:gd name="connsiteX1374" fmla="*/ 834826 w 3629025"/>
                <a:gd name="connsiteY1374" fmla="*/ 997744 h 1152525"/>
                <a:gd name="connsiteX1375" fmla="*/ 839113 w 3629025"/>
                <a:gd name="connsiteY1375" fmla="*/ 1055846 h 1152525"/>
                <a:gd name="connsiteX1376" fmla="*/ 842161 w 3629025"/>
                <a:gd name="connsiteY1376" fmla="*/ 1048607 h 1152525"/>
                <a:gd name="connsiteX1377" fmla="*/ 856829 w 3629025"/>
                <a:gd name="connsiteY1377" fmla="*/ 1049750 h 1152525"/>
                <a:gd name="connsiteX1378" fmla="*/ 839113 w 3629025"/>
                <a:gd name="connsiteY1378" fmla="*/ 1055846 h 1152525"/>
                <a:gd name="connsiteX1379" fmla="*/ 878641 w 3629025"/>
                <a:gd name="connsiteY1379" fmla="*/ 1047274 h 1152525"/>
                <a:gd name="connsiteX1380" fmla="*/ 886547 w 3629025"/>
                <a:gd name="connsiteY1380" fmla="*/ 1045559 h 1152525"/>
                <a:gd name="connsiteX1381" fmla="*/ 888833 w 3629025"/>
                <a:gd name="connsiteY1381" fmla="*/ 1036320 h 1152525"/>
                <a:gd name="connsiteX1382" fmla="*/ 892929 w 3629025"/>
                <a:gd name="connsiteY1382" fmla="*/ 1039749 h 1152525"/>
                <a:gd name="connsiteX1383" fmla="*/ 908740 w 3629025"/>
                <a:gd name="connsiteY1383" fmla="*/ 1036320 h 1152525"/>
                <a:gd name="connsiteX1384" fmla="*/ 914360 w 3629025"/>
                <a:gd name="connsiteY1384" fmla="*/ 1043845 h 1152525"/>
                <a:gd name="connsiteX1385" fmla="*/ 878641 w 3629025"/>
                <a:gd name="connsiteY1385" fmla="*/ 1047274 h 1152525"/>
                <a:gd name="connsiteX1386" fmla="*/ 1220970 w 3629025"/>
                <a:gd name="connsiteY1386" fmla="*/ 972693 h 1152525"/>
                <a:gd name="connsiteX1387" fmla="*/ 1223923 w 3629025"/>
                <a:gd name="connsiteY1387" fmla="*/ 980789 h 1152525"/>
                <a:gd name="connsiteX1388" fmla="*/ 1211540 w 3629025"/>
                <a:gd name="connsiteY1388" fmla="*/ 985647 h 1152525"/>
                <a:gd name="connsiteX1389" fmla="*/ 1220970 w 3629025"/>
                <a:gd name="connsiteY1389" fmla="*/ 972693 h 1152525"/>
                <a:gd name="connsiteX1390" fmla="*/ 1174678 w 3629025"/>
                <a:gd name="connsiteY1390" fmla="*/ 993743 h 1152525"/>
                <a:gd name="connsiteX1391" fmla="*/ 1175059 w 3629025"/>
                <a:gd name="connsiteY1391" fmla="*/ 987076 h 1152525"/>
                <a:gd name="connsiteX1392" fmla="*/ 1193538 w 3629025"/>
                <a:gd name="connsiteY1392" fmla="*/ 983075 h 1152525"/>
                <a:gd name="connsiteX1393" fmla="*/ 1174678 w 3629025"/>
                <a:gd name="connsiteY1393" fmla="*/ 993743 h 1152525"/>
                <a:gd name="connsiteX1394" fmla="*/ 1185251 w 3629025"/>
                <a:gd name="connsiteY1394" fmla="*/ 976122 h 1152525"/>
                <a:gd name="connsiteX1395" fmla="*/ 1170202 w 3629025"/>
                <a:gd name="connsiteY1395" fmla="*/ 981551 h 1152525"/>
                <a:gd name="connsiteX1396" fmla="*/ 1185251 w 3629025"/>
                <a:gd name="connsiteY1396" fmla="*/ 976122 h 1152525"/>
                <a:gd name="connsiteX1397" fmla="*/ 1167916 w 3629025"/>
                <a:gd name="connsiteY1397" fmla="*/ 990790 h 1152525"/>
                <a:gd name="connsiteX1398" fmla="*/ 1150961 w 3629025"/>
                <a:gd name="connsiteY1398" fmla="*/ 998887 h 1152525"/>
                <a:gd name="connsiteX1399" fmla="*/ 1146484 w 3629025"/>
                <a:gd name="connsiteY1399" fmla="*/ 986790 h 1152525"/>
                <a:gd name="connsiteX1400" fmla="*/ 1167916 w 3629025"/>
                <a:gd name="connsiteY1400" fmla="*/ 990790 h 1152525"/>
                <a:gd name="connsiteX1401" fmla="*/ 1266880 w 3629025"/>
                <a:gd name="connsiteY1401" fmla="*/ 958310 h 1152525"/>
                <a:gd name="connsiteX1402" fmla="*/ 1258594 w 3629025"/>
                <a:gd name="connsiteY1402" fmla="*/ 966692 h 1152525"/>
                <a:gd name="connsiteX1403" fmla="*/ 1266880 w 3629025"/>
                <a:gd name="connsiteY1403" fmla="*/ 958310 h 1152525"/>
                <a:gd name="connsiteX1404" fmla="*/ 1341652 w 3629025"/>
                <a:gd name="connsiteY1404" fmla="*/ 952976 h 1152525"/>
                <a:gd name="connsiteX1405" fmla="*/ 1357082 w 3629025"/>
                <a:gd name="connsiteY1405" fmla="*/ 956215 h 1152525"/>
                <a:gd name="connsiteX1406" fmla="*/ 1341652 w 3629025"/>
                <a:gd name="connsiteY1406" fmla="*/ 952976 h 1152525"/>
                <a:gd name="connsiteX1407" fmla="*/ 1855621 w 3629025"/>
                <a:gd name="connsiteY1407" fmla="*/ 9906 h 1152525"/>
                <a:gd name="connsiteX1408" fmla="*/ 1839047 w 3629025"/>
                <a:gd name="connsiteY1408" fmla="*/ 11335 h 1152525"/>
                <a:gd name="connsiteX1409" fmla="*/ 1855621 w 3629025"/>
                <a:gd name="connsiteY1409" fmla="*/ 9906 h 1152525"/>
                <a:gd name="connsiteX1410" fmla="*/ 1848382 w 3629025"/>
                <a:gd name="connsiteY1410" fmla="*/ 28956 h 1152525"/>
                <a:gd name="connsiteX1411" fmla="*/ 1835999 w 3629025"/>
                <a:gd name="connsiteY1411" fmla="*/ 33814 h 1152525"/>
                <a:gd name="connsiteX1412" fmla="*/ 1848382 w 3629025"/>
                <a:gd name="connsiteY1412" fmla="*/ 28956 h 1152525"/>
                <a:gd name="connsiteX1413" fmla="*/ 1833808 w 3629025"/>
                <a:gd name="connsiteY1413" fmla="*/ 791147 h 1152525"/>
                <a:gd name="connsiteX1414" fmla="*/ 1824760 w 3629025"/>
                <a:gd name="connsiteY1414" fmla="*/ 797528 h 1152525"/>
                <a:gd name="connsiteX1415" fmla="*/ 1833808 w 3629025"/>
                <a:gd name="connsiteY1415" fmla="*/ 791147 h 1152525"/>
                <a:gd name="connsiteX1416" fmla="*/ 1811996 w 3629025"/>
                <a:gd name="connsiteY1416" fmla="*/ 15050 h 1152525"/>
                <a:gd name="connsiteX1417" fmla="*/ 1794280 w 3629025"/>
                <a:gd name="connsiteY1417" fmla="*/ 21050 h 1152525"/>
                <a:gd name="connsiteX1418" fmla="*/ 1811996 w 3629025"/>
                <a:gd name="connsiteY1418" fmla="*/ 15050 h 1152525"/>
                <a:gd name="connsiteX1419" fmla="*/ 1759323 w 3629025"/>
                <a:gd name="connsiteY1419" fmla="*/ 26480 h 1152525"/>
                <a:gd name="connsiteX1420" fmla="*/ 1744273 w 3629025"/>
                <a:gd name="connsiteY1420" fmla="*/ 31909 h 1152525"/>
                <a:gd name="connsiteX1421" fmla="*/ 1759323 w 3629025"/>
                <a:gd name="connsiteY1421" fmla="*/ 26480 h 1152525"/>
                <a:gd name="connsiteX1422" fmla="*/ 1737130 w 3629025"/>
                <a:gd name="connsiteY1422" fmla="*/ 51054 h 1152525"/>
                <a:gd name="connsiteX1423" fmla="*/ 1731891 w 3629025"/>
                <a:gd name="connsiteY1423" fmla="*/ 52197 h 1152525"/>
                <a:gd name="connsiteX1424" fmla="*/ 1728557 w 3629025"/>
                <a:gd name="connsiteY1424" fmla="*/ 50768 h 1152525"/>
                <a:gd name="connsiteX1425" fmla="*/ 1737130 w 3629025"/>
                <a:gd name="connsiteY1425" fmla="*/ 51054 h 1152525"/>
                <a:gd name="connsiteX1426" fmla="*/ 1700649 w 3629025"/>
                <a:gd name="connsiteY1426" fmla="*/ 37148 h 1152525"/>
                <a:gd name="connsiteX1427" fmla="*/ 1702173 w 3629025"/>
                <a:gd name="connsiteY1427" fmla="*/ 41243 h 1152525"/>
                <a:gd name="connsiteX1428" fmla="*/ 1694267 w 3629025"/>
                <a:gd name="connsiteY1428" fmla="*/ 42958 h 1152525"/>
                <a:gd name="connsiteX1429" fmla="*/ 1692743 w 3629025"/>
                <a:gd name="connsiteY1429" fmla="*/ 38862 h 1152525"/>
                <a:gd name="connsiteX1430" fmla="*/ 1700649 w 3629025"/>
                <a:gd name="connsiteY1430" fmla="*/ 37148 h 1152525"/>
                <a:gd name="connsiteX1431" fmla="*/ 1663787 w 3629025"/>
                <a:gd name="connsiteY1431" fmla="*/ 45148 h 1152525"/>
                <a:gd name="connsiteX1432" fmla="*/ 1651405 w 3629025"/>
                <a:gd name="connsiteY1432" fmla="*/ 50006 h 1152525"/>
                <a:gd name="connsiteX1433" fmla="*/ 1663787 w 3629025"/>
                <a:gd name="connsiteY1433" fmla="*/ 45148 h 1152525"/>
                <a:gd name="connsiteX1434" fmla="*/ 1652548 w 3629025"/>
                <a:gd name="connsiteY1434" fmla="*/ 839343 h 1152525"/>
                <a:gd name="connsiteX1435" fmla="*/ 1661596 w 3629025"/>
                <a:gd name="connsiteY1435" fmla="*/ 832961 h 1152525"/>
                <a:gd name="connsiteX1436" fmla="*/ 1652548 w 3629025"/>
                <a:gd name="connsiteY1436" fmla="*/ 839343 h 1152525"/>
                <a:gd name="connsiteX1437" fmla="*/ 1653691 w 3629025"/>
                <a:gd name="connsiteY1437" fmla="*/ 40767 h 1152525"/>
                <a:gd name="connsiteX1438" fmla="*/ 1640546 w 3629025"/>
                <a:gd name="connsiteY1438" fmla="*/ 43625 h 1152525"/>
                <a:gd name="connsiteX1439" fmla="*/ 1653691 w 3629025"/>
                <a:gd name="connsiteY1439" fmla="*/ 40767 h 1152525"/>
                <a:gd name="connsiteX1440" fmla="*/ 1595302 w 3629025"/>
                <a:gd name="connsiteY1440" fmla="*/ 60008 h 1152525"/>
                <a:gd name="connsiteX1441" fmla="*/ 1634831 w 3629025"/>
                <a:gd name="connsiteY1441" fmla="*/ 51435 h 1152525"/>
                <a:gd name="connsiteX1442" fmla="*/ 1593493 w 3629025"/>
                <a:gd name="connsiteY1442" fmla="*/ 62675 h 1152525"/>
                <a:gd name="connsiteX1443" fmla="*/ 1595302 w 3629025"/>
                <a:gd name="connsiteY1443" fmla="*/ 60008 h 1152525"/>
                <a:gd name="connsiteX1444" fmla="*/ 1487289 w 3629025"/>
                <a:gd name="connsiteY1444" fmla="*/ 98870 h 1152525"/>
                <a:gd name="connsiteX1445" fmla="*/ 1476049 w 3629025"/>
                <a:gd name="connsiteY1445" fmla="*/ 99155 h 1152525"/>
                <a:gd name="connsiteX1446" fmla="*/ 1487289 w 3629025"/>
                <a:gd name="connsiteY1446" fmla="*/ 98870 h 1152525"/>
                <a:gd name="connsiteX1447" fmla="*/ 1230590 w 3629025"/>
                <a:gd name="connsiteY1447" fmla="*/ 89154 h 1152525"/>
                <a:gd name="connsiteX1448" fmla="*/ 1235829 w 3629025"/>
                <a:gd name="connsiteY1448" fmla="*/ 88011 h 1152525"/>
                <a:gd name="connsiteX1449" fmla="*/ 1230590 w 3629025"/>
                <a:gd name="connsiteY1449" fmla="*/ 89154 h 1152525"/>
                <a:gd name="connsiteX1450" fmla="*/ 1200682 w 3629025"/>
                <a:gd name="connsiteY1450" fmla="*/ 154686 h 1152525"/>
                <a:gd name="connsiteX1451" fmla="*/ 1224399 w 3629025"/>
                <a:gd name="connsiteY1451" fmla="*/ 149543 h 1152525"/>
                <a:gd name="connsiteX1452" fmla="*/ 1217255 w 3629025"/>
                <a:gd name="connsiteY1452" fmla="*/ 153257 h 1152525"/>
                <a:gd name="connsiteX1453" fmla="*/ 1180393 w 3629025"/>
                <a:gd name="connsiteY1453" fmla="*/ 161258 h 1152525"/>
                <a:gd name="connsiteX1454" fmla="*/ 1200682 w 3629025"/>
                <a:gd name="connsiteY1454" fmla="*/ 154686 h 1152525"/>
                <a:gd name="connsiteX1455" fmla="*/ 1125244 w 3629025"/>
                <a:gd name="connsiteY1455" fmla="*/ 112109 h 1152525"/>
                <a:gd name="connsiteX1456" fmla="*/ 1177917 w 3629025"/>
                <a:gd name="connsiteY1456" fmla="*/ 100679 h 1152525"/>
                <a:gd name="connsiteX1457" fmla="*/ 1165534 w 3629025"/>
                <a:gd name="connsiteY1457" fmla="*/ 105537 h 1152525"/>
                <a:gd name="connsiteX1458" fmla="*/ 1157629 w 3629025"/>
                <a:gd name="connsiteY1458" fmla="*/ 107252 h 1152525"/>
                <a:gd name="connsiteX1459" fmla="*/ 1155724 w 3629025"/>
                <a:gd name="connsiteY1459" fmla="*/ 109823 h 1152525"/>
                <a:gd name="connsiteX1460" fmla="*/ 1120767 w 3629025"/>
                <a:gd name="connsiteY1460" fmla="*/ 115253 h 1152525"/>
                <a:gd name="connsiteX1461" fmla="*/ 1125244 w 3629025"/>
                <a:gd name="connsiteY1461" fmla="*/ 112109 h 1152525"/>
                <a:gd name="connsiteX1462" fmla="*/ 1169154 w 3629025"/>
                <a:gd name="connsiteY1462" fmla="*/ 161639 h 1152525"/>
                <a:gd name="connsiteX1463" fmla="*/ 1143532 w 3629025"/>
                <a:gd name="connsiteY1463" fmla="*/ 169355 h 1152525"/>
                <a:gd name="connsiteX1464" fmla="*/ 1169154 w 3629025"/>
                <a:gd name="connsiteY1464" fmla="*/ 161639 h 1152525"/>
                <a:gd name="connsiteX1465" fmla="*/ 1119052 w 3629025"/>
                <a:gd name="connsiteY1465" fmla="*/ 172498 h 1152525"/>
                <a:gd name="connsiteX1466" fmla="*/ 1128863 w 3629025"/>
                <a:gd name="connsiteY1466" fmla="*/ 168212 h 1152525"/>
                <a:gd name="connsiteX1467" fmla="*/ 1103241 w 3629025"/>
                <a:gd name="connsiteY1467" fmla="*/ 175927 h 1152525"/>
                <a:gd name="connsiteX1468" fmla="*/ 1119052 w 3629025"/>
                <a:gd name="connsiteY1468" fmla="*/ 172498 h 1152525"/>
                <a:gd name="connsiteX1469" fmla="*/ 1039709 w 3629025"/>
                <a:gd name="connsiteY1469" fmla="*/ 196310 h 1152525"/>
                <a:gd name="connsiteX1470" fmla="*/ 1049139 w 3629025"/>
                <a:gd name="connsiteY1470" fmla="*/ 198596 h 1152525"/>
                <a:gd name="connsiteX1471" fmla="*/ 1066093 w 3629025"/>
                <a:gd name="connsiteY1471" fmla="*/ 190500 h 1152525"/>
                <a:gd name="connsiteX1472" fmla="*/ 1088668 w 3629025"/>
                <a:gd name="connsiteY1472" fmla="*/ 189929 h 1152525"/>
                <a:gd name="connsiteX1473" fmla="*/ 1102955 w 3629025"/>
                <a:gd name="connsiteY1473" fmla="*/ 182404 h 1152525"/>
                <a:gd name="connsiteX1474" fmla="*/ 1118005 w 3629025"/>
                <a:gd name="connsiteY1474" fmla="*/ 176975 h 1152525"/>
                <a:gd name="connsiteX1475" fmla="*/ 1138674 w 3629025"/>
                <a:gd name="connsiteY1475" fmla="*/ 179070 h 1152525"/>
                <a:gd name="connsiteX1476" fmla="*/ 1169535 w 3629025"/>
                <a:gd name="connsiteY1476" fmla="*/ 170212 h 1152525"/>
                <a:gd name="connsiteX1477" fmla="*/ 1220303 w 3629025"/>
                <a:gd name="connsiteY1477" fmla="*/ 161354 h 1152525"/>
                <a:gd name="connsiteX1478" fmla="*/ 1225542 w 3629025"/>
                <a:gd name="connsiteY1478" fmla="*/ 160211 h 1152525"/>
                <a:gd name="connsiteX1479" fmla="*/ 1238686 w 3629025"/>
                <a:gd name="connsiteY1479" fmla="*/ 157353 h 1152525"/>
                <a:gd name="connsiteX1480" fmla="*/ 1243163 w 3629025"/>
                <a:gd name="connsiteY1480" fmla="*/ 154210 h 1152525"/>
                <a:gd name="connsiteX1481" fmla="*/ 1265737 w 3629025"/>
                <a:gd name="connsiteY1481" fmla="*/ 153638 h 1152525"/>
                <a:gd name="connsiteX1482" fmla="*/ 1267642 w 3629025"/>
                <a:gd name="connsiteY1482" fmla="*/ 151067 h 1152525"/>
                <a:gd name="connsiteX1483" fmla="*/ 1300408 w 3629025"/>
                <a:gd name="connsiteY1483" fmla="*/ 139541 h 1152525"/>
                <a:gd name="connsiteX1484" fmla="*/ 1283835 w 3629025"/>
                <a:gd name="connsiteY1484" fmla="*/ 140970 h 1152525"/>
                <a:gd name="connsiteX1485" fmla="*/ 1268023 w 3629025"/>
                <a:gd name="connsiteY1485" fmla="*/ 144399 h 1152525"/>
                <a:gd name="connsiteX1486" fmla="*/ 1256689 w 3629025"/>
                <a:gd name="connsiteY1486" fmla="*/ 144685 h 1152525"/>
                <a:gd name="connsiteX1487" fmla="*/ 1254784 w 3629025"/>
                <a:gd name="connsiteY1487" fmla="*/ 147257 h 1152525"/>
                <a:gd name="connsiteX1488" fmla="*/ 1251450 w 3629025"/>
                <a:gd name="connsiteY1488" fmla="*/ 145828 h 1152525"/>
                <a:gd name="connsiteX1489" fmla="*/ 1241639 w 3629025"/>
                <a:gd name="connsiteY1489" fmla="*/ 150114 h 1152525"/>
                <a:gd name="connsiteX1490" fmla="*/ 1238210 w 3629025"/>
                <a:gd name="connsiteY1490" fmla="*/ 148685 h 1152525"/>
                <a:gd name="connsiteX1491" fmla="*/ 1232971 w 3629025"/>
                <a:gd name="connsiteY1491" fmla="*/ 149828 h 1152525"/>
                <a:gd name="connsiteX1492" fmla="*/ 1250688 w 3629025"/>
                <a:gd name="connsiteY1492" fmla="*/ 143828 h 1152525"/>
                <a:gd name="connsiteX1493" fmla="*/ 1252593 w 3629025"/>
                <a:gd name="connsiteY1493" fmla="*/ 141256 h 1152525"/>
                <a:gd name="connsiteX1494" fmla="*/ 1266499 w 3629025"/>
                <a:gd name="connsiteY1494" fmla="*/ 140399 h 1152525"/>
                <a:gd name="connsiteX1495" fmla="*/ 1313934 w 3629025"/>
                <a:gd name="connsiteY1495" fmla="*/ 130112 h 1152525"/>
                <a:gd name="connsiteX1496" fmla="*/ 1324507 w 3629025"/>
                <a:gd name="connsiteY1496" fmla="*/ 127826 h 1152525"/>
                <a:gd name="connsiteX1497" fmla="*/ 1325269 w 3629025"/>
                <a:gd name="connsiteY1497" fmla="*/ 129826 h 1152525"/>
                <a:gd name="connsiteX1498" fmla="*/ 1335079 w 3629025"/>
                <a:gd name="connsiteY1498" fmla="*/ 125540 h 1152525"/>
                <a:gd name="connsiteX1499" fmla="*/ 1345652 w 3629025"/>
                <a:gd name="connsiteY1499" fmla="*/ 123253 h 1152525"/>
                <a:gd name="connsiteX1500" fmla="*/ 1377275 w 3629025"/>
                <a:gd name="connsiteY1500" fmla="*/ 116396 h 1152525"/>
                <a:gd name="connsiteX1501" fmla="*/ 1390420 w 3629025"/>
                <a:gd name="connsiteY1501" fmla="*/ 113538 h 1152525"/>
                <a:gd name="connsiteX1502" fmla="*/ 1416804 w 3629025"/>
                <a:gd name="connsiteY1502" fmla="*/ 107823 h 1152525"/>
                <a:gd name="connsiteX1503" fmla="*/ 1430710 w 3629025"/>
                <a:gd name="connsiteY1503" fmla="*/ 106966 h 1152525"/>
                <a:gd name="connsiteX1504" fmla="*/ 1448427 w 3629025"/>
                <a:gd name="connsiteY1504" fmla="*/ 100965 h 1152525"/>
                <a:gd name="connsiteX1505" fmla="*/ 1451761 w 3629025"/>
                <a:gd name="connsiteY1505" fmla="*/ 102394 h 1152525"/>
                <a:gd name="connsiteX1506" fmla="*/ 1470144 w 3629025"/>
                <a:gd name="connsiteY1506" fmla="*/ 98393 h 1152525"/>
                <a:gd name="connsiteX1507" fmla="*/ 1458523 w 3629025"/>
                <a:gd name="connsiteY1507" fmla="*/ 105347 h 1152525"/>
                <a:gd name="connsiteX1508" fmla="*/ 1447951 w 3629025"/>
                <a:gd name="connsiteY1508" fmla="*/ 107633 h 1152525"/>
                <a:gd name="connsiteX1509" fmla="*/ 1444522 w 3629025"/>
                <a:gd name="connsiteY1509" fmla="*/ 106204 h 1152525"/>
                <a:gd name="connsiteX1510" fmla="*/ 1434711 w 3629025"/>
                <a:gd name="connsiteY1510" fmla="*/ 110490 h 1152525"/>
                <a:gd name="connsiteX1511" fmla="*/ 1423471 w 3629025"/>
                <a:gd name="connsiteY1511" fmla="*/ 110776 h 1152525"/>
                <a:gd name="connsiteX1512" fmla="*/ 1413661 w 3629025"/>
                <a:gd name="connsiteY1512" fmla="*/ 115062 h 1152525"/>
                <a:gd name="connsiteX1513" fmla="*/ 1410232 w 3629025"/>
                <a:gd name="connsiteY1513" fmla="*/ 113633 h 1152525"/>
                <a:gd name="connsiteX1514" fmla="*/ 1352320 w 3629025"/>
                <a:gd name="connsiteY1514" fmla="*/ 126206 h 1152525"/>
                <a:gd name="connsiteX1515" fmla="*/ 1336508 w 3629025"/>
                <a:gd name="connsiteY1515" fmla="*/ 129635 h 1152525"/>
                <a:gd name="connsiteX1516" fmla="*/ 1307552 w 3629025"/>
                <a:gd name="connsiteY1516" fmla="*/ 135922 h 1152525"/>
                <a:gd name="connsiteX1517" fmla="*/ 1328983 w 3629025"/>
                <a:gd name="connsiteY1517" fmla="*/ 140018 h 1152525"/>
                <a:gd name="connsiteX1518" fmla="*/ 1343271 w 3629025"/>
                <a:gd name="connsiteY1518" fmla="*/ 132493 h 1152525"/>
                <a:gd name="connsiteX1519" fmla="*/ 1357939 w 3629025"/>
                <a:gd name="connsiteY1519" fmla="*/ 133636 h 1152525"/>
                <a:gd name="connsiteX1520" fmla="*/ 1374894 w 3629025"/>
                <a:gd name="connsiteY1520" fmla="*/ 125540 h 1152525"/>
                <a:gd name="connsiteX1521" fmla="*/ 1427186 w 3629025"/>
                <a:gd name="connsiteY1521" fmla="*/ 120682 h 1152525"/>
                <a:gd name="connsiteX1522" fmla="*/ 1444903 w 3629025"/>
                <a:gd name="connsiteY1522" fmla="*/ 114681 h 1152525"/>
                <a:gd name="connsiteX1523" fmla="*/ 1446808 w 3629025"/>
                <a:gd name="connsiteY1523" fmla="*/ 112109 h 1152525"/>
                <a:gd name="connsiteX1524" fmla="*/ 1450237 w 3629025"/>
                <a:gd name="connsiteY1524" fmla="*/ 113538 h 1152525"/>
                <a:gd name="connsiteX1525" fmla="*/ 1454713 w 3629025"/>
                <a:gd name="connsiteY1525" fmla="*/ 110395 h 1152525"/>
                <a:gd name="connsiteX1526" fmla="*/ 1465953 w 3629025"/>
                <a:gd name="connsiteY1526" fmla="*/ 110109 h 1152525"/>
                <a:gd name="connsiteX1527" fmla="*/ 1495671 w 3629025"/>
                <a:gd name="connsiteY1527" fmla="*/ 105823 h 1152525"/>
                <a:gd name="connsiteX1528" fmla="*/ 1507387 w 3629025"/>
                <a:gd name="connsiteY1528" fmla="*/ 98870 h 1152525"/>
                <a:gd name="connsiteX1529" fmla="*/ 1516054 w 3629025"/>
                <a:gd name="connsiteY1529" fmla="*/ 99155 h 1152525"/>
                <a:gd name="connsiteX1530" fmla="*/ 1517959 w 3629025"/>
                <a:gd name="connsiteY1530" fmla="*/ 96584 h 1152525"/>
                <a:gd name="connsiteX1531" fmla="*/ 1552154 w 3629025"/>
                <a:gd name="connsiteY1531" fmla="*/ 89154 h 1152525"/>
                <a:gd name="connsiteX1532" fmla="*/ 1573204 w 3629025"/>
                <a:gd name="connsiteY1532" fmla="*/ 84582 h 1152525"/>
                <a:gd name="connsiteX1533" fmla="*/ 1571299 w 3629025"/>
                <a:gd name="connsiteY1533" fmla="*/ 87154 h 1152525"/>
                <a:gd name="connsiteX1534" fmla="*/ 1560727 w 3629025"/>
                <a:gd name="connsiteY1534" fmla="*/ 89440 h 1152525"/>
                <a:gd name="connsiteX1535" fmla="*/ 1504339 w 3629025"/>
                <a:gd name="connsiteY1535" fmla="*/ 106109 h 1152525"/>
                <a:gd name="connsiteX1536" fmla="*/ 1499862 w 3629025"/>
                <a:gd name="connsiteY1536" fmla="*/ 109252 h 1152525"/>
                <a:gd name="connsiteX1537" fmla="*/ 1496433 w 3629025"/>
                <a:gd name="connsiteY1537" fmla="*/ 107823 h 1152525"/>
                <a:gd name="connsiteX1538" fmla="*/ 1486622 w 3629025"/>
                <a:gd name="connsiteY1538" fmla="*/ 112109 h 1152525"/>
                <a:gd name="connsiteX1539" fmla="*/ 1370798 w 3629025"/>
                <a:gd name="connsiteY1539" fmla="*/ 137351 h 1152525"/>
                <a:gd name="connsiteX1540" fmla="*/ 1362892 w 3629025"/>
                <a:gd name="connsiteY1540" fmla="*/ 139065 h 1152525"/>
                <a:gd name="connsiteX1541" fmla="*/ 1356892 w 3629025"/>
                <a:gd name="connsiteY1541" fmla="*/ 138208 h 1152525"/>
                <a:gd name="connsiteX1542" fmla="*/ 1344509 w 3629025"/>
                <a:gd name="connsiteY1542" fmla="*/ 143066 h 1152525"/>
                <a:gd name="connsiteX1543" fmla="*/ 1315553 w 3629025"/>
                <a:gd name="connsiteY1543" fmla="*/ 149352 h 1152525"/>
                <a:gd name="connsiteX1544" fmla="*/ 1304980 w 3629025"/>
                <a:gd name="connsiteY1544" fmla="*/ 151638 h 1152525"/>
                <a:gd name="connsiteX1545" fmla="*/ 1294408 w 3629025"/>
                <a:gd name="connsiteY1545" fmla="*/ 153924 h 1152525"/>
                <a:gd name="connsiteX1546" fmla="*/ 1288407 w 3629025"/>
                <a:gd name="connsiteY1546" fmla="*/ 153067 h 1152525"/>
                <a:gd name="connsiteX1547" fmla="*/ 1276024 w 3629025"/>
                <a:gd name="connsiteY1547" fmla="*/ 157925 h 1152525"/>
                <a:gd name="connsiteX1548" fmla="*/ 1262118 w 3629025"/>
                <a:gd name="connsiteY1548" fmla="*/ 158782 h 1152525"/>
                <a:gd name="connsiteX1549" fmla="*/ 1220017 w 3629025"/>
                <a:gd name="connsiteY1549" fmla="*/ 167926 h 1152525"/>
                <a:gd name="connsiteX1550" fmla="*/ 1200872 w 3629025"/>
                <a:gd name="connsiteY1550" fmla="*/ 169926 h 1152525"/>
                <a:gd name="connsiteX1551" fmla="*/ 1198967 w 3629025"/>
                <a:gd name="connsiteY1551" fmla="*/ 172498 h 1152525"/>
                <a:gd name="connsiteX1552" fmla="*/ 1195633 w 3629025"/>
                <a:gd name="connsiteY1552" fmla="*/ 171069 h 1152525"/>
                <a:gd name="connsiteX1553" fmla="*/ 1191061 w 3629025"/>
                <a:gd name="connsiteY1553" fmla="*/ 174212 h 1152525"/>
                <a:gd name="connsiteX1554" fmla="*/ 1166582 w 3629025"/>
                <a:gd name="connsiteY1554" fmla="*/ 177356 h 1152525"/>
                <a:gd name="connsiteX1555" fmla="*/ 1164677 w 3629025"/>
                <a:gd name="connsiteY1555" fmla="*/ 179927 h 1152525"/>
                <a:gd name="connsiteX1556" fmla="*/ 1161248 w 3629025"/>
                <a:gd name="connsiteY1556" fmla="*/ 178499 h 1152525"/>
                <a:gd name="connsiteX1557" fmla="*/ 1063807 w 3629025"/>
                <a:gd name="connsiteY1557" fmla="*/ 199739 h 1152525"/>
                <a:gd name="connsiteX1558" fmla="*/ 1032565 w 3629025"/>
                <a:gd name="connsiteY1558" fmla="*/ 199930 h 1152525"/>
                <a:gd name="connsiteX1559" fmla="*/ 1039709 w 3629025"/>
                <a:gd name="connsiteY1559" fmla="*/ 196310 h 1152525"/>
                <a:gd name="connsiteX1560" fmla="*/ 1492147 w 3629025"/>
                <a:gd name="connsiteY1560" fmla="*/ 134969 h 1152525"/>
                <a:gd name="connsiteX1561" fmla="*/ 1492909 w 3629025"/>
                <a:gd name="connsiteY1561" fmla="*/ 136970 h 1152525"/>
                <a:gd name="connsiteX1562" fmla="*/ 1487670 w 3629025"/>
                <a:gd name="connsiteY1562" fmla="*/ 138113 h 1152525"/>
                <a:gd name="connsiteX1563" fmla="*/ 1477097 w 3629025"/>
                <a:gd name="connsiteY1563" fmla="*/ 140399 h 1152525"/>
                <a:gd name="connsiteX1564" fmla="*/ 1462048 w 3629025"/>
                <a:gd name="connsiteY1564" fmla="*/ 145828 h 1152525"/>
                <a:gd name="connsiteX1565" fmla="*/ 1458619 w 3629025"/>
                <a:gd name="connsiteY1565" fmla="*/ 144399 h 1152525"/>
                <a:gd name="connsiteX1566" fmla="*/ 1445474 w 3629025"/>
                <a:gd name="connsiteY1566" fmla="*/ 147257 h 1152525"/>
                <a:gd name="connsiteX1567" fmla="*/ 1433092 w 3629025"/>
                <a:gd name="connsiteY1567" fmla="*/ 152114 h 1152525"/>
                <a:gd name="connsiteX1568" fmla="*/ 1396230 w 3629025"/>
                <a:gd name="connsiteY1568" fmla="*/ 160115 h 1152525"/>
                <a:gd name="connsiteX1569" fmla="*/ 1385657 w 3629025"/>
                <a:gd name="connsiteY1569" fmla="*/ 162401 h 1152525"/>
                <a:gd name="connsiteX1570" fmla="*/ 1359368 w 3629025"/>
                <a:gd name="connsiteY1570" fmla="*/ 168116 h 1152525"/>
                <a:gd name="connsiteX1571" fmla="*/ 1348795 w 3629025"/>
                <a:gd name="connsiteY1571" fmla="*/ 170402 h 1152525"/>
                <a:gd name="connsiteX1572" fmla="*/ 1304028 w 3629025"/>
                <a:gd name="connsiteY1572" fmla="*/ 180118 h 1152525"/>
                <a:gd name="connsiteX1573" fmla="*/ 1255927 w 3629025"/>
                <a:gd name="connsiteY1573" fmla="*/ 188405 h 1152525"/>
                <a:gd name="connsiteX1574" fmla="*/ 1269452 w 3629025"/>
                <a:gd name="connsiteY1574" fmla="*/ 178880 h 1152525"/>
                <a:gd name="connsiteX1575" fmla="*/ 1240496 w 3629025"/>
                <a:gd name="connsiteY1575" fmla="*/ 185166 h 1152525"/>
                <a:gd name="connsiteX1576" fmla="*/ 1250307 w 3629025"/>
                <a:gd name="connsiteY1576" fmla="*/ 180880 h 1152525"/>
                <a:gd name="connsiteX1577" fmla="*/ 1256689 w 3629025"/>
                <a:gd name="connsiteY1577" fmla="*/ 175069 h 1152525"/>
                <a:gd name="connsiteX1578" fmla="*/ 1257451 w 3629025"/>
                <a:gd name="connsiteY1578" fmla="*/ 177070 h 1152525"/>
                <a:gd name="connsiteX1579" fmla="*/ 1275167 w 3629025"/>
                <a:gd name="connsiteY1579" fmla="*/ 171069 h 1152525"/>
                <a:gd name="connsiteX1580" fmla="*/ 1271357 w 3629025"/>
                <a:gd name="connsiteY1580" fmla="*/ 176213 h 1152525"/>
                <a:gd name="connsiteX1581" fmla="*/ 1280406 w 3629025"/>
                <a:gd name="connsiteY1581" fmla="*/ 169831 h 1152525"/>
                <a:gd name="connsiteX1582" fmla="*/ 1346224 w 3629025"/>
                <a:gd name="connsiteY1582" fmla="*/ 155543 h 1152525"/>
                <a:gd name="connsiteX1583" fmla="*/ 1354891 w 3629025"/>
                <a:gd name="connsiteY1583" fmla="*/ 155829 h 1152525"/>
                <a:gd name="connsiteX1584" fmla="*/ 1360130 w 3629025"/>
                <a:gd name="connsiteY1584" fmla="*/ 154686 h 1152525"/>
                <a:gd name="connsiteX1585" fmla="*/ 1366131 w 3629025"/>
                <a:gd name="connsiteY1585" fmla="*/ 155543 h 1152525"/>
                <a:gd name="connsiteX1586" fmla="*/ 1383847 w 3629025"/>
                <a:gd name="connsiteY1586" fmla="*/ 149543 h 1152525"/>
                <a:gd name="connsiteX1587" fmla="*/ 1404898 w 3629025"/>
                <a:gd name="connsiteY1587" fmla="*/ 144971 h 1152525"/>
                <a:gd name="connsiteX1588" fmla="*/ 1418042 w 3629025"/>
                <a:gd name="connsiteY1588" fmla="*/ 142113 h 1152525"/>
                <a:gd name="connsiteX1589" fmla="*/ 1497004 w 3629025"/>
                <a:gd name="connsiteY1589" fmla="*/ 124873 h 1152525"/>
                <a:gd name="connsiteX1590" fmla="*/ 1507577 w 3629025"/>
                <a:gd name="connsiteY1590" fmla="*/ 122587 h 1152525"/>
                <a:gd name="connsiteX1591" fmla="*/ 1521484 w 3629025"/>
                <a:gd name="connsiteY1591" fmla="*/ 121730 h 1152525"/>
                <a:gd name="connsiteX1592" fmla="*/ 1537295 w 3629025"/>
                <a:gd name="connsiteY1592" fmla="*/ 118301 h 1152525"/>
                <a:gd name="connsiteX1593" fmla="*/ 1550440 w 3629025"/>
                <a:gd name="connsiteY1593" fmla="*/ 115443 h 1152525"/>
                <a:gd name="connsiteX1594" fmla="*/ 1561012 w 3629025"/>
                <a:gd name="connsiteY1594" fmla="*/ 113157 h 1152525"/>
                <a:gd name="connsiteX1595" fmla="*/ 1560250 w 3629025"/>
                <a:gd name="connsiteY1595" fmla="*/ 111157 h 1152525"/>
                <a:gd name="connsiteX1596" fmla="*/ 1592635 w 3629025"/>
                <a:gd name="connsiteY1596" fmla="*/ 106299 h 1152525"/>
                <a:gd name="connsiteX1597" fmla="*/ 1585492 w 3629025"/>
                <a:gd name="connsiteY1597" fmla="*/ 110014 h 1152525"/>
                <a:gd name="connsiteX1598" fmla="*/ 1528342 w 3629025"/>
                <a:gd name="connsiteY1598" fmla="*/ 124682 h 1152525"/>
                <a:gd name="connsiteX1599" fmla="*/ 1515959 w 3629025"/>
                <a:gd name="connsiteY1599" fmla="*/ 129540 h 1152525"/>
                <a:gd name="connsiteX1600" fmla="*/ 1492147 w 3629025"/>
                <a:gd name="connsiteY1600" fmla="*/ 134969 h 1152525"/>
                <a:gd name="connsiteX1601" fmla="*/ 1492147 w 3629025"/>
                <a:gd name="connsiteY1601" fmla="*/ 150305 h 1152525"/>
                <a:gd name="connsiteX1602" fmla="*/ 1497385 w 3629025"/>
                <a:gd name="connsiteY1602" fmla="*/ 149162 h 1152525"/>
                <a:gd name="connsiteX1603" fmla="*/ 1492147 w 3629025"/>
                <a:gd name="connsiteY1603" fmla="*/ 150305 h 1152525"/>
                <a:gd name="connsiteX1604" fmla="*/ 1465381 w 3629025"/>
                <a:gd name="connsiteY1604" fmla="*/ 162687 h 1152525"/>
                <a:gd name="connsiteX1605" fmla="*/ 1470620 w 3629025"/>
                <a:gd name="connsiteY1605" fmla="*/ 161544 h 1152525"/>
                <a:gd name="connsiteX1606" fmla="*/ 1465381 w 3629025"/>
                <a:gd name="connsiteY1606" fmla="*/ 162687 h 1152525"/>
                <a:gd name="connsiteX1607" fmla="*/ 1423662 w 3629025"/>
                <a:gd name="connsiteY1607" fmla="*/ 165259 h 1152525"/>
                <a:gd name="connsiteX1608" fmla="*/ 1428139 w 3629025"/>
                <a:gd name="connsiteY1608" fmla="*/ 162116 h 1152525"/>
                <a:gd name="connsiteX1609" fmla="*/ 1436044 w 3629025"/>
                <a:gd name="connsiteY1609" fmla="*/ 160401 h 1152525"/>
                <a:gd name="connsiteX1610" fmla="*/ 1423662 w 3629025"/>
                <a:gd name="connsiteY1610" fmla="*/ 165259 h 1152525"/>
                <a:gd name="connsiteX1611" fmla="*/ 1316029 w 3629025"/>
                <a:gd name="connsiteY1611" fmla="*/ 197453 h 1152525"/>
                <a:gd name="connsiteX1612" fmla="*/ 1327745 w 3629025"/>
                <a:gd name="connsiteY1612" fmla="*/ 190500 h 1152525"/>
                <a:gd name="connsiteX1613" fmla="*/ 1316029 w 3629025"/>
                <a:gd name="connsiteY1613" fmla="*/ 197453 h 1152525"/>
                <a:gd name="connsiteX1614" fmla="*/ 1250593 w 3629025"/>
                <a:gd name="connsiteY1614" fmla="*/ 220409 h 1152525"/>
                <a:gd name="connsiteX1615" fmla="*/ 1258117 w 3629025"/>
                <a:gd name="connsiteY1615" fmla="*/ 225362 h 1152525"/>
                <a:gd name="connsiteX1616" fmla="*/ 1237067 w 3629025"/>
                <a:gd name="connsiteY1616" fmla="*/ 229934 h 1152525"/>
                <a:gd name="connsiteX1617" fmla="*/ 1248688 w 3629025"/>
                <a:gd name="connsiteY1617" fmla="*/ 222980 h 1152525"/>
                <a:gd name="connsiteX1618" fmla="*/ 1250593 w 3629025"/>
                <a:gd name="connsiteY1618" fmla="*/ 220409 h 1152525"/>
                <a:gd name="connsiteX1619" fmla="*/ 1250497 w 3629025"/>
                <a:gd name="connsiteY1619" fmla="*/ 867823 h 1152525"/>
                <a:gd name="connsiteX1620" fmla="*/ 1244116 w 3629025"/>
                <a:gd name="connsiteY1620" fmla="*/ 873633 h 1152525"/>
                <a:gd name="connsiteX1621" fmla="*/ 1250497 w 3629025"/>
                <a:gd name="connsiteY1621" fmla="*/ 867823 h 1152525"/>
                <a:gd name="connsiteX1622" fmla="*/ 1248307 w 3629025"/>
                <a:gd name="connsiteY1622" fmla="*/ 846487 h 1152525"/>
                <a:gd name="connsiteX1623" fmla="*/ 1258117 w 3629025"/>
                <a:gd name="connsiteY1623" fmla="*/ 842201 h 1152525"/>
                <a:gd name="connsiteX1624" fmla="*/ 1248307 w 3629025"/>
                <a:gd name="connsiteY1624" fmla="*/ 846487 h 1152525"/>
                <a:gd name="connsiteX1625" fmla="*/ 1234495 w 3629025"/>
                <a:gd name="connsiteY1625" fmla="*/ 184499 h 1152525"/>
                <a:gd name="connsiteX1626" fmla="*/ 1211540 w 3629025"/>
                <a:gd name="connsiteY1626" fmla="*/ 191643 h 1152525"/>
                <a:gd name="connsiteX1627" fmla="*/ 1201444 w 3629025"/>
                <a:gd name="connsiteY1627" fmla="*/ 187262 h 1152525"/>
                <a:gd name="connsiteX1628" fmla="*/ 1234876 w 3629025"/>
                <a:gd name="connsiteY1628" fmla="*/ 177737 h 1152525"/>
                <a:gd name="connsiteX1629" fmla="*/ 1227733 w 3629025"/>
                <a:gd name="connsiteY1629" fmla="*/ 181451 h 1152525"/>
                <a:gd name="connsiteX1630" fmla="*/ 1234495 w 3629025"/>
                <a:gd name="connsiteY1630" fmla="*/ 184499 h 1152525"/>
                <a:gd name="connsiteX1631" fmla="*/ 1196491 w 3629025"/>
                <a:gd name="connsiteY1631" fmla="*/ 197168 h 1152525"/>
                <a:gd name="connsiteX1632" fmla="*/ 1185918 w 3629025"/>
                <a:gd name="connsiteY1632" fmla="*/ 199454 h 1152525"/>
                <a:gd name="connsiteX1633" fmla="*/ 1144579 w 3629025"/>
                <a:gd name="connsiteY1633" fmla="*/ 210693 h 1152525"/>
                <a:gd name="connsiteX1634" fmla="*/ 1120862 w 3629025"/>
                <a:gd name="connsiteY1634" fmla="*/ 215837 h 1152525"/>
                <a:gd name="connsiteX1635" fmla="*/ 1105051 w 3629025"/>
                <a:gd name="connsiteY1635" fmla="*/ 219266 h 1152525"/>
                <a:gd name="connsiteX1636" fmla="*/ 1099050 w 3629025"/>
                <a:gd name="connsiteY1636" fmla="*/ 218408 h 1152525"/>
                <a:gd name="connsiteX1637" fmla="*/ 1097145 w 3629025"/>
                <a:gd name="connsiteY1637" fmla="*/ 220980 h 1152525"/>
                <a:gd name="connsiteX1638" fmla="*/ 1094478 w 3629025"/>
                <a:gd name="connsiteY1638" fmla="*/ 221552 h 1152525"/>
                <a:gd name="connsiteX1639" fmla="*/ 1083238 w 3629025"/>
                <a:gd name="connsiteY1639" fmla="*/ 221837 h 1152525"/>
                <a:gd name="connsiteX1640" fmla="*/ 1073428 w 3629025"/>
                <a:gd name="connsiteY1640" fmla="*/ 226124 h 1152525"/>
                <a:gd name="connsiteX1641" fmla="*/ 1059521 w 3629025"/>
                <a:gd name="connsiteY1641" fmla="*/ 226981 h 1152525"/>
                <a:gd name="connsiteX1642" fmla="*/ 1033232 w 3629025"/>
                <a:gd name="connsiteY1642" fmla="*/ 232696 h 1152525"/>
                <a:gd name="connsiteX1643" fmla="*/ 1038852 w 3629025"/>
                <a:gd name="connsiteY1643" fmla="*/ 224885 h 1152525"/>
                <a:gd name="connsiteX1644" fmla="*/ 1047520 w 3629025"/>
                <a:gd name="connsiteY1644" fmla="*/ 225171 h 1152525"/>
                <a:gd name="connsiteX1645" fmla="*/ 1046758 w 3629025"/>
                <a:gd name="connsiteY1645" fmla="*/ 223171 h 1152525"/>
                <a:gd name="connsiteX1646" fmla="*/ 1136293 w 3629025"/>
                <a:gd name="connsiteY1646" fmla="*/ 203644 h 1152525"/>
                <a:gd name="connsiteX1647" fmla="*/ 1141531 w 3629025"/>
                <a:gd name="connsiteY1647" fmla="*/ 202502 h 1152525"/>
                <a:gd name="connsiteX1648" fmla="*/ 1144865 w 3629025"/>
                <a:gd name="connsiteY1648" fmla="*/ 203930 h 1152525"/>
                <a:gd name="connsiteX1649" fmla="*/ 1154676 w 3629025"/>
                <a:gd name="connsiteY1649" fmla="*/ 199644 h 1152525"/>
                <a:gd name="connsiteX1650" fmla="*/ 1163344 w 3629025"/>
                <a:gd name="connsiteY1650" fmla="*/ 199930 h 1152525"/>
                <a:gd name="connsiteX1651" fmla="*/ 1165249 w 3629025"/>
                <a:gd name="connsiteY1651" fmla="*/ 197358 h 1152525"/>
                <a:gd name="connsiteX1652" fmla="*/ 1181822 w 3629025"/>
                <a:gd name="connsiteY1652" fmla="*/ 195929 h 1152525"/>
                <a:gd name="connsiteX1653" fmla="*/ 1190871 w 3629025"/>
                <a:gd name="connsiteY1653" fmla="*/ 189548 h 1152525"/>
                <a:gd name="connsiteX1654" fmla="*/ 1195348 w 3629025"/>
                <a:gd name="connsiteY1654" fmla="*/ 186404 h 1152525"/>
                <a:gd name="connsiteX1655" fmla="*/ 1199443 w 3629025"/>
                <a:gd name="connsiteY1655" fmla="*/ 189833 h 1152525"/>
                <a:gd name="connsiteX1656" fmla="*/ 1196491 w 3629025"/>
                <a:gd name="connsiteY1656" fmla="*/ 197168 h 1152525"/>
                <a:gd name="connsiteX1657" fmla="*/ 1186585 w 3629025"/>
                <a:gd name="connsiteY1657" fmla="*/ 247460 h 1152525"/>
                <a:gd name="connsiteX1658" fmla="*/ 1192966 w 3629025"/>
                <a:gd name="connsiteY1658" fmla="*/ 241649 h 1152525"/>
                <a:gd name="connsiteX1659" fmla="*/ 1186585 w 3629025"/>
                <a:gd name="connsiteY1659" fmla="*/ 247460 h 1152525"/>
                <a:gd name="connsiteX1660" fmla="*/ 1176488 w 3629025"/>
                <a:gd name="connsiteY1660" fmla="*/ 859917 h 1152525"/>
                <a:gd name="connsiteX1661" fmla="*/ 1180965 w 3629025"/>
                <a:gd name="connsiteY1661" fmla="*/ 856774 h 1152525"/>
                <a:gd name="connsiteX1662" fmla="*/ 1188871 w 3629025"/>
                <a:gd name="connsiteY1662" fmla="*/ 855059 h 1152525"/>
                <a:gd name="connsiteX1663" fmla="*/ 1176488 w 3629025"/>
                <a:gd name="connsiteY1663" fmla="*/ 859917 h 1152525"/>
                <a:gd name="connsiteX1664" fmla="*/ 1088953 w 3629025"/>
                <a:gd name="connsiteY1664" fmla="*/ 846201 h 1152525"/>
                <a:gd name="connsiteX1665" fmla="*/ 1098383 w 3629025"/>
                <a:gd name="connsiteY1665" fmla="*/ 848487 h 1152525"/>
                <a:gd name="connsiteX1666" fmla="*/ 1098764 w 3629025"/>
                <a:gd name="connsiteY1666" fmla="*/ 857155 h 1152525"/>
                <a:gd name="connsiteX1667" fmla="*/ 1094668 w 3629025"/>
                <a:gd name="connsiteY1667" fmla="*/ 853631 h 1152525"/>
                <a:gd name="connsiteX1668" fmla="*/ 1085239 w 3629025"/>
                <a:gd name="connsiteY1668" fmla="*/ 851345 h 1152525"/>
                <a:gd name="connsiteX1669" fmla="*/ 1088953 w 3629025"/>
                <a:gd name="connsiteY1669" fmla="*/ 846201 h 1152525"/>
                <a:gd name="connsiteX1670" fmla="*/ 1092668 w 3629025"/>
                <a:gd name="connsiteY1670" fmla="*/ 856298 h 1152525"/>
                <a:gd name="connsiteX1671" fmla="*/ 1081429 w 3629025"/>
                <a:gd name="connsiteY1671" fmla="*/ 856583 h 1152525"/>
                <a:gd name="connsiteX1672" fmla="*/ 1092668 w 3629025"/>
                <a:gd name="connsiteY1672" fmla="*/ 856298 h 1152525"/>
                <a:gd name="connsiteX1673" fmla="*/ 1084667 w 3629025"/>
                <a:gd name="connsiteY1673" fmla="*/ 888683 h 1152525"/>
                <a:gd name="connsiteX1674" fmla="*/ 1078285 w 3629025"/>
                <a:gd name="connsiteY1674" fmla="*/ 894493 h 1152525"/>
                <a:gd name="connsiteX1675" fmla="*/ 1084667 w 3629025"/>
                <a:gd name="connsiteY1675" fmla="*/ 888683 h 1152525"/>
                <a:gd name="connsiteX1676" fmla="*/ 1086572 w 3629025"/>
                <a:gd name="connsiteY1676" fmla="*/ 901351 h 1152525"/>
                <a:gd name="connsiteX1677" fmla="*/ 1088096 w 3629025"/>
                <a:gd name="connsiteY1677" fmla="*/ 905447 h 1152525"/>
                <a:gd name="connsiteX1678" fmla="*/ 1082857 w 3629025"/>
                <a:gd name="connsiteY1678" fmla="*/ 906590 h 1152525"/>
                <a:gd name="connsiteX1679" fmla="*/ 1081333 w 3629025"/>
                <a:gd name="connsiteY1679" fmla="*/ 902494 h 1152525"/>
                <a:gd name="connsiteX1680" fmla="*/ 1086572 w 3629025"/>
                <a:gd name="connsiteY1680" fmla="*/ 901351 h 1152525"/>
                <a:gd name="connsiteX1681" fmla="*/ 1104860 w 3629025"/>
                <a:gd name="connsiteY1681" fmla="*/ 928021 h 1152525"/>
                <a:gd name="connsiteX1682" fmla="*/ 1108575 w 3629025"/>
                <a:gd name="connsiteY1682" fmla="*/ 938117 h 1152525"/>
                <a:gd name="connsiteX1683" fmla="*/ 1055140 w 3629025"/>
                <a:gd name="connsiteY1683" fmla="*/ 947547 h 1152525"/>
                <a:gd name="connsiteX1684" fmla="*/ 1104860 w 3629025"/>
                <a:gd name="connsiteY1684" fmla="*/ 928021 h 1152525"/>
                <a:gd name="connsiteX1685" fmla="*/ 1105241 w 3629025"/>
                <a:gd name="connsiteY1685" fmla="*/ 952024 h 1152525"/>
                <a:gd name="connsiteX1686" fmla="*/ 1100383 w 3629025"/>
                <a:gd name="connsiteY1686" fmla="*/ 946499 h 1152525"/>
                <a:gd name="connsiteX1687" fmla="*/ 1105241 w 3629025"/>
                <a:gd name="connsiteY1687" fmla="*/ 952024 h 1152525"/>
                <a:gd name="connsiteX1688" fmla="*/ 1109908 w 3629025"/>
                <a:gd name="connsiteY1688" fmla="*/ 872204 h 1152525"/>
                <a:gd name="connsiteX1689" fmla="*/ 1088858 w 3629025"/>
                <a:gd name="connsiteY1689" fmla="*/ 876776 h 1152525"/>
                <a:gd name="connsiteX1690" fmla="*/ 1084762 w 3629025"/>
                <a:gd name="connsiteY1690" fmla="*/ 873347 h 1152525"/>
                <a:gd name="connsiteX1691" fmla="*/ 1128387 w 3629025"/>
                <a:gd name="connsiteY1691" fmla="*/ 868204 h 1152525"/>
                <a:gd name="connsiteX1692" fmla="*/ 1109908 w 3629025"/>
                <a:gd name="connsiteY1692" fmla="*/ 872204 h 1152525"/>
                <a:gd name="connsiteX1693" fmla="*/ 1115623 w 3629025"/>
                <a:gd name="connsiteY1693" fmla="*/ 849059 h 1152525"/>
                <a:gd name="connsiteX1694" fmla="*/ 1120100 w 3629025"/>
                <a:gd name="connsiteY1694" fmla="*/ 845915 h 1152525"/>
                <a:gd name="connsiteX1695" fmla="*/ 1117433 w 3629025"/>
                <a:gd name="connsiteY1695" fmla="*/ 846487 h 1152525"/>
                <a:gd name="connsiteX1696" fmla="*/ 1115623 w 3629025"/>
                <a:gd name="connsiteY1696" fmla="*/ 849059 h 1152525"/>
                <a:gd name="connsiteX1697" fmla="*/ 1004276 w 3629025"/>
                <a:gd name="connsiteY1697" fmla="*/ 871157 h 1152525"/>
                <a:gd name="connsiteX1698" fmla="*/ 1001990 w 3629025"/>
                <a:gd name="connsiteY1698" fmla="*/ 865061 h 1152525"/>
                <a:gd name="connsiteX1699" fmla="*/ 1004276 w 3629025"/>
                <a:gd name="connsiteY1699" fmla="*/ 871157 h 1152525"/>
                <a:gd name="connsiteX1700" fmla="*/ 997513 w 3629025"/>
                <a:gd name="connsiteY1700" fmla="*/ 236125 h 1152525"/>
                <a:gd name="connsiteX1701" fmla="*/ 1010658 w 3629025"/>
                <a:gd name="connsiteY1701" fmla="*/ 233267 h 1152525"/>
                <a:gd name="connsiteX1702" fmla="*/ 997513 w 3629025"/>
                <a:gd name="connsiteY1702" fmla="*/ 236125 h 1152525"/>
                <a:gd name="connsiteX1703" fmla="*/ 1009896 w 3629025"/>
                <a:gd name="connsiteY1703" fmla="*/ 878681 h 1152525"/>
                <a:gd name="connsiteX1704" fmla="*/ 1020850 w 3629025"/>
                <a:gd name="connsiteY1704" fmla="*/ 869728 h 1152525"/>
                <a:gd name="connsiteX1705" fmla="*/ 1006181 w 3629025"/>
                <a:gd name="connsiteY1705" fmla="*/ 883825 h 1152525"/>
                <a:gd name="connsiteX1706" fmla="*/ 1009896 w 3629025"/>
                <a:gd name="connsiteY1706" fmla="*/ 878681 h 1152525"/>
                <a:gd name="connsiteX1707" fmla="*/ 1012563 w 3629025"/>
                <a:gd name="connsiteY1707" fmla="*/ 862775 h 1152525"/>
                <a:gd name="connsiteX1708" fmla="*/ 1017802 w 3629025"/>
                <a:gd name="connsiteY1708" fmla="*/ 861632 h 1152525"/>
                <a:gd name="connsiteX1709" fmla="*/ 1019326 w 3629025"/>
                <a:gd name="connsiteY1709" fmla="*/ 865727 h 1152525"/>
                <a:gd name="connsiteX1710" fmla="*/ 1014087 w 3629025"/>
                <a:gd name="connsiteY1710" fmla="*/ 866870 h 1152525"/>
                <a:gd name="connsiteX1711" fmla="*/ 1012563 w 3629025"/>
                <a:gd name="connsiteY1711" fmla="*/ 862775 h 1152525"/>
                <a:gd name="connsiteX1712" fmla="*/ 1033899 w 3629025"/>
                <a:gd name="connsiteY1712" fmla="*/ 265367 h 1152525"/>
                <a:gd name="connsiteX1713" fmla="*/ 1045900 w 3629025"/>
                <a:gd name="connsiteY1713" fmla="*/ 267081 h 1152525"/>
                <a:gd name="connsiteX1714" fmla="*/ 1022183 w 3629025"/>
                <a:gd name="connsiteY1714" fmla="*/ 272225 h 1152525"/>
                <a:gd name="connsiteX1715" fmla="*/ 1033899 w 3629025"/>
                <a:gd name="connsiteY1715" fmla="*/ 265367 h 1152525"/>
                <a:gd name="connsiteX1716" fmla="*/ 1022755 w 3629025"/>
                <a:gd name="connsiteY1716" fmla="*/ 204406 h 1152525"/>
                <a:gd name="connsiteX1717" fmla="*/ 1012944 w 3629025"/>
                <a:gd name="connsiteY1717" fmla="*/ 208693 h 1152525"/>
                <a:gd name="connsiteX1718" fmla="*/ 993037 w 3629025"/>
                <a:gd name="connsiteY1718" fmla="*/ 208693 h 1152525"/>
                <a:gd name="connsiteX1719" fmla="*/ 1022755 w 3629025"/>
                <a:gd name="connsiteY1719" fmla="*/ 204406 h 1152525"/>
                <a:gd name="connsiteX1720" fmla="*/ 982464 w 3629025"/>
                <a:gd name="connsiteY1720" fmla="*/ 241649 h 1152525"/>
                <a:gd name="connsiteX1721" fmla="*/ 995608 w 3629025"/>
                <a:gd name="connsiteY1721" fmla="*/ 238792 h 1152525"/>
                <a:gd name="connsiteX1722" fmla="*/ 982464 w 3629025"/>
                <a:gd name="connsiteY1722" fmla="*/ 241649 h 1152525"/>
                <a:gd name="connsiteX1723" fmla="*/ 968653 w 3629025"/>
                <a:gd name="connsiteY1723" fmla="*/ 211836 h 1152525"/>
                <a:gd name="connsiteX1724" fmla="*/ 973891 w 3629025"/>
                <a:gd name="connsiteY1724" fmla="*/ 210693 h 1152525"/>
                <a:gd name="connsiteX1725" fmla="*/ 967510 w 3629025"/>
                <a:gd name="connsiteY1725" fmla="*/ 216503 h 1152525"/>
                <a:gd name="connsiteX1726" fmla="*/ 968653 w 3629025"/>
                <a:gd name="connsiteY1726" fmla="*/ 211836 h 1152525"/>
                <a:gd name="connsiteX1727" fmla="*/ 968557 w 3629025"/>
                <a:gd name="connsiteY1727" fmla="*/ 242411 h 1152525"/>
                <a:gd name="connsiteX1728" fmla="*/ 959509 w 3629025"/>
                <a:gd name="connsiteY1728" fmla="*/ 248793 h 1152525"/>
                <a:gd name="connsiteX1729" fmla="*/ 968557 w 3629025"/>
                <a:gd name="connsiteY1729" fmla="*/ 242411 h 1152525"/>
                <a:gd name="connsiteX1730" fmla="*/ 962557 w 3629025"/>
                <a:gd name="connsiteY1730" fmla="*/ 873728 h 1152525"/>
                <a:gd name="connsiteX1731" fmla="*/ 967795 w 3629025"/>
                <a:gd name="connsiteY1731" fmla="*/ 872585 h 1152525"/>
                <a:gd name="connsiteX1732" fmla="*/ 961414 w 3629025"/>
                <a:gd name="connsiteY1732" fmla="*/ 878396 h 1152525"/>
                <a:gd name="connsiteX1733" fmla="*/ 962557 w 3629025"/>
                <a:gd name="connsiteY1733" fmla="*/ 873728 h 1152525"/>
                <a:gd name="connsiteX1734" fmla="*/ 927219 w 3629025"/>
                <a:gd name="connsiteY1734" fmla="*/ 222980 h 1152525"/>
                <a:gd name="connsiteX1735" fmla="*/ 945602 w 3629025"/>
                <a:gd name="connsiteY1735" fmla="*/ 218980 h 1152525"/>
                <a:gd name="connsiteX1736" fmla="*/ 931315 w 3629025"/>
                <a:gd name="connsiteY1736" fmla="*/ 226505 h 1152525"/>
                <a:gd name="connsiteX1737" fmla="*/ 916646 w 3629025"/>
                <a:gd name="connsiteY1737" fmla="*/ 225362 h 1152525"/>
                <a:gd name="connsiteX1738" fmla="*/ 927219 w 3629025"/>
                <a:gd name="connsiteY1738" fmla="*/ 222980 h 1152525"/>
                <a:gd name="connsiteX1739" fmla="*/ 932839 w 3629025"/>
                <a:gd name="connsiteY1739" fmla="*/ 877919 h 1152525"/>
                <a:gd name="connsiteX1740" fmla="*/ 917027 w 3629025"/>
                <a:gd name="connsiteY1740" fmla="*/ 881348 h 1152525"/>
                <a:gd name="connsiteX1741" fmla="*/ 932839 w 3629025"/>
                <a:gd name="connsiteY1741" fmla="*/ 877919 h 1152525"/>
                <a:gd name="connsiteX1742" fmla="*/ 906454 w 3629025"/>
                <a:gd name="connsiteY1742" fmla="*/ 883730 h 1152525"/>
                <a:gd name="connsiteX1743" fmla="*/ 896644 w 3629025"/>
                <a:gd name="connsiteY1743" fmla="*/ 888016 h 1152525"/>
                <a:gd name="connsiteX1744" fmla="*/ 889500 w 3629025"/>
                <a:gd name="connsiteY1744" fmla="*/ 891731 h 1152525"/>
                <a:gd name="connsiteX1745" fmla="*/ 857115 w 3629025"/>
                <a:gd name="connsiteY1745" fmla="*/ 896588 h 1152525"/>
                <a:gd name="connsiteX1746" fmla="*/ 871402 w 3629025"/>
                <a:gd name="connsiteY1746" fmla="*/ 889063 h 1152525"/>
                <a:gd name="connsiteX1747" fmla="*/ 878546 w 3629025"/>
                <a:gd name="connsiteY1747" fmla="*/ 885349 h 1152525"/>
                <a:gd name="connsiteX1748" fmla="*/ 892453 w 3629025"/>
                <a:gd name="connsiteY1748" fmla="*/ 884492 h 1152525"/>
                <a:gd name="connsiteX1749" fmla="*/ 906454 w 3629025"/>
                <a:gd name="connsiteY1749" fmla="*/ 883730 h 1152525"/>
                <a:gd name="connsiteX1750" fmla="*/ 907788 w 3629025"/>
                <a:gd name="connsiteY1750" fmla="*/ 23813 h 1152525"/>
                <a:gd name="connsiteX1751" fmla="*/ 890071 w 3629025"/>
                <a:gd name="connsiteY1751" fmla="*/ 29813 h 1152525"/>
                <a:gd name="connsiteX1752" fmla="*/ 907788 w 3629025"/>
                <a:gd name="connsiteY1752" fmla="*/ 23813 h 1152525"/>
                <a:gd name="connsiteX1753" fmla="*/ 889690 w 3629025"/>
                <a:gd name="connsiteY1753" fmla="*/ 36481 h 1152525"/>
                <a:gd name="connsiteX1754" fmla="*/ 894929 w 3629025"/>
                <a:gd name="connsiteY1754" fmla="*/ 35338 h 1152525"/>
                <a:gd name="connsiteX1755" fmla="*/ 885214 w 3629025"/>
                <a:gd name="connsiteY1755" fmla="*/ 39719 h 1152525"/>
                <a:gd name="connsiteX1756" fmla="*/ 889690 w 3629025"/>
                <a:gd name="connsiteY1756" fmla="*/ 36481 h 1152525"/>
                <a:gd name="connsiteX1757" fmla="*/ 897882 w 3629025"/>
                <a:gd name="connsiteY1757" fmla="*/ 235934 h 1152525"/>
                <a:gd name="connsiteX1758" fmla="*/ 869307 w 3629025"/>
                <a:gd name="connsiteY1758" fmla="*/ 235553 h 1152525"/>
                <a:gd name="connsiteX1759" fmla="*/ 897882 w 3629025"/>
                <a:gd name="connsiteY1759" fmla="*/ 235934 h 1152525"/>
                <a:gd name="connsiteX1760" fmla="*/ 872069 w 3629025"/>
                <a:gd name="connsiteY1760" fmla="*/ 42577 h 1152525"/>
                <a:gd name="connsiteX1761" fmla="*/ 881880 w 3629025"/>
                <a:gd name="connsiteY1761" fmla="*/ 38291 h 1152525"/>
                <a:gd name="connsiteX1762" fmla="*/ 872069 w 3629025"/>
                <a:gd name="connsiteY1762" fmla="*/ 42577 h 1152525"/>
                <a:gd name="connsiteX1763" fmla="*/ 880737 w 3629025"/>
                <a:gd name="connsiteY1763" fmla="*/ 27527 h 1152525"/>
                <a:gd name="connsiteX1764" fmla="*/ 854448 w 3629025"/>
                <a:gd name="connsiteY1764" fmla="*/ 33242 h 1152525"/>
                <a:gd name="connsiteX1765" fmla="*/ 880737 w 3629025"/>
                <a:gd name="connsiteY1765" fmla="*/ 27527 h 1152525"/>
                <a:gd name="connsiteX1766" fmla="*/ 845399 w 3629025"/>
                <a:gd name="connsiteY1766" fmla="*/ 787622 h 1152525"/>
                <a:gd name="connsiteX1767" fmla="*/ 854067 w 3629025"/>
                <a:gd name="connsiteY1767" fmla="*/ 787908 h 1152525"/>
                <a:gd name="connsiteX1768" fmla="*/ 845399 w 3629025"/>
                <a:gd name="connsiteY1768" fmla="*/ 787622 h 1152525"/>
                <a:gd name="connsiteX1769" fmla="*/ 842827 w 3629025"/>
                <a:gd name="connsiteY1769" fmla="*/ 788194 h 1152525"/>
                <a:gd name="connsiteX1770" fmla="*/ 835684 w 3629025"/>
                <a:gd name="connsiteY1770" fmla="*/ 791909 h 1152525"/>
                <a:gd name="connsiteX1771" fmla="*/ 842827 w 3629025"/>
                <a:gd name="connsiteY1771" fmla="*/ 788194 h 1152525"/>
                <a:gd name="connsiteX1772" fmla="*/ 830635 w 3629025"/>
                <a:gd name="connsiteY1772" fmla="*/ 53721 h 1152525"/>
                <a:gd name="connsiteX1773" fmla="*/ 814062 w 3629025"/>
                <a:gd name="connsiteY1773" fmla="*/ 55150 h 1152525"/>
                <a:gd name="connsiteX1774" fmla="*/ 830635 w 3629025"/>
                <a:gd name="connsiteY1774" fmla="*/ 53721 h 1152525"/>
                <a:gd name="connsiteX1775" fmla="*/ 826159 w 3629025"/>
                <a:gd name="connsiteY1775" fmla="*/ 41624 h 1152525"/>
                <a:gd name="connsiteX1776" fmla="*/ 805108 w 3629025"/>
                <a:gd name="connsiteY1776" fmla="*/ 46196 h 1152525"/>
                <a:gd name="connsiteX1777" fmla="*/ 826159 w 3629025"/>
                <a:gd name="connsiteY1777" fmla="*/ 41624 h 1152525"/>
                <a:gd name="connsiteX1778" fmla="*/ 812824 w 3629025"/>
                <a:gd name="connsiteY1778" fmla="*/ 899732 h 1152525"/>
                <a:gd name="connsiteX1779" fmla="*/ 788725 w 3629025"/>
                <a:gd name="connsiteY1779" fmla="*/ 911543 h 1152525"/>
                <a:gd name="connsiteX1780" fmla="*/ 791011 w 3629025"/>
                <a:gd name="connsiteY1780" fmla="*/ 902303 h 1152525"/>
                <a:gd name="connsiteX1781" fmla="*/ 800441 w 3629025"/>
                <a:gd name="connsiteY1781" fmla="*/ 904589 h 1152525"/>
                <a:gd name="connsiteX1782" fmla="*/ 812824 w 3629025"/>
                <a:gd name="connsiteY1782" fmla="*/ 899732 h 1152525"/>
                <a:gd name="connsiteX1783" fmla="*/ 807204 w 3629025"/>
                <a:gd name="connsiteY1783" fmla="*/ 892207 h 1152525"/>
                <a:gd name="connsiteX1784" fmla="*/ 788059 w 3629025"/>
                <a:gd name="connsiteY1784" fmla="*/ 894207 h 1152525"/>
                <a:gd name="connsiteX1785" fmla="*/ 807204 w 3629025"/>
                <a:gd name="connsiteY1785" fmla="*/ 892207 h 1152525"/>
                <a:gd name="connsiteX1786" fmla="*/ 765961 w 3629025"/>
                <a:gd name="connsiteY1786" fmla="*/ 518350 h 1152525"/>
                <a:gd name="connsiteX1787" fmla="*/ 753959 w 3629025"/>
                <a:gd name="connsiteY1787" fmla="*/ 516636 h 1152525"/>
                <a:gd name="connsiteX1788" fmla="*/ 755864 w 3629025"/>
                <a:gd name="connsiteY1788" fmla="*/ 514064 h 1152525"/>
                <a:gd name="connsiteX1789" fmla="*/ 764532 w 3629025"/>
                <a:gd name="connsiteY1789" fmla="*/ 514350 h 1152525"/>
                <a:gd name="connsiteX1790" fmla="*/ 772819 w 3629025"/>
                <a:gd name="connsiteY1790" fmla="*/ 505968 h 1152525"/>
                <a:gd name="connsiteX1791" fmla="*/ 777676 w 3629025"/>
                <a:gd name="connsiteY1791" fmla="*/ 511493 h 1152525"/>
                <a:gd name="connsiteX1792" fmla="*/ 796822 w 3629025"/>
                <a:gd name="connsiteY1792" fmla="*/ 509492 h 1152525"/>
                <a:gd name="connsiteX1793" fmla="*/ 765961 w 3629025"/>
                <a:gd name="connsiteY1793" fmla="*/ 518350 h 1152525"/>
                <a:gd name="connsiteX1794" fmla="*/ 783772 w 3629025"/>
                <a:gd name="connsiteY1794" fmla="*/ 805434 h 1152525"/>
                <a:gd name="connsiteX1795" fmla="*/ 778534 w 3629025"/>
                <a:gd name="connsiteY1795" fmla="*/ 806577 h 1152525"/>
                <a:gd name="connsiteX1796" fmla="*/ 777010 w 3629025"/>
                <a:gd name="connsiteY1796" fmla="*/ 802481 h 1152525"/>
                <a:gd name="connsiteX1797" fmla="*/ 782248 w 3629025"/>
                <a:gd name="connsiteY1797" fmla="*/ 801338 h 1152525"/>
                <a:gd name="connsiteX1798" fmla="*/ 783772 w 3629025"/>
                <a:gd name="connsiteY1798" fmla="*/ 805434 h 1152525"/>
                <a:gd name="connsiteX1799" fmla="*/ 795107 w 3629025"/>
                <a:gd name="connsiteY1799" fmla="*/ 774573 h 1152525"/>
                <a:gd name="connsiteX1800" fmla="*/ 795107 w 3629025"/>
                <a:gd name="connsiteY1800" fmla="*/ 774573 h 1152525"/>
                <a:gd name="connsiteX1801" fmla="*/ 795107 w 3629025"/>
                <a:gd name="connsiteY1801" fmla="*/ 774573 h 1152525"/>
                <a:gd name="connsiteX1802" fmla="*/ 800536 w 3629025"/>
                <a:gd name="connsiteY1802" fmla="*/ 64675 h 1152525"/>
                <a:gd name="connsiteX1803" fmla="*/ 777581 w 3629025"/>
                <a:gd name="connsiteY1803" fmla="*/ 71819 h 1152525"/>
                <a:gd name="connsiteX1804" fmla="*/ 751292 w 3629025"/>
                <a:gd name="connsiteY1804" fmla="*/ 77534 h 1152525"/>
                <a:gd name="connsiteX1805" fmla="*/ 755769 w 3629025"/>
                <a:gd name="connsiteY1805" fmla="*/ 74390 h 1152525"/>
                <a:gd name="connsiteX1806" fmla="*/ 761008 w 3629025"/>
                <a:gd name="connsiteY1806" fmla="*/ 73247 h 1152525"/>
                <a:gd name="connsiteX1807" fmla="*/ 800536 w 3629025"/>
                <a:gd name="connsiteY1807" fmla="*/ 64675 h 1152525"/>
                <a:gd name="connsiteX1808" fmla="*/ 779867 w 3629025"/>
                <a:gd name="connsiteY1808" fmla="*/ 62579 h 1152525"/>
                <a:gd name="connsiteX1809" fmla="*/ 785106 w 3629025"/>
                <a:gd name="connsiteY1809" fmla="*/ 61436 h 1152525"/>
                <a:gd name="connsiteX1810" fmla="*/ 779867 w 3629025"/>
                <a:gd name="connsiteY1810" fmla="*/ 62579 h 1152525"/>
                <a:gd name="connsiteX1811" fmla="*/ 760722 w 3629025"/>
                <a:gd name="connsiteY1811" fmla="*/ 49244 h 1152525"/>
                <a:gd name="connsiteX1812" fmla="*/ 777676 w 3629025"/>
                <a:gd name="connsiteY1812" fmla="*/ 41148 h 1152525"/>
                <a:gd name="connsiteX1813" fmla="*/ 760722 w 3629025"/>
                <a:gd name="connsiteY1813" fmla="*/ 49244 h 1152525"/>
                <a:gd name="connsiteX1814" fmla="*/ 779962 w 3629025"/>
                <a:gd name="connsiteY1814" fmla="*/ 32004 h 1152525"/>
                <a:gd name="connsiteX1815" fmla="*/ 757388 w 3629025"/>
                <a:gd name="connsiteY1815" fmla="*/ 32576 h 1152525"/>
                <a:gd name="connsiteX1816" fmla="*/ 779962 w 3629025"/>
                <a:gd name="connsiteY1816" fmla="*/ 32004 h 1152525"/>
                <a:gd name="connsiteX1817" fmla="*/ 761103 w 3629025"/>
                <a:gd name="connsiteY1817" fmla="*/ 57912 h 1152525"/>
                <a:gd name="connsiteX1818" fmla="*/ 772342 w 3629025"/>
                <a:gd name="connsiteY1818" fmla="*/ 57626 h 1152525"/>
                <a:gd name="connsiteX1819" fmla="*/ 749387 w 3629025"/>
                <a:gd name="connsiteY1819" fmla="*/ 64770 h 1152525"/>
                <a:gd name="connsiteX1820" fmla="*/ 761103 w 3629025"/>
                <a:gd name="connsiteY1820" fmla="*/ 57912 h 1152525"/>
                <a:gd name="connsiteX1821" fmla="*/ 747196 w 3629025"/>
                <a:gd name="connsiteY1821" fmla="*/ 529019 h 1152525"/>
                <a:gd name="connsiteX1822" fmla="*/ 737005 w 3629025"/>
                <a:gd name="connsiteY1822" fmla="*/ 524637 h 1152525"/>
                <a:gd name="connsiteX1823" fmla="*/ 747577 w 3629025"/>
                <a:gd name="connsiteY1823" fmla="*/ 522351 h 1152525"/>
                <a:gd name="connsiteX1824" fmla="*/ 747196 w 3629025"/>
                <a:gd name="connsiteY1824" fmla="*/ 529019 h 1152525"/>
                <a:gd name="connsiteX1825" fmla="*/ 724622 w 3629025"/>
                <a:gd name="connsiteY1825" fmla="*/ 529590 h 1152525"/>
                <a:gd name="connsiteX1826" fmla="*/ 733290 w 3629025"/>
                <a:gd name="connsiteY1826" fmla="*/ 529876 h 1152525"/>
                <a:gd name="connsiteX1827" fmla="*/ 724622 w 3629025"/>
                <a:gd name="connsiteY1827" fmla="*/ 529590 h 1152525"/>
                <a:gd name="connsiteX1828" fmla="*/ 716335 w 3629025"/>
                <a:gd name="connsiteY1828" fmla="*/ 522637 h 1152525"/>
                <a:gd name="connsiteX1829" fmla="*/ 725003 w 3629025"/>
                <a:gd name="connsiteY1829" fmla="*/ 522923 h 1152525"/>
                <a:gd name="connsiteX1830" fmla="*/ 716335 w 3629025"/>
                <a:gd name="connsiteY1830" fmla="*/ 522637 h 1152525"/>
                <a:gd name="connsiteX1831" fmla="*/ 726718 w 3629025"/>
                <a:gd name="connsiteY1831" fmla="*/ 126683 h 1152525"/>
                <a:gd name="connsiteX1832" fmla="*/ 713954 w 3629025"/>
                <a:gd name="connsiteY1832" fmla="*/ 122873 h 1152525"/>
                <a:gd name="connsiteX1833" fmla="*/ 738433 w 3629025"/>
                <a:gd name="connsiteY1833" fmla="*/ 119729 h 1152525"/>
                <a:gd name="connsiteX1834" fmla="*/ 726718 w 3629025"/>
                <a:gd name="connsiteY1834" fmla="*/ 126683 h 1152525"/>
                <a:gd name="connsiteX1835" fmla="*/ 716050 w 3629025"/>
                <a:gd name="connsiteY1835" fmla="*/ 822388 h 1152525"/>
                <a:gd name="connsiteX1836" fmla="*/ 704334 w 3629025"/>
                <a:gd name="connsiteY1836" fmla="*/ 829342 h 1152525"/>
                <a:gd name="connsiteX1837" fmla="*/ 716050 w 3629025"/>
                <a:gd name="connsiteY1837" fmla="*/ 822388 h 1152525"/>
                <a:gd name="connsiteX1838" fmla="*/ 719669 w 3629025"/>
                <a:gd name="connsiteY1838" fmla="*/ 69152 h 1152525"/>
                <a:gd name="connsiteX1839" fmla="*/ 707287 w 3629025"/>
                <a:gd name="connsiteY1839" fmla="*/ 74009 h 1152525"/>
                <a:gd name="connsiteX1840" fmla="*/ 719669 w 3629025"/>
                <a:gd name="connsiteY1840" fmla="*/ 69152 h 1152525"/>
                <a:gd name="connsiteX1841" fmla="*/ 719764 w 3629025"/>
                <a:gd name="connsiteY1841" fmla="*/ 53816 h 1152525"/>
                <a:gd name="connsiteX1842" fmla="*/ 741196 w 3629025"/>
                <a:gd name="connsiteY1842" fmla="*/ 42577 h 1152525"/>
                <a:gd name="connsiteX1843" fmla="*/ 726908 w 3629025"/>
                <a:gd name="connsiteY1843" fmla="*/ 50102 h 1152525"/>
                <a:gd name="connsiteX1844" fmla="*/ 728051 w 3629025"/>
                <a:gd name="connsiteY1844" fmla="*/ 60770 h 1152525"/>
                <a:gd name="connsiteX1845" fmla="*/ 661471 w 3629025"/>
                <a:gd name="connsiteY1845" fmla="*/ 73057 h 1152525"/>
                <a:gd name="connsiteX1846" fmla="*/ 687094 w 3629025"/>
                <a:gd name="connsiteY1846" fmla="*/ 65342 h 1152525"/>
                <a:gd name="connsiteX1847" fmla="*/ 719764 w 3629025"/>
                <a:gd name="connsiteY1847" fmla="*/ 53816 h 1152525"/>
                <a:gd name="connsiteX1848" fmla="*/ 691285 w 3629025"/>
                <a:gd name="connsiteY1848" fmla="*/ 801529 h 1152525"/>
                <a:gd name="connsiteX1849" fmla="*/ 670234 w 3629025"/>
                <a:gd name="connsiteY1849" fmla="*/ 806101 h 1152525"/>
                <a:gd name="connsiteX1850" fmla="*/ 676616 w 3629025"/>
                <a:gd name="connsiteY1850" fmla="*/ 800290 h 1152525"/>
                <a:gd name="connsiteX1851" fmla="*/ 700333 w 3629025"/>
                <a:gd name="connsiteY1851" fmla="*/ 795147 h 1152525"/>
                <a:gd name="connsiteX1852" fmla="*/ 691285 w 3629025"/>
                <a:gd name="connsiteY1852" fmla="*/ 801529 h 1152525"/>
                <a:gd name="connsiteX1853" fmla="*/ 694999 w 3629025"/>
                <a:gd name="connsiteY1853" fmla="*/ 826961 h 1152525"/>
                <a:gd name="connsiteX1854" fmla="*/ 676616 w 3629025"/>
                <a:gd name="connsiteY1854" fmla="*/ 830961 h 1152525"/>
                <a:gd name="connsiteX1855" fmla="*/ 694999 w 3629025"/>
                <a:gd name="connsiteY1855" fmla="*/ 826961 h 1152525"/>
                <a:gd name="connsiteX1856" fmla="*/ 677950 w 3629025"/>
                <a:gd name="connsiteY1856" fmla="*/ 541973 h 1152525"/>
                <a:gd name="connsiteX1857" fmla="*/ 680236 w 3629025"/>
                <a:gd name="connsiteY1857" fmla="*/ 548069 h 1152525"/>
                <a:gd name="connsiteX1858" fmla="*/ 677950 w 3629025"/>
                <a:gd name="connsiteY1858" fmla="*/ 541973 h 1152525"/>
                <a:gd name="connsiteX1859" fmla="*/ 658042 w 3629025"/>
                <a:gd name="connsiteY1859" fmla="*/ 56293 h 1152525"/>
                <a:gd name="connsiteX1860" fmla="*/ 691570 w 3629025"/>
                <a:gd name="connsiteY1860" fmla="*/ 46863 h 1152525"/>
                <a:gd name="connsiteX1861" fmla="*/ 692713 w 3629025"/>
                <a:gd name="connsiteY1861" fmla="*/ 57531 h 1152525"/>
                <a:gd name="connsiteX1862" fmla="*/ 668234 w 3629025"/>
                <a:gd name="connsiteY1862" fmla="*/ 60674 h 1152525"/>
                <a:gd name="connsiteX1863" fmla="*/ 658042 w 3629025"/>
                <a:gd name="connsiteY1863" fmla="*/ 56293 h 1152525"/>
                <a:gd name="connsiteX1864" fmla="*/ 654994 w 3629025"/>
                <a:gd name="connsiteY1864" fmla="*/ 78867 h 1152525"/>
                <a:gd name="connsiteX1865" fmla="*/ 671187 w 3629025"/>
                <a:gd name="connsiteY1865" fmla="*/ 84106 h 1152525"/>
                <a:gd name="connsiteX1866" fmla="*/ 647470 w 3629025"/>
                <a:gd name="connsiteY1866" fmla="*/ 89249 h 1152525"/>
                <a:gd name="connsiteX1867" fmla="*/ 654994 w 3629025"/>
                <a:gd name="connsiteY1867" fmla="*/ 78867 h 1152525"/>
                <a:gd name="connsiteX1868" fmla="*/ 660805 w 3629025"/>
                <a:gd name="connsiteY1868" fmla="*/ 803720 h 1152525"/>
                <a:gd name="connsiteX1869" fmla="*/ 666043 w 3629025"/>
                <a:gd name="connsiteY1869" fmla="*/ 802577 h 1152525"/>
                <a:gd name="connsiteX1870" fmla="*/ 659662 w 3629025"/>
                <a:gd name="connsiteY1870" fmla="*/ 808387 h 1152525"/>
                <a:gd name="connsiteX1871" fmla="*/ 660805 w 3629025"/>
                <a:gd name="connsiteY1871" fmla="*/ 803720 h 1152525"/>
                <a:gd name="connsiteX1872" fmla="*/ 653089 w 3629025"/>
                <a:gd name="connsiteY1872" fmla="*/ 551688 h 1152525"/>
                <a:gd name="connsiteX1873" fmla="*/ 662138 w 3629025"/>
                <a:gd name="connsiteY1873" fmla="*/ 545306 h 1152525"/>
                <a:gd name="connsiteX1874" fmla="*/ 668901 w 3629025"/>
                <a:gd name="connsiteY1874" fmla="*/ 548164 h 1152525"/>
                <a:gd name="connsiteX1875" fmla="*/ 653089 w 3629025"/>
                <a:gd name="connsiteY1875" fmla="*/ 551688 h 1152525"/>
                <a:gd name="connsiteX1876" fmla="*/ 662614 w 3629025"/>
                <a:gd name="connsiteY1876" fmla="*/ 831818 h 1152525"/>
                <a:gd name="connsiteX1877" fmla="*/ 665567 w 3629025"/>
                <a:gd name="connsiteY1877" fmla="*/ 839915 h 1152525"/>
                <a:gd name="connsiteX1878" fmla="*/ 643755 w 3629025"/>
                <a:gd name="connsiteY1878" fmla="*/ 842486 h 1152525"/>
                <a:gd name="connsiteX1879" fmla="*/ 662614 w 3629025"/>
                <a:gd name="connsiteY1879" fmla="*/ 831818 h 1152525"/>
                <a:gd name="connsiteX1880" fmla="*/ 631753 w 3629025"/>
                <a:gd name="connsiteY1880" fmla="*/ 840677 h 1152525"/>
                <a:gd name="connsiteX1881" fmla="*/ 620038 w 3629025"/>
                <a:gd name="connsiteY1881" fmla="*/ 847630 h 1152525"/>
                <a:gd name="connsiteX1882" fmla="*/ 631753 w 3629025"/>
                <a:gd name="connsiteY1882" fmla="*/ 840677 h 1152525"/>
                <a:gd name="connsiteX1883" fmla="*/ 617656 w 3629025"/>
                <a:gd name="connsiteY1883" fmla="*/ 609790 h 1152525"/>
                <a:gd name="connsiteX1884" fmla="*/ 602607 w 3629025"/>
                <a:gd name="connsiteY1884" fmla="*/ 615220 h 1152525"/>
                <a:gd name="connsiteX1885" fmla="*/ 617656 w 3629025"/>
                <a:gd name="connsiteY1885" fmla="*/ 609790 h 1152525"/>
                <a:gd name="connsiteX1886" fmla="*/ 503071 w 3629025"/>
                <a:gd name="connsiteY1886" fmla="*/ 877443 h 1152525"/>
                <a:gd name="connsiteX1887" fmla="*/ 517358 w 3629025"/>
                <a:gd name="connsiteY1887" fmla="*/ 869918 h 1152525"/>
                <a:gd name="connsiteX1888" fmla="*/ 556125 w 3629025"/>
                <a:gd name="connsiteY1888" fmla="*/ 859250 h 1152525"/>
                <a:gd name="connsiteX1889" fmla="*/ 561364 w 3629025"/>
                <a:gd name="connsiteY1889" fmla="*/ 858107 h 1152525"/>
                <a:gd name="connsiteX1890" fmla="*/ 574508 w 3629025"/>
                <a:gd name="connsiteY1890" fmla="*/ 855250 h 1152525"/>
                <a:gd name="connsiteX1891" fmla="*/ 598987 w 3629025"/>
                <a:gd name="connsiteY1891" fmla="*/ 852107 h 1152525"/>
                <a:gd name="connsiteX1892" fmla="*/ 616704 w 3629025"/>
                <a:gd name="connsiteY1892" fmla="*/ 846106 h 1152525"/>
                <a:gd name="connsiteX1893" fmla="*/ 602416 w 3629025"/>
                <a:gd name="connsiteY1893" fmla="*/ 853631 h 1152525"/>
                <a:gd name="connsiteX1894" fmla="*/ 592606 w 3629025"/>
                <a:gd name="connsiteY1894" fmla="*/ 857917 h 1152525"/>
                <a:gd name="connsiteX1895" fmla="*/ 550505 w 3629025"/>
                <a:gd name="connsiteY1895" fmla="*/ 867061 h 1152525"/>
                <a:gd name="connsiteX1896" fmla="*/ 527550 w 3629025"/>
                <a:gd name="connsiteY1896" fmla="*/ 874205 h 1152525"/>
                <a:gd name="connsiteX1897" fmla="*/ 522311 w 3629025"/>
                <a:gd name="connsiteY1897" fmla="*/ 875348 h 1152525"/>
                <a:gd name="connsiteX1898" fmla="*/ 520406 w 3629025"/>
                <a:gd name="connsiteY1898" fmla="*/ 877919 h 1152525"/>
                <a:gd name="connsiteX1899" fmla="*/ 506500 w 3629025"/>
                <a:gd name="connsiteY1899" fmla="*/ 878777 h 1152525"/>
                <a:gd name="connsiteX1900" fmla="*/ 488116 w 3629025"/>
                <a:gd name="connsiteY1900" fmla="*/ 882777 h 1152525"/>
                <a:gd name="connsiteX1901" fmla="*/ 503071 w 3629025"/>
                <a:gd name="connsiteY1901" fmla="*/ 877443 h 1152525"/>
                <a:gd name="connsiteX1902" fmla="*/ 606417 w 3629025"/>
                <a:gd name="connsiteY1902" fmla="*/ 903065 h 1152525"/>
                <a:gd name="connsiteX1903" fmla="*/ 589843 w 3629025"/>
                <a:gd name="connsiteY1903" fmla="*/ 904494 h 1152525"/>
                <a:gd name="connsiteX1904" fmla="*/ 606417 w 3629025"/>
                <a:gd name="connsiteY1904" fmla="*/ 903065 h 1152525"/>
                <a:gd name="connsiteX1905" fmla="*/ 561649 w 3629025"/>
                <a:gd name="connsiteY1905" fmla="*/ 928116 h 1152525"/>
                <a:gd name="connsiteX1906" fmla="*/ 541361 w 3629025"/>
                <a:gd name="connsiteY1906" fmla="*/ 934688 h 1152525"/>
                <a:gd name="connsiteX1907" fmla="*/ 535360 w 3629025"/>
                <a:gd name="connsiteY1907" fmla="*/ 933831 h 1152525"/>
                <a:gd name="connsiteX1908" fmla="*/ 536503 w 3629025"/>
                <a:gd name="connsiteY1908" fmla="*/ 929164 h 1152525"/>
                <a:gd name="connsiteX1909" fmla="*/ 565459 w 3629025"/>
                <a:gd name="connsiteY1909" fmla="*/ 922877 h 1152525"/>
                <a:gd name="connsiteX1910" fmla="*/ 561649 w 3629025"/>
                <a:gd name="connsiteY1910" fmla="*/ 928116 h 1152525"/>
                <a:gd name="connsiteX1911" fmla="*/ 437920 w 3629025"/>
                <a:gd name="connsiteY1911" fmla="*/ 939832 h 1152525"/>
                <a:gd name="connsiteX1912" fmla="*/ 436396 w 3629025"/>
                <a:gd name="connsiteY1912" fmla="*/ 935831 h 1152525"/>
                <a:gd name="connsiteX1913" fmla="*/ 444301 w 3629025"/>
                <a:gd name="connsiteY1913" fmla="*/ 934117 h 1152525"/>
                <a:gd name="connsiteX1914" fmla="*/ 445825 w 3629025"/>
                <a:gd name="connsiteY1914" fmla="*/ 938117 h 1152525"/>
                <a:gd name="connsiteX1915" fmla="*/ 437920 w 3629025"/>
                <a:gd name="connsiteY1915" fmla="*/ 939832 h 1152525"/>
                <a:gd name="connsiteX1916" fmla="*/ 456589 w 3629025"/>
                <a:gd name="connsiteY1916" fmla="*/ 975074 h 1152525"/>
                <a:gd name="connsiteX1917" fmla="*/ 456589 w 3629025"/>
                <a:gd name="connsiteY1917" fmla="*/ 975074 h 1152525"/>
                <a:gd name="connsiteX1918" fmla="*/ 456589 w 3629025"/>
                <a:gd name="connsiteY1918" fmla="*/ 975074 h 1152525"/>
                <a:gd name="connsiteX1919" fmla="*/ 453064 w 3629025"/>
                <a:gd name="connsiteY1919" fmla="*/ 888397 h 1152525"/>
                <a:gd name="connsiteX1920" fmla="*/ 466209 w 3629025"/>
                <a:gd name="connsiteY1920" fmla="*/ 885539 h 1152525"/>
                <a:gd name="connsiteX1921" fmla="*/ 453064 w 3629025"/>
                <a:gd name="connsiteY1921" fmla="*/ 888397 h 1152525"/>
                <a:gd name="connsiteX1922" fmla="*/ 486116 w 3629025"/>
                <a:gd name="connsiteY1922" fmla="*/ 885539 h 1152525"/>
                <a:gd name="connsiteX1923" fmla="*/ 474877 w 3629025"/>
                <a:gd name="connsiteY1923" fmla="*/ 885825 h 1152525"/>
                <a:gd name="connsiteX1924" fmla="*/ 486116 w 3629025"/>
                <a:gd name="connsiteY1924" fmla="*/ 885539 h 1152525"/>
                <a:gd name="connsiteX1925" fmla="*/ 482211 w 3629025"/>
                <a:gd name="connsiteY1925" fmla="*/ 967359 h 1152525"/>
                <a:gd name="connsiteX1926" fmla="*/ 487450 w 3629025"/>
                <a:gd name="connsiteY1926" fmla="*/ 966216 h 1152525"/>
                <a:gd name="connsiteX1927" fmla="*/ 488974 w 3629025"/>
                <a:gd name="connsiteY1927" fmla="*/ 970312 h 1152525"/>
                <a:gd name="connsiteX1928" fmla="*/ 483735 w 3629025"/>
                <a:gd name="connsiteY1928" fmla="*/ 971455 h 1152525"/>
                <a:gd name="connsiteX1929" fmla="*/ 482211 w 3629025"/>
                <a:gd name="connsiteY1929" fmla="*/ 967359 h 1152525"/>
                <a:gd name="connsiteX1930" fmla="*/ 499070 w 3629025"/>
                <a:gd name="connsiteY1930" fmla="*/ 974598 h 1152525"/>
                <a:gd name="connsiteX1931" fmla="*/ 490021 w 3629025"/>
                <a:gd name="connsiteY1931" fmla="*/ 980980 h 1152525"/>
                <a:gd name="connsiteX1932" fmla="*/ 494974 w 3629025"/>
                <a:gd name="connsiteY1932" fmla="*/ 971169 h 1152525"/>
                <a:gd name="connsiteX1933" fmla="*/ 514120 w 3629025"/>
                <a:gd name="connsiteY1933" fmla="*/ 969169 h 1152525"/>
                <a:gd name="connsiteX1934" fmla="*/ 499070 w 3629025"/>
                <a:gd name="connsiteY1934" fmla="*/ 974598 h 1152525"/>
                <a:gd name="connsiteX1935" fmla="*/ 569460 w 3629025"/>
                <a:gd name="connsiteY1935" fmla="*/ 972407 h 1152525"/>
                <a:gd name="connsiteX1936" fmla="*/ 563459 w 3629025"/>
                <a:gd name="connsiteY1936" fmla="*/ 971550 h 1152525"/>
                <a:gd name="connsiteX1937" fmla="*/ 556315 w 3629025"/>
                <a:gd name="connsiteY1937" fmla="*/ 975265 h 1152525"/>
                <a:gd name="connsiteX1938" fmla="*/ 551077 w 3629025"/>
                <a:gd name="connsiteY1938" fmla="*/ 976408 h 1152525"/>
                <a:gd name="connsiteX1939" fmla="*/ 549172 w 3629025"/>
                <a:gd name="connsiteY1939" fmla="*/ 978980 h 1152525"/>
                <a:gd name="connsiteX1940" fmla="*/ 537932 w 3629025"/>
                <a:gd name="connsiteY1940" fmla="*/ 979265 h 1152525"/>
                <a:gd name="connsiteX1941" fmla="*/ 516882 w 3629025"/>
                <a:gd name="connsiteY1941" fmla="*/ 983837 h 1152525"/>
                <a:gd name="connsiteX1942" fmla="*/ 546981 w 3629025"/>
                <a:gd name="connsiteY1942" fmla="*/ 972884 h 1152525"/>
                <a:gd name="connsiteX1943" fmla="*/ 573270 w 3629025"/>
                <a:gd name="connsiteY1943" fmla="*/ 967169 h 1152525"/>
                <a:gd name="connsiteX1944" fmla="*/ 569460 w 3629025"/>
                <a:gd name="connsiteY1944" fmla="*/ 972407 h 1152525"/>
                <a:gd name="connsiteX1945" fmla="*/ 696904 w 3629025"/>
                <a:gd name="connsiteY1945" fmla="*/ 940213 h 1152525"/>
                <a:gd name="connsiteX1946" fmla="*/ 711573 w 3629025"/>
                <a:gd name="connsiteY1946" fmla="*/ 926116 h 1152525"/>
                <a:gd name="connsiteX1947" fmla="*/ 722431 w 3629025"/>
                <a:gd name="connsiteY1947" fmla="*/ 932498 h 1152525"/>
                <a:gd name="connsiteX1948" fmla="*/ 696904 w 3629025"/>
                <a:gd name="connsiteY1948" fmla="*/ 940213 h 1152525"/>
                <a:gd name="connsiteX1949" fmla="*/ 738338 w 3629025"/>
                <a:gd name="connsiteY1949" fmla="*/ 929069 h 1152525"/>
                <a:gd name="connsiteX1950" fmla="*/ 733861 w 3629025"/>
                <a:gd name="connsiteY1950" fmla="*/ 916877 h 1152525"/>
                <a:gd name="connsiteX1951" fmla="*/ 744815 w 3629025"/>
                <a:gd name="connsiteY1951" fmla="*/ 907923 h 1152525"/>
                <a:gd name="connsiteX1952" fmla="*/ 730909 w 3629025"/>
                <a:gd name="connsiteY1952" fmla="*/ 908780 h 1152525"/>
                <a:gd name="connsiteX1953" fmla="*/ 712525 w 3629025"/>
                <a:gd name="connsiteY1953" fmla="*/ 912781 h 1152525"/>
                <a:gd name="connsiteX1954" fmla="*/ 692999 w 3629025"/>
                <a:gd name="connsiteY1954" fmla="*/ 921449 h 1152525"/>
                <a:gd name="connsiteX1955" fmla="*/ 699762 w 3629025"/>
                <a:gd name="connsiteY1955" fmla="*/ 924306 h 1152525"/>
                <a:gd name="connsiteX1956" fmla="*/ 690713 w 3629025"/>
                <a:gd name="connsiteY1956" fmla="*/ 930688 h 1152525"/>
                <a:gd name="connsiteX1957" fmla="*/ 678712 w 3629025"/>
                <a:gd name="connsiteY1957" fmla="*/ 928973 h 1152525"/>
                <a:gd name="connsiteX1958" fmla="*/ 659185 w 3629025"/>
                <a:gd name="connsiteY1958" fmla="*/ 937641 h 1152525"/>
                <a:gd name="connsiteX1959" fmla="*/ 657280 w 3629025"/>
                <a:gd name="connsiteY1959" fmla="*/ 940213 h 1152525"/>
                <a:gd name="connsiteX1960" fmla="*/ 644898 w 3629025"/>
                <a:gd name="connsiteY1960" fmla="*/ 945071 h 1152525"/>
                <a:gd name="connsiteX1961" fmla="*/ 650137 w 3629025"/>
                <a:gd name="connsiteY1961" fmla="*/ 943928 h 1152525"/>
                <a:gd name="connsiteX1962" fmla="*/ 669282 w 3629025"/>
                <a:gd name="connsiteY1962" fmla="*/ 941927 h 1152525"/>
                <a:gd name="connsiteX1963" fmla="*/ 692999 w 3629025"/>
                <a:gd name="connsiteY1963" fmla="*/ 936784 h 1152525"/>
                <a:gd name="connsiteX1964" fmla="*/ 689951 w 3629025"/>
                <a:gd name="connsiteY1964" fmla="*/ 944023 h 1152525"/>
                <a:gd name="connsiteX1965" fmla="*/ 681283 w 3629025"/>
                <a:gd name="connsiteY1965" fmla="*/ 943737 h 1152525"/>
                <a:gd name="connsiteX1966" fmla="*/ 628610 w 3629025"/>
                <a:gd name="connsiteY1966" fmla="*/ 955167 h 1152525"/>
                <a:gd name="connsiteX1967" fmla="*/ 625657 w 3629025"/>
                <a:gd name="connsiteY1967" fmla="*/ 947071 h 1152525"/>
                <a:gd name="connsiteX1968" fmla="*/ 618514 w 3629025"/>
                <a:gd name="connsiteY1968" fmla="*/ 950786 h 1152525"/>
                <a:gd name="connsiteX1969" fmla="*/ 611751 w 3629025"/>
                <a:gd name="connsiteY1969" fmla="*/ 947928 h 1152525"/>
                <a:gd name="connsiteX1970" fmla="*/ 607274 w 3629025"/>
                <a:gd name="connsiteY1970" fmla="*/ 951071 h 1152525"/>
                <a:gd name="connsiteX1971" fmla="*/ 590320 w 3629025"/>
                <a:gd name="connsiteY1971" fmla="*/ 959168 h 1152525"/>
                <a:gd name="connsiteX1972" fmla="*/ 603083 w 3629025"/>
                <a:gd name="connsiteY1972" fmla="*/ 962978 h 1152525"/>
                <a:gd name="connsiteX1973" fmla="*/ 582033 w 3629025"/>
                <a:gd name="connsiteY1973" fmla="*/ 967550 h 1152525"/>
                <a:gd name="connsiteX1974" fmla="*/ 585843 w 3629025"/>
                <a:gd name="connsiteY1974" fmla="*/ 962406 h 1152525"/>
                <a:gd name="connsiteX1975" fmla="*/ 585462 w 3629025"/>
                <a:gd name="connsiteY1975" fmla="*/ 953738 h 1152525"/>
                <a:gd name="connsiteX1976" fmla="*/ 589272 w 3629025"/>
                <a:gd name="connsiteY1976" fmla="*/ 948500 h 1152525"/>
                <a:gd name="connsiteX1977" fmla="*/ 576889 w 3629025"/>
                <a:gd name="connsiteY1977" fmla="*/ 953357 h 1152525"/>
                <a:gd name="connsiteX1978" fmla="*/ 574222 w 3629025"/>
                <a:gd name="connsiteY1978" fmla="*/ 953929 h 1152525"/>
                <a:gd name="connsiteX1979" fmla="*/ 557268 w 3629025"/>
                <a:gd name="connsiteY1979" fmla="*/ 962025 h 1152525"/>
                <a:gd name="connsiteX1980" fmla="*/ 536599 w 3629025"/>
                <a:gd name="connsiteY1980" fmla="*/ 959930 h 1152525"/>
                <a:gd name="connsiteX1981" fmla="*/ 535456 w 3629025"/>
                <a:gd name="connsiteY1981" fmla="*/ 964597 h 1152525"/>
                <a:gd name="connsiteX1982" fmla="*/ 540694 w 3629025"/>
                <a:gd name="connsiteY1982" fmla="*/ 963454 h 1152525"/>
                <a:gd name="connsiteX1983" fmla="*/ 526407 w 3629025"/>
                <a:gd name="connsiteY1983" fmla="*/ 970979 h 1152525"/>
                <a:gd name="connsiteX1984" fmla="*/ 522692 w 3629025"/>
                <a:gd name="connsiteY1984" fmla="*/ 960882 h 1152525"/>
                <a:gd name="connsiteX1985" fmla="*/ 496403 w 3629025"/>
                <a:gd name="connsiteY1985" fmla="*/ 966597 h 1152525"/>
                <a:gd name="connsiteX1986" fmla="*/ 497927 w 3629025"/>
                <a:gd name="connsiteY1986" fmla="*/ 955358 h 1152525"/>
                <a:gd name="connsiteX1987" fmla="*/ 506595 w 3629025"/>
                <a:gd name="connsiteY1987" fmla="*/ 955643 h 1152525"/>
                <a:gd name="connsiteX1988" fmla="*/ 531074 w 3629025"/>
                <a:gd name="connsiteY1988" fmla="*/ 952500 h 1152525"/>
                <a:gd name="connsiteX1989" fmla="*/ 546886 w 3629025"/>
                <a:gd name="connsiteY1989" fmla="*/ 949071 h 1152525"/>
                <a:gd name="connsiteX1990" fmla="*/ 554410 w 3629025"/>
                <a:gd name="connsiteY1990" fmla="*/ 938689 h 1152525"/>
                <a:gd name="connsiteX1991" fmla="*/ 560411 w 3629025"/>
                <a:gd name="connsiteY1991" fmla="*/ 954881 h 1152525"/>
                <a:gd name="connsiteX1992" fmla="*/ 564602 w 3629025"/>
                <a:gd name="connsiteY1992" fmla="*/ 943070 h 1152525"/>
                <a:gd name="connsiteX1993" fmla="*/ 592796 w 3629025"/>
                <a:gd name="connsiteY1993" fmla="*/ 934784 h 1152525"/>
                <a:gd name="connsiteX1994" fmla="*/ 607084 w 3629025"/>
                <a:gd name="connsiteY1994" fmla="*/ 927259 h 1152525"/>
                <a:gd name="connsiteX1995" fmla="*/ 610036 w 3629025"/>
                <a:gd name="connsiteY1995" fmla="*/ 935355 h 1152525"/>
                <a:gd name="connsiteX1996" fmla="*/ 617561 w 3629025"/>
                <a:gd name="connsiteY1996" fmla="*/ 924973 h 1152525"/>
                <a:gd name="connsiteX1997" fmla="*/ 661567 w 3629025"/>
                <a:gd name="connsiteY1997" fmla="*/ 913162 h 1152525"/>
                <a:gd name="connsiteX1998" fmla="*/ 631849 w 3629025"/>
                <a:gd name="connsiteY1998" fmla="*/ 917448 h 1152525"/>
                <a:gd name="connsiteX1999" fmla="*/ 622419 w 3629025"/>
                <a:gd name="connsiteY1999" fmla="*/ 915162 h 1152525"/>
                <a:gd name="connsiteX2000" fmla="*/ 613370 w 3629025"/>
                <a:gd name="connsiteY2000" fmla="*/ 921544 h 1152525"/>
                <a:gd name="connsiteX2001" fmla="*/ 602131 w 3629025"/>
                <a:gd name="connsiteY2001" fmla="*/ 921830 h 1152525"/>
                <a:gd name="connsiteX2002" fmla="*/ 592320 w 3629025"/>
                <a:gd name="connsiteY2002" fmla="*/ 926116 h 1152525"/>
                <a:gd name="connsiteX2003" fmla="*/ 597273 w 3629025"/>
                <a:gd name="connsiteY2003" fmla="*/ 916305 h 1152525"/>
                <a:gd name="connsiteX2004" fmla="*/ 605941 w 3629025"/>
                <a:gd name="connsiteY2004" fmla="*/ 916591 h 1152525"/>
                <a:gd name="connsiteX2005" fmla="*/ 612322 w 3629025"/>
                <a:gd name="connsiteY2005" fmla="*/ 910781 h 1152525"/>
                <a:gd name="connsiteX2006" fmla="*/ 656328 w 3629025"/>
                <a:gd name="connsiteY2006" fmla="*/ 898970 h 1152525"/>
                <a:gd name="connsiteX2007" fmla="*/ 670996 w 3629025"/>
                <a:gd name="connsiteY2007" fmla="*/ 900113 h 1152525"/>
                <a:gd name="connsiteX2008" fmla="*/ 658995 w 3629025"/>
                <a:gd name="connsiteY2008" fmla="*/ 898398 h 1152525"/>
                <a:gd name="connsiteX2009" fmla="*/ 668806 w 3629025"/>
                <a:gd name="connsiteY2009" fmla="*/ 894112 h 1152525"/>
                <a:gd name="connsiteX2010" fmla="*/ 683855 w 3629025"/>
                <a:gd name="connsiteY2010" fmla="*/ 903923 h 1152525"/>
                <a:gd name="connsiteX2011" fmla="*/ 666139 w 3629025"/>
                <a:gd name="connsiteY2011" fmla="*/ 909923 h 1152525"/>
                <a:gd name="connsiteX2012" fmla="*/ 673663 w 3629025"/>
                <a:gd name="connsiteY2012" fmla="*/ 914876 h 1152525"/>
                <a:gd name="connsiteX2013" fmla="*/ 683474 w 3629025"/>
                <a:gd name="connsiteY2013" fmla="*/ 910590 h 1152525"/>
                <a:gd name="connsiteX2014" fmla="*/ 692142 w 3629025"/>
                <a:gd name="connsiteY2014" fmla="*/ 910876 h 1152525"/>
                <a:gd name="connsiteX2015" fmla="*/ 702619 w 3629025"/>
                <a:gd name="connsiteY2015" fmla="*/ 908590 h 1152525"/>
                <a:gd name="connsiteX2016" fmla="*/ 711287 w 3629025"/>
                <a:gd name="connsiteY2016" fmla="*/ 908876 h 1152525"/>
                <a:gd name="connsiteX2017" fmla="*/ 713192 w 3629025"/>
                <a:gd name="connsiteY2017" fmla="*/ 906304 h 1152525"/>
                <a:gd name="connsiteX2018" fmla="*/ 735004 w 3629025"/>
                <a:gd name="connsiteY2018" fmla="*/ 903732 h 1152525"/>
                <a:gd name="connsiteX2019" fmla="*/ 744053 w 3629025"/>
                <a:gd name="connsiteY2019" fmla="*/ 897350 h 1152525"/>
                <a:gd name="connsiteX2020" fmla="*/ 750816 w 3629025"/>
                <a:gd name="connsiteY2020" fmla="*/ 900208 h 1152525"/>
                <a:gd name="connsiteX2021" fmla="*/ 751959 w 3629025"/>
                <a:gd name="connsiteY2021" fmla="*/ 895540 h 1152525"/>
                <a:gd name="connsiteX2022" fmla="*/ 775676 w 3629025"/>
                <a:gd name="connsiteY2022" fmla="*/ 890397 h 1152525"/>
                <a:gd name="connsiteX2023" fmla="*/ 785106 w 3629025"/>
                <a:gd name="connsiteY2023" fmla="*/ 892683 h 1152525"/>
                <a:gd name="connsiteX2024" fmla="*/ 789202 w 3629025"/>
                <a:gd name="connsiteY2024" fmla="*/ 896112 h 1152525"/>
                <a:gd name="connsiteX2025" fmla="*/ 767770 w 3629025"/>
                <a:gd name="connsiteY2025" fmla="*/ 907352 h 1152525"/>
                <a:gd name="connsiteX2026" fmla="*/ 780534 w 3629025"/>
                <a:gd name="connsiteY2026" fmla="*/ 911162 h 1152525"/>
                <a:gd name="connsiteX2027" fmla="*/ 763579 w 3629025"/>
                <a:gd name="connsiteY2027" fmla="*/ 919258 h 1152525"/>
                <a:gd name="connsiteX2028" fmla="*/ 758722 w 3629025"/>
                <a:gd name="connsiteY2028" fmla="*/ 913733 h 1152525"/>
                <a:gd name="connsiteX2029" fmla="*/ 758341 w 3629025"/>
                <a:gd name="connsiteY2029" fmla="*/ 920401 h 1152525"/>
                <a:gd name="connsiteX2030" fmla="*/ 738338 w 3629025"/>
                <a:gd name="connsiteY2030" fmla="*/ 929069 h 1152525"/>
                <a:gd name="connsiteX2031" fmla="*/ 796155 w 3629025"/>
                <a:gd name="connsiteY2031" fmla="*/ 962406 h 1152525"/>
                <a:gd name="connsiteX2032" fmla="*/ 794631 w 3629025"/>
                <a:gd name="connsiteY2032" fmla="*/ 958406 h 1152525"/>
                <a:gd name="connsiteX2033" fmla="*/ 799870 w 3629025"/>
                <a:gd name="connsiteY2033" fmla="*/ 957263 h 1152525"/>
                <a:gd name="connsiteX2034" fmla="*/ 801394 w 3629025"/>
                <a:gd name="connsiteY2034" fmla="*/ 961263 h 1152525"/>
                <a:gd name="connsiteX2035" fmla="*/ 796155 w 3629025"/>
                <a:gd name="connsiteY2035" fmla="*/ 962406 h 1152525"/>
                <a:gd name="connsiteX2036" fmla="*/ 890548 w 3629025"/>
                <a:gd name="connsiteY2036" fmla="*/ 933069 h 1152525"/>
                <a:gd name="connsiteX2037" fmla="*/ 889024 w 3629025"/>
                <a:gd name="connsiteY2037" fmla="*/ 928973 h 1152525"/>
                <a:gd name="connsiteX2038" fmla="*/ 896929 w 3629025"/>
                <a:gd name="connsiteY2038" fmla="*/ 927259 h 1152525"/>
                <a:gd name="connsiteX2039" fmla="*/ 898453 w 3629025"/>
                <a:gd name="connsiteY2039" fmla="*/ 931355 h 1152525"/>
                <a:gd name="connsiteX2040" fmla="*/ 890548 w 3629025"/>
                <a:gd name="connsiteY2040" fmla="*/ 933069 h 1152525"/>
                <a:gd name="connsiteX2041" fmla="*/ 909788 w 3629025"/>
                <a:gd name="connsiteY2041" fmla="*/ 915829 h 1152525"/>
                <a:gd name="connsiteX2042" fmla="*/ 899215 w 3629025"/>
                <a:gd name="connsiteY2042" fmla="*/ 918115 h 1152525"/>
                <a:gd name="connsiteX2043" fmla="*/ 888643 w 3629025"/>
                <a:gd name="connsiteY2043" fmla="*/ 920401 h 1152525"/>
                <a:gd name="connsiteX2044" fmla="*/ 880737 w 3629025"/>
                <a:gd name="connsiteY2044" fmla="*/ 922115 h 1152525"/>
                <a:gd name="connsiteX2045" fmla="*/ 864163 w 3629025"/>
                <a:gd name="connsiteY2045" fmla="*/ 923544 h 1152525"/>
                <a:gd name="connsiteX2046" fmla="*/ 816729 w 3629025"/>
                <a:gd name="connsiteY2046" fmla="*/ 933831 h 1152525"/>
                <a:gd name="connsiteX2047" fmla="*/ 813395 w 3629025"/>
                <a:gd name="connsiteY2047" fmla="*/ 932402 h 1152525"/>
                <a:gd name="connsiteX2048" fmla="*/ 790440 w 3629025"/>
                <a:gd name="connsiteY2048" fmla="*/ 939546 h 1152525"/>
                <a:gd name="connsiteX2049" fmla="*/ 792726 w 3629025"/>
                <a:gd name="connsiteY2049" fmla="*/ 930307 h 1152525"/>
                <a:gd name="connsiteX2050" fmla="*/ 779581 w 3629025"/>
                <a:gd name="connsiteY2050" fmla="*/ 933164 h 1152525"/>
                <a:gd name="connsiteX2051" fmla="*/ 758531 w 3629025"/>
                <a:gd name="connsiteY2051" fmla="*/ 937736 h 1152525"/>
                <a:gd name="connsiteX2052" fmla="*/ 752530 w 3629025"/>
                <a:gd name="connsiteY2052" fmla="*/ 936879 h 1152525"/>
                <a:gd name="connsiteX2053" fmla="*/ 754435 w 3629025"/>
                <a:gd name="connsiteY2053" fmla="*/ 934307 h 1152525"/>
                <a:gd name="connsiteX2054" fmla="*/ 759674 w 3629025"/>
                <a:gd name="connsiteY2054" fmla="*/ 933164 h 1152525"/>
                <a:gd name="connsiteX2055" fmla="*/ 809680 w 3629025"/>
                <a:gd name="connsiteY2055" fmla="*/ 922306 h 1152525"/>
                <a:gd name="connsiteX2056" fmla="*/ 811966 w 3629025"/>
                <a:gd name="connsiteY2056" fmla="*/ 928402 h 1152525"/>
                <a:gd name="connsiteX2057" fmla="*/ 854067 w 3629025"/>
                <a:gd name="connsiteY2057" fmla="*/ 919258 h 1152525"/>
                <a:gd name="connsiteX2058" fmla="*/ 854448 w 3629025"/>
                <a:gd name="connsiteY2058" fmla="*/ 912590 h 1152525"/>
                <a:gd name="connsiteX2059" fmla="*/ 899215 w 3629025"/>
                <a:gd name="connsiteY2059" fmla="*/ 902875 h 1152525"/>
                <a:gd name="connsiteX2060" fmla="*/ 884928 w 3629025"/>
                <a:gd name="connsiteY2060" fmla="*/ 910400 h 1152525"/>
                <a:gd name="connsiteX2061" fmla="*/ 897691 w 3629025"/>
                <a:gd name="connsiteY2061" fmla="*/ 914210 h 1152525"/>
                <a:gd name="connsiteX2062" fmla="*/ 899596 w 3629025"/>
                <a:gd name="connsiteY2062" fmla="*/ 911638 h 1152525"/>
                <a:gd name="connsiteX2063" fmla="*/ 906740 w 3629025"/>
                <a:gd name="connsiteY2063" fmla="*/ 907923 h 1152525"/>
                <a:gd name="connsiteX2064" fmla="*/ 910074 w 3629025"/>
                <a:gd name="connsiteY2064" fmla="*/ 909352 h 1152525"/>
                <a:gd name="connsiteX2065" fmla="*/ 928552 w 3629025"/>
                <a:gd name="connsiteY2065" fmla="*/ 905351 h 1152525"/>
                <a:gd name="connsiteX2066" fmla="*/ 932648 w 3629025"/>
                <a:gd name="connsiteY2066" fmla="*/ 908780 h 1152525"/>
                <a:gd name="connsiteX2067" fmla="*/ 909788 w 3629025"/>
                <a:gd name="connsiteY2067" fmla="*/ 915829 h 1152525"/>
                <a:gd name="connsiteX2068" fmla="*/ 992179 w 3629025"/>
                <a:gd name="connsiteY2068" fmla="*/ 900017 h 1152525"/>
                <a:gd name="connsiteX2069" fmla="*/ 964366 w 3629025"/>
                <a:gd name="connsiteY2069" fmla="*/ 901732 h 1152525"/>
                <a:gd name="connsiteX2070" fmla="*/ 947412 w 3629025"/>
                <a:gd name="connsiteY2070" fmla="*/ 909828 h 1152525"/>
                <a:gd name="connsiteX2071" fmla="*/ 944459 w 3629025"/>
                <a:gd name="connsiteY2071" fmla="*/ 901732 h 1152525"/>
                <a:gd name="connsiteX2072" fmla="*/ 953127 w 3629025"/>
                <a:gd name="connsiteY2072" fmla="*/ 902018 h 1152525"/>
                <a:gd name="connsiteX2073" fmla="*/ 960271 w 3629025"/>
                <a:gd name="connsiteY2073" fmla="*/ 898303 h 1152525"/>
                <a:gd name="connsiteX2074" fmla="*/ 964747 w 3629025"/>
                <a:gd name="connsiteY2074" fmla="*/ 895160 h 1152525"/>
                <a:gd name="connsiteX2075" fmla="*/ 975987 w 3629025"/>
                <a:gd name="connsiteY2075" fmla="*/ 894874 h 1152525"/>
                <a:gd name="connsiteX2076" fmla="*/ 997799 w 3629025"/>
                <a:gd name="connsiteY2076" fmla="*/ 892302 h 1152525"/>
                <a:gd name="connsiteX2077" fmla="*/ 1006848 w 3629025"/>
                <a:gd name="connsiteY2077" fmla="*/ 885920 h 1152525"/>
                <a:gd name="connsiteX2078" fmla="*/ 1031327 w 3629025"/>
                <a:gd name="connsiteY2078" fmla="*/ 882777 h 1152525"/>
                <a:gd name="connsiteX2079" fmla="*/ 1017040 w 3629025"/>
                <a:gd name="connsiteY2079" fmla="*/ 890302 h 1152525"/>
                <a:gd name="connsiteX2080" fmla="*/ 1013230 w 3629025"/>
                <a:gd name="connsiteY2080" fmla="*/ 895540 h 1152525"/>
                <a:gd name="connsiteX2081" fmla="*/ 992179 w 3629025"/>
                <a:gd name="connsiteY2081" fmla="*/ 900017 h 1152525"/>
                <a:gd name="connsiteX2082" fmla="*/ 1001133 w 3629025"/>
                <a:gd name="connsiteY2082" fmla="*/ 908971 h 1152525"/>
                <a:gd name="connsiteX2083" fmla="*/ 1010944 w 3629025"/>
                <a:gd name="connsiteY2083" fmla="*/ 904685 h 1152525"/>
                <a:gd name="connsiteX2084" fmla="*/ 1001133 w 3629025"/>
                <a:gd name="connsiteY2084" fmla="*/ 908971 h 1152525"/>
                <a:gd name="connsiteX2085" fmla="*/ 999609 w 3629025"/>
                <a:gd name="connsiteY2085" fmla="*/ 920306 h 1152525"/>
                <a:gd name="connsiteX2086" fmla="*/ 1015420 w 3629025"/>
                <a:gd name="connsiteY2086" fmla="*/ 916877 h 1152525"/>
                <a:gd name="connsiteX2087" fmla="*/ 999609 w 3629025"/>
                <a:gd name="connsiteY2087" fmla="*/ 920306 h 1152525"/>
                <a:gd name="connsiteX2088" fmla="*/ 1013134 w 3629025"/>
                <a:gd name="connsiteY2088" fmla="*/ 956691 h 1152525"/>
                <a:gd name="connsiteX2089" fmla="*/ 1015420 w 3629025"/>
                <a:gd name="connsiteY2089" fmla="*/ 947452 h 1152525"/>
                <a:gd name="connsiteX2090" fmla="*/ 1024850 w 3629025"/>
                <a:gd name="connsiteY2090" fmla="*/ 949738 h 1152525"/>
                <a:gd name="connsiteX2091" fmla="*/ 1034280 w 3629025"/>
                <a:gd name="connsiteY2091" fmla="*/ 952024 h 1152525"/>
                <a:gd name="connsiteX2092" fmla="*/ 1013134 w 3629025"/>
                <a:gd name="connsiteY2092" fmla="*/ 956691 h 1152525"/>
                <a:gd name="connsiteX2093" fmla="*/ 1036185 w 3629025"/>
                <a:gd name="connsiteY2093" fmla="*/ 888302 h 1152525"/>
                <a:gd name="connsiteX2094" fmla="*/ 1037328 w 3629025"/>
                <a:gd name="connsiteY2094" fmla="*/ 883634 h 1152525"/>
                <a:gd name="connsiteX2095" fmla="*/ 1039233 w 3629025"/>
                <a:gd name="connsiteY2095" fmla="*/ 881063 h 1152525"/>
                <a:gd name="connsiteX2096" fmla="*/ 1053139 w 3629025"/>
                <a:gd name="connsiteY2096" fmla="*/ 880205 h 1152525"/>
                <a:gd name="connsiteX2097" fmla="*/ 1068951 w 3629025"/>
                <a:gd name="connsiteY2097" fmla="*/ 876776 h 1152525"/>
                <a:gd name="connsiteX2098" fmla="*/ 1080952 w 3629025"/>
                <a:gd name="connsiteY2098" fmla="*/ 878491 h 1152525"/>
                <a:gd name="connsiteX2099" fmla="*/ 1050091 w 3629025"/>
                <a:gd name="connsiteY2099" fmla="*/ 887349 h 1152525"/>
                <a:gd name="connsiteX2100" fmla="*/ 1051234 w 3629025"/>
                <a:gd name="connsiteY2100" fmla="*/ 882682 h 1152525"/>
                <a:gd name="connsiteX2101" fmla="*/ 1036185 w 3629025"/>
                <a:gd name="connsiteY2101" fmla="*/ 888302 h 1152525"/>
                <a:gd name="connsiteX2102" fmla="*/ 1048377 w 3629025"/>
                <a:gd name="connsiteY2102" fmla="*/ 959930 h 1152525"/>
                <a:gd name="connsiteX2103" fmla="*/ 1069427 w 3629025"/>
                <a:gd name="connsiteY2103" fmla="*/ 955358 h 1152525"/>
                <a:gd name="connsiteX2104" fmla="*/ 1048377 w 3629025"/>
                <a:gd name="connsiteY2104" fmla="*/ 959930 h 1152525"/>
                <a:gd name="connsiteX2105" fmla="*/ 1081429 w 3629025"/>
                <a:gd name="connsiteY2105" fmla="*/ 972503 h 1152525"/>
                <a:gd name="connsiteX2106" fmla="*/ 1075809 w 3629025"/>
                <a:gd name="connsiteY2106" fmla="*/ 964978 h 1152525"/>
                <a:gd name="connsiteX2107" fmla="*/ 1050663 w 3629025"/>
                <a:gd name="connsiteY2107" fmla="*/ 966121 h 1152525"/>
                <a:gd name="connsiteX2108" fmla="*/ 1078857 w 3629025"/>
                <a:gd name="connsiteY2108" fmla="*/ 957834 h 1152525"/>
                <a:gd name="connsiteX2109" fmla="*/ 1095049 w 3629025"/>
                <a:gd name="connsiteY2109" fmla="*/ 963073 h 1152525"/>
                <a:gd name="connsiteX2110" fmla="*/ 1115338 w 3629025"/>
                <a:gd name="connsiteY2110" fmla="*/ 956501 h 1152525"/>
                <a:gd name="connsiteX2111" fmla="*/ 1125434 w 3629025"/>
                <a:gd name="connsiteY2111" fmla="*/ 960882 h 1152525"/>
                <a:gd name="connsiteX2112" fmla="*/ 1088572 w 3629025"/>
                <a:gd name="connsiteY2112" fmla="*/ 968883 h 1152525"/>
                <a:gd name="connsiteX2113" fmla="*/ 1081429 w 3629025"/>
                <a:gd name="connsiteY2113" fmla="*/ 972503 h 1152525"/>
                <a:gd name="connsiteX2114" fmla="*/ 1133340 w 3629025"/>
                <a:gd name="connsiteY2114" fmla="*/ 989648 h 1152525"/>
                <a:gd name="connsiteX2115" fmla="*/ 1134102 w 3629025"/>
                <a:gd name="connsiteY2115" fmla="*/ 991648 h 1152525"/>
                <a:gd name="connsiteX2116" fmla="*/ 1121719 w 3629025"/>
                <a:gd name="connsiteY2116" fmla="*/ 996506 h 1152525"/>
                <a:gd name="connsiteX2117" fmla="*/ 1096097 w 3629025"/>
                <a:gd name="connsiteY2117" fmla="*/ 1004221 h 1152525"/>
                <a:gd name="connsiteX2118" fmla="*/ 1087048 w 3629025"/>
                <a:gd name="connsiteY2118" fmla="*/ 995267 h 1152525"/>
                <a:gd name="connsiteX2119" fmla="*/ 1104765 w 3629025"/>
                <a:gd name="connsiteY2119" fmla="*/ 989267 h 1152525"/>
                <a:gd name="connsiteX2120" fmla="*/ 1129625 w 3629025"/>
                <a:gd name="connsiteY2120" fmla="*/ 979456 h 1152525"/>
                <a:gd name="connsiteX2121" fmla="*/ 1122481 w 3629025"/>
                <a:gd name="connsiteY2121" fmla="*/ 983171 h 1152525"/>
                <a:gd name="connsiteX2122" fmla="*/ 1133340 w 3629025"/>
                <a:gd name="connsiteY2122" fmla="*/ 989648 h 1152525"/>
                <a:gd name="connsiteX2123" fmla="*/ 1131054 w 3629025"/>
                <a:gd name="connsiteY2123" fmla="*/ 852297 h 1152525"/>
                <a:gd name="connsiteX2124" fmla="*/ 1129530 w 3629025"/>
                <a:gd name="connsiteY2124" fmla="*/ 848201 h 1152525"/>
                <a:gd name="connsiteX2125" fmla="*/ 1134769 w 3629025"/>
                <a:gd name="connsiteY2125" fmla="*/ 847058 h 1152525"/>
                <a:gd name="connsiteX2126" fmla="*/ 1136293 w 3629025"/>
                <a:gd name="connsiteY2126" fmla="*/ 851154 h 1152525"/>
                <a:gd name="connsiteX2127" fmla="*/ 1131054 w 3629025"/>
                <a:gd name="connsiteY2127" fmla="*/ 852297 h 1152525"/>
                <a:gd name="connsiteX2128" fmla="*/ 1147532 w 3629025"/>
                <a:gd name="connsiteY2128" fmla="*/ 866204 h 1152525"/>
                <a:gd name="connsiteX2129" fmla="*/ 1152009 w 3629025"/>
                <a:gd name="connsiteY2129" fmla="*/ 863060 h 1152525"/>
                <a:gd name="connsiteX2130" fmla="*/ 1159915 w 3629025"/>
                <a:gd name="connsiteY2130" fmla="*/ 861346 h 1152525"/>
                <a:gd name="connsiteX2131" fmla="*/ 1147532 w 3629025"/>
                <a:gd name="connsiteY2131" fmla="*/ 866204 h 1152525"/>
                <a:gd name="connsiteX2132" fmla="*/ 1147723 w 3629025"/>
                <a:gd name="connsiteY2132" fmla="*/ 304038 h 1152525"/>
                <a:gd name="connsiteX2133" fmla="*/ 1129339 w 3629025"/>
                <a:gd name="connsiteY2133" fmla="*/ 308039 h 1152525"/>
                <a:gd name="connsiteX2134" fmla="*/ 1149628 w 3629025"/>
                <a:gd name="connsiteY2134" fmla="*/ 301466 h 1152525"/>
                <a:gd name="connsiteX2135" fmla="*/ 1159438 w 3629025"/>
                <a:gd name="connsiteY2135" fmla="*/ 297180 h 1152525"/>
                <a:gd name="connsiteX2136" fmla="*/ 1147723 w 3629025"/>
                <a:gd name="connsiteY2136" fmla="*/ 304038 h 1152525"/>
                <a:gd name="connsiteX2137" fmla="*/ 1157629 w 3629025"/>
                <a:gd name="connsiteY2137" fmla="*/ 253746 h 1152525"/>
                <a:gd name="connsiteX2138" fmla="*/ 1164010 w 3629025"/>
                <a:gd name="connsiteY2138" fmla="*/ 248031 h 1152525"/>
                <a:gd name="connsiteX2139" fmla="*/ 1157629 w 3629025"/>
                <a:gd name="connsiteY2139" fmla="*/ 253746 h 1152525"/>
                <a:gd name="connsiteX2140" fmla="*/ 1188680 w 3629025"/>
                <a:gd name="connsiteY2140" fmla="*/ 931640 h 1152525"/>
                <a:gd name="connsiteX2141" fmla="*/ 1167630 w 3629025"/>
                <a:gd name="connsiteY2141" fmla="*/ 936212 h 1152525"/>
                <a:gd name="connsiteX2142" fmla="*/ 1175917 w 3629025"/>
                <a:gd name="connsiteY2142" fmla="*/ 927830 h 1152525"/>
                <a:gd name="connsiteX2143" fmla="*/ 1178965 w 3629025"/>
                <a:gd name="connsiteY2143" fmla="*/ 920591 h 1152525"/>
                <a:gd name="connsiteX2144" fmla="*/ 1201539 w 3629025"/>
                <a:gd name="connsiteY2144" fmla="*/ 920020 h 1152525"/>
                <a:gd name="connsiteX2145" fmla="*/ 1188680 w 3629025"/>
                <a:gd name="connsiteY2145" fmla="*/ 931640 h 1152525"/>
                <a:gd name="connsiteX2146" fmla="*/ 1192300 w 3629025"/>
                <a:gd name="connsiteY2146" fmla="*/ 856488 h 1152525"/>
                <a:gd name="connsiteX2147" fmla="*/ 1207349 w 3629025"/>
                <a:gd name="connsiteY2147" fmla="*/ 851059 h 1152525"/>
                <a:gd name="connsiteX2148" fmla="*/ 1192300 w 3629025"/>
                <a:gd name="connsiteY2148" fmla="*/ 856488 h 1152525"/>
                <a:gd name="connsiteX2149" fmla="*/ 1247449 w 3629025"/>
                <a:gd name="connsiteY2149" fmla="*/ 905732 h 1152525"/>
                <a:gd name="connsiteX2150" fmla="*/ 1231638 w 3629025"/>
                <a:gd name="connsiteY2150" fmla="*/ 909161 h 1152525"/>
                <a:gd name="connsiteX2151" fmla="*/ 1230495 w 3629025"/>
                <a:gd name="connsiteY2151" fmla="*/ 913829 h 1152525"/>
                <a:gd name="connsiteX2152" fmla="*/ 1240687 w 3629025"/>
                <a:gd name="connsiteY2152" fmla="*/ 918210 h 1152525"/>
                <a:gd name="connsiteX2153" fmla="*/ 1207159 w 3629025"/>
                <a:gd name="connsiteY2153" fmla="*/ 927735 h 1152525"/>
                <a:gd name="connsiteX2154" fmla="*/ 1211635 w 3629025"/>
                <a:gd name="connsiteY2154" fmla="*/ 924592 h 1152525"/>
                <a:gd name="connsiteX2155" fmla="*/ 1210969 w 3629025"/>
                <a:gd name="connsiteY2155" fmla="*/ 907256 h 1152525"/>
                <a:gd name="connsiteX2156" fmla="*/ 1246687 w 3629025"/>
                <a:gd name="connsiteY2156" fmla="*/ 903827 h 1152525"/>
                <a:gd name="connsiteX2157" fmla="*/ 1247449 w 3629025"/>
                <a:gd name="connsiteY2157" fmla="*/ 905732 h 1152525"/>
                <a:gd name="connsiteX2158" fmla="*/ 1249735 w 3629025"/>
                <a:gd name="connsiteY2158" fmla="*/ 881158 h 1152525"/>
                <a:gd name="connsiteX2159" fmla="*/ 1248211 w 3629025"/>
                <a:gd name="connsiteY2159" fmla="*/ 877157 h 1152525"/>
                <a:gd name="connsiteX2160" fmla="*/ 1236972 w 3629025"/>
                <a:gd name="connsiteY2160" fmla="*/ 877443 h 1152525"/>
                <a:gd name="connsiteX2161" fmla="*/ 1247449 w 3629025"/>
                <a:gd name="connsiteY2161" fmla="*/ 875157 h 1152525"/>
                <a:gd name="connsiteX2162" fmla="*/ 1248211 w 3629025"/>
                <a:gd name="connsiteY2162" fmla="*/ 877157 h 1152525"/>
                <a:gd name="connsiteX2163" fmla="*/ 1262880 w 3629025"/>
                <a:gd name="connsiteY2163" fmla="*/ 878300 h 1152525"/>
                <a:gd name="connsiteX2164" fmla="*/ 1249735 w 3629025"/>
                <a:gd name="connsiteY2164" fmla="*/ 881158 h 1152525"/>
                <a:gd name="connsiteX2165" fmla="*/ 1255355 w 3629025"/>
                <a:gd name="connsiteY2165" fmla="*/ 904018 h 1152525"/>
                <a:gd name="connsiteX2166" fmla="*/ 1279072 w 3629025"/>
                <a:gd name="connsiteY2166" fmla="*/ 898874 h 1152525"/>
                <a:gd name="connsiteX2167" fmla="*/ 1255355 w 3629025"/>
                <a:gd name="connsiteY2167" fmla="*/ 904018 h 1152525"/>
                <a:gd name="connsiteX2168" fmla="*/ 1261737 w 3629025"/>
                <a:gd name="connsiteY2168" fmla="*/ 913543 h 1152525"/>
                <a:gd name="connsiteX2169" fmla="*/ 1273453 w 3629025"/>
                <a:gd name="connsiteY2169" fmla="*/ 906590 h 1152525"/>
                <a:gd name="connsiteX2170" fmla="*/ 1282501 w 3629025"/>
                <a:gd name="connsiteY2170" fmla="*/ 900208 h 1152525"/>
                <a:gd name="connsiteX2171" fmla="*/ 1261737 w 3629025"/>
                <a:gd name="connsiteY2171" fmla="*/ 913543 h 1152525"/>
                <a:gd name="connsiteX2172" fmla="*/ 1329079 w 3629025"/>
                <a:gd name="connsiteY2172" fmla="*/ 887921 h 1152525"/>
                <a:gd name="connsiteX2173" fmla="*/ 1281644 w 3629025"/>
                <a:gd name="connsiteY2173" fmla="*/ 898208 h 1152525"/>
                <a:gd name="connsiteX2174" fmla="*/ 1291455 w 3629025"/>
                <a:gd name="connsiteY2174" fmla="*/ 893921 h 1152525"/>
                <a:gd name="connsiteX2175" fmla="*/ 1303075 w 3629025"/>
                <a:gd name="connsiteY2175" fmla="*/ 886968 h 1152525"/>
                <a:gd name="connsiteX2176" fmla="*/ 1319649 w 3629025"/>
                <a:gd name="connsiteY2176" fmla="*/ 885539 h 1152525"/>
                <a:gd name="connsiteX2177" fmla="*/ 1344128 w 3629025"/>
                <a:gd name="connsiteY2177" fmla="*/ 882396 h 1152525"/>
                <a:gd name="connsiteX2178" fmla="*/ 1329079 w 3629025"/>
                <a:gd name="connsiteY2178" fmla="*/ 887921 h 1152525"/>
                <a:gd name="connsiteX2179" fmla="*/ 1346509 w 3629025"/>
                <a:gd name="connsiteY2179" fmla="*/ 195167 h 1152525"/>
                <a:gd name="connsiteX2180" fmla="*/ 1343176 w 3629025"/>
                <a:gd name="connsiteY2180" fmla="*/ 193739 h 1152525"/>
                <a:gd name="connsiteX2181" fmla="*/ 1353748 w 3629025"/>
                <a:gd name="connsiteY2181" fmla="*/ 191453 h 1152525"/>
                <a:gd name="connsiteX2182" fmla="*/ 1374037 w 3629025"/>
                <a:gd name="connsiteY2182" fmla="*/ 184880 h 1152525"/>
                <a:gd name="connsiteX2183" fmla="*/ 1380037 w 3629025"/>
                <a:gd name="connsiteY2183" fmla="*/ 185738 h 1152525"/>
                <a:gd name="connsiteX2184" fmla="*/ 1383847 w 3629025"/>
                <a:gd name="connsiteY2184" fmla="*/ 180499 h 1152525"/>
                <a:gd name="connsiteX2185" fmla="*/ 1395849 w 3629025"/>
                <a:gd name="connsiteY2185" fmla="*/ 182213 h 1152525"/>
                <a:gd name="connsiteX2186" fmla="*/ 1407565 w 3629025"/>
                <a:gd name="connsiteY2186" fmla="*/ 175260 h 1152525"/>
                <a:gd name="connsiteX2187" fmla="*/ 1457571 w 3629025"/>
                <a:gd name="connsiteY2187" fmla="*/ 164402 h 1152525"/>
                <a:gd name="connsiteX2188" fmla="*/ 1431949 w 3629025"/>
                <a:gd name="connsiteY2188" fmla="*/ 172117 h 1152525"/>
                <a:gd name="connsiteX2189" fmla="*/ 1427472 w 3629025"/>
                <a:gd name="connsiteY2189" fmla="*/ 175260 h 1152525"/>
                <a:gd name="connsiteX2190" fmla="*/ 1424043 w 3629025"/>
                <a:gd name="connsiteY2190" fmla="*/ 173831 h 1152525"/>
                <a:gd name="connsiteX2191" fmla="*/ 1422138 w 3629025"/>
                <a:gd name="connsiteY2191" fmla="*/ 176403 h 1152525"/>
                <a:gd name="connsiteX2192" fmla="*/ 1417661 w 3629025"/>
                <a:gd name="connsiteY2192" fmla="*/ 179546 h 1152525"/>
                <a:gd name="connsiteX2193" fmla="*/ 1346509 w 3629025"/>
                <a:gd name="connsiteY2193" fmla="*/ 195167 h 1152525"/>
                <a:gd name="connsiteX2194" fmla="*/ 1414137 w 3629025"/>
                <a:gd name="connsiteY2194" fmla="*/ 193548 h 1152525"/>
                <a:gd name="connsiteX2195" fmla="*/ 1438997 w 3629025"/>
                <a:gd name="connsiteY2195" fmla="*/ 183737 h 1152525"/>
                <a:gd name="connsiteX2196" fmla="*/ 1414137 w 3629025"/>
                <a:gd name="connsiteY2196" fmla="*/ 193548 h 1152525"/>
                <a:gd name="connsiteX2197" fmla="*/ 1424043 w 3629025"/>
                <a:gd name="connsiteY2197" fmla="*/ 937260 h 1152525"/>
                <a:gd name="connsiteX2198" fmla="*/ 1434997 w 3629025"/>
                <a:gd name="connsiteY2198" fmla="*/ 928307 h 1152525"/>
                <a:gd name="connsiteX2199" fmla="*/ 1424805 w 3629025"/>
                <a:gd name="connsiteY2199" fmla="*/ 923925 h 1152525"/>
                <a:gd name="connsiteX2200" fmla="*/ 1440616 w 3629025"/>
                <a:gd name="connsiteY2200" fmla="*/ 920496 h 1152525"/>
                <a:gd name="connsiteX2201" fmla="*/ 1451475 w 3629025"/>
                <a:gd name="connsiteY2201" fmla="*/ 926878 h 1152525"/>
                <a:gd name="connsiteX2202" fmla="*/ 1424043 w 3629025"/>
                <a:gd name="connsiteY2202" fmla="*/ 937260 h 1152525"/>
                <a:gd name="connsiteX2203" fmla="*/ 1474049 w 3629025"/>
                <a:gd name="connsiteY2203" fmla="*/ 926306 h 1152525"/>
                <a:gd name="connsiteX2204" fmla="*/ 1483098 w 3629025"/>
                <a:gd name="connsiteY2204" fmla="*/ 919925 h 1152525"/>
                <a:gd name="connsiteX2205" fmla="*/ 1474049 w 3629025"/>
                <a:gd name="connsiteY2205" fmla="*/ 926306 h 1152525"/>
                <a:gd name="connsiteX2206" fmla="*/ 1502338 w 3629025"/>
                <a:gd name="connsiteY2206" fmla="*/ 918020 h 1152525"/>
                <a:gd name="connsiteX2207" fmla="*/ 1490337 w 3629025"/>
                <a:gd name="connsiteY2207" fmla="*/ 916305 h 1152525"/>
                <a:gd name="connsiteX2208" fmla="*/ 1512149 w 3629025"/>
                <a:gd name="connsiteY2208" fmla="*/ 913733 h 1152525"/>
                <a:gd name="connsiteX2209" fmla="*/ 1502338 w 3629025"/>
                <a:gd name="connsiteY2209" fmla="*/ 918020 h 1152525"/>
                <a:gd name="connsiteX2210" fmla="*/ 1576157 w 3629025"/>
                <a:gd name="connsiteY2210" fmla="*/ 856012 h 1152525"/>
                <a:gd name="connsiteX2211" fmla="*/ 1571204 w 3629025"/>
                <a:gd name="connsiteY2211" fmla="*/ 865823 h 1152525"/>
                <a:gd name="connsiteX2212" fmla="*/ 1559965 w 3629025"/>
                <a:gd name="connsiteY2212" fmla="*/ 866108 h 1152525"/>
                <a:gd name="connsiteX2213" fmla="*/ 1571966 w 3629025"/>
                <a:gd name="connsiteY2213" fmla="*/ 867823 h 1152525"/>
                <a:gd name="connsiteX2214" fmla="*/ 1577586 w 3629025"/>
                <a:gd name="connsiteY2214" fmla="*/ 875348 h 1152525"/>
                <a:gd name="connsiteX2215" fmla="*/ 1552726 w 3629025"/>
                <a:gd name="connsiteY2215" fmla="*/ 885158 h 1152525"/>
                <a:gd name="connsiteX2216" fmla="*/ 1551583 w 3629025"/>
                <a:gd name="connsiteY2216" fmla="*/ 889826 h 1152525"/>
                <a:gd name="connsiteX2217" fmla="*/ 1562822 w 3629025"/>
                <a:gd name="connsiteY2217" fmla="*/ 889540 h 1152525"/>
                <a:gd name="connsiteX2218" fmla="*/ 1567680 w 3629025"/>
                <a:gd name="connsiteY2218" fmla="*/ 895064 h 1152525"/>
                <a:gd name="connsiteX2219" fmla="*/ 1577110 w 3629025"/>
                <a:gd name="connsiteY2219" fmla="*/ 897350 h 1152525"/>
                <a:gd name="connsiteX2220" fmla="*/ 1551487 w 3629025"/>
                <a:gd name="connsiteY2220" fmla="*/ 905065 h 1152525"/>
                <a:gd name="connsiteX2221" fmla="*/ 1557107 w 3629025"/>
                <a:gd name="connsiteY2221" fmla="*/ 897255 h 1152525"/>
                <a:gd name="connsiteX2222" fmla="*/ 1536819 w 3629025"/>
                <a:gd name="connsiteY2222" fmla="*/ 903827 h 1152525"/>
                <a:gd name="connsiteX2223" fmla="*/ 1528151 w 3629025"/>
                <a:gd name="connsiteY2223" fmla="*/ 903542 h 1152525"/>
                <a:gd name="connsiteX2224" fmla="*/ 1523674 w 3629025"/>
                <a:gd name="connsiteY2224" fmla="*/ 906685 h 1152525"/>
                <a:gd name="connsiteX2225" fmla="*/ 1515388 w 3629025"/>
                <a:gd name="connsiteY2225" fmla="*/ 899732 h 1152525"/>
                <a:gd name="connsiteX2226" fmla="*/ 1542820 w 3629025"/>
                <a:gd name="connsiteY2226" fmla="*/ 889349 h 1152525"/>
                <a:gd name="connsiteX2227" fmla="*/ 1528913 w 3629025"/>
                <a:gd name="connsiteY2227" fmla="*/ 890207 h 1152525"/>
                <a:gd name="connsiteX2228" fmla="*/ 1515007 w 3629025"/>
                <a:gd name="connsiteY2228" fmla="*/ 891064 h 1152525"/>
                <a:gd name="connsiteX2229" fmla="*/ 1499195 w 3629025"/>
                <a:gd name="connsiteY2229" fmla="*/ 894493 h 1152525"/>
                <a:gd name="connsiteX2230" fmla="*/ 1495766 w 3629025"/>
                <a:gd name="connsiteY2230" fmla="*/ 893064 h 1152525"/>
                <a:gd name="connsiteX2231" fmla="*/ 1484146 w 3629025"/>
                <a:gd name="connsiteY2231" fmla="*/ 900017 h 1152525"/>
                <a:gd name="connsiteX2232" fmla="*/ 1500338 w 3629025"/>
                <a:gd name="connsiteY2232" fmla="*/ 889921 h 1152525"/>
                <a:gd name="connsiteX2233" fmla="*/ 1513864 w 3629025"/>
                <a:gd name="connsiteY2233" fmla="*/ 880396 h 1152525"/>
                <a:gd name="connsiteX2234" fmla="*/ 1558631 w 3629025"/>
                <a:gd name="connsiteY2234" fmla="*/ 870680 h 1152525"/>
                <a:gd name="connsiteX2235" fmla="*/ 1530818 w 3629025"/>
                <a:gd name="connsiteY2235" fmla="*/ 872395 h 1152525"/>
                <a:gd name="connsiteX2236" fmla="*/ 1494718 w 3629025"/>
                <a:gd name="connsiteY2236" fmla="*/ 882396 h 1152525"/>
                <a:gd name="connsiteX2237" fmla="*/ 1475573 w 3629025"/>
                <a:gd name="connsiteY2237" fmla="*/ 884396 h 1152525"/>
                <a:gd name="connsiteX2238" fmla="*/ 1472144 w 3629025"/>
                <a:gd name="connsiteY2238" fmla="*/ 898303 h 1152525"/>
                <a:gd name="connsiteX2239" fmla="*/ 1463095 w 3629025"/>
                <a:gd name="connsiteY2239" fmla="*/ 904685 h 1152525"/>
                <a:gd name="connsiteX2240" fmla="*/ 1459285 w 3629025"/>
                <a:gd name="connsiteY2240" fmla="*/ 909923 h 1152525"/>
                <a:gd name="connsiteX2241" fmla="*/ 1466048 w 3629025"/>
                <a:gd name="connsiteY2241" fmla="*/ 897541 h 1152525"/>
                <a:gd name="connsiteX2242" fmla="*/ 1471001 w 3629025"/>
                <a:gd name="connsiteY2242" fmla="*/ 887730 h 1152525"/>
                <a:gd name="connsiteX2243" fmla="*/ 1455190 w 3629025"/>
                <a:gd name="connsiteY2243" fmla="*/ 891159 h 1152525"/>
                <a:gd name="connsiteX2244" fmla="*/ 1437568 w 3629025"/>
                <a:gd name="connsiteY2244" fmla="*/ 881920 h 1152525"/>
                <a:gd name="connsiteX2245" fmla="*/ 1418042 w 3629025"/>
                <a:gd name="connsiteY2245" fmla="*/ 890588 h 1152525"/>
                <a:gd name="connsiteX2246" fmla="*/ 1428996 w 3629025"/>
                <a:gd name="connsiteY2246" fmla="*/ 881634 h 1152525"/>
                <a:gd name="connsiteX2247" fmla="*/ 1447379 w 3629025"/>
                <a:gd name="connsiteY2247" fmla="*/ 877634 h 1152525"/>
                <a:gd name="connsiteX2248" fmla="*/ 1454904 w 3629025"/>
                <a:gd name="connsiteY2248" fmla="*/ 882587 h 1152525"/>
                <a:gd name="connsiteX2249" fmla="*/ 1461286 w 3629025"/>
                <a:gd name="connsiteY2249" fmla="*/ 876776 h 1152525"/>
                <a:gd name="connsiteX2250" fmla="*/ 1485003 w 3629025"/>
                <a:gd name="connsiteY2250" fmla="*/ 871633 h 1152525"/>
                <a:gd name="connsiteX2251" fmla="*/ 1492909 w 3629025"/>
                <a:gd name="connsiteY2251" fmla="*/ 869918 h 1152525"/>
                <a:gd name="connsiteX2252" fmla="*/ 1500052 w 3629025"/>
                <a:gd name="connsiteY2252" fmla="*/ 866204 h 1152525"/>
                <a:gd name="connsiteX2253" fmla="*/ 1518436 w 3629025"/>
                <a:gd name="connsiteY2253" fmla="*/ 862203 h 1152525"/>
                <a:gd name="connsiteX2254" fmla="*/ 1531199 w 3629025"/>
                <a:gd name="connsiteY2254" fmla="*/ 866013 h 1152525"/>
                <a:gd name="connsiteX2255" fmla="*/ 1542820 w 3629025"/>
                <a:gd name="connsiteY2255" fmla="*/ 859060 h 1152525"/>
                <a:gd name="connsiteX2256" fmla="*/ 1580443 w 3629025"/>
                <a:gd name="connsiteY2256" fmla="*/ 853059 h 1152525"/>
                <a:gd name="connsiteX2257" fmla="*/ 1576157 w 3629025"/>
                <a:gd name="connsiteY2257" fmla="*/ 856012 h 1152525"/>
                <a:gd name="connsiteX2258" fmla="*/ 1594540 w 3629025"/>
                <a:gd name="connsiteY2258" fmla="*/ 882587 h 1152525"/>
                <a:gd name="connsiteX2259" fmla="*/ 1594540 w 3629025"/>
                <a:gd name="connsiteY2259" fmla="*/ 882587 h 1152525"/>
                <a:gd name="connsiteX2260" fmla="*/ 1594540 w 3629025"/>
                <a:gd name="connsiteY2260" fmla="*/ 882587 h 1152525"/>
                <a:gd name="connsiteX2261" fmla="*/ 1582539 w 3629025"/>
                <a:gd name="connsiteY2261" fmla="*/ 865537 h 1152525"/>
                <a:gd name="connsiteX2262" fmla="*/ 1599112 w 3629025"/>
                <a:gd name="connsiteY2262" fmla="*/ 864108 h 1152525"/>
                <a:gd name="connsiteX2263" fmla="*/ 1582539 w 3629025"/>
                <a:gd name="connsiteY2263" fmla="*/ 865537 h 1152525"/>
                <a:gd name="connsiteX2264" fmla="*/ 1596064 w 3629025"/>
                <a:gd name="connsiteY2264" fmla="*/ 77438 h 1152525"/>
                <a:gd name="connsiteX2265" fmla="*/ 1561108 w 3629025"/>
                <a:gd name="connsiteY2265" fmla="*/ 82868 h 1152525"/>
                <a:gd name="connsiteX2266" fmla="*/ 1550535 w 3629025"/>
                <a:gd name="connsiteY2266" fmla="*/ 85153 h 1152525"/>
                <a:gd name="connsiteX2267" fmla="*/ 1489956 w 3629025"/>
                <a:gd name="connsiteY2267" fmla="*/ 98298 h 1152525"/>
                <a:gd name="connsiteX2268" fmla="*/ 1493766 w 3629025"/>
                <a:gd name="connsiteY2268" fmla="*/ 93059 h 1152525"/>
                <a:gd name="connsiteX2269" fmla="*/ 1527961 w 3629025"/>
                <a:gd name="connsiteY2269" fmla="*/ 85630 h 1152525"/>
                <a:gd name="connsiteX2270" fmla="*/ 1543772 w 3629025"/>
                <a:gd name="connsiteY2270" fmla="*/ 82201 h 1152525"/>
                <a:gd name="connsiteX2271" fmla="*/ 1570823 w 3629025"/>
                <a:gd name="connsiteY2271" fmla="*/ 78486 h 1152525"/>
                <a:gd name="connsiteX2272" fmla="*/ 1577967 w 3629025"/>
                <a:gd name="connsiteY2272" fmla="*/ 74771 h 1152525"/>
                <a:gd name="connsiteX2273" fmla="*/ 1607685 w 3629025"/>
                <a:gd name="connsiteY2273" fmla="*/ 70485 h 1152525"/>
                <a:gd name="connsiteX2274" fmla="*/ 1614829 w 3629025"/>
                <a:gd name="connsiteY2274" fmla="*/ 66770 h 1152525"/>
                <a:gd name="connsiteX2275" fmla="*/ 1633974 w 3629025"/>
                <a:gd name="connsiteY2275" fmla="*/ 64770 h 1152525"/>
                <a:gd name="connsiteX2276" fmla="*/ 1655024 w 3629025"/>
                <a:gd name="connsiteY2276" fmla="*/ 60198 h 1152525"/>
                <a:gd name="connsiteX2277" fmla="*/ 1627592 w 3629025"/>
                <a:gd name="connsiteY2277" fmla="*/ 70580 h 1152525"/>
                <a:gd name="connsiteX2278" fmla="*/ 1596064 w 3629025"/>
                <a:gd name="connsiteY2278" fmla="*/ 77438 h 1152525"/>
                <a:gd name="connsiteX2279" fmla="*/ 1647118 w 3629025"/>
                <a:gd name="connsiteY2279" fmla="*/ 886492 h 1152525"/>
                <a:gd name="connsiteX2280" fmla="*/ 1645594 w 3629025"/>
                <a:gd name="connsiteY2280" fmla="*/ 882396 h 1152525"/>
                <a:gd name="connsiteX2281" fmla="*/ 1653500 w 3629025"/>
                <a:gd name="connsiteY2281" fmla="*/ 880682 h 1152525"/>
                <a:gd name="connsiteX2282" fmla="*/ 1655024 w 3629025"/>
                <a:gd name="connsiteY2282" fmla="*/ 884777 h 1152525"/>
                <a:gd name="connsiteX2283" fmla="*/ 1647118 w 3629025"/>
                <a:gd name="connsiteY2283" fmla="*/ 886492 h 1152525"/>
                <a:gd name="connsiteX2284" fmla="*/ 1644547 w 3629025"/>
                <a:gd name="connsiteY2284" fmla="*/ 871728 h 1152525"/>
                <a:gd name="connsiteX2285" fmla="*/ 1662930 w 3629025"/>
                <a:gd name="connsiteY2285" fmla="*/ 867728 h 1152525"/>
                <a:gd name="connsiteX2286" fmla="*/ 1644547 w 3629025"/>
                <a:gd name="connsiteY2286" fmla="*/ 871728 h 1152525"/>
                <a:gd name="connsiteX2287" fmla="*/ 1640832 w 3629025"/>
                <a:gd name="connsiteY2287" fmla="*/ 861632 h 1152525"/>
                <a:gd name="connsiteX2288" fmla="*/ 1634831 w 3629025"/>
                <a:gd name="connsiteY2288" fmla="*/ 860774 h 1152525"/>
                <a:gd name="connsiteX2289" fmla="*/ 1621306 w 3629025"/>
                <a:gd name="connsiteY2289" fmla="*/ 854964 h 1152525"/>
                <a:gd name="connsiteX2290" fmla="*/ 1625116 w 3629025"/>
                <a:gd name="connsiteY2290" fmla="*/ 849821 h 1152525"/>
                <a:gd name="connsiteX2291" fmla="*/ 1614257 w 3629025"/>
                <a:gd name="connsiteY2291" fmla="*/ 843439 h 1152525"/>
                <a:gd name="connsiteX2292" fmla="*/ 1626259 w 3629025"/>
                <a:gd name="connsiteY2292" fmla="*/ 845153 h 1152525"/>
                <a:gd name="connsiteX2293" fmla="*/ 1640546 w 3629025"/>
                <a:gd name="connsiteY2293" fmla="*/ 837629 h 1152525"/>
                <a:gd name="connsiteX2294" fmla="*/ 1650738 w 3629025"/>
                <a:gd name="connsiteY2294" fmla="*/ 842010 h 1152525"/>
                <a:gd name="connsiteX2295" fmla="*/ 1631212 w 3629025"/>
                <a:gd name="connsiteY2295" fmla="*/ 850678 h 1152525"/>
                <a:gd name="connsiteX2296" fmla="*/ 1667692 w 3629025"/>
                <a:gd name="connsiteY2296" fmla="*/ 849249 h 1152525"/>
                <a:gd name="connsiteX2297" fmla="*/ 1640832 w 3629025"/>
                <a:gd name="connsiteY2297" fmla="*/ 861632 h 1152525"/>
                <a:gd name="connsiteX2298" fmla="*/ 1677313 w 3629025"/>
                <a:gd name="connsiteY2298" fmla="*/ 829628 h 1152525"/>
                <a:gd name="connsiteX2299" fmla="*/ 1691219 w 3629025"/>
                <a:gd name="connsiteY2299" fmla="*/ 828770 h 1152525"/>
                <a:gd name="connsiteX2300" fmla="*/ 1677313 w 3629025"/>
                <a:gd name="connsiteY2300" fmla="*/ 829628 h 1152525"/>
                <a:gd name="connsiteX2301" fmla="*/ 1685123 w 3629025"/>
                <a:gd name="connsiteY2301" fmla="*/ 873824 h 1152525"/>
                <a:gd name="connsiteX2302" fmla="*/ 1693029 w 3629025"/>
                <a:gd name="connsiteY2302" fmla="*/ 872109 h 1152525"/>
                <a:gd name="connsiteX2303" fmla="*/ 1695315 w 3629025"/>
                <a:gd name="connsiteY2303" fmla="*/ 878205 h 1152525"/>
                <a:gd name="connsiteX2304" fmla="*/ 1685123 w 3629025"/>
                <a:gd name="connsiteY2304" fmla="*/ 873824 h 1152525"/>
                <a:gd name="connsiteX2305" fmla="*/ 1686647 w 3629025"/>
                <a:gd name="connsiteY2305" fmla="*/ 68580 h 1152525"/>
                <a:gd name="connsiteX2306" fmla="*/ 1706650 w 3629025"/>
                <a:gd name="connsiteY2306" fmla="*/ 53340 h 1152525"/>
                <a:gd name="connsiteX2307" fmla="*/ 1725795 w 3629025"/>
                <a:gd name="connsiteY2307" fmla="*/ 51340 h 1152525"/>
                <a:gd name="connsiteX2308" fmla="*/ 1710745 w 3629025"/>
                <a:gd name="connsiteY2308" fmla="*/ 56769 h 1152525"/>
                <a:gd name="connsiteX2309" fmla="*/ 1686647 w 3629025"/>
                <a:gd name="connsiteY2309" fmla="*/ 68580 h 1152525"/>
                <a:gd name="connsiteX2310" fmla="*/ 1715032 w 3629025"/>
                <a:gd name="connsiteY2310" fmla="*/ 808292 h 1152525"/>
                <a:gd name="connsiteX2311" fmla="*/ 1709793 w 3629025"/>
                <a:gd name="connsiteY2311" fmla="*/ 809435 h 1152525"/>
                <a:gd name="connsiteX2312" fmla="*/ 1708269 w 3629025"/>
                <a:gd name="connsiteY2312" fmla="*/ 805339 h 1152525"/>
                <a:gd name="connsiteX2313" fmla="*/ 1713508 w 3629025"/>
                <a:gd name="connsiteY2313" fmla="*/ 804196 h 1152525"/>
                <a:gd name="connsiteX2314" fmla="*/ 1715032 w 3629025"/>
                <a:gd name="connsiteY2314" fmla="*/ 808292 h 1152525"/>
                <a:gd name="connsiteX2315" fmla="*/ 1697982 w 3629025"/>
                <a:gd name="connsiteY2315" fmla="*/ 846963 h 1152525"/>
                <a:gd name="connsiteX2316" fmla="*/ 1714936 w 3629025"/>
                <a:gd name="connsiteY2316" fmla="*/ 838867 h 1152525"/>
                <a:gd name="connsiteX2317" fmla="*/ 1697982 w 3629025"/>
                <a:gd name="connsiteY2317" fmla="*/ 846963 h 1152525"/>
                <a:gd name="connsiteX2318" fmla="*/ 1714555 w 3629025"/>
                <a:gd name="connsiteY2318" fmla="*/ 830199 h 1152525"/>
                <a:gd name="connsiteX2319" fmla="*/ 1716841 w 3629025"/>
                <a:gd name="connsiteY2319" fmla="*/ 820960 h 1152525"/>
                <a:gd name="connsiteX2320" fmla="*/ 1721699 w 3629025"/>
                <a:gd name="connsiteY2320" fmla="*/ 826484 h 1152525"/>
                <a:gd name="connsiteX2321" fmla="*/ 1757799 w 3629025"/>
                <a:gd name="connsiteY2321" fmla="*/ 816483 h 1152525"/>
                <a:gd name="connsiteX2322" fmla="*/ 1745035 w 3629025"/>
                <a:gd name="connsiteY2322" fmla="*/ 812673 h 1152525"/>
                <a:gd name="connsiteX2323" fmla="*/ 1766086 w 3629025"/>
                <a:gd name="connsiteY2323" fmla="*/ 808101 h 1152525"/>
                <a:gd name="connsiteX2324" fmla="*/ 1770562 w 3629025"/>
                <a:gd name="connsiteY2324" fmla="*/ 820293 h 1152525"/>
                <a:gd name="connsiteX2325" fmla="*/ 1714555 w 3629025"/>
                <a:gd name="connsiteY2325" fmla="*/ 830199 h 1152525"/>
                <a:gd name="connsiteX2326" fmla="*/ 1743607 w 3629025"/>
                <a:gd name="connsiteY2326" fmla="*/ 793337 h 1152525"/>
                <a:gd name="connsiteX2327" fmla="*/ 1751512 w 3629025"/>
                <a:gd name="connsiteY2327" fmla="*/ 791623 h 1152525"/>
                <a:gd name="connsiteX2328" fmla="*/ 1743607 w 3629025"/>
                <a:gd name="connsiteY2328" fmla="*/ 793337 h 1152525"/>
                <a:gd name="connsiteX2329" fmla="*/ 1769134 w 3629025"/>
                <a:gd name="connsiteY2329" fmla="*/ 785527 h 1152525"/>
                <a:gd name="connsiteX2330" fmla="*/ 1756751 w 3629025"/>
                <a:gd name="connsiteY2330" fmla="*/ 790385 h 1152525"/>
                <a:gd name="connsiteX2331" fmla="*/ 1769134 w 3629025"/>
                <a:gd name="connsiteY2331" fmla="*/ 785527 h 1152525"/>
                <a:gd name="connsiteX2332" fmla="*/ 1770848 w 3629025"/>
                <a:gd name="connsiteY2332" fmla="*/ 859536 h 1152525"/>
                <a:gd name="connsiteX2333" fmla="*/ 1768943 w 3629025"/>
                <a:gd name="connsiteY2333" fmla="*/ 862108 h 1152525"/>
                <a:gd name="connsiteX2334" fmla="*/ 1757704 w 3629025"/>
                <a:gd name="connsiteY2334" fmla="*/ 862394 h 1152525"/>
                <a:gd name="connsiteX2335" fmla="*/ 1750941 w 3629025"/>
                <a:gd name="connsiteY2335" fmla="*/ 859536 h 1152525"/>
                <a:gd name="connsiteX2336" fmla="*/ 1779135 w 3629025"/>
                <a:gd name="connsiteY2336" fmla="*/ 851154 h 1152525"/>
                <a:gd name="connsiteX2337" fmla="*/ 1770848 w 3629025"/>
                <a:gd name="connsiteY2337" fmla="*/ 859536 h 1152525"/>
                <a:gd name="connsiteX2338" fmla="*/ 1811520 w 3629025"/>
                <a:gd name="connsiteY2338" fmla="*/ 830961 h 1152525"/>
                <a:gd name="connsiteX2339" fmla="*/ 1782183 w 3629025"/>
                <a:gd name="connsiteY2339" fmla="*/ 828580 h 1152525"/>
                <a:gd name="connsiteX2340" fmla="*/ 1745321 w 3629025"/>
                <a:gd name="connsiteY2340" fmla="*/ 836581 h 1152525"/>
                <a:gd name="connsiteX2341" fmla="*/ 1774658 w 3629025"/>
                <a:gd name="connsiteY2341" fmla="*/ 823627 h 1152525"/>
                <a:gd name="connsiteX2342" fmla="*/ 1783326 w 3629025"/>
                <a:gd name="connsiteY2342" fmla="*/ 823913 h 1152525"/>
                <a:gd name="connsiteX2343" fmla="*/ 1809615 w 3629025"/>
                <a:gd name="connsiteY2343" fmla="*/ 818198 h 1152525"/>
                <a:gd name="connsiteX2344" fmla="*/ 1811520 w 3629025"/>
                <a:gd name="connsiteY2344" fmla="*/ 830961 h 1152525"/>
                <a:gd name="connsiteX2345" fmla="*/ 1796566 w 3629025"/>
                <a:gd name="connsiteY2345" fmla="*/ 805815 h 1152525"/>
                <a:gd name="connsiteX2346" fmla="*/ 1775134 w 3629025"/>
                <a:gd name="connsiteY2346" fmla="*/ 817055 h 1152525"/>
                <a:gd name="connsiteX2347" fmla="*/ 1773991 w 3629025"/>
                <a:gd name="connsiteY2347" fmla="*/ 806387 h 1152525"/>
                <a:gd name="connsiteX2348" fmla="*/ 1796566 w 3629025"/>
                <a:gd name="connsiteY2348" fmla="*/ 805815 h 1152525"/>
                <a:gd name="connsiteX2349" fmla="*/ 1796566 w 3629025"/>
                <a:gd name="connsiteY2349" fmla="*/ 790480 h 1152525"/>
                <a:gd name="connsiteX2350" fmla="*/ 1805233 w 3629025"/>
                <a:gd name="connsiteY2350" fmla="*/ 790765 h 1152525"/>
                <a:gd name="connsiteX2351" fmla="*/ 1796566 w 3629025"/>
                <a:gd name="connsiteY2351" fmla="*/ 790480 h 1152525"/>
                <a:gd name="connsiteX2352" fmla="*/ 1818283 w 3629025"/>
                <a:gd name="connsiteY2352" fmla="*/ 39910 h 1152525"/>
                <a:gd name="connsiteX2353" fmla="*/ 1779516 w 3629025"/>
                <a:gd name="connsiteY2353" fmla="*/ 50578 h 1152525"/>
                <a:gd name="connsiteX2354" fmla="*/ 1761799 w 3629025"/>
                <a:gd name="connsiteY2354" fmla="*/ 56579 h 1152525"/>
                <a:gd name="connsiteX2355" fmla="*/ 1753894 w 3629025"/>
                <a:gd name="connsiteY2355" fmla="*/ 58293 h 1152525"/>
                <a:gd name="connsiteX2356" fmla="*/ 1726843 w 3629025"/>
                <a:gd name="connsiteY2356" fmla="*/ 62008 h 1152525"/>
                <a:gd name="connsiteX2357" fmla="*/ 1720842 w 3629025"/>
                <a:gd name="connsiteY2357" fmla="*/ 61151 h 1152525"/>
                <a:gd name="connsiteX2358" fmla="*/ 1738558 w 3629025"/>
                <a:gd name="connsiteY2358" fmla="*/ 55150 h 1152525"/>
                <a:gd name="connsiteX2359" fmla="*/ 1745702 w 3629025"/>
                <a:gd name="connsiteY2359" fmla="*/ 51435 h 1152525"/>
                <a:gd name="connsiteX2360" fmla="*/ 1756942 w 3629025"/>
                <a:gd name="connsiteY2360" fmla="*/ 51149 h 1152525"/>
                <a:gd name="connsiteX2361" fmla="*/ 1779897 w 3629025"/>
                <a:gd name="connsiteY2361" fmla="*/ 44006 h 1152525"/>
                <a:gd name="connsiteX2362" fmla="*/ 1799042 w 3629025"/>
                <a:gd name="connsiteY2362" fmla="*/ 42005 h 1152525"/>
                <a:gd name="connsiteX2363" fmla="*/ 1830665 w 3629025"/>
                <a:gd name="connsiteY2363" fmla="*/ 35147 h 1152525"/>
                <a:gd name="connsiteX2364" fmla="*/ 1818283 w 3629025"/>
                <a:gd name="connsiteY2364" fmla="*/ 39910 h 1152525"/>
                <a:gd name="connsiteX2365" fmla="*/ 1834856 w 3629025"/>
                <a:gd name="connsiteY2365" fmla="*/ 847820 h 1152525"/>
                <a:gd name="connsiteX2366" fmla="*/ 1823998 w 3629025"/>
                <a:gd name="connsiteY2366" fmla="*/ 841438 h 1152525"/>
                <a:gd name="connsiteX2367" fmla="*/ 1855621 w 3629025"/>
                <a:gd name="connsiteY2367" fmla="*/ 834581 h 1152525"/>
                <a:gd name="connsiteX2368" fmla="*/ 1834856 w 3629025"/>
                <a:gd name="connsiteY2368" fmla="*/ 847820 h 1152525"/>
                <a:gd name="connsiteX2369" fmla="*/ 1852573 w 3629025"/>
                <a:gd name="connsiteY2369" fmla="*/ 32480 h 1152525"/>
                <a:gd name="connsiteX2370" fmla="*/ 1861621 w 3629025"/>
                <a:gd name="connsiteY2370" fmla="*/ 26099 h 1152525"/>
                <a:gd name="connsiteX2371" fmla="*/ 1852573 w 3629025"/>
                <a:gd name="connsiteY2371" fmla="*/ 32480 h 1152525"/>
                <a:gd name="connsiteX2372" fmla="*/ 1857526 w 3629025"/>
                <a:gd name="connsiteY2372" fmla="*/ 7334 h 1152525"/>
                <a:gd name="connsiteX2373" fmla="*/ 1869908 w 3629025"/>
                <a:gd name="connsiteY2373" fmla="*/ 2477 h 1152525"/>
                <a:gd name="connsiteX2374" fmla="*/ 1866098 w 3629025"/>
                <a:gd name="connsiteY2374" fmla="*/ 7715 h 1152525"/>
                <a:gd name="connsiteX2375" fmla="*/ 1857526 w 3629025"/>
                <a:gd name="connsiteY2375" fmla="*/ 7334 h 1152525"/>
                <a:gd name="connsiteX2376" fmla="*/ 1868384 w 3629025"/>
                <a:gd name="connsiteY2376" fmla="*/ 807720 h 1152525"/>
                <a:gd name="connsiteX2377" fmla="*/ 1887529 w 3629025"/>
                <a:gd name="connsiteY2377" fmla="*/ 805720 h 1152525"/>
                <a:gd name="connsiteX2378" fmla="*/ 1868384 w 3629025"/>
                <a:gd name="connsiteY2378" fmla="*/ 807720 h 1152525"/>
                <a:gd name="connsiteX2379" fmla="*/ 1866860 w 3629025"/>
                <a:gd name="connsiteY2379" fmla="*/ 24955 h 1152525"/>
                <a:gd name="connsiteX2380" fmla="*/ 1879243 w 3629025"/>
                <a:gd name="connsiteY2380" fmla="*/ 20098 h 1152525"/>
                <a:gd name="connsiteX2381" fmla="*/ 1891244 w 3629025"/>
                <a:gd name="connsiteY2381" fmla="*/ 21812 h 1152525"/>
                <a:gd name="connsiteX2382" fmla="*/ 1866860 w 3629025"/>
                <a:gd name="connsiteY2382" fmla="*/ 24955 h 1152525"/>
                <a:gd name="connsiteX2383" fmla="*/ 1917628 w 3629025"/>
                <a:gd name="connsiteY2383" fmla="*/ 825437 h 1152525"/>
                <a:gd name="connsiteX2384" fmla="*/ 1912390 w 3629025"/>
                <a:gd name="connsiteY2384" fmla="*/ 826580 h 1152525"/>
                <a:gd name="connsiteX2385" fmla="*/ 1910104 w 3629025"/>
                <a:gd name="connsiteY2385" fmla="*/ 820484 h 1152525"/>
                <a:gd name="connsiteX2386" fmla="*/ 1918771 w 3629025"/>
                <a:gd name="connsiteY2386" fmla="*/ 820769 h 1152525"/>
                <a:gd name="connsiteX2387" fmla="*/ 1917628 w 3629025"/>
                <a:gd name="connsiteY2387" fmla="*/ 825437 h 1152525"/>
                <a:gd name="connsiteX2388" fmla="*/ 1930011 w 3629025"/>
                <a:gd name="connsiteY2388" fmla="*/ 11239 h 1152525"/>
                <a:gd name="connsiteX2389" fmla="*/ 1951823 w 3629025"/>
                <a:gd name="connsiteY2389" fmla="*/ 8668 h 1152525"/>
                <a:gd name="connsiteX2390" fmla="*/ 1948013 w 3629025"/>
                <a:gd name="connsiteY2390" fmla="*/ 13811 h 1152525"/>
                <a:gd name="connsiteX2391" fmla="*/ 1942012 w 3629025"/>
                <a:gd name="connsiteY2391" fmla="*/ 12954 h 1152525"/>
                <a:gd name="connsiteX2392" fmla="*/ 1930011 w 3629025"/>
                <a:gd name="connsiteY2392" fmla="*/ 11239 h 1152525"/>
                <a:gd name="connsiteX2393" fmla="*/ 1942108 w 3629025"/>
                <a:gd name="connsiteY2393" fmla="*/ 791623 h 1152525"/>
                <a:gd name="connsiteX2394" fmla="*/ 1957919 w 3629025"/>
                <a:gd name="connsiteY2394" fmla="*/ 788194 h 1152525"/>
                <a:gd name="connsiteX2395" fmla="*/ 1942108 w 3629025"/>
                <a:gd name="connsiteY2395" fmla="*/ 791623 h 1152525"/>
                <a:gd name="connsiteX2396" fmla="*/ 1956776 w 3629025"/>
                <a:gd name="connsiteY2396" fmla="*/ 777526 h 1152525"/>
                <a:gd name="connsiteX2397" fmla="*/ 1940965 w 3629025"/>
                <a:gd name="connsiteY2397" fmla="*/ 780955 h 1152525"/>
                <a:gd name="connsiteX2398" fmla="*/ 1933440 w 3629025"/>
                <a:gd name="connsiteY2398" fmla="*/ 776002 h 1152525"/>
                <a:gd name="connsiteX2399" fmla="*/ 1961634 w 3629025"/>
                <a:gd name="connsiteY2399" fmla="*/ 767620 h 1152525"/>
                <a:gd name="connsiteX2400" fmla="*/ 1956776 w 3629025"/>
                <a:gd name="connsiteY2400" fmla="*/ 777526 h 1152525"/>
                <a:gd name="connsiteX2401" fmla="*/ 1973731 w 3629025"/>
                <a:gd name="connsiteY2401" fmla="*/ 769430 h 1152525"/>
                <a:gd name="connsiteX2402" fmla="*/ 1990685 w 3629025"/>
                <a:gd name="connsiteY2402" fmla="*/ 761333 h 1152525"/>
                <a:gd name="connsiteX2403" fmla="*/ 2009830 w 3629025"/>
                <a:gd name="connsiteY2403" fmla="*/ 759333 h 1152525"/>
                <a:gd name="connsiteX2404" fmla="*/ 1973731 w 3629025"/>
                <a:gd name="connsiteY2404" fmla="*/ 769430 h 1152525"/>
                <a:gd name="connsiteX2405" fmla="*/ 2007163 w 3629025"/>
                <a:gd name="connsiteY2405" fmla="*/ 775240 h 1152525"/>
                <a:gd name="connsiteX2406" fmla="*/ 1989447 w 3629025"/>
                <a:gd name="connsiteY2406" fmla="*/ 781240 h 1152525"/>
                <a:gd name="connsiteX2407" fmla="*/ 2007163 w 3629025"/>
                <a:gd name="connsiteY2407" fmla="*/ 775240 h 1152525"/>
                <a:gd name="connsiteX2408" fmla="*/ 1979350 w 3629025"/>
                <a:gd name="connsiteY2408" fmla="*/ 792290 h 1152525"/>
                <a:gd name="connsiteX2409" fmla="*/ 1980493 w 3629025"/>
                <a:gd name="connsiteY2409" fmla="*/ 787622 h 1152525"/>
                <a:gd name="connsiteX2410" fmla="*/ 1986494 w 3629025"/>
                <a:gd name="connsiteY2410" fmla="*/ 788480 h 1152525"/>
                <a:gd name="connsiteX2411" fmla="*/ 1985351 w 3629025"/>
                <a:gd name="connsiteY2411" fmla="*/ 793147 h 1152525"/>
                <a:gd name="connsiteX2412" fmla="*/ 1979350 w 3629025"/>
                <a:gd name="connsiteY2412" fmla="*/ 792290 h 1152525"/>
                <a:gd name="connsiteX2413" fmla="*/ 1983446 w 3629025"/>
                <a:gd name="connsiteY2413" fmla="*/ 811054 h 1152525"/>
                <a:gd name="connsiteX2414" fmla="*/ 2002306 w 3629025"/>
                <a:gd name="connsiteY2414" fmla="*/ 800386 h 1152525"/>
                <a:gd name="connsiteX2415" fmla="*/ 2017736 w 3629025"/>
                <a:gd name="connsiteY2415" fmla="*/ 803624 h 1152525"/>
                <a:gd name="connsiteX2416" fmla="*/ 1983446 w 3629025"/>
                <a:gd name="connsiteY2416" fmla="*/ 811054 h 1152525"/>
                <a:gd name="connsiteX2417" fmla="*/ 2031643 w 3629025"/>
                <a:gd name="connsiteY2417" fmla="*/ 772192 h 1152525"/>
                <a:gd name="connsiteX2418" fmla="*/ 2018498 w 3629025"/>
                <a:gd name="connsiteY2418" fmla="*/ 775049 h 1152525"/>
                <a:gd name="connsiteX2419" fmla="*/ 2033548 w 3629025"/>
                <a:gd name="connsiteY2419" fmla="*/ 769620 h 1152525"/>
                <a:gd name="connsiteX2420" fmla="*/ 2044120 w 3629025"/>
                <a:gd name="connsiteY2420" fmla="*/ 767334 h 1152525"/>
                <a:gd name="connsiteX2421" fmla="*/ 2031643 w 3629025"/>
                <a:gd name="connsiteY2421" fmla="*/ 772192 h 1152525"/>
                <a:gd name="connsiteX2422" fmla="*/ 2047359 w 3629025"/>
                <a:gd name="connsiteY2422" fmla="*/ 799338 h 1152525"/>
                <a:gd name="connsiteX2423" fmla="*/ 2033833 w 3629025"/>
                <a:gd name="connsiteY2423" fmla="*/ 793528 h 1152525"/>
                <a:gd name="connsiteX2424" fmla="*/ 2047740 w 3629025"/>
                <a:gd name="connsiteY2424" fmla="*/ 792671 h 1152525"/>
                <a:gd name="connsiteX2425" fmla="*/ 2047359 w 3629025"/>
                <a:gd name="connsiteY2425" fmla="*/ 799338 h 1152525"/>
                <a:gd name="connsiteX2426" fmla="*/ 2034310 w 3629025"/>
                <a:gd name="connsiteY2426" fmla="*/ 756285 h 1152525"/>
                <a:gd name="connsiteX2427" fmla="*/ 2053836 w 3629025"/>
                <a:gd name="connsiteY2427" fmla="*/ 747617 h 1152525"/>
                <a:gd name="connsiteX2428" fmla="*/ 2065837 w 3629025"/>
                <a:gd name="connsiteY2428" fmla="*/ 749332 h 1152525"/>
                <a:gd name="connsiteX2429" fmla="*/ 2034310 w 3629025"/>
                <a:gd name="connsiteY2429" fmla="*/ 756285 h 1152525"/>
                <a:gd name="connsiteX2430" fmla="*/ 2074505 w 3629025"/>
                <a:gd name="connsiteY2430" fmla="*/ 764953 h 1152525"/>
                <a:gd name="connsiteX2431" fmla="*/ 2083554 w 3629025"/>
                <a:gd name="connsiteY2431" fmla="*/ 758571 h 1152525"/>
                <a:gd name="connsiteX2432" fmla="*/ 2074505 w 3629025"/>
                <a:gd name="connsiteY2432" fmla="*/ 764953 h 1152525"/>
                <a:gd name="connsiteX2433" fmla="*/ 2090317 w 3629025"/>
                <a:gd name="connsiteY2433" fmla="*/ 761524 h 1152525"/>
                <a:gd name="connsiteX2434" fmla="*/ 2109843 w 3629025"/>
                <a:gd name="connsiteY2434" fmla="*/ 752856 h 1152525"/>
                <a:gd name="connsiteX2435" fmla="*/ 2090317 w 3629025"/>
                <a:gd name="connsiteY2435" fmla="*/ 761524 h 1152525"/>
                <a:gd name="connsiteX2436" fmla="*/ 2102032 w 3629025"/>
                <a:gd name="connsiteY2436" fmla="*/ 739331 h 1152525"/>
                <a:gd name="connsiteX2437" fmla="*/ 2118987 w 3629025"/>
                <a:gd name="connsiteY2437" fmla="*/ 731234 h 1152525"/>
                <a:gd name="connsiteX2438" fmla="*/ 2102032 w 3629025"/>
                <a:gd name="connsiteY2438" fmla="*/ 739331 h 1152525"/>
                <a:gd name="connsiteX2439" fmla="*/ 2130226 w 3629025"/>
                <a:gd name="connsiteY2439" fmla="*/ 730949 h 1152525"/>
                <a:gd name="connsiteX2440" fmla="*/ 2150515 w 3629025"/>
                <a:gd name="connsiteY2440" fmla="*/ 724376 h 1152525"/>
                <a:gd name="connsiteX2441" fmla="*/ 2162897 w 3629025"/>
                <a:gd name="connsiteY2441" fmla="*/ 719519 h 1152525"/>
                <a:gd name="connsiteX2442" fmla="*/ 2130226 w 3629025"/>
                <a:gd name="connsiteY2442" fmla="*/ 730949 h 1152525"/>
                <a:gd name="connsiteX2443" fmla="*/ 2141466 w 3629025"/>
                <a:gd name="connsiteY2443" fmla="*/ 761333 h 1152525"/>
                <a:gd name="connsiteX2444" fmla="*/ 2139942 w 3629025"/>
                <a:gd name="connsiteY2444" fmla="*/ 757238 h 1152525"/>
                <a:gd name="connsiteX2445" fmla="*/ 2147848 w 3629025"/>
                <a:gd name="connsiteY2445" fmla="*/ 755523 h 1152525"/>
                <a:gd name="connsiteX2446" fmla="*/ 2149372 w 3629025"/>
                <a:gd name="connsiteY2446" fmla="*/ 759619 h 1152525"/>
                <a:gd name="connsiteX2447" fmla="*/ 2141466 w 3629025"/>
                <a:gd name="connsiteY2447" fmla="*/ 761333 h 1152525"/>
                <a:gd name="connsiteX2448" fmla="*/ 2165945 w 3629025"/>
                <a:gd name="connsiteY2448" fmla="*/ 742950 h 1152525"/>
                <a:gd name="connsiteX2449" fmla="*/ 2136989 w 3629025"/>
                <a:gd name="connsiteY2449" fmla="*/ 749237 h 1152525"/>
                <a:gd name="connsiteX2450" fmla="*/ 2168993 w 3629025"/>
                <a:gd name="connsiteY2450" fmla="*/ 735711 h 1152525"/>
                <a:gd name="connsiteX2451" fmla="*/ 2165945 w 3629025"/>
                <a:gd name="connsiteY2451" fmla="*/ 742950 h 1152525"/>
                <a:gd name="connsiteX2452" fmla="*/ 2282531 w 3629025"/>
                <a:gd name="connsiteY2452" fmla="*/ 719709 h 1152525"/>
                <a:gd name="connsiteX2453" fmla="*/ 2270149 w 3629025"/>
                <a:gd name="connsiteY2453" fmla="*/ 724567 h 1152525"/>
                <a:gd name="connsiteX2454" fmla="*/ 2282531 w 3629025"/>
                <a:gd name="connsiteY2454" fmla="*/ 719709 h 1152525"/>
                <a:gd name="connsiteX2455" fmla="*/ 2191853 w 3629025"/>
                <a:gd name="connsiteY2455" fmla="*/ 743807 h 1152525"/>
                <a:gd name="connsiteX2456" fmla="*/ 2188900 w 3629025"/>
                <a:gd name="connsiteY2456" fmla="*/ 735711 h 1152525"/>
                <a:gd name="connsiteX2457" fmla="*/ 2196806 w 3629025"/>
                <a:gd name="connsiteY2457" fmla="*/ 733997 h 1152525"/>
                <a:gd name="connsiteX2458" fmla="*/ 2191853 w 3629025"/>
                <a:gd name="connsiteY2458" fmla="*/ 743807 h 1152525"/>
                <a:gd name="connsiteX2459" fmla="*/ 2201664 w 3629025"/>
                <a:gd name="connsiteY2459" fmla="*/ 739521 h 1152525"/>
                <a:gd name="connsiteX2460" fmla="*/ 2221190 w 3629025"/>
                <a:gd name="connsiteY2460" fmla="*/ 730853 h 1152525"/>
                <a:gd name="connsiteX2461" fmla="*/ 2201664 w 3629025"/>
                <a:gd name="connsiteY2461" fmla="*/ 739521 h 1152525"/>
                <a:gd name="connsiteX2462" fmla="*/ 2272339 w 3629025"/>
                <a:gd name="connsiteY2462" fmla="*/ 745998 h 1152525"/>
                <a:gd name="connsiteX2463" fmla="*/ 2266339 w 3629025"/>
                <a:gd name="connsiteY2463" fmla="*/ 745141 h 1152525"/>
                <a:gd name="connsiteX2464" fmla="*/ 2244145 w 3629025"/>
                <a:gd name="connsiteY2464" fmla="*/ 754380 h 1152525"/>
                <a:gd name="connsiteX2465" fmla="*/ 2238145 w 3629025"/>
                <a:gd name="connsiteY2465" fmla="*/ 753523 h 1152525"/>
                <a:gd name="connsiteX2466" fmla="*/ 2215189 w 3629025"/>
                <a:gd name="connsiteY2466" fmla="*/ 760667 h 1152525"/>
                <a:gd name="connsiteX2467" fmla="*/ 2225000 w 3629025"/>
                <a:gd name="connsiteY2467" fmla="*/ 756380 h 1152525"/>
                <a:gd name="connsiteX2468" fmla="*/ 2230239 w 3629025"/>
                <a:gd name="connsiteY2468" fmla="*/ 755237 h 1152525"/>
                <a:gd name="connsiteX2469" fmla="*/ 2253194 w 3629025"/>
                <a:gd name="connsiteY2469" fmla="*/ 748094 h 1152525"/>
                <a:gd name="connsiteX2470" fmla="*/ 2289294 w 3629025"/>
                <a:gd name="connsiteY2470" fmla="*/ 738092 h 1152525"/>
                <a:gd name="connsiteX2471" fmla="*/ 2272339 w 3629025"/>
                <a:gd name="connsiteY2471" fmla="*/ 745998 h 1152525"/>
                <a:gd name="connsiteX2472" fmla="*/ 2326060 w 3629025"/>
                <a:gd name="connsiteY2472" fmla="*/ 729901 h 1152525"/>
                <a:gd name="connsiteX2473" fmla="*/ 2331299 w 3629025"/>
                <a:gd name="connsiteY2473" fmla="*/ 728758 h 1152525"/>
                <a:gd name="connsiteX2474" fmla="*/ 2326060 w 3629025"/>
                <a:gd name="connsiteY2474" fmla="*/ 729901 h 1152525"/>
                <a:gd name="connsiteX2475" fmla="*/ 2352064 w 3629025"/>
                <a:gd name="connsiteY2475" fmla="*/ 730853 h 1152525"/>
                <a:gd name="connsiteX2476" fmla="*/ 2353588 w 3629025"/>
                <a:gd name="connsiteY2476" fmla="*/ 734949 h 1152525"/>
                <a:gd name="connsiteX2477" fmla="*/ 2348349 w 3629025"/>
                <a:gd name="connsiteY2477" fmla="*/ 736092 h 1152525"/>
                <a:gd name="connsiteX2478" fmla="*/ 2346825 w 3629025"/>
                <a:gd name="connsiteY2478" fmla="*/ 731996 h 1152525"/>
                <a:gd name="connsiteX2479" fmla="*/ 2352064 w 3629025"/>
                <a:gd name="connsiteY2479" fmla="*/ 730853 h 1152525"/>
                <a:gd name="connsiteX2480" fmla="*/ 2381496 w 3629025"/>
                <a:gd name="connsiteY2480" fmla="*/ 687229 h 1152525"/>
                <a:gd name="connsiteX2481" fmla="*/ 2362636 w 3629025"/>
                <a:gd name="connsiteY2481" fmla="*/ 697897 h 1152525"/>
                <a:gd name="connsiteX2482" fmla="*/ 2381496 w 3629025"/>
                <a:gd name="connsiteY2482" fmla="*/ 687229 h 1152525"/>
                <a:gd name="connsiteX2483" fmla="*/ 2363779 w 3629025"/>
                <a:gd name="connsiteY2483" fmla="*/ 708565 h 1152525"/>
                <a:gd name="connsiteX2484" fmla="*/ 2373209 w 3629025"/>
                <a:gd name="connsiteY2484" fmla="*/ 695611 h 1152525"/>
                <a:gd name="connsiteX2485" fmla="*/ 2387497 w 3629025"/>
                <a:gd name="connsiteY2485" fmla="*/ 703421 h 1152525"/>
                <a:gd name="connsiteX2486" fmla="*/ 2363779 w 3629025"/>
                <a:gd name="connsiteY2486" fmla="*/ 708565 h 1152525"/>
                <a:gd name="connsiteX2487" fmla="*/ 2390068 w 3629025"/>
                <a:gd name="connsiteY2487" fmla="*/ 687515 h 1152525"/>
                <a:gd name="connsiteX2488" fmla="*/ 2391211 w 3629025"/>
                <a:gd name="connsiteY2488" fmla="*/ 682943 h 1152525"/>
                <a:gd name="connsiteX2489" fmla="*/ 2396450 w 3629025"/>
                <a:gd name="connsiteY2489" fmla="*/ 681800 h 1152525"/>
                <a:gd name="connsiteX2490" fmla="*/ 2390068 w 3629025"/>
                <a:gd name="connsiteY2490" fmla="*/ 687515 h 1152525"/>
                <a:gd name="connsiteX2491" fmla="*/ 2509036 w 3629025"/>
                <a:gd name="connsiteY2491" fmla="*/ 655130 h 1152525"/>
                <a:gd name="connsiteX2492" fmla="*/ 2510179 w 3629025"/>
                <a:gd name="connsiteY2492" fmla="*/ 650462 h 1152525"/>
                <a:gd name="connsiteX2493" fmla="*/ 2515417 w 3629025"/>
                <a:gd name="connsiteY2493" fmla="*/ 649319 h 1152525"/>
                <a:gd name="connsiteX2494" fmla="*/ 2509036 w 3629025"/>
                <a:gd name="connsiteY2494" fmla="*/ 655130 h 1152525"/>
                <a:gd name="connsiteX2495" fmla="*/ 2529991 w 3629025"/>
                <a:gd name="connsiteY2495" fmla="*/ 681133 h 1152525"/>
                <a:gd name="connsiteX2496" fmla="*/ 2540564 w 3629025"/>
                <a:gd name="connsiteY2496" fmla="*/ 678847 h 1152525"/>
                <a:gd name="connsiteX2497" fmla="*/ 2529991 w 3629025"/>
                <a:gd name="connsiteY2497" fmla="*/ 681133 h 1152525"/>
                <a:gd name="connsiteX2498" fmla="*/ 2550660 w 3629025"/>
                <a:gd name="connsiteY2498" fmla="*/ 683228 h 1152525"/>
                <a:gd name="connsiteX2499" fmla="*/ 2557042 w 3629025"/>
                <a:gd name="connsiteY2499" fmla="*/ 677418 h 1152525"/>
                <a:gd name="connsiteX2500" fmla="*/ 2550660 w 3629025"/>
                <a:gd name="connsiteY2500" fmla="*/ 683228 h 1152525"/>
                <a:gd name="connsiteX2501" fmla="*/ 3206837 w 3629025"/>
                <a:gd name="connsiteY2501" fmla="*/ 472535 h 1152525"/>
                <a:gd name="connsiteX2502" fmla="*/ 3218077 w 3629025"/>
                <a:gd name="connsiteY2502" fmla="*/ 472250 h 1152525"/>
                <a:gd name="connsiteX2503" fmla="*/ 3206837 w 3629025"/>
                <a:gd name="connsiteY2503" fmla="*/ 472535 h 1152525"/>
                <a:gd name="connsiteX2504" fmla="*/ 3082345 w 3629025"/>
                <a:gd name="connsiteY2504" fmla="*/ 482156 h 1152525"/>
                <a:gd name="connsiteX2505" fmla="*/ 3093585 w 3629025"/>
                <a:gd name="connsiteY2505" fmla="*/ 481870 h 1152525"/>
                <a:gd name="connsiteX2506" fmla="*/ 3082345 w 3629025"/>
                <a:gd name="connsiteY2506" fmla="*/ 482156 h 1152525"/>
                <a:gd name="connsiteX2507" fmla="*/ 3036149 w 3629025"/>
                <a:gd name="connsiteY2507" fmla="*/ 472535 h 1152525"/>
                <a:gd name="connsiteX2508" fmla="*/ 3037673 w 3629025"/>
                <a:gd name="connsiteY2508" fmla="*/ 476631 h 1152525"/>
                <a:gd name="connsiteX2509" fmla="*/ 3032434 w 3629025"/>
                <a:gd name="connsiteY2509" fmla="*/ 477774 h 1152525"/>
                <a:gd name="connsiteX2510" fmla="*/ 3030910 w 3629025"/>
                <a:gd name="connsiteY2510" fmla="*/ 473678 h 1152525"/>
                <a:gd name="connsiteX2511" fmla="*/ 3036149 w 3629025"/>
                <a:gd name="connsiteY2511" fmla="*/ 472535 h 1152525"/>
                <a:gd name="connsiteX2512" fmla="*/ 2968426 w 3629025"/>
                <a:gd name="connsiteY2512" fmla="*/ 489395 h 1152525"/>
                <a:gd name="connsiteX2513" fmla="*/ 3020338 w 3629025"/>
                <a:gd name="connsiteY2513" fmla="*/ 475869 h 1152525"/>
                <a:gd name="connsiteX2514" fmla="*/ 3006050 w 3629025"/>
                <a:gd name="connsiteY2514" fmla="*/ 483394 h 1152525"/>
                <a:gd name="connsiteX2515" fmla="*/ 2968426 w 3629025"/>
                <a:gd name="connsiteY2515" fmla="*/ 489395 h 1152525"/>
                <a:gd name="connsiteX2516" fmla="*/ 2980809 w 3629025"/>
                <a:gd name="connsiteY2516" fmla="*/ 499872 h 1152525"/>
                <a:gd name="connsiteX2517" fmla="*/ 2986048 w 3629025"/>
                <a:gd name="connsiteY2517" fmla="*/ 498729 h 1152525"/>
                <a:gd name="connsiteX2518" fmla="*/ 2999954 w 3629025"/>
                <a:gd name="connsiteY2518" fmla="*/ 497872 h 1152525"/>
                <a:gd name="connsiteX2519" fmla="*/ 3019861 w 3629025"/>
                <a:gd name="connsiteY2519" fmla="*/ 497872 h 1152525"/>
                <a:gd name="connsiteX2520" fmla="*/ 2988239 w 3629025"/>
                <a:gd name="connsiteY2520" fmla="*/ 504730 h 1152525"/>
                <a:gd name="connsiteX2521" fmla="*/ 2980809 w 3629025"/>
                <a:gd name="connsiteY2521" fmla="*/ 499872 h 1152525"/>
                <a:gd name="connsiteX2522" fmla="*/ 2990429 w 3629025"/>
                <a:gd name="connsiteY2522" fmla="*/ 587407 h 1152525"/>
                <a:gd name="connsiteX2523" fmla="*/ 3000240 w 3629025"/>
                <a:gd name="connsiteY2523" fmla="*/ 583121 h 1152525"/>
                <a:gd name="connsiteX2524" fmla="*/ 2990429 w 3629025"/>
                <a:gd name="connsiteY2524" fmla="*/ 587407 h 1152525"/>
                <a:gd name="connsiteX2525" fmla="*/ 3010813 w 3629025"/>
                <a:gd name="connsiteY2525" fmla="*/ 519589 h 1152525"/>
                <a:gd name="connsiteX2526" fmla="*/ 3019861 w 3629025"/>
                <a:gd name="connsiteY2526" fmla="*/ 513207 h 1152525"/>
                <a:gd name="connsiteX2527" fmla="*/ 3010813 w 3629025"/>
                <a:gd name="connsiteY2527" fmla="*/ 519589 h 1152525"/>
                <a:gd name="connsiteX2528" fmla="*/ 3026339 w 3629025"/>
                <a:gd name="connsiteY2528" fmla="*/ 492157 h 1152525"/>
                <a:gd name="connsiteX2529" fmla="*/ 3032339 w 3629025"/>
                <a:gd name="connsiteY2529" fmla="*/ 493014 h 1152525"/>
                <a:gd name="connsiteX2530" fmla="*/ 3056057 w 3629025"/>
                <a:gd name="connsiteY2530" fmla="*/ 487871 h 1152525"/>
                <a:gd name="connsiteX2531" fmla="*/ 3025195 w 3629025"/>
                <a:gd name="connsiteY2531" fmla="*/ 496824 h 1152525"/>
                <a:gd name="connsiteX2532" fmla="*/ 3026339 w 3629025"/>
                <a:gd name="connsiteY2532" fmla="*/ 492157 h 1152525"/>
                <a:gd name="connsiteX2533" fmla="*/ 3037197 w 3629025"/>
                <a:gd name="connsiteY2533" fmla="*/ 513874 h 1152525"/>
                <a:gd name="connsiteX2534" fmla="*/ 3049579 w 3629025"/>
                <a:gd name="connsiteY2534" fmla="*/ 509016 h 1152525"/>
                <a:gd name="connsiteX2535" fmla="*/ 3037197 w 3629025"/>
                <a:gd name="connsiteY2535" fmla="*/ 513874 h 1152525"/>
                <a:gd name="connsiteX2536" fmla="*/ 3133495 w 3629025"/>
                <a:gd name="connsiteY2536" fmla="*/ 497205 h 1152525"/>
                <a:gd name="connsiteX2537" fmla="*/ 3056342 w 3629025"/>
                <a:gd name="connsiteY2537" fmla="*/ 511778 h 1152525"/>
                <a:gd name="connsiteX2538" fmla="*/ 3078535 w 3629025"/>
                <a:gd name="connsiteY2538" fmla="*/ 502539 h 1152525"/>
                <a:gd name="connsiteX2539" fmla="*/ 3102253 w 3629025"/>
                <a:gd name="connsiteY2539" fmla="*/ 497396 h 1152525"/>
                <a:gd name="connsiteX2540" fmla="*/ 3139876 w 3629025"/>
                <a:gd name="connsiteY2540" fmla="*/ 491395 h 1152525"/>
                <a:gd name="connsiteX2541" fmla="*/ 3166927 w 3629025"/>
                <a:gd name="connsiteY2541" fmla="*/ 487680 h 1152525"/>
                <a:gd name="connsiteX2542" fmla="*/ 3185692 w 3629025"/>
                <a:gd name="connsiteY2542" fmla="*/ 492347 h 1152525"/>
                <a:gd name="connsiteX2543" fmla="*/ 3133495 w 3629025"/>
                <a:gd name="connsiteY2543" fmla="*/ 497205 h 1152525"/>
                <a:gd name="connsiteX2544" fmla="*/ 3196265 w 3629025"/>
                <a:gd name="connsiteY2544" fmla="*/ 490157 h 1152525"/>
                <a:gd name="connsiteX2545" fmla="*/ 3191026 w 3629025"/>
                <a:gd name="connsiteY2545" fmla="*/ 491300 h 1152525"/>
                <a:gd name="connsiteX2546" fmla="*/ 3224554 w 3629025"/>
                <a:gd name="connsiteY2546" fmla="*/ 481775 h 1152525"/>
                <a:gd name="connsiteX2547" fmla="*/ 3196265 w 3629025"/>
                <a:gd name="connsiteY2547" fmla="*/ 490157 h 1152525"/>
                <a:gd name="connsiteX2548" fmla="*/ 3243699 w 3629025"/>
                <a:gd name="connsiteY2548" fmla="*/ 479774 h 1152525"/>
                <a:gd name="connsiteX2549" fmla="*/ 3254272 w 3629025"/>
                <a:gd name="connsiteY2549" fmla="*/ 477488 h 1152525"/>
                <a:gd name="connsiteX2550" fmla="*/ 3243699 w 3629025"/>
                <a:gd name="connsiteY2550" fmla="*/ 479774 h 1152525"/>
                <a:gd name="connsiteX2551" fmla="*/ 3246175 w 3629025"/>
                <a:gd name="connsiteY2551" fmla="*/ 393954 h 1152525"/>
                <a:gd name="connsiteX2552" fmla="*/ 3255986 w 3629025"/>
                <a:gd name="connsiteY2552" fmla="*/ 389668 h 1152525"/>
                <a:gd name="connsiteX2553" fmla="*/ 3246175 w 3629025"/>
                <a:gd name="connsiteY2553" fmla="*/ 393954 h 1152525"/>
                <a:gd name="connsiteX2554" fmla="*/ 3455344 w 3629025"/>
                <a:gd name="connsiteY2554" fmla="*/ 459962 h 1152525"/>
                <a:gd name="connsiteX2555" fmla="*/ 3455344 w 3629025"/>
                <a:gd name="connsiteY2555" fmla="*/ 459962 h 1152525"/>
                <a:gd name="connsiteX2556" fmla="*/ 3455344 w 3629025"/>
                <a:gd name="connsiteY2556" fmla="*/ 459962 h 1152525"/>
                <a:gd name="connsiteX2557" fmla="*/ 3279703 w 3629025"/>
                <a:gd name="connsiteY2557" fmla="*/ 515684 h 1152525"/>
                <a:gd name="connsiteX2558" fmla="*/ 3290276 w 3629025"/>
                <a:gd name="connsiteY2558" fmla="*/ 513398 h 1152525"/>
                <a:gd name="connsiteX2559" fmla="*/ 3279703 w 3629025"/>
                <a:gd name="connsiteY2559" fmla="*/ 515684 h 1152525"/>
                <a:gd name="connsiteX2560" fmla="*/ 3268845 w 3629025"/>
                <a:gd name="connsiteY2560" fmla="*/ 478726 h 1152525"/>
                <a:gd name="connsiteX2561" fmla="*/ 3275989 w 3629025"/>
                <a:gd name="connsiteY2561" fmla="*/ 475012 h 1152525"/>
                <a:gd name="connsiteX2562" fmla="*/ 3283894 w 3629025"/>
                <a:gd name="connsiteY2562" fmla="*/ 473297 h 1152525"/>
                <a:gd name="connsiteX2563" fmla="*/ 3268845 w 3629025"/>
                <a:gd name="connsiteY2563" fmla="*/ 478726 h 1152525"/>
                <a:gd name="connsiteX2564" fmla="*/ 3366762 w 3629025"/>
                <a:gd name="connsiteY2564" fmla="*/ 435483 h 1152525"/>
                <a:gd name="connsiteX2565" fmla="*/ 3355523 w 3629025"/>
                <a:gd name="connsiteY2565" fmla="*/ 435769 h 1152525"/>
                <a:gd name="connsiteX2566" fmla="*/ 3347617 w 3629025"/>
                <a:gd name="connsiteY2566" fmla="*/ 437483 h 1152525"/>
                <a:gd name="connsiteX2567" fmla="*/ 3322471 w 3629025"/>
                <a:gd name="connsiteY2567" fmla="*/ 438626 h 1152525"/>
                <a:gd name="connsiteX2568" fmla="*/ 3340187 w 3629025"/>
                <a:gd name="connsiteY2568" fmla="*/ 432625 h 1152525"/>
                <a:gd name="connsiteX2569" fmla="*/ 3378573 w 3629025"/>
                <a:gd name="connsiteY2569" fmla="*/ 428625 h 1152525"/>
                <a:gd name="connsiteX2570" fmla="*/ 3366762 w 3629025"/>
                <a:gd name="connsiteY2570" fmla="*/ 435483 h 1152525"/>
                <a:gd name="connsiteX2571" fmla="*/ 3431151 w 3629025"/>
                <a:gd name="connsiteY2571" fmla="*/ 386525 h 1152525"/>
                <a:gd name="connsiteX2572" fmla="*/ 3443152 w 3629025"/>
                <a:gd name="connsiteY2572" fmla="*/ 388239 h 1152525"/>
                <a:gd name="connsiteX2573" fmla="*/ 3430008 w 3629025"/>
                <a:gd name="connsiteY2573" fmla="*/ 391097 h 1152525"/>
                <a:gd name="connsiteX2574" fmla="*/ 3415340 w 3629025"/>
                <a:gd name="connsiteY2574" fmla="*/ 389954 h 1152525"/>
                <a:gd name="connsiteX2575" fmla="*/ 3407434 w 3629025"/>
                <a:gd name="connsiteY2575" fmla="*/ 391668 h 1152525"/>
                <a:gd name="connsiteX2576" fmla="*/ 3418007 w 3629025"/>
                <a:gd name="connsiteY2576" fmla="*/ 389382 h 1152525"/>
                <a:gd name="connsiteX2577" fmla="*/ 3431151 w 3629025"/>
                <a:gd name="connsiteY2577" fmla="*/ 386525 h 1152525"/>
                <a:gd name="connsiteX2578" fmla="*/ 3362761 w 3629025"/>
                <a:gd name="connsiteY2578" fmla="*/ 370808 h 1152525"/>
                <a:gd name="connsiteX2579" fmla="*/ 3370667 w 3629025"/>
                <a:gd name="connsiteY2579" fmla="*/ 369094 h 1152525"/>
                <a:gd name="connsiteX2580" fmla="*/ 3383812 w 3629025"/>
                <a:gd name="connsiteY2580" fmla="*/ 366236 h 1152525"/>
                <a:gd name="connsiteX2581" fmla="*/ 3420292 w 3629025"/>
                <a:gd name="connsiteY2581" fmla="*/ 364903 h 1152525"/>
                <a:gd name="connsiteX2582" fmla="*/ 3402576 w 3629025"/>
                <a:gd name="connsiteY2582" fmla="*/ 370904 h 1152525"/>
                <a:gd name="connsiteX2583" fmla="*/ 3374001 w 3629025"/>
                <a:gd name="connsiteY2583" fmla="*/ 370523 h 1152525"/>
                <a:gd name="connsiteX2584" fmla="*/ 3363428 w 3629025"/>
                <a:gd name="connsiteY2584" fmla="*/ 372809 h 1152525"/>
                <a:gd name="connsiteX2585" fmla="*/ 3362761 w 3629025"/>
                <a:gd name="connsiteY2585" fmla="*/ 370808 h 1152525"/>
                <a:gd name="connsiteX2586" fmla="*/ 3318661 w 3629025"/>
                <a:gd name="connsiteY2586" fmla="*/ 413195 h 1152525"/>
                <a:gd name="connsiteX2587" fmla="*/ 3358951 w 3629025"/>
                <a:gd name="connsiteY2587" fmla="*/ 406622 h 1152525"/>
                <a:gd name="connsiteX2588" fmla="*/ 3376287 w 3629025"/>
                <a:gd name="connsiteY2588" fmla="*/ 407194 h 1152525"/>
                <a:gd name="connsiteX2589" fmla="*/ 3386860 w 3629025"/>
                <a:gd name="connsiteY2589" fmla="*/ 404908 h 1152525"/>
                <a:gd name="connsiteX2590" fmla="*/ 3412006 w 3629025"/>
                <a:gd name="connsiteY2590" fmla="*/ 403765 h 1152525"/>
                <a:gd name="connsiteX2591" fmla="*/ 3431913 w 3629025"/>
                <a:gd name="connsiteY2591" fmla="*/ 403765 h 1152525"/>
                <a:gd name="connsiteX2592" fmla="*/ 3459345 w 3629025"/>
                <a:gd name="connsiteY2592" fmla="*/ 408718 h 1152525"/>
                <a:gd name="connsiteX2593" fmla="*/ 3454106 w 3629025"/>
                <a:gd name="connsiteY2593" fmla="*/ 409861 h 1152525"/>
                <a:gd name="connsiteX2594" fmla="*/ 3436771 w 3629025"/>
                <a:gd name="connsiteY2594" fmla="*/ 409289 h 1152525"/>
                <a:gd name="connsiteX2595" fmla="*/ 3431532 w 3629025"/>
                <a:gd name="connsiteY2595" fmla="*/ 410432 h 1152525"/>
                <a:gd name="connsiteX2596" fmla="*/ 3430770 w 3629025"/>
                <a:gd name="connsiteY2596" fmla="*/ 408432 h 1152525"/>
                <a:gd name="connsiteX2597" fmla="*/ 3403719 w 3629025"/>
                <a:gd name="connsiteY2597" fmla="*/ 412147 h 1152525"/>
                <a:gd name="connsiteX2598" fmla="*/ 3361999 w 3629025"/>
                <a:gd name="connsiteY2598" fmla="*/ 414719 h 1152525"/>
                <a:gd name="connsiteX2599" fmla="*/ 3350760 w 3629025"/>
                <a:gd name="connsiteY2599" fmla="*/ 415004 h 1152525"/>
                <a:gd name="connsiteX2600" fmla="*/ 3349998 w 3629025"/>
                <a:gd name="connsiteY2600" fmla="*/ 413004 h 1152525"/>
                <a:gd name="connsiteX2601" fmla="*/ 3328186 w 3629025"/>
                <a:gd name="connsiteY2601" fmla="*/ 415576 h 1152525"/>
                <a:gd name="connsiteX2602" fmla="*/ 3267988 w 3629025"/>
                <a:gd name="connsiteY2602" fmla="*/ 422148 h 1152525"/>
                <a:gd name="connsiteX2603" fmla="*/ 3277799 w 3629025"/>
                <a:gd name="connsiteY2603" fmla="*/ 417862 h 1152525"/>
                <a:gd name="connsiteX2604" fmla="*/ 3318661 w 3629025"/>
                <a:gd name="connsiteY2604" fmla="*/ 413195 h 1152525"/>
                <a:gd name="connsiteX2605" fmla="*/ 3278465 w 3629025"/>
                <a:gd name="connsiteY2605" fmla="*/ 389096 h 1152525"/>
                <a:gd name="connsiteX2606" fmla="*/ 3261130 w 3629025"/>
                <a:gd name="connsiteY2606" fmla="*/ 388525 h 1152525"/>
                <a:gd name="connsiteX2607" fmla="*/ 3278465 w 3629025"/>
                <a:gd name="connsiteY2607" fmla="*/ 389096 h 1152525"/>
                <a:gd name="connsiteX2608" fmla="*/ 3362095 w 3629025"/>
                <a:gd name="connsiteY2608" fmla="*/ 338138 h 1152525"/>
                <a:gd name="connsiteX2609" fmla="*/ 3347426 w 3629025"/>
                <a:gd name="connsiteY2609" fmla="*/ 336995 h 1152525"/>
                <a:gd name="connsiteX2610" fmla="*/ 3377906 w 3629025"/>
                <a:gd name="connsiteY2610" fmla="*/ 334709 h 1152525"/>
                <a:gd name="connsiteX2611" fmla="*/ 3362095 w 3629025"/>
                <a:gd name="connsiteY2611" fmla="*/ 338138 h 1152525"/>
                <a:gd name="connsiteX2612" fmla="*/ 3395908 w 3629025"/>
                <a:gd name="connsiteY2612" fmla="*/ 321945 h 1152525"/>
                <a:gd name="connsiteX2613" fmla="*/ 3407624 w 3629025"/>
                <a:gd name="connsiteY2613" fmla="*/ 314992 h 1152525"/>
                <a:gd name="connsiteX2614" fmla="*/ 3411720 w 3629025"/>
                <a:gd name="connsiteY2614" fmla="*/ 318421 h 1152525"/>
                <a:gd name="connsiteX2615" fmla="*/ 3395908 w 3629025"/>
                <a:gd name="connsiteY2615" fmla="*/ 32194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Lst>
              <a:rect l="l" t="t" r="r" b="b"/>
              <a:pathLst>
                <a:path w="3629025" h="1152525">
                  <a:moveTo>
                    <a:pt x="3578122" y="229838"/>
                  </a:moveTo>
                  <a:cubicBezTo>
                    <a:pt x="3580598" y="224123"/>
                    <a:pt x="3601934" y="226409"/>
                    <a:pt x="3599553" y="218599"/>
                  </a:cubicBezTo>
                  <a:cubicBezTo>
                    <a:pt x="3587266" y="221837"/>
                    <a:pt x="3574026" y="219266"/>
                    <a:pt x="3568311" y="218789"/>
                  </a:cubicBezTo>
                  <a:cubicBezTo>
                    <a:pt x="3566120" y="218599"/>
                    <a:pt x="3563072" y="220028"/>
                    <a:pt x="3562310" y="217932"/>
                  </a:cubicBezTo>
                  <a:cubicBezTo>
                    <a:pt x="3569549" y="215170"/>
                    <a:pt x="3557071" y="215646"/>
                    <a:pt x="3557452" y="212408"/>
                  </a:cubicBezTo>
                  <a:cubicBezTo>
                    <a:pt x="3562310" y="210884"/>
                    <a:pt x="3564120" y="213455"/>
                    <a:pt x="3568692" y="212122"/>
                  </a:cubicBezTo>
                  <a:cubicBezTo>
                    <a:pt x="3563072" y="205169"/>
                    <a:pt x="3573074" y="204883"/>
                    <a:pt x="3569454" y="198787"/>
                  </a:cubicBezTo>
                  <a:cubicBezTo>
                    <a:pt x="3558691" y="198882"/>
                    <a:pt x="3547261" y="197930"/>
                    <a:pt x="3534878" y="197549"/>
                  </a:cubicBezTo>
                  <a:cubicBezTo>
                    <a:pt x="3522877" y="197263"/>
                    <a:pt x="3508399" y="200597"/>
                    <a:pt x="3499540" y="194310"/>
                  </a:cubicBezTo>
                  <a:cubicBezTo>
                    <a:pt x="3499921" y="189357"/>
                    <a:pt x="3496969" y="182975"/>
                    <a:pt x="3502969" y="180404"/>
                  </a:cubicBezTo>
                  <a:cubicBezTo>
                    <a:pt x="3516495" y="178499"/>
                    <a:pt x="3531068" y="177546"/>
                    <a:pt x="3543927" y="175831"/>
                  </a:cubicBezTo>
                  <a:cubicBezTo>
                    <a:pt x="3551833" y="174784"/>
                    <a:pt x="3564882" y="177451"/>
                    <a:pt x="3564215" y="169259"/>
                  </a:cubicBezTo>
                  <a:cubicBezTo>
                    <a:pt x="3560596" y="166878"/>
                    <a:pt x="3554119" y="168307"/>
                    <a:pt x="3552214" y="167545"/>
                  </a:cubicBezTo>
                  <a:cubicBezTo>
                    <a:pt x="3551357" y="167164"/>
                    <a:pt x="3551642" y="163640"/>
                    <a:pt x="3550690" y="163449"/>
                  </a:cubicBezTo>
                  <a:cubicBezTo>
                    <a:pt x="3546594" y="162592"/>
                    <a:pt x="3540022" y="165354"/>
                    <a:pt x="3534116" y="164878"/>
                  </a:cubicBezTo>
                  <a:cubicBezTo>
                    <a:pt x="3533831" y="164878"/>
                    <a:pt x="3533640" y="162973"/>
                    <a:pt x="3533354" y="162878"/>
                  </a:cubicBezTo>
                  <a:cubicBezTo>
                    <a:pt x="3532307" y="162306"/>
                    <a:pt x="3525829" y="162878"/>
                    <a:pt x="3524686" y="162592"/>
                  </a:cubicBezTo>
                  <a:cubicBezTo>
                    <a:pt x="3520876" y="161639"/>
                    <a:pt x="3518686" y="161925"/>
                    <a:pt x="3513447" y="162878"/>
                  </a:cubicBezTo>
                  <a:cubicBezTo>
                    <a:pt x="3510875" y="163354"/>
                    <a:pt x="3510875" y="161449"/>
                    <a:pt x="3510018" y="161449"/>
                  </a:cubicBezTo>
                  <a:cubicBezTo>
                    <a:pt x="3501826" y="161354"/>
                    <a:pt x="3497731" y="161544"/>
                    <a:pt x="3495349" y="160306"/>
                  </a:cubicBezTo>
                  <a:cubicBezTo>
                    <a:pt x="3494492" y="159830"/>
                    <a:pt x="3491158" y="161639"/>
                    <a:pt x="3490111" y="161449"/>
                  </a:cubicBezTo>
                  <a:cubicBezTo>
                    <a:pt x="3489730" y="161354"/>
                    <a:pt x="3489730" y="159639"/>
                    <a:pt x="3489349" y="159449"/>
                  </a:cubicBezTo>
                  <a:cubicBezTo>
                    <a:pt x="3488491" y="158972"/>
                    <a:pt x="3485158" y="160687"/>
                    <a:pt x="3484110" y="160592"/>
                  </a:cubicBezTo>
                  <a:cubicBezTo>
                    <a:pt x="3479538" y="160115"/>
                    <a:pt x="3476490" y="159258"/>
                    <a:pt x="3472108" y="158877"/>
                  </a:cubicBezTo>
                  <a:cubicBezTo>
                    <a:pt x="3468870" y="155162"/>
                    <a:pt x="3459345" y="160211"/>
                    <a:pt x="3456678" y="155639"/>
                  </a:cubicBezTo>
                  <a:cubicBezTo>
                    <a:pt x="3461345" y="154781"/>
                    <a:pt x="3464679" y="153353"/>
                    <a:pt x="3466489" y="151352"/>
                  </a:cubicBezTo>
                  <a:cubicBezTo>
                    <a:pt x="3464298" y="143828"/>
                    <a:pt x="3467251" y="142780"/>
                    <a:pt x="3461250" y="137160"/>
                  </a:cubicBezTo>
                  <a:cubicBezTo>
                    <a:pt x="3465346" y="136112"/>
                    <a:pt x="3470489" y="135446"/>
                    <a:pt x="3467632" y="131350"/>
                  </a:cubicBezTo>
                  <a:cubicBezTo>
                    <a:pt x="3462869" y="129254"/>
                    <a:pt x="3454868" y="130493"/>
                    <a:pt x="3450296" y="130778"/>
                  </a:cubicBezTo>
                  <a:cubicBezTo>
                    <a:pt x="3439438" y="131350"/>
                    <a:pt x="3429627" y="132207"/>
                    <a:pt x="3425150" y="131921"/>
                  </a:cubicBezTo>
                  <a:cubicBezTo>
                    <a:pt x="3424388" y="131826"/>
                    <a:pt x="3423245" y="132398"/>
                    <a:pt x="3422483" y="132493"/>
                  </a:cubicBezTo>
                  <a:cubicBezTo>
                    <a:pt x="3419911" y="132969"/>
                    <a:pt x="3420007" y="131064"/>
                    <a:pt x="3419054" y="131064"/>
                  </a:cubicBezTo>
                  <a:cubicBezTo>
                    <a:pt x="3413815" y="130969"/>
                    <a:pt x="3409053" y="131921"/>
                    <a:pt x="3405148" y="131921"/>
                  </a:cubicBezTo>
                  <a:cubicBezTo>
                    <a:pt x="3396290" y="131921"/>
                    <a:pt x="3388003" y="132017"/>
                    <a:pt x="3379907" y="133064"/>
                  </a:cubicBezTo>
                  <a:cubicBezTo>
                    <a:pt x="3378192" y="130302"/>
                    <a:pt x="3374287" y="130588"/>
                    <a:pt x="3372382" y="128111"/>
                  </a:cubicBezTo>
                  <a:cubicBezTo>
                    <a:pt x="3363809" y="129540"/>
                    <a:pt x="3363428" y="128588"/>
                    <a:pt x="3355808" y="129540"/>
                  </a:cubicBezTo>
                  <a:cubicBezTo>
                    <a:pt x="3348950" y="130397"/>
                    <a:pt x="3342568" y="129445"/>
                    <a:pt x="3335901" y="129540"/>
                  </a:cubicBezTo>
                  <a:cubicBezTo>
                    <a:pt x="3326471" y="129635"/>
                    <a:pt x="3319137" y="129064"/>
                    <a:pt x="3313327" y="130112"/>
                  </a:cubicBezTo>
                  <a:cubicBezTo>
                    <a:pt x="3310850" y="130588"/>
                    <a:pt x="3310660" y="128683"/>
                    <a:pt x="3309898" y="128683"/>
                  </a:cubicBezTo>
                  <a:cubicBezTo>
                    <a:pt x="3301992" y="128778"/>
                    <a:pt x="3293705" y="130874"/>
                    <a:pt x="3290752" y="130683"/>
                  </a:cubicBezTo>
                  <a:cubicBezTo>
                    <a:pt x="3289990" y="130588"/>
                    <a:pt x="3288848" y="131159"/>
                    <a:pt x="3288085" y="131255"/>
                  </a:cubicBezTo>
                  <a:cubicBezTo>
                    <a:pt x="3285228" y="131731"/>
                    <a:pt x="3286085" y="129921"/>
                    <a:pt x="3284752" y="129826"/>
                  </a:cubicBezTo>
                  <a:cubicBezTo>
                    <a:pt x="3280751" y="129350"/>
                    <a:pt x="3275512" y="132969"/>
                    <a:pt x="3275322" y="127540"/>
                  </a:cubicBezTo>
                  <a:cubicBezTo>
                    <a:pt x="3297325" y="122015"/>
                    <a:pt x="3316375" y="122682"/>
                    <a:pt x="3335520" y="120968"/>
                  </a:cubicBezTo>
                  <a:cubicBezTo>
                    <a:pt x="3348379" y="119825"/>
                    <a:pt x="3366952" y="118110"/>
                    <a:pt x="3373906" y="116967"/>
                  </a:cubicBezTo>
                  <a:cubicBezTo>
                    <a:pt x="3385336" y="115157"/>
                    <a:pt x="3396766" y="110585"/>
                    <a:pt x="3408100" y="109538"/>
                  </a:cubicBezTo>
                  <a:cubicBezTo>
                    <a:pt x="3418197" y="108585"/>
                    <a:pt x="3427341" y="111824"/>
                    <a:pt x="3436675" y="109919"/>
                  </a:cubicBezTo>
                  <a:cubicBezTo>
                    <a:pt x="3437152" y="113633"/>
                    <a:pt x="3452773" y="110300"/>
                    <a:pt x="3446486" y="105632"/>
                  </a:cubicBezTo>
                  <a:cubicBezTo>
                    <a:pt x="3441057" y="101822"/>
                    <a:pt x="3428770" y="107728"/>
                    <a:pt x="3426960" y="98965"/>
                  </a:cubicBezTo>
                  <a:cubicBezTo>
                    <a:pt x="3431532" y="98108"/>
                    <a:pt x="3433151" y="95917"/>
                    <a:pt x="3433342" y="93155"/>
                  </a:cubicBezTo>
                  <a:cubicBezTo>
                    <a:pt x="3425912" y="95250"/>
                    <a:pt x="3419816" y="95536"/>
                    <a:pt x="3416101" y="92583"/>
                  </a:cubicBezTo>
                  <a:cubicBezTo>
                    <a:pt x="3418197" y="89535"/>
                    <a:pt x="3422293" y="87249"/>
                    <a:pt x="3417625" y="81344"/>
                  </a:cubicBezTo>
                  <a:cubicBezTo>
                    <a:pt x="3423626" y="78772"/>
                    <a:pt x="3430579" y="76676"/>
                    <a:pt x="3427817" y="70390"/>
                  </a:cubicBezTo>
                  <a:cubicBezTo>
                    <a:pt x="3424007" y="65437"/>
                    <a:pt x="3414292" y="68675"/>
                    <a:pt x="3410958" y="63151"/>
                  </a:cubicBezTo>
                  <a:cubicBezTo>
                    <a:pt x="3408958" y="59436"/>
                    <a:pt x="3412291" y="58007"/>
                    <a:pt x="3410577" y="54483"/>
                  </a:cubicBezTo>
                  <a:cubicBezTo>
                    <a:pt x="3401814" y="59817"/>
                    <a:pt x="3395242" y="53912"/>
                    <a:pt x="3393241" y="53912"/>
                  </a:cubicBezTo>
                  <a:cubicBezTo>
                    <a:pt x="3389717" y="53816"/>
                    <a:pt x="3386193" y="56102"/>
                    <a:pt x="3382669" y="56198"/>
                  </a:cubicBezTo>
                  <a:cubicBezTo>
                    <a:pt x="3379240" y="56293"/>
                    <a:pt x="3376287" y="53150"/>
                    <a:pt x="3373239" y="53912"/>
                  </a:cubicBezTo>
                  <a:cubicBezTo>
                    <a:pt x="3373334" y="53912"/>
                    <a:pt x="3372382" y="58293"/>
                    <a:pt x="3372096" y="58579"/>
                  </a:cubicBezTo>
                  <a:cubicBezTo>
                    <a:pt x="3370477" y="59722"/>
                    <a:pt x="3363809" y="60579"/>
                    <a:pt x="3361523" y="60865"/>
                  </a:cubicBezTo>
                  <a:cubicBezTo>
                    <a:pt x="3352284" y="62008"/>
                    <a:pt x="3345045" y="60293"/>
                    <a:pt x="3338949" y="61436"/>
                  </a:cubicBezTo>
                  <a:cubicBezTo>
                    <a:pt x="3336568" y="61817"/>
                    <a:pt x="3336282" y="60008"/>
                    <a:pt x="3335615" y="60008"/>
                  </a:cubicBezTo>
                  <a:cubicBezTo>
                    <a:pt x="3320661" y="60293"/>
                    <a:pt x="3303897" y="66294"/>
                    <a:pt x="3295801" y="59912"/>
                  </a:cubicBezTo>
                  <a:cubicBezTo>
                    <a:pt x="3307421" y="56960"/>
                    <a:pt x="3325138" y="55055"/>
                    <a:pt x="3328948" y="57055"/>
                  </a:cubicBezTo>
                  <a:cubicBezTo>
                    <a:pt x="3329805" y="57531"/>
                    <a:pt x="3333139" y="55721"/>
                    <a:pt x="3334186" y="55912"/>
                  </a:cubicBezTo>
                  <a:cubicBezTo>
                    <a:pt x="3334567" y="55912"/>
                    <a:pt x="3334567" y="57722"/>
                    <a:pt x="3334949" y="57912"/>
                  </a:cubicBezTo>
                  <a:cubicBezTo>
                    <a:pt x="3337901" y="59436"/>
                    <a:pt x="3352284" y="54578"/>
                    <a:pt x="3352665" y="51911"/>
                  </a:cubicBezTo>
                  <a:cubicBezTo>
                    <a:pt x="3349712" y="53626"/>
                    <a:pt x="3349903" y="48768"/>
                    <a:pt x="3348569" y="48482"/>
                  </a:cubicBezTo>
                  <a:cubicBezTo>
                    <a:pt x="3343711" y="47244"/>
                    <a:pt x="3341330" y="50864"/>
                    <a:pt x="3337330" y="48768"/>
                  </a:cubicBezTo>
                  <a:cubicBezTo>
                    <a:pt x="3333806" y="46863"/>
                    <a:pt x="3324566" y="53150"/>
                    <a:pt x="3325328" y="46958"/>
                  </a:cubicBezTo>
                  <a:cubicBezTo>
                    <a:pt x="3355618" y="42101"/>
                    <a:pt x="3380287" y="46673"/>
                    <a:pt x="3403909" y="36386"/>
                  </a:cubicBezTo>
                  <a:cubicBezTo>
                    <a:pt x="3402195" y="28480"/>
                    <a:pt x="3387050" y="39338"/>
                    <a:pt x="3388860" y="26575"/>
                  </a:cubicBezTo>
                  <a:cubicBezTo>
                    <a:pt x="3377811" y="29051"/>
                    <a:pt x="3366762" y="29051"/>
                    <a:pt x="3355713" y="29432"/>
                  </a:cubicBezTo>
                  <a:cubicBezTo>
                    <a:pt x="3348855" y="29623"/>
                    <a:pt x="3340473" y="29909"/>
                    <a:pt x="3338473" y="28861"/>
                  </a:cubicBezTo>
                  <a:cubicBezTo>
                    <a:pt x="3334853" y="26861"/>
                    <a:pt x="3324090" y="35719"/>
                    <a:pt x="3326471" y="27146"/>
                  </a:cubicBezTo>
                  <a:cubicBezTo>
                    <a:pt x="3336758" y="26099"/>
                    <a:pt x="3351236" y="27623"/>
                    <a:pt x="3362952" y="25813"/>
                  </a:cubicBezTo>
                  <a:cubicBezTo>
                    <a:pt x="3368762" y="24860"/>
                    <a:pt x="3377525" y="24384"/>
                    <a:pt x="3380668" y="19812"/>
                  </a:cubicBezTo>
                  <a:cubicBezTo>
                    <a:pt x="3362571" y="23432"/>
                    <a:pt x="3348569" y="21336"/>
                    <a:pt x="3331043" y="24098"/>
                  </a:cubicBezTo>
                  <a:cubicBezTo>
                    <a:pt x="3329043" y="20384"/>
                    <a:pt x="3332377" y="18955"/>
                    <a:pt x="3330662" y="15431"/>
                  </a:cubicBezTo>
                  <a:cubicBezTo>
                    <a:pt x="3322947" y="14859"/>
                    <a:pt x="3313612" y="16478"/>
                    <a:pt x="3303611" y="19145"/>
                  </a:cubicBezTo>
                  <a:cubicBezTo>
                    <a:pt x="3297039" y="19336"/>
                    <a:pt x="3286371" y="17050"/>
                    <a:pt x="3282942" y="17050"/>
                  </a:cubicBezTo>
                  <a:cubicBezTo>
                    <a:pt x="3281227" y="17050"/>
                    <a:pt x="3279323" y="18288"/>
                    <a:pt x="3277703" y="18193"/>
                  </a:cubicBezTo>
                  <a:cubicBezTo>
                    <a:pt x="3275227" y="18002"/>
                    <a:pt x="3272274" y="15240"/>
                    <a:pt x="3270940" y="15335"/>
                  </a:cubicBezTo>
                  <a:cubicBezTo>
                    <a:pt x="3263987" y="15431"/>
                    <a:pt x="3258463" y="20860"/>
                    <a:pt x="3251795" y="17336"/>
                  </a:cubicBezTo>
                  <a:cubicBezTo>
                    <a:pt x="3255319" y="11144"/>
                    <a:pt x="3266368" y="13430"/>
                    <a:pt x="3272845" y="12764"/>
                  </a:cubicBezTo>
                  <a:cubicBezTo>
                    <a:pt x="3283132" y="11621"/>
                    <a:pt x="3297039" y="10192"/>
                    <a:pt x="3300658" y="11049"/>
                  </a:cubicBezTo>
                  <a:cubicBezTo>
                    <a:pt x="3308278" y="12954"/>
                    <a:pt x="3315803" y="8477"/>
                    <a:pt x="3320566" y="11049"/>
                  </a:cubicBezTo>
                  <a:cubicBezTo>
                    <a:pt x="3323042" y="12383"/>
                    <a:pt x="3332567" y="10096"/>
                    <a:pt x="3334472" y="10192"/>
                  </a:cubicBezTo>
                  <a:cubicBezTo>
                    <a:pt x="3340568" y="10573"/>
                    <a:pt x="3343711" y="11621"/>
                    <a:pt x="3349141" y="11335"/>
                  </a:cubicBezTo>
                  <a:cubicBezTo>
                    <a:pt x="3353617" y="11144"/>
                    <a:pt x="3357904" y="8858"/>
                    <a:pt x="3362285" y="8477"/>
                  </a:cubicBezTo>
                  <a:cubicBezTo>
                    <a:pt x="3369334" y="7906"/>
                    <a:pt x="3376668" y="10954"/>
                    <a:pt x="3381431" y="6477"/>
                  </a:cubicBezTo>
                  <a:cubicBezTo>
                    <a:pt x="3381145" y="4191"/>
                    <a:pt x="3380573" y="2286"/>
                    <a:pt x="3379716" y="762"/>
                  </a:cubicBezTo>
                  <a:lnTo>
                    <a:pt x="1854097" y="762"/>
                  </a:lnTo>
                  <a:cubicBezTo>
                    <a:pt x="1841619" y="3334"/>
                    <a:pt x="1829332" y="5810"/>
                    <a:pt x="1817616" y="8001"/>
                  </a:cubicBezTo>
                  <a:cubicBezTo>
                    <a:pt x="1813139" y="8858"/>
                    <a:pt x="1808281" y="12287"/>
                    <a:pt x="1803709" y="8858"/>
                  </a:cubicBezTo>
                  <a:cubicBezTo>
                    <a:pt x="1801423" y="7429"/>
                    <a:pt x="1799233" y="5906"/>
                    <a:pt x="1802185" y="4763"/>
                  </a:cubicBezTo>
                  <a:cubicBezTo>
                    <a:pt x="1804090" y="3048"/>
                    <a:pt x="1805995" y="1334"/>
                    <a:pt x="1807424" y="3620"/>
                  </a:cubicBezTo>
                  <a:cubicBezTo>
                    <a:pt x="1812187" y="2762"/>
                    <a:pt x="1816854" y="1810"/>
                    <a:pt x="1821521" y="667"/>
                  </a:cubicBezTo>
                  <a:lnTo>
                    <a:pt x="1642737" y="667"/>
                  </a:lnTo>
                  <a:cubicBezTo>
                    <a:pt x="1637974" y="1810"/>
                    <a:pt x="1633783" y="2381"/>
                    <a:pt x="1628068" y="3239"/>
                  </a:cubicBezTo>
                  <a:cubicBezTo>
                    <a:pt x="1594255" y="8287"/>
                    <a:pt x="1556631" y="20098"/>
                    <a:pt x="1520150" y="26765"/>
                  </a:cubicBezTo>
                  <a:cubicBezTo>
                    <a:pt x="1516435" y="27432"/>
                    <a:pt x="1513864" y="26099"/>
                    <a:pt x="1511482" y="26480"/>
                  </a:cubicBezTo>
                  <a:cubicBezTo>
                    <a:pt x="1511673" y="26480"/>
                    <a:pt x="1511578" y="28670"/>
                    <a:pt x="1509577" y="29051"/>
                  </a:cubicBezTo>
                  <a:cubicBezTo>
                    <a:pt x="1507958" y="29432"/>
                    <a:pt x="1505672" y="27718"/>
                    <a:pt x="1506148" y="27623"/>
                  </a:cubicBezTo>
                  <a:cubicBezTo>
                    <a:pt x="1501481" y="28670"/>
                    <a:pt x="1497576" y="31433"/>
                    <a:pt x="1493766" y="32480"/>
                  </a:cubicBezTo>
                  <a:cubicBezTo>
                    <a:pt x="1482812" y="35719"/>
                    <a:pt x="1470715" y="38576"/>
                    <a:pt x="1459571" y="39910"/>
                  </a:cubicBezTo>
                  <a:cubicBezTo>
                    <a:pt x="1456047" y="40386"/>
                    <a:pt x="1455285" y="38862"/>
                    <a:pt x="1450903" y="39624"/>
                  </a:cubicBezTo>
                  <a:cubicBezTo>
                    <a:pt x="1396516" y="49435"/>
                    <a:pt x="1340794" y="68104"/>
                    <a:pt x="1284978" y="75724"/>
                  </a:cubicBezTo>
                  <a:cubicBezTo>
                    <a:pt x="1280025" y="76391"/>
                    <a:pt x="1278310" y="74962"/>
                    <a:pt x="1273738" y="76010"/>
                  </a:cubicBezTo>
                  <a:cubicBezTo>
                    <a:pt x="1270024" y="76772"/>
                    <a:pt x="1269643" y="79248"/>
                    <a:pt x="1263928" y="80296"/>
                  </a:cubicBezTo>
                  <a:cubicBezTo>
                    <a:pt x="1255927" y="81820"/>
                    <a:pt x="1250974" y="78581"/>
                    <a:pt x="1248116" y="83725"/>
                  </a:cubicBezTo>
                  <a:cubicBezTo>
                    <a:pt x="1247259" y="85344"/>
                    <a:pt x="1244116" y="82391"/>
                    <a:pt x="1244782" y="82296"/>
                  </a:cubicBezTo>
                  <a:cubicBezTo>
                    <a:pt x="1230114" y="85058"/>
                    <a:pt x="1218208" y="88106"/>
                    <a:pt x="1205254" y="90869"/>
                  </a:cubicBezTo>
                  <a:cubicBezTo>
                    <a:pt x="1151056" y="102394"/>
                    <a:pt x="1077142" y="114872"/>
                    <a:pt x="1034851" y="130112"/>
                  </a:cubicBezTo>
                  <a:cubicBezTo>
                    <a:pt x="1027993" y="132588"/>
                    <a:pt x="1018087" y="136589"/>
                    <a:pt x="1009705" y="131255"/>
                  </a:cubicBezTo>
                  <a:cubicBezTo>
                    <a:pt x="1057521" y="113824"/>
                    <a:pt x="1111051" y="111157"/>
                    <a:pt x="1159057" y="96584"/>
                  </a:cubicBezTo>
                  <a:cubicBezTo>
                    <a:pt x="1167630" y="94012"/>
                    <a:pt x="1166392" y="93821"/>
                    <a:pt x="1172202" y="93726"/>
                  </a:cubicBezTo>
                  <a:cubicBezTo>
                    <a:pt x="1173916" y="93726"/>
                    <a:pt x="1175821" y="92869"/>
                    <a:pt x="1177441" y="92583"/>
                  </a:cubicBezTo>
                  <a:cubicBezTo>
                    <a:pt x="1219255" y="85153"/>
                    <a:pt x="1261070" y="74390"/>
                    <a:pt x="1303837" y="65056"/>
                  </a:cubicBezTo>
                  <a:cubicBezTo>
                    <a:pt x="1347652" y="55531"/>
                    <a:pt x="1393753" y="48863"/>
                    <a:pt x="1432901" y="36957"/>
                  </a:cubicBezTo>
                  <a:cubicBezTo>
                    <a:pt x="1437568" y="35528"/>
                    <a:pt x="1438140" y="33623"/>
                    <a:pt x="1442712" y="32671"/>
                  </a:cubicBezTo>
                  <a:cubicBezTo>
                    <a:pt x="1446141" y="31909"/>
                    <a:pt x="1447093" y="34100"/>
                    <a:pt x="1451380" y="32957"/>
                  </a:cubicBezTo>
                  <a:cubicBezTo>
                    <a:pt x="1454809" y="32099"/>
                    <a:pt x="1454142" y="30004"/>
                    <a:pt x="1458523" y="29242"/>
                  </a:cubicBezTo>
                  <a:cubicBezTo>
                    <a:pt x="1458047" y="29337"/>
                    <a:pt x="1460619" y="30766"/>
                    <a:pt x="1461857" y="30671"/>
                  </a:cubicBezTo>
                  <a:cubicBezTo>
                    <a:pt x="1463572" y="30671"/>
                    <a:pt x="1465477" y="29813"/>
                    <a:pt x="1467096" y="29528"/>
                  </a:cubicBezTo>
                  <a:cubicBezTo>
                    <a:pt x="1491194" y="25241"/>
                    <a:pt x="1522246" y="16669"/>
                    <a:pt x="1540819" y="13430"/>
                  </a:cubicBezTo>
                  <a:cubicBezTo>
                    <a:pt x="1542248" y="13145"/>
                    <a:pt x="1544725" y="14764"/>
                    <a:pt x="1544153" y="14859"/>
                  </a:cubicBezTo>
                  <a:cubicBezTo>
                    <a:pt x="1548916" y="13907"/>
                    <a:pt x="1552345" y="10763"/>
                    <a:pt x="1556536" y="10001"/>
                  </a:cubicBezTo>
                  <a:cubicBezTo>
                    <a:pt x="1560060" y="9335"/>
                    <a:pt x="1562441" y="10573"/>
                    <a:pt x="1567775" y="9716"/>
                  </a:cubicBezTo>
                  <a:cubicBezTo>
                    <a:pt x="1582920" y="7334"/>
                    <a:pt x="1598636" y="4382"/>
                    <a:pt x="1613686" y="572"/>
                  </a:cubicBezTo>
                  <a:lnTo>
                    <a:pt x="1570918" y="572"/>
                  </a:lnTo>
                  <a:cubicBezTo>
                    <a:pt x="1558631" y="5429"/>
                    <a:pt x="1538819" y="8192"/>
                    <a:pt x="1527961" y="9620"/>
                  </a:cubicBezTo>
                  <a:cubicBezTo>
                    <a:pt x="1523008" y="10287"/>
                    <a:pt x="1521293" y="8858"/>
                    <a:pt x="1516721" y="9906"/>
                  </a:cubicBezTo>
                  <a:cubicBezTo>
                    <a:pt x="1513102" y="10668"/>
                    <a:pt x="1512625" y="13145"/>
                    <a:pt x="1506910" y="14192"/>
                  </a:cubicBezTo>
                  <a:cubicBezTo>
                    <a:pt x="1502243" y="15050"/>
                    <a:pt x="1497290" y="14478"/>
                    <a:pt x="1493004" y="15050"/>
                  </a:cubicBezTo>
                  <a:cubicBezTo>
                    <a:pt x="1487956" y="15716"/>
                    <a:pt x="1481955" y="16955"/>
                    <a:pt x="1477192" y="18479"/>
                  </a:cubicBezTo>
                  <a:cubicBezTo>
                    <a:pt x="1467382" y="21717"/>
                    <a:pt x="1465667" y="21527"/>
                    <a:pt x="1456142" y="23051"/>
                  </a:cubicBezTo>
                  <a:cubicBezTo>
                    <a:pt x="1440616" y="25527"/>
                    <a:pt x="1421662" y="31242"/>
                    <a:pt x="1408708" y="33338"/>
                  </a:cubicBezTo>
                  <a:cubicBezTo>
                    <a:pt x="1399278" y="34862"/>
                    <a:pt x="1396897" y="33814"/>
                    <a:pt x="1395563" y="36195"/>
                  </a:cubicBezTo>
                  <a:cubicBezTo>
                    <a:pt x="1391944" y="42577"/>
                    <a:pt x="1362226" y="39148"/>
                    <a:pt x="1358701" y="44196"/>
                  </a:cubicBezTo>
                  <a:cubicBezTo>
                    <a:pt x="1354510" y="44863"/>
                    <a:pt x="1349653" y="46482"/>
                    <a:pt x="1349272" y="41910"/>
                  </a:cubicBezTo>
                  <a:cubicBezTo>
                    <a:pt x="1400516" y="33528"/>
                    <a:pt x="1448332" y="16669"/>
                    <a:pt x="1494052" y="10382"/>
                  </a:cubicBezTo>
                  <a:cubicBezTo>
                    <a:pt x="1499005" y="9716"/>
                    <a:pt x="1500719" y="11049"/>
                    <a:pt x="1505291" y="10096"/>
                  </a:cubicBezTo>
                  <a:cubicBezTo>
                    <a:pt x="1510244" y="9049"/>
                    <a:pt x="1510339" y="6572"/>
                    <a:pt x="1515102" y="5810"/>
                  </a:cubicBezTo>
                  <a:cubicBezTo>
                    <a:pt x="1518626" y="5239"/>
                    <a:pt x="1519483" y="7239"/>
                    <a:pt x="1523770" y="6096"/>
                  </a:cubicBezTo>
                  <a:cubicBezTo>
                    <a:pt x="1526437" y="5334"/>
                    <a:pt x="1526246" y="3810"/>
                    <a:pt x="1528246" y="2953"/>
                  </a:cubicBezTo>
                  <a:cubicBezTo>
                    <a:pt x="1537105" y="-667"/>
                    <a:pt x="1541581" y="1715"/>
                    <a:pt x="1547392" y="953"/>
                  </a:cubicBezTo>
                  <a:cubicBezTo>
                    <a:pt x="1548249" y="857"/>
                    <a:pt x="1549201" y="667"/>
                    <a:pt x="1550154" y="572"/>
                  </a:cubicBezTo>
                  <a:lnTo>
                    <a:pt x="1477288" y="572"/>
                  </a:lnTo>
                  <a:cubicBezTo>
                    <a:pt x="1466048" y="3048"/>
                    <a:pt x="1455856" y="6477"/>
                    <a:pt x="1449284" y="4858"/>
                  </a:cubicBezTo>
                  <a:cubicBezTo>
                    <a:pt x="1448617" y="7239"/>
                    <a:pt x="1441759" y="10096"/>
                    <a:pt x="1437568" y="11811"/>
                  </a:cubicBezTo>
                  <a:cubicBezTo>
                    <a:pt x="1433282" y="13621"/>
                    <a:pt x="1424805" y="18574"/>
                    <a:pt x="1421757" y="15240"/>
                  </a:cubicBezTo>
                  <a:cubicBezTo>
                    <a:pt x="1420995" y="10954"/>
                    <a:pt x="1427281" y="9620"/>
                    <a:pt x="1430044" y="6858"/>
                  </a:cubicBezTo>
                  <a:cubicBezTo>
                    <a:pt x="1439664" y="4763"/>
                    <a:pt x="1449284" y="2667"/>
                    <a:pt x="1458904" y="572"/>
                  </a:cubicBezTo>
                  <a:lnTo>
                    <a:pt x="1446903" y="572"/>
                  </a:lnTo>
                  <a:cubicBezTo>
                    <a:pt x="1443093" y="1619"/>
                    <a:pt x="1439092" y="2572"/>
                    <a:pt x="1434616" y="3715"/>
                  </a:cubicBezTo>
                  <a:cubicBezTo>
                    <a:pt x="1434425" y="1905"/>
                    <a:pt x="1432901" y="2000"/>
                    <a:pt x="1431282" y="2286"/>
                  </a:cubicBezTo>
                  <a:cubicBezTo>
                    <a:pt x="1426805" y="3905"/>
                    <a:pt x="1425186" y="1524"/>
                    <a:pt x="1427853" y="857"/>
                  </a:cubicBezTo>
                  <a:cubicBezTo>
                    <a:pt x="1427948" y="762"/>
                    <a:pt x="1428139" y="762"/>
                    <a:pt x="1428329" y="667"/>
                  </a:cubicBezTo>
                  <a:lnTo>
                    <a:pt x="1266785" y="667"/>
                  </a:lnTo>
                  <a:cubicBezTo>
                    <a:pt x="1262308" y="2191"/>
                    <a:pt x="1260308" y="4667"/>
                    <a:pt x="1256022" y="5429"/>
                  </a:cubicBezTo>
                  <a:cubicBezTo>
                    <a:pt x="1251069" y="6382"/>
                    <a:pt x="1246687" y="5239"/>
                    <a:pt x="1242115" y="6287"/>
                  </a:cubicBezTo>
                  <a:cubicBezTo>
                    <a:pt x="1238591" y="7049"/>
                    <a:pt x="1237639" y="9239"/>
                    <a:pt x="1232305" y="10573"/>
                  </a:cubicBezTo>
                  <a:cubicBezTo>
                    <a:pt x="1230781" y="10954"/>
                    <a:pt x="1228590" y="11716"/>
                    <a:pt x="1227066" y="11716"/>
                  </a:cubicBezTo>
                  <a:cubicBezTo>
                    <a:pt x="1226113" y="11716"/>
                    <a:pt x="1222780" y="10382"/>
                    <a:pt x="1223732" y="10287"/>
                  </a:cubicBezTo>
                  <a:cubicBezTo>
                    <a:pt x="1218589" y="11049"/>
                    <a:pt x="1218779" y="13811"/>
                    <a:pt x="1213921" y="14573"/>
                  </a:cubicBezTo>
                  <a:cubicBezTo>
                    <a:pt x="1211159" y="14954"/>
                    <a:pt x="1210207" y="13621"/>
                    <a:pt x="1207921" y="13716"/>
                  </a:cubicBezTo>
                  <a:cubicBezTo>
                    <a:pt x="1197157" y="14097"/>
                    <a:pt x="1193062" y="18669"/>
                    <a:pt x="1187632" y="20288"/>
                  </a:cubicBezTo>
                  <a:cubicBezTo>
                    <a:pt x="1135816" y="36005"/>
                    <a:pt x="1072951" y="40195"/>
                    <a:pt x="1017230" y="59627"/>
                  </a:cubicBezTo>
                  <a:cubicBezTo>
                    <a:pt x="1015230" y="55245"/>
                    <a:pt x="1005705" y="61246"/>
                    <a:pt x="1000657" y="61055"/>
                  </a:cubicBezTo>
                  <a:cubicBezTo>
                    <a:pt x="999228" y="57912"/>
                    <a:pt x="998466" y="54007"/>
                    <a:pt x="993132" y="56102"/>
                  </a:cubicBezTo>
                  <a:cubicBezTo>
                    <a:pt x="988750" y="57055"/>
                    <a:pt x="993703" y="62008"/>
                    <a:pt x="990084" y="63341"/>
                  </a:cubicBezTo>
                  <a:cubicBezTo>
                    <a:pt x="977130" y="67818"/>
                    <a:pt x="960842" y="68485"/>
                    <a:pt x="947221" y="70485"/>
                  </a:cubicBezTo>
                  <a:cubicBezTo>
                    <a:pt x="936458" y="72009"/>
                    <a:pt x="922361" y="79724"/>
                    <a:pt x="919408" y="72200"/>
                  </a:cubicBezTo>
                  <a:cubicBezTo>
                    <a:pt x="923314" y="67723"/>
                    <a:pt x="930076" y="72104"/>
                    <a:pt x="935982" y="70771"/>
                  </a:cubicBezTo>
                  <a:cubicBezTo>
                    <a:pt x="934363" y="71152"/>
                    <a:pt x="940268" y="67723"/>
                    <a:pt x="940459" y="67628"/>
                  </a:cubicBezTo>
                  <a:cubicBezTo>
                    <a:pt x="942364" y="66389"/>
                    <a:pt x="940459" y="65151"/>
                    <a:pt x="944935" y="64484"/>
                  </a:cubicBezTo>
                  <a:cubicBezTo>
                    <a:pt x="948460" y="63913"/>
                    <a:pt x="949222" y="65723"/>
                    <a:pt x="953603" y="64770"/>
                  </a:cubicBezTo>
                  <a:cubicBezTo>
                    <a:pt x="954175" y="64675"/>
                    <a:pt x="954460" y="60674"/>
                    <a:pt x="958175" y="61627"/>
                  </a:cubicBezTo>
                  <a:cubicBezTo>
                    <a:pt x="958175" y="59912"/>
                    <a:pt x="959509" y="58769"/>
                    <a:pt x="962652" y="58484"/>
                  </a:cubicBezTo>
                  <a:cubicBezTo>
                    <a:pt x="970177" y="55245"/>
                    <a:pt x="969796" y="62960"/>
                    <a:pt x="977320" y="59627"/>
                  </a:cubicBezTo>
                  <a:cubicBezTo>
                    <a:pt x="978654" y="54959"/>
                    <a:pt x="987798" y="55626"/>
                    <a:pt x="992370" y="54197"/>
                  </a:cubicBezTo>
                  <a:cubicBezTo>
                    <a:pt x="996085" y="52959"/>
                    <a:pt x="1000561" y="50387"/>
                    <a:pt x="1004752" y="49340"/>
                  </a:cubicBezTo>
                  <a:cubicBezTo>
                    <a:pt x="1012753" y="47339"/>
                    <a:pt x="1021612" y="44672"/>
                    <a:pt x="1031041" y="43625"/>
                  </a:cubicBezTo>
                  <a:cubicBezTo>
                    <a:pt x="1040376" y="42577"/>
                    <a:pt x="1041424" y="42386"/>
                    <a:pt x="1046853" y="40195"/>
                  </a:cubicBezTo>
                  <a:cubicBezTo>
                    <a:pt x="1061426" y="34195"/>
                    <a:pt x="1071904" y="32480"/>
                    <a:pt x="1079238" y="35338"/>
                  </a:cubicBezTo>
                  <a:cubicBezTo>
                    <a:pt x="1081905" y="27623"/>
                    <a:pt x="1100479" y="28194"/>
                    <a:pt x="1107432" y="27051"/>
                  </a:cubicBezTo>
                  <a:cubicBezTo>
                    <a:pt x="1112671" y="26099"/>
                    <a:pt x="1116576" y="23051"/>
                    <a:pt x="1122481" y="21622"/>
                  </a:cubicBezTo>
                  <a:cubicBezTo>
                    <a:pt x="1125910" y="20765"/>
                    <a:pt x="1128292" y="22670"/>
                    <a:pt x="1133721" y="21336"/>
                  </a:cubicBezTo>
                  <a:cubicBezTo>
                    <a:pt x="1137436" y="20479"/>
                    <a:pt x="1137721" y="18002"/>
                    <a:pt x="1143532" y="17050"/>
                  </a:cubicBezTo>
                  <a:cubicBezTo>
                    <a:pt x="1145532" y="16669"/>
                    <a:pt x="1146770" y="18479"/>
                    <a:pt x="1146865" y="18479"/>
                  </a:cubicBezTo>
                  <a:cubicBezTo>
                    <a:pt x="1152104" y="18002"/>
                    <a:pt x="1156390" y="14002"/>
                    <a:pt x="1159248" y="13621"/>
                  </a:cubicBezTo>
                  <a:cubicBezTo>
                    <a:pt x="1163248" y="13049"/>
                    <a:pt x="1164772" y="14669"/>
                    <a:pt x="1170487" y="13335"/>
                  </a:cubicBezTo>
                  <a:cubicBezTo>
                    <a:pt x="1173916" y="12573"/>
                    <a:pt x="1174964" y="10382"/>
                    <a:pt x="1180298" y="9049"/>
                  </a:cubicBezTo>
                  <a:cubicBezTo>
                    <a:pt x="1189252" y="6763"/>
                    <a:pt x="1200682" y="5525"/>
                    <a:pt x="1209254" y="2762"/>
                  </a:cubicBezTo>
                  <a:cubicBezTo>
                    <a:pt x="1211254" y="2096"/>
                    <a:pt x="1212683" y="1429"/>
                    <a:pt x="1213731" y="953"/>
                  </a:cubicBezTo>
                  <a:lnTo>
                    <a:pt x="1094764" y="953"/>
                  </a:lnTo>
                  <a:cubicBezTo>
                    <a:pt x="1091620" y="2762"/>
                    <a:pt x="1088572" y="4763"/>
                    <a:pt x="1085239" y="5715"/>
                  </a:cubicBezTo>
                  <a:cubicBezTo>
                    <a:pt x="1082762" y="6477"/>
                    <a:pt x="1081333" y="4763"/>
                    <a:pt x="1079238" y="4858"/>
                  </a:cubicBezTo>
                  <a:cubicBezTo>
                    <a:pt x="1075999" y="4953"/>
                    <a:pt x="1071808" y="6382"/>
                    <a:pt x="1068665" y="7144"/>
                  </a:cubicBezTo>
                  <a:cubicBezTo>
                    <a:pt x="1057711" y="9811"/>
                    <a:pt x="1032756" y="22289"/>
                    <a:pt x="1025803" y="14288"/>
                  </a:cubicBezTo>
                  <a:cubicBezTo>
                    <a:pt x="1029041" y="8858"/>
                    <a:pt x="1050377" y="11239"/>
                    <a:pt x="1047234" y="3048"/>
                  </a:cubicBezTo>
                  <a:cubicBezTo>
                    <a:pt x="1044662" y="3715"/>
                    <a:pt x="1041900" y="4096"/>
                    <a:pt x="1039328" y="4763"/>
                  </a:cubicBezTo>
                  <a:cubicBezTo>
                    <a:pt x="1037804" y="5144"/>
                    <a:pt x="1037042" y="7429"/>
                    <a:pt x="1037423" y="7334"/>
                  </a:cubicBezTo>
                  <a:cubicBezTo>
                    <a:pt x="1032470" y="8573"/>
                    <a:pt x="1030756" y="6287"/>
                    <a:pt x="1026184" y="7620"/>
                  </a:cubicBezTo>
                  <a:cubicBezTo>
                    <a:pt x="1022850" y="8573"/>
                    <a:pt x="1023326" y="10478"/>
                    <a:pt x="1019040" y="11335"/>
                  </a:cubicBezTo>
                  <a:cubicBezTo>
                    <a:pt x="1016659" y="11811"/>
                    <a:pt x="1016182" y="9811"/>
                    <a:pt x="1015706" y="9906"/>
                  </a:cubicBezTo>
                  <a:cubicBezTo>
                    <a:pt x="1013992" y="10001"/>
                    <a:pt x="1012944" y="12573"/>
                    <a:pt x="1013801" y="12478"/>
                  </a:cubicBezTo>
                  <a:cubicBezTo>
                    <a:pt x="1010182" y="12764"/>
                    <a:pt x="1009515" y="11430"/>
                    <a:pt x="1005133" y="12192"/>
                  </a:cubicBezTo>
                  <a:cubicBezTo>
                    <a:pt x="982464" y="15907"/>
                    <a:pt x="951031" y="21146"/>
                    <a:pt x="931410" y="28289"/>
                  </a:cubicBezTo>
                  <a:cubicBezTo>
                    <a:pt x="927600" y="29623"/>
                    <a:pt x="927505" y="31528"/>
                    <a:pt x="921599" y="32576"/>
                  </a:cubicBezTo>
                  <a:cubicBezTo>
                    <a:pt x="918742" y="33147"/>
                    <a:pt x="916646" y="32099"/>
                    <a:pt x="912931" y="32290"/>
                  </a:cubicBezTo>
                  <a:cubicBezTo>
                    <a:pt x="909693" y="32385"/>
                    <a:pt x="905597" y="34481"/>
                    <a:pt x="904264" y="32004"/>
                  </a:cubicBezTo>
                  <a:cubicBezTo>
                    <a:pt x="907121" y="30385"/>
                    <a:pt x="909312" y="28480"/>
                    <a:pt x="910645" y="26194"/>
                  </a:cubicBezTo>
                  <a:cubicBezTo>
                    <a:pt x="911884" y="24098"/>
                    <a:pt x="912360" y="21146"/>
                    <a:pt x="913693" y="18955"/>
                  </a:cubicBezTo>
                  <a:cubicBezTo>
                    <a:pt x="918170" y="17431"/>
                    <a:pt x="927600" y="18098"/>
                    <a:pt x="922742" y="12573"/>
                  </a:cubicBezTo>
                  <a:cubicBezTo>
                    <a:pt x="911122" y="14383"/>
                    <a:pt x="899882" y="20860"/>
                    <a:pt x="889214" y="22098"/>
                  </a:cubicBezTo>
                  <a:cubicBezTo>
                    <a:pt x="883975" y="22670"/>
                    <a:pt x="882547" y="21622"/>
                    <a:pt x="881308" y="23813"/>
                  </a:cubicBezTo>
                  <a:cubicBezTo>
                    <a:pt x="881023" y="24384"/>
                    <a:pt x="876832" y="24670"/>
                    <a:pt x="876070" y="24955"/>
                  </a:cubicBezTo>
                  <a:cubicBezTo>
                    <a:pt x="859020" y="30766"/>
                    <a:pt x="838732" y="33338"/>
                    <a:pt x="823396" y="36386"/>
                  </a:cubicBezTo>
                  <a:cubicBezTo>
                    <a:pt x="816729" y="37719"/>
                    <a:pt x="811204" y="41053"/>
                    <a:pt x="804251" y="38386"/>
                  </a:cubicBezTo>
                  <a:cubicBezTo>
                    <a:pt x="817872" y="36100"/>
                    <a:pt x="838255" y="27908"/>
                    <a:pt x="844923" y="25146"/>
                  </a:cubicBezTo>
                  <a:cubicBezTo>
                    <a:pt x="858925" y="19431"/>
                    <a:pt x="870164" y="15335"/>
                    <a:pt x="879880" y="19717"/>
                  </a:cubicBezTo>
                  <a:cubicBezTo>
                    <a:pt x="881023" y="13430"/>
                    <a:pt x="894643" y="12478"/>
                    <a:pt x="904740" y="9906"/>
                  </a:cubicBezTo>
                  <a:cubicBezTo>
                    <a:pt x="903787" y="6668"/>
                    <a:pt x="901787" y="2953"/>
                    <a:pt x="907788" y="2667"/>
                  </a:cubicBezTo>
                  <a:cubicBezTo>
                    <a:pt x="912550" y="2477"/>
                    <a:pt x="908169" y="5429"/>
                    <a:pt x="910074" y="8763"/>
                  </a:cubicBezTo>
                  <a:cubicBezTo>
                    <a:pt x="921218" y="2477"/>
                    <a:pt x="923695" y="7906"/>
                    <a:pt x="935220" y="7620"/>
                  </a:cubicBezTo>
                  <a:cubicBezTo>
                    <a:pt x="937125" y="4477"/>
                    <a:pt x="941697" y="2381"/>
                    <a:pt x="947221" y="762"/>
                  </a:cubicBezTo>
                  <a:lnTo>
                    <a:pt x="868069" y="762"/>
                  </a:lnTo>
                  <a:cubicBezTo>
                    <a:pt x="866068" y="1715"/>
                    <a:pt x="865592" y="2858"/>
                    <a:pt x="863020" y="3715"/>
                  </a:cubicBezTo>
                  <a:cubicBezTo>
                    <a:pt x="845971" y="9239"/>
                    <a:pt x="824730" y="10954"/>
                    <a:pt x="807680" y="15716"/>
                  </a:cubicBezTo>
                  <a:cubicBezTo>
                    <a:pt x="802537" y="17145"/>
                    <a:pt x="801298" y="19145"/>
                    <a:pt x="797869" y="20003"/>
                  </a:cubicBezTo>
                  <a:cubicBezTo>
                    <a:pt x="792154" y="21431"/>
                    <a:pt x="783582" y="18574"/>
                    <a:pt x="776819" y="24575"/>
                  </a:cubicBezTo>
                  <a:cubicBezTo>
                    <a:pt x="773200" y="22384"/>
                    <a:pt x="768342" y="22098"/>
                    <a:pt x="764056" y="20765"/>
                  </a:cubicBezTo>
                  <a:cubicBezTo>
                    <a:pt x="764246" y="23146"/>
                    <a:pt x="759293" y="23241"/>
                    <a:pt x="760246" y="26003"/>
                  </a:cubicBezTo>
                  <a:cubicBezTo>
                    <a:pt x="763389" y="25718"/>
                    <a:pt x="762436" y="27718"/>
                    <a:pt x="761008" y="28004"/>
                  </a:cubicBezTo>
                  <a:cubicBezTo>
                    <a:pt x="737576" y="32766"/>
                    <a:pt x="718526" y="36195"/>
                    <a:pt x="700619" y="40481"/>
                  </a:cubicBezTo>
                  <a:cubicBezTo>
                    <a:pt x="694999" y="41815"/>
                    <a:pt x="694618" y="43529"/>
                    <a:pt x="690808" y="44768"/>
                  </a:cubicBezTo>
                  <a:cubicBezTo>
                    <a:pt x="690237" y="44958"/>
                    <a:pt x="685951" y="46196"/>
                    <a:pt x="685570" y="45911"/>
                  </a:cubicBezTo>
                  <a:cubicBezTo>
                    <a:pt x="681855" y="43910"/>
                    <a:pt x="684522" y="46482"/>
                    <a:pt x="680331" y="47054"/>
                  </a:cubicBezTo>
                  <a:cubicBezTo>
                    <a:pt x="675568" y="47720"/>
                    <a:pt x="673949" y="46196"/>
                    <a:pt x="669091" y="47339"/>
                  </a:cubicBezTo>
                  <a:cubicBezTo>
                    <a:pt x="658233" y="49816"/>
                    <a:pt x="648517" y="57817"/>
                    <a:pt x="634897" y="54769"/>
                  </a:cubicBezTo>
                  <a:cubicBezTo>
                    <a:pt x="635849" y="49625"/>
                    <a:pt x="650994" y="50483"/>
                    <a:pt x="657757" y="47625"/>
                  </a:cubicBezTo>
                  <a:cubicBezTo>
                    <a:pt x="666901" y="47530"/>
                    <a:pt x="658900" y="40195"/>
                    <a:pt x="666043" y="39243"/>
                  </a:cubicBezTo>
                  <a:cubicBezTo>
                    <a:pt x="672711" y="38100"/>
                    <a:pt x="676235" y="36576"/>
                    <a:pt x="681855" y="35814"/>
                  </a:cubicBezTo>
                  <a:cubicBezTo>
                    <a:pt x="686522" y="35147"/>
                    <a:pt x="691951" y="35909"/>
                    <a:pt x="695761" y="34957"/>
                  </a:cubicBezTo>
                  <a:cubicBezTo>
                    <a:pt x="704620" y="32671"/>
                    <a:pt x="709668" y="24860"/>
                    <a:pt x="723193" y="24575"/>
                  </a:cubicBezTo>
                  <a:cubicBezTo>
                    <a:pt x="733480" y="22003"/>
                    <a:pt x="723479" y="27908"/>
                    <a:pt x="730718" y="29528"/>
                  </a:cubicBezTo>
                  <a:cubicBezTo>
                    <a:pt x="736624" y="27527"/>
                    <a:pt x="740910" y="27623"/>
                    <a:pt x="744625" y="28670"/>
                  </a:cubicBezTo>
                  <a:cubicBezTo>
                    <a:pt x="753959" y="27051"/>
                    <a:pt x="750721" y="19907"/>
                    <a:pt x="757483" y="17145"/>
                  </a:cubicBezTo>
                  <a:cubicBezTo>
                    <a:pt x="762151" y="18193"/>
                    <a:pt x="763960" y="13621"/>
                    <a:pt x="764627" y="13430"/>
                  </a:cubicBezTo>
                  <a:cubicBezTo>
                    <a:pt x="769199" y="12097"/>
                    <a:pt x="771009" y="14478"/>
                    <a:pt x="775867" y="13145"/>
                  </a:cubicBezTo>
                  <a:cubicBezTo>
                    <a:pt x="780439" y="11906"/>
                    <a:pt x="780724" y="10001"/>
                    <a:pt x="785677" y="8858"/>
                  </a:cubicBezTo>
                  <a:cubicBezTo>
                    <a:pt x="792821" y="7144"/>
                    <a:pt x="801775" y="7144"/>
                    <a:pt x="806728" y="4286"/>
                  </a:cubicBezTo>
                  <a:cubicBezTo>
                    <a:pt x="815205" y="762"/>
                    <a:pt x="813109" y="11811"/>
                    <a:pt x="822158" y="7525"/>
                  </a:cubicBezTo>
                  <a:cubicBezTo>
                    <a:pt x="829492" y="7429"/>
                    <a:pt x="826063" y="2667"/>
                    <a:pt x="827683" y="0"/>
                  </a:cubicBezTo>
                  <a:lnTo>
                    <a:pt x="806632" y="0"/>
                  </a:lnTo>
                  <a:cubicBezTo>
                    <a:pt x="792250" y="3048"/>
                    <a:pt x="777676" y="5144"/>
                    <a:pt x="763103" y="9430"/>
                  </a:cubicBezTo>
                  <a:cubicBezTo>
                    <a:pt x="759769" y="10382"/>
                    <a:pt x="757960" y="12668"/>
                    <a:pt x="755959" y="13145"/>
                  </a:cubicBezTo>
                  <a:cubicBezTo>
                    <a:pt x="752911" y="13907"/>
                    <a:pt x="751292" y="12192"/>
                    <a:pt x="747292" y="12859"/>
                  </a:cubicBezTo>
                  <a:cubicBezTo>
                    <a:pt x="744720" y="13240"/>
                    <a:pt x="745958" y="15240"/>
                    <a:pt x="745387" y="15431"/>
                  </a:cubicBezTo>
                  <a:cubicBezTo>
                    <a:pt x="743863" y="16002"/>
                    <a:pt x="741291" y="14288"/>
                    <a:pt x="742053" y="14002"/>
                  </a:cubicBezTo>
                  <a:cubicBezTo>
                    <a:pt x="738814" y="15240"/>
                    <a:pt x="739100" y="16669"/>
                    <a:pt x="734909" y="17717"/>
                  </a:cubicBezTo>
                  <a:cubicBezTo>
                    <a:pt x="700714" y="26194"/>
                    <a:pt x="662233" y="30766"/>
                    <a:pt x="629563" y="40672"/>
                  </a:cubicBezTo>
                  <a:cubicBezTo>
                    <a:pt x="624895" y="42101"/>
                    <a:pt x="624324" y="43815"/>
                    <a:pt x="619752" y="44958"/>
                  </a:cubicBezTo>
                  <a:cubicBezTo>
                    <a:pt x="616418" y="45815"/>
                    <a:pt x="615370" y="43434"/>
                    <a:pt x="611084" y="44672"/>
                  </a:cubicBezTo>
                  <a:cubicBezTo>
                    <a:pt x="611465" y="44577"/>
                    <a:pt x="610417" y="46768"/>
                    <a:pt x="609179" y="47244"/>
                  </a:cubicBezTo>
                  <a:cubicBezTo>
                    <a:pt x="605941" y="48673"/>
                    <a:pt x="602226" y="46292"/>
                    <a:pt x="600511" y="46958"/>
                  </a:cubicBezTo>
                  <a:cubicBezTo>
                    <a:pt x="599749" y="47244"/>
                    <a:pt x="601083" y="48768"/>
                    <a:pt x="598606" y="49530"/>
                  </a:cubicBezTo>
                  <a:cubicBezTo>
                    <a:pt x="580890" y="55055"/>
                    <a:pt x="563173" y="56579"/>
                    <a:pt x="545933" y="60960"/>
                  </a:cubicBezTo>
                  <a:cubicBezTo>
                    <a:pt x="542695" y="61817"/>
                    <a:pt x="542790" y="63532"/>
                    <a:pt x="538789" y="64675"/>
                  </a:cubicBezTo>
                  <a:cubicBezTo>
                    <a:pt x="520406" y="70104"/>
                    <a:pt x="499356" y="71342"/>
                    <a:pt x="480877" y="77248"/>
                  </a:cubicBezTo>
                  <a:cubicBezTo>
                    <a:pt x="477544" y="78296"/>
                    <a:pt x="477925" y="79915"/>
                    <a:pt x="473734" y="80963"/>
                  </a:cubicBezTo>
                  <a:cubicBezTo>
                    <a:pt x="436205" y="90583"/>
                    <a:pt x="394295" y="95155"/>
                    <a:pt x="357910" y="106204"/>
                  </a:cubicBezTo>
                  <a:cubicBezTo>
                    <a:pt x="348385" y="109061"/>
                    <a:pt x="344003" y="111062"/>
                    <a:pt x="334192" y="111347"/>
                  </a:cubicBezTo>
                  <a:cubicBezTo>
                    <a:pt x="329525" y="114491"/>
                    <a:pt x="325334" y="117729"/>
                    <a:pt x="320667" y="120872"/>
                  </a:cubicBezTo>
                  <a:cubicBezTo>
                    <a:pt x="289806" y="128016"/>
                    <a:pt x="270756" y="140303"/>
                    <a:pt x="239419" y="147352"/>
                  </a:cubicBezTo>
                  <a:cubicBezTo>
                    <a:pt x="232370" y="155734"/>
                    <a:pt x="219702" y="161544"/>
                    <a:pt x="207034" y="167545"/>
                  </a:cubicBezTo>
                  <a:cubicBezTo>
                    <a:pt x="207891" y="177546"/>
                    <a:pt x="223798" y="166878"/>
                    <a:pt x="224655" y="176784"/>
                  </a:cubicBezTo>
                  <a:cubicBezTo>
                    <a:pt x="219226" y="181832"/>
                    <a:pt x="206748" y="183833"/>
                    <a:pt x="203986" y="190024"/>
                  </a:cubicBezTo>
                  <a:cubicBezTo>
                    <a:pt x="208367" y="190691"/>
                    <a:pt x="209034" y="194596"/>
                    <a:pt x="212272" y="196977"/>
                  </a:cubicBezTo>
                  <a:cubicBezTo>
                    <a:pt x="212558" y="197263"/>
                    <a:pt x="214463" y="196215"/>
                    <a:pt x="214939" y="196406"/>
                  </a:cubicBezTo>
                  <a:cubicBezTo>
                    <a:pt x="215987" y="196787"/>
                    <a:pt x="215511" y="199835"/>
                    <a:pt x="216463" y="200501"/>
                  </a:cubicBezTo>
                  <a:cubicBezTo>
                    <a:pt x="218178" y="201549"/>
                    <a:pt x="222464" y="200882"/>
                    <a:pt x="223226" y="203359"/>
                  </a:cubicBezTo>
                  <a:cubicBezTo>
                    <a:pt x="218749" y="204883"/>
                    <a:pt x="209320" y="204216"/>
                    <a:pt x="214177" y="209741"/>
                  </a:cubicBezTo>
                  <a:cubicBezTo>
                    <a:pt x="224750" y="204502"/>
                    <a:pt x="235132" y="204406"/>
                    <a:pt x="243133" y="203454"/>
                  </a:cubicBezTo>
                  <a:cubicBezTo>
                    <a:pt x="258278" y="201644"/>
                    <a:pt x="271518" y="198406"/>
                    <a:pt x="279614" y="202025"/>
                  </a:cubicBezTo>
                  <a:cubicBezTo>
                    <a:pt x="274661" y="201740"/>
                    <a:pt x="271899" y="204788"/>
                    <a:pt x="267232" y="206883"/>
                  </a:cubicBezTo>
                  <a:cubicBezTo>
                    <a:pt x="264565" y="208026"/>
                    <a:pt x="253039" y="207740"/>
                    <a:pt x="258183" y="213265"/>
                  </a:cubicBezTo>
                  <a:cubicBezTo>
                    <a:pt x="271613" y="214217"/>
                    <a:pt x="289234" y="202883"/>
                    <a:pt x="301426" y="199454"/>
                  </a:cubicBezTo>
                  <a:cubicBezTo>
                    <a:pt x="306284" y="198120"/>
                    <a:pt x="313333" y="195167"/>
                    <a:pt x="318000" y="198025"/>
                  </a:cubicBezTo>
                  <a:cubicBezTo>
                    <a:pt x="308761" y="205359"/>
                    <a:pt x="291711" y="207931"/>
                    <a:pt x="278090" y="213265"/>
                  </a:cubicBezTo>
                  <a:cubicBezTo>
                    <a:pt x="269137" y="216789"/>
                    <a:pt x="261993" y="221933"/>
                    <a:pt x="253992" y="225076"/>
                  </a:cubicBezTo>
                  <a:cubicBezTo>
                    <a:pt x="250182" y="226600"/>
                    <a:pt x="244372" y="226124"/>
                    <a:pt x="240847" y="227933"/>
                  </a:cubicBezTo>
                  <a:cubicBezTo>
                    <a:pt x="239895" y="228410"/>
                    <a:pt x="238180" y="232315"/>
                    <a:pt x="237037" y="233172"/>
                  </a:cubicBezTo>
                  <a:cubicBezTo>
                    <a:pt x="234085" y="235268"/>
                    <a:pt x="226941" y="234125"/>
                    <a:pt x="230656" y="238982"/>
                  </a:cubicBezTo>
                  <a:cubicBezTo>
                    <a:pt x="242943" y="238887"/>
                    <a:pt x="242943" y="229172"/>
                    <a:pt x="250944" y="232410"/>
                  </a:cubicBezTo>
                  <a:cubicBezTo>
                    <a:pt x="250753" y="237458"/>
                    <a:pt x="245229" y="240221"/>
                    <a:pt x="240752" y="243364"/>
                  </a:cubicBezTo>
                  <a:cubicBezTo>
                    <a:pt x="244276" y="253365"/>
                    <a:pt x="238752" y="266700"/>
                    <a:pt x="249325" y="274320"/>
                  </a:cubicBezTo>
                  <a:cubicBezTo>
                    <a:pt x="246181" y="278035"/>
                    <a:pt x="245134" y="282797"/>
                    <a:pt x="245896" y="288227"/>
                  </a:cubicBezTo>
                  <a:cubicBezTo>
                    <a:pt x="247705" y="295942"/>
                    <a:pt x="258564" y="291179"/>
                    <a:pt x="259040" y="300704"/>
                  </a:cubicBezTo>
                  <a:cubicBezTo>
                    <a:pt x="257326" y="303943"/>
                    <a:pt x="259231" y="308705"/>
                    <a:pt x="257516" y="311944"/>
                  </a:cubicBezTo>
                  <a:cubicBezTo>
                    <a:pt x="254468" y="315182"/>
                    <a:pt x="246372" y="316230"/>
                    <a:pt x="249991" y="322326"/>
                  </a:cubicBezTo>
                  <a:cubicBezTo>
                    <a:pt x="251992" y="331851"/>
                    <a:pt x="265993" y="324707"/>
                    <a:pt x="268375" y="333661"/>
                  </a:cubicBezTo>
                  <a:cubicBezTo>
                    <a:pt x="264850" y="335566"/>
                    <a:pt x="262850" y="338138"/>
                    <a:pt x="259326" y="340043"/>
                  </a:cubicBezTo>
                  <a:cubicBezTo>
                    <a:pt x="263993" y="345758"/>
                    <a:pt x="260183" y="353378"/>
                    <a:pt x="260755" y="359378"/>
                  </a:cubicBezTo>
                  <a:cubicBezTo>
                    <a:pt x="261040" y="362141"/>
                    <a:pt x="263422" y="364712"/>
                    <a:pt x="263707" y="367475"/>
                  </a:cubicBezTo>
                  <a:cubicBezTo>
                    <a:pt x="264088" y="370046"/>
                    <a:pt x="261612" y="371094"/>
                    <a:pt x="263326" y="374142"/>
                  </a:cubicBezTo>
                  <a:cubicBezTo>
                    <a:pt x="265327" y="377666"/>
                    <a:pt x="271423" y="376047"/>
                    <a:pt x="271613" y="381095"/>
                  </a:cubicBezTo>
                  <a:cubicBezTo>
                    <a:pt x="267041" y="381953"/>
                    <a:pt x="265422" y="384143"/>
                    <a:pt x="265231" y="386906"/>
                  </a:cubicBezTo>
                  <a:cubicBezTo>
                    <a:pt x="276090" y="389096"/>
                    <a:pt x="269994" y="394811"/>
                    <a:pt x="270470" y="401098"/>
                  </a:cubicBezTo>
                  <a:cubicBezTo>
                    <a:pt x="278281" y="396050"/>
                    <a:pt x="278376" y="406241"/>
                    <a:pt x="281329" y="407480"/>
                  </a:cubicBezTo>
                  <a:cubicBezTo>
                    <a:pt x="286758" y="409766"/>
                    <a:pt x="289615" y="404622"/>
                    <a:pt x="293330" y="409194"/>
                  </a:cubicBezTo>
                  <a:cubicBezTo>
                    <a:pt x="286758" y="411194"/>
                    <a:pt x="298283" y="411861"/>
                    <a:pt x="296283" y="417290"/>
                  </a:cubicBezTo>
                  <a:cubicBezTo>
                    <a:pt x="302855" y="416147"/>
                    <a:pt x="316476" y="414338"/>
                    <a:pt x="318857" y="416719"/>
                  </a:cubicBezTo>
                  <a:cubicBezTo>
                    <a:pt x="319714" y="421005"/>
                    <a:pt x="307427" y="419767"/>
                    <a:pt x="310570" y="425101"/>
                  </a:cubicBezTo>
                  <a:cubicBezTo>
                    <a:pt x="314761" y="425387"/>
                    <a:pt x="323334" y="419767"/>
                    <a:pt x="324477" y="424244"/>
                  </a:cubicBezTo>
                  <a:cubicBezTo>
                    <a:pt x="314761" y="424625"/>
                    <a:pt x="315428" y="429482"/>
                    <a:pt x="306760" y="430244"/>
                  </a:cubicBezTo>
                  <a:cubicBezTo>
                    <a:pt x="314571" y="439293"/>
                    <a:pt x="294283" y="436245"/>
                    <a:pt x="300664" y="444722"/>
                  </a:cubicBezTo>
                  <a:cubicBezTo>
                    <a:pt x="305713" y="444913"/>
                    <a:pt x="315238" y="438912"/>
                    <a:pt x="317238" y="443294"/>
                  </a:cubicBezTo>
                  <a:cubicBezTo>
                    <a:pt x="318190" y="446056"/>
                    <a:pt x="320095" y="447485"/>
                    <a:pt x="322096" y="448818"/>
                  </a:cubicBezTo>
                  <a:cubicBezTo>
                    <a:pt x="321619" y="456343"/>
                    <a:pt x="310761" y="459486"/>
                    <a:pt x="302093" y="464153"/>
                  </a:cubicBezTo>
                  <a:cubicBezTo>
                    <a:pt x="293997" y="468440"/>
                    <a:pt x="283043" y="473774"/>
                    <a:pt x="272756" y="477107"/>
                  </a:cubicBezTo>
                  <a:cubicBezTo>
                    <a:pt x="259135" y="481489"/>
                    <a:pt x="241895" y="479870"/>
                    <a:pt x="234751" y="489775"/>
                  </a:cubicBezTo>
                  <a:cubicBezTo>
                    <a:pt x="240562" y="488537"/>
                    <a:pt x="249229" y="486537"/>
                    <a:pt x="255802" y="485204"/>
                  </a:cubicBezTo>
                  <a:cubicBezTo>
                    <a:pt x="264374" y="483394"/>
                    <a:pt x="272470" y="479679"/>
                    <a:pt x="277614" y="482632"/>
                  </a:cubicBezTo>
                  <a:cubicBezTo>
                    <a:pt x="267898" y="487204"/>
                    <a:pt x="254849" y="488633"/>
                    <a:pt x="244086" y="492157"/>
                  </a:cubicBezTo>
                  <a:cubicBezTo>
                    <a:pt x="237990" y="494157"/>
                    <a:pt x="232656" y="500444"/>
                    <a:pt x="226369" y="498158"/>
                  </a:cubicBezTo>
                  <a:cubicBezTo>
                    <a:pt x="225036" y="501396"/>
                    <a:pt x="218273" y="503301"/>
                    <a:pt x="217321" y="504539"/>
                  </a:cubicBezTo>
                  <a:cubicBezTo>
                    <a:pt x="212749" y="510540"/>
                    <a:pt x="207415" y="506063"/>
                    <a:pt x="201509" y="507968"/>
                  </a:cubicBezTo>
                  <a:cubicBezTo>
                    <a:pt x="199318" y="508730"/>
                    <a:pt x="198271" y="509969"/>
                    <a:pt x="197032" y="511112"/>
                  </a:cubicBezTo>
                  <a:cubicBezTo>
                    <a:pt x="195032" y="512921"/>
                    <a:pt x="196461" y="512636"/>
                    <a:pt x="192460" y="514255"/>
                  </a:cubicBezTo>
                  <a:cubicBezTo>
                    <a:pt x="188555" y="515874"/>
                    <a:pt x="189127" y="511969"/>
                    <a:pt x="187222" y="515398"/>
                  </a:cubicBezTo>
                  <a:cubicBezTo>
                    <a:pt x="184745" y="519875"/>
                    <a:pt x="168362" y="516636"/>
                    <a:pt x="163504" y="520541"/>
                  </a:cubicBezTo>
                  <a:cubicBezTo>
                    <a:pt x="157218" y="521208"/>
                    <a:pt x="162742" y="527018"/>
                    <a:pt x="157885" y="528352"/>
                  </a:cubicBezTo>
                  <a:cubicBezTo>
                    <a:pt x="157313" y="526256"/>
                    <a:pt x="151598" y="525590"/>
                    <a:pt x="145883" y="526637"/>
                  </a:cubicBezTo>
                  <a:cubicBezTo>
                    <a:pt x="145788" y="526637"/>
                    <a:pt x="146645" y="528542"/>
                    <a:pt x="146645" y="528638"/>
                  </a:cubicBezTo>
                  <a:cubicBezTo>
                    <a:pt x="146359" y="529114"/>
                    <a:pt x="142168" y="529495"/>
                    <a:pt x="141406" y="529781"/>
                  </a:cubicBezTo>
                  <a:cubicBezTo>
                    <a:pt x="129691" y="533495"/>
                    <a:pt x="120642" y="533019"/>
                    <a:pt x="118451" y="536924"/>
                  </a:cubicBezTo>
                  <a:cubicBezTo>
                    <a:pt x="116641" y="540068"/>
                    <a:pt x="101497" y="536924"/>
                    <a:pt x="109402" y="543306"/>
                  </a:cubicBezTo>
                  <a:cubicBezTo>
                    <a:pt x="119308" y="540830"/>
                    <a:pt x="128643" y="539210"/>
                    <a:pt x="134548" y="542163"/>
                  </a:cubicBezTo>
                  <a:cubicBezTo>
                    <a:pt x="129595" y="541211"/>
                    <a:pt x="127309" y="545497"/>
                    <a:pt x="122166" y="547021"/>
                  </a:cubicBezTo>
                  <a:cubicBezTo>
                    <a:pt x="110450" y="550640"/>
                    <a:pt x="95496" y="550164"/>
                    <a:pt x="91305" y="555974"/>
                  </a:cubicBezTo>
                  <a:cubicBezTo>
                    <a:pt x="95972" y="554546"/>
                    <a:pt x="99496" y="554927"/>
                    <a:pt x="102544" y="555689"/>
                  </a:cubicBezTo>
                  <a:cubicBezTo>
                    <a:pt x="110545" y="557689"/>
                    <a:pt x="108545" y="554069"/>
                    <a:pt x="115689" y="552831"/>
                  </a:cubicBezTo>
                  <a:cubicBezTo>
                    <a:pt x="115117" y="552926"/>
                    <a:pt x="117784" y="554355"/>
                    <a:pt x="119023" y="554260"/>
                  </a:cubicBezTo>
                  <a:cubicBezTo>
                    <a:pt x="127690" y="554069"/>
                    <a:pt x="127881" y="554165"/>
                    <a:pt x="135596" y="552831"/>
                  </a:cubicBezTo>
                  <a:cubicBezTo>
                    <a:pt x="140359" y="551974"/>
                    <a:pt x="145216" y="548926"/>
                    <a:pt x="150646" y="547402"/>
                  </a:cubicBezTo>
                  <a:cubicBezTo>
                    <a:pt x="154646" y="546259"/>
                    <a:pt x="154170" y="549402"/>
                    <a:pt x="155884" y="546259"/>
                  </a:cubicBezTo>
                  <a:cubicBezTo>
                    <a:pt x="157218" y="543878"/>
                    <a:pt x="169791" y="545402"/>
                    <a:pt x="172458" y="544830"/>
                  </a:cubicBezTo>
                  <a:cubicBezTo>
                    <a:pt x="178363" y="543592"/>
                    <a:pt x="185412" y="542258"/>
                    <a:pt x="190841" y="540830"/>
                  </a:cubicBezTo>
                  <a:cubicBezTo>
                    <a:pt x="198080" y="538925"/>
                    <a:pt x="206557" y="532733"/>
                    <a:pt x="212653" y="538258"/>
                  </a:cubicBezTo>
                  <a:cubicBezTo>
                    <a:pt x="214939" y="550640"/>
                    <a:pt x="196461" y="545973"/>
                    <a:pt x="185221" y="548640"/>
                  </a:cubicBezTo>
                  <a:cubicBezTo>
                    <a:pt x="180745" y="549688"/>
                    <a:pt x="174172" y="555689"/>
                    <a:pt x="167505" y="554641"/>
                  </a:cubicBezTo>
                  <a:cubicBezTo>
                    <a:pt x="164457" y="557689"/>
                    <a:pt x="164266" y="560642"/>
                    <a:pt x="161885" y="562451"/>
                  </a:cubicBezTo>
                  <a:cubicBezTo>
                    <a:pt x="159885" y="563975"/>
                    <a:pt x="161599" y="564356"/>
                    <a:pt x="157408" y="565595"/>
                  </a:cubicBezTo>
                  <a:cubicBezTo>
                    <a:pt x="154456" y="566452"/>
                    <a:pt x="149884" y="567119"/>
                    <a:pt x="148741" y="565309"/>
                  </a:cubicBezTo>
                  <a:cubicBezTo>
                    <a:pt x="147788" y="561880"/>
                    <a:pt x="160837" y="565214"/>
                    <a:pt x="157027" y="556927"/>
                  </a:cubicBezTo>
                  <a:cubicBezTo>
                    <a:pt x="148550" y="562642"/>
                    <a:pt x="138073" y="558641"/>
                    <a:pt x="137501" y="565595"/>
                  </a:cubicBezTo>
                  <a:cubicBezTo>
                    <a:pt x="143883" y="562928"/>
                    <a:pt x="147312" y="564356"/>
                    <a:pt x="147598" y="569976"/>
                  </a:cubicBezTo>
                  <a:cubicBezTo>
                    <a:pt x="159790" y="568833"/>
                    <a:pt x="169410" y="563023"/>
                    <a:pt x="178459" y="561023"/>
                  </a:cubicBezTo>
                  <a:cubicBezTo>
                    <a:pt x="189031" y="558737"/>
                    <a:pt x="201414" y="561499"/>
                    <a:pt x="210844" y="556165"/>
                  </a:cubicBezTo>
                  <a:cubicBezTo>
                    <a:pt x="212082" y="559499"/>
                    <a:pt x="218559" y="555689"/>
                    <a:pt x="220273" y="558451"/>
                  </a:cubicBezTo>
                  <a:cubicBezTo>
                    <a:pt x="215035" y="559213"/>
                    <a:pt x="212368" y="563594"/>
                    <a:pt x="208558" y="565404"/>
                  </a:cubicBezTo>
                  <a:cubicBezTo>
                    <a:pt x="205605" y="566833"/>
                    <a:pt x="201128" y="566452"/>
                    <a:pt x="197985" y="567690"/>
                  </a:cubicBezTo>
                  <a:cubicBezTo>
                    <a:pt x="193603" y="569405"/>
                    <a:pt x="192651" y="572929"/>
                    <a:pt x="188936" y="574072"/>
                  </a:cubicBezTo>
                  <a:cubicBezTo>
                    <a:pt x="188555" y="574167"/>
                    <a:pt x="185888" y="572262"/>
                    <a:pt x="182935" y="573215"/>
                  </a:cubicBezTo>
                  <a:cubicBezTo>
                    <a:pt x="180649" y="573881"/>
                    <a:pt x="180268" y="576072"/>
                    <a:pt x="178459" y="576358"/>
                  </a:cubicBezTo>
                  <a:cubicBezTo>
                    <a:pt x="174649" y="577025"/>
                    <a:pt x="172839" y="575310"/>
                    <a:pt x="167219" y="576644"/>
                  </a:cubicBezTo>
                  <a:cubicBezTo>
                    <a:pt x="163790" y="577406"/>
                    <a:pt x="164362" y="579501"/>
                    <a:pt x="160075" y="580358"/>
                  </a:cubicBezTo>
                  <a:cubicBezTo>
                    <a:pt x="155122" y="581406"/>
                    <a:pt x="153503" y="579501"/>
                    <a:pt x="148836" y="580644"/>
                  </a:cubicBezTo>
                  <a:cubicBezTo>
                    <a:pt x="145502" y="581406"/>
                    <a:pt x="144073" y="583502"/>
                    <a:pt x="139025" y="584930"/>
                  </a:cubicBezTo>
                  <a:cubicBezTo>
                    <a:pt x="129595" y="587693"/>
                    <a:pt x="118451" y="590645"/>
                    <a:pt x="107402" y="591788"/>
                  </a:cubicBezTo>
                  <a:cubicBezTo>
                    <a:pt x="103783" y="592169"/>
                    <a:pt x="103116" y="590741"/>
                    <a:pt x="98734" y="591503"/>
                  </a:cubicBezTo>
                  <a:cubicBezTo>
                    <a:pt x="95020" y="592169"/>
                    <a:pt x="93686" y="594836"/>
                    <a:pt x="91591" y="595217"/>
                  </a:cubicBezTo>
                  <a:cubicBezTo>
                    <a:pt x="92257" y="595122"/>
                    <a:pt x="89400" y="593693"/>
                    <a:pt x="88257" y="593789"/>
                  </a:cubicBezTo>
                  <a:cubicBezTo>
                    <a:pt x="79113" y="593979"/>
                    <a:pt x="67207" y="597694"/>
                    <a:pt x="59396" y="600075"/>
                  </a:cubicBezTo>
                  <a:cubicBezTo>
                    <a:pt x="54729" y="601504"/>
                    <a:pt x="54157" y="603409"/>
                    <a:pt x="49585" y="604361"/>
                  </a:cubicBezTo>
                  <a:cubicBezTo>
                    <a:pt x="46442" y="605028"/>
                    <a:pt x="43489" y="603885"/>
                    <a:pt x="38346" y="604647"/>
                  </a:cubicBezTo>
                  <a:cubicBezTo>
                    <a:pt x="31012" y="605695"/>
                    <a:pt x="15867" y="608171"/>
                    <a:pt x="9390" y="610934"/>
                  </a:cubicBezTo>
                  <a:cubicBezTo>
                    <a:pt x="9199" y="611029"/>
                    <a:pt x="10247" y="612743"/>
                    <a:pt x="10152" y="612934"/>
                  </a:cubicBezTo>
                  <a:cubicBezTo>
                    <a:pt x="8437" y="615982"/>
                    <a:pt x="-3659" y="614363"/>
                    <a:pt x="1103" y="619315"/>
                  </a:cubicBezTo>
                  <a:cubicBezTo>
                    <a:pt x="25487" y="615601"/>
                    <a:pt x="58825" y="609029"/>
                    <a:pt x="78922" y="606743"/>
                  </a:cubicBezTo>
                  <a:cubicBezTo>
                    <a:pt x="82447" y="606362"/>
                    <a:pt x="85971" y="605028"/>
                    <a:pt x="89495" y="604457"/>
                  </a:cubicBezTo>
                  <a:cubicBezTo>
                    <a:pt x="91305" y="604171"/>
                    <a:pt x="93019" y="605885"/>
                    <a:pt x="92924" y="605885"/>
                  </a:cubicBezTo>
                  <a:cubicBezTo>
                    <a:pt x="95686" y="605504"/>
                    <a:pt x="95305" y="603314"/>
                    <a:pt x="97401" y="602742"/>
                  </a:cubicBezTo>
                  <a:cubicBezTo>
                    <a:pt x="100449" y="601885"/>
                    <a:pt x="101973" y="603790"/>
                    <a:pt x="106069" y="603028"/>
                  </a:cubicBezTo>
                  <a:cubicBezTo>
                    <a:pt x="131977" y="598456"/>
                    <a:pt x="158551" y="589598"/>
                    <a:pt x="185031" y="585788"/>
                  </a:cubicBezTo>
                  <a:cubicBezTo>
                    <a:pt x="189508" y="585121"/>
                    <a:pt x="194937" y="587407"/>
                    <a:pt x="199699" y="586931"/>
                  </a:cubicBezTo>
                  <a:cubicBezTo>
                    <a:pt x="211891" y="585788"/>
                    <a:pt x="228655" y="581597"/>
                    <a:pt x="239228" y="578358"/>
                  </a:cubicBezTo>
                  <a:cubicBezTo>
                    <a:pt x="243705" y="577025"/>
                    <a:pt x="244562" y="574739"/>
                    <a:pt x="249039" y="574072"/>
                  </a:cubicBezTo>
                  <a:cubicBezTo>
                    <a:pt x="253992" y="573310"/>
                    <a:pt x="261040" y="575691"/>
                    <a:pt x="266374" y="574643"/>
                  </a:cubicBezTo>
                  <a:cubicBezTo>
                    <a:pt x="283234" y="571500"/>
                    <a:pt x="297140" y="564452"/>
                    <a:pt x="313809" y="564356"/>
                  </a:cubicBezTo>
                  <a:cubicBezTo>
                    <a:pt x="312380" y="572453"/>
                    <a:pt x="323239" y="563594"/>
                    <a:pt x="324001" y="568738"/>
                  </a:cubicBezTo>
                  <a:cubicBezTo>
                    <a:pt x="338574" y="567785"/>
                    <a:pt x="352099" y="563023"/>
                    <a:pt x="366863" y="561594"/>
                  </a:cubicBezTo>
                  <a:cubicBezTo>
                    <a:pt x="371435" y="561118"/>
                    <a:pt x="374102" y="561213"/>
                    <a:pt x="376293" y="563880"/>
                  </a:cubicBezTo>
                  <a:cubicBezTo>
                    <a:pt x="380960" y="562261"/>
                    <a:pt x="383532" y="558451"/>
                    <a:pt x="390580" y="556355"/>
                  </a:cubicBezTo>
                  <a:cubicBezTo>
                    <a:pt x="395152" y="555022"/>
                    <a:pt x="401725" y="555784"/>
                    <a:pt x="407154" y="554927"/>
                  </a:cubicBezTo>
                  <a:cubicBezTo>
                    <a:pt x="423346" y="552545"/>
                    <a:pt x="435443" y="549783"/>
                    <a:pt x="444778" y="548926"/>
                  </a:cubicBezTo>
                  <a:cubicBezTo>
                    <a:pt x="444778" y="548926"/>
                    <a:pt x="443920" y="547021"/>
                    <a:pt x="444016" y="546926"/>
                  </a:cubicBezTo>
                  <a:cubicBezTo>
                    <a:pt x="444873" y="545783"/>
                    <a:pt x="450683" y="549021"/>
                    <a:pt x="450778" y="549783"/>
                  </a:cubicBezTo>
                  <a:cubicBezTo>
                    <a:pt x="427633" y="559213"/>
                    <a:pt x="397629" y="562547"/>
                    <a:pt x="375150" y="568452"/>
                  </a:cubicBezTo>
                  <a:cubicBezTo>
                    <a:pt x="371435" y="569405"/>
                    <a:pt x="370292" y="571500"/>
                    <a:pt x="368006" y="572167"/>
                  </a:cubicBezTo>
                  <a:cubicBezTo>
                    <a:pt x="368768" y="571976"/>
                    <a:pt x="366006" y="570548"/>
                    <a:pt x="364577" y="570738"/>
                  </a:cubicBezTo>
                  <a:cubicBezTo>
                    <a:pt x="361815" y="571024"/>
                    <a:pt x="362196" y="573405"/>
                    <a:pt x="360100" y="573881"/>
                  </a:cubicBezTo>
                  <a:cubicBezTo>
                    <a:pt x="357433" y="574453"/>
                    <a:pt x="356386" y="572738"/>
                    <a:pt x="354100" y="573024"/>
                  </a:cubicBezTo>
                  <a:cubicBezTo>
                    <a:pt x="348289" y="573691"/>
                    <a:pt x="349718" y="576644"/>
                    <a:pt x="346194" y="574739"/>
                  </a:cubicBezTo>
                  <a:cubicBezTo>
                    <a:pt x="344098" y="573596"/>
                    <a:pt x="329525" y="577977"/>
                    <a:pt x="333811" y="579596"/>
                  </a:cubicBezTo>
                  <a:cubicBezTo>
                    <a:pt x="340955" y="578930"/>
                    <a:pt x="344003" y="583883"/>
                    <a:pt x="351814" y="582263"/>
                  </a:cubicBezTo>
                  <a:cubicBezTo>
                    <a:pt x="355909" y="581216"/>
                    <a:pt x="352004" y="576644"/>
                    <a:pt x="358195" y="576453"/>
                  </a:cubicBezTo>
                  <a:cubicBezTo>
                    <a:pt x="364577" y="579120"/>
                    <a:pt x="362482" y="574262"/>
                    <a:pt x="371340" y="573596"/>
                  </a:cubicBezTo>
                  <a:cubicBezTo>
                    <a:pt x="377436" y="574358"/>
                    <a:pt x="383246" y="575501"/>
                    <a:pt x="389342" y="576263"/>
                  </a:cubicBezTo>
                  <a:cubicBezTo>
                    <a:pt x="389818" y="571310"/>
                    <a:pt x="399058" y="574167"/>
                    <a:pt x="405154" y="572834"/>
                  </a:cubicBezTo>
                  <a:cubicBezTo>
                    <a:pt x="411250" y="571500"/>
                    <a:pt x="417155" y="565404"/>
                    <a:pt x="420965" y="569405"/>
                  </a:cubicBezTo>
                  <a:cubicBezTo>
                    <a:pt x="423537" y="573881"/>
                    <a:pt x="414202" y="573310"/>
                    <a:pt x="415345" y="577215"/>
                  </a:cubicBezTo>
                  <a:cubicBezTo>
                    <a:pt x="444587" y="570167"/>
                    <a:pt x="464304" y="568166"/>
                    <a:pt x="489069" y="561118"/>
                  </a:cubicBezTo>
                  <a:cubicBezTo>
                    <a:pt x="491545" y="559975"/>
                    <a:pt x="491260" y="561880"/>
                    <a:pt x="492498" y="562547"/>
                  </a:cubicBezTo>
                  <a:cubicBezTo>
                    <a:pt x="498975" y="566071"/>
                    <a:pt x="513643" y="561308"/>
                    <a:pt x="522978" y="560261"/>
                  </a:cubicBezTo>
                  <a:cubicBezTo>
                    <a:pt x="526026" y="567881"/>
                    <a:pt x="537265" y="562166"/>
                    <a:pt x="539837" y="567500"/>
                  </a:cubicBezTo>
                  <a:cubicBezTo>
                    <a:pt x="548505" y="567214"/>
                    <a:pt x="542885" y="560832"/>
                    <a:pt x="551553" y="560546"/>
                  </a:cubicBezTo>
                  <a:cubicBezTo>
                    <a:pt x="553553" y="564928"/>
                    <a:pt x="563078" y="559022"/>
                    <a:pt x="568126" y="559118"/>
                  </a:cubicBezTo>
                  <a:cubicBezTo>
                    <a:pt x="568888" y="548926"/>
                    <a:pt x="555839" y="557784"/>
                    <a:pt x="553839" y="551307"/>
                  </a:cubicBezTo>
                  <a:cubicBezTo>
                    <a:pt x="559935" y="549974"/>
                    <a:pt x="566126" y="548640"/>
                    <a:pt x="572222" y="547307"/>
                  </a:cubicBezTo>
                  <a:cubicBezTo>
                    <a:pt x="574889" y="548545"/>
                    <a:pt x="574603" y="551117"/>
                    <a:pt x="577080" y="552831"/>
                  </a:cubicBezTo>
                  <a:cubicBezTo>
                    <a:pt x="579366" y="554450"/>
                    <a:pt x="581461" y="554450"/>
                    <a:pt x="583843" y="555689"/>
                  </a:cubicBezTo>
                  <a:cubicBezTo>
                    <a:pt x="592034" y="556165"/>
                    <a:pt x="595558" y="555403"/>
                    <a:pt x="602226" y="551688"/>
                  </a:cubicBezTo>
                  <a:cubicBezTo>
                    <a:pt x="604893" y="557117"/>
                    <a:pt x="613751" y="554165"/>
                    <a:pt x="618418" y="556927"/>
                  </a:cubicBezTo>
                  <a:cubicBezTo>
                    <a:pt x="626324" y="555117"/>
                    <a:pt x="638992" y="546545"/>
                    <a:pt x="647374" y="550640"/>
                  </a:cubicBezTo>
                  <a:cubicBezTo>
                    <a:pt x="638992" y="550831"/>
                    <a:pt x="636040" y="556260"/>
                    <a:pt x="630420" y="558737"/>
                  </a:cubicBezTo>
                  <a:cubicBezTo>
                    <a:pt x="616228" y="564833"/>
                    <a:pt x="598321" y="565214"/>
                    <a:pt x="583747" y="571119"/>
                  </a:cubicBezTo>
                  <a:cubicBezTo>
                    <a:pt x="579366" y="572929"/>
                    <a:pt x="580509" y="577787"/>
                    <a:pt x="574699" y="577501"/>
                  </a:cubicBezTo>
                  <a:cubicBezTo>
                    <a:pt x="567079" y="574834"/>
                    <a:pt x="556220" y="576453"/>
                    <a:pt x="544219" y="579787"/>
                  </a:cubicBezTo>
                  <a:cubicBezTo>
                    <a:pt x="539551" y="581787"/>
                    <a:pt x="541552" y="586645"/>
                    <a:pt x="532598" y="586740"/>
                  </a:cubicBezTo>
                  <a:cubicBezTo>
                    <a:pt x="525073" y="589979"/>
                    <a:pt x="523549" y="584930"/>
                    <a:pt x="516025" y="588169"/>
                  </a:cubicBezTo>
                  <a:cubicBezTo>
                    <a:pt x="515644" y="587026"/>
                    <a:pt x="513072" y="586359"/>
                    <a:pt x="513358" y="588740"/>
                  </a:cubicBezTo>
                  <a:cubicBezTo>
                    <a:pt x="517358" y="587883"/>
                    <a:pt x="515263" y="592550"/>
                    <a:pt x="512215" y="593408"/>
                  </a:cubicBezTo>
                  <a:cubicBezTo>
                    <a:pt x="507833" y="594551"/>
                    <a:pt x="512215" y="601313"/>
                    <a:pt x="503166" y="599789"/>
                  </a:cubicBezTo>
                  <a:cubicBezTo>
                    <a:pt x="499927" y="600075"/>
                    <a:pt x="499165" y="597218"/>
                    <a:pt x="498308" y="594265"/>
                  </a:cubicBezTo>
                  <a:cubicBezTo>
                    <a:pt x="494403" y="594551"/>
                    <a:pt x="492593" y="591884"/>
                    <a:pt x="488878" y="591979"/>
                  </a:cubicBezTo>
                  <a:cubicBezTo>
                    <a:pt x="488307" y="598265"/>
                    <a:pt x="477448" y="593884"/>
                    <a:pt x="473067" y="595408"/>
                  </a:cubicBezTo>
                  <a:cubicBezTo>
                    <a:pt x="472019" y="603980"/>
                    <a:pt x="484973" y="593217"/>
                    <a:pt x="483925" y="601790"/>
                  </a:cubicBezTo>
                  <a:cubicBezTo>
                    <a:pt x="457827" y="605409"/>
                    <a:pt x="439063" y="617220"/>
                    <a:pt x="415441" y="616744"/>
                  </a:cubicBezTo>
                  <a:cubicBezTo>
                    <a:pt x="409440" y="618744"/>
                    <a:pt x="413155" y="624840"/>
                    <a:pt x="404487" y="625697"/>
                  </a:cubicBezTo>
                  <a:cubicBezTo>
                    <a:pt x="399534" y="623316"/>
                    <a:pt x="395248" y="620078"/>
                    <a:pt x="388294" y="620459"/>
                  </a:cubicBezTo>
                  <a:cubicBezTo>
                    <a:pt x="389247" y="623126"/>
                    <a:pt x="384389" y="623316"/>
                    <a:pt x="384484" y="625697"/>
                  </a:cubicBezTo>
                  <a:cubicBezTo>
                    <a:pt x="380389" y="626745"/>
                    <a:pt x="384294" y="631317"/>
                    <a:pt x="378103" y="631508"/>
                  </a:cubicBezTo>
                  <a:cubicBezTo>
                    <a:pt x="374483" y="632174"/>
                    <a:pt x="372673" y="633698"/>
                    <a:pt x="370959" y="635222"/>
                  </a:cubicBezTo>
                  <a:cubicBezTo>
                    <a:pt x="363720" y="634937"/>
                    <a:pt x="358576" y="631888"/>
                    <a:pt x="350290" y="633127"/>
                  </a:cubicBezTo>
                  <a:cubicBezTo>
                    <a:pt x="329525" y="640556"/>
                    <a:pt x="294187" y="650748"/>
                    <a:pt x="276947" y="657892"/>
                  </a:cubicBezTo>
                  <a:cubicBezTo>
                    <a:pt x="274566" y="658844"/>
                    <a:pt x="271423" y="658749"/>
                    <a:pt x="269041" y="659606"/>
                  </a:cubicBezTo>
                  <a:cubicBezTo>
                    <a:pt x="258945" y="663226"/>
                    <a:pt x="242657" y="669322"/>
                    <a:pt x="236275" y="671132"/>
                  </a:cubicBezTo>
                  <a:cubicBezTo>
                    <a:pt x="230275" y="672846"/>
                    <a:pt x="223417" y="673037"/>
                    <a:pt x="217797" y="675132"/>
                  </a:cubicBezTo>
                  <a:cubicBezTo>
                    <a:pt x="212653" y="677037"/>
                    <a:pt x="208272" y="680180"/>
                    <a:pt x="203509" y="682657"/>
                  </a:cubicBezTo>
                  <a:cubicBezTo>
                    <a:pt x="199223" y="684943"/>
                    <a:pt x="189508" y="686943"/>
                    <a:pt x="189984" y="692182"/>
                  </a:cubicBezTo>
                  <a:cubicBezTo>
                    <a:pt x="198937" y="693420"/>
                    <a:pt x="212653" y="684371"/>
                    <a:pt x="226084" y="682181"/>
                  </a:cubicBezTo>
                  <a:cubicBezTo>
                    <a:pt x="230560" y="682752"/>
                    <a:pt x="229703" y="685229"/>
                    <a:pt x="235513" y="684467"/>
                  </a:cubicBezTo>
                  <a:cubicBezTo>
                    <a:pt x="240085" y="683895"/>
                    <a:pt x="244086" y="680942"/>
                    <a:pt x="250563" y="679037"/>
                  </a:cubicBezTo>
                  <a:cubicBezTo>
                    <a:pt x="257516" y="676942"/>
                    <a:pt x="264374" y="676942"/>
                    <a:pt x="268946" y="675037"/>
                  </a:cubicBezTo>
                  <a:cubicBezTo>
                    <a:pt x="272470" y="673608"/>
                    <a:pt x="272089" y="670655"/>
                    <a:pt x="275328" y="669227"/>
                  </a:cubicBezTo>
                  <a:cubicBezTo>
                    <a:pt x="284281" y="665321"/>
                    <a:pt x="290949" y="667988"/>
                    <a:pt x="297140" y="666655"/>
                  </a:cubicBezTo>
                  <a:cubicBezTo>
                    <a:pt x="302093" y="665607"/>
                    <a:pt x="301426" y="661226"/>
                    <a:pt x="306189" y="660273"/>
                  </a:cubicBezTo>
                  <a:cubicBezTo>
                    <a:pt x="307522" y="659987"/>
                    <a:pt x="314666" y="666940"/>
                    <a:pt x="318190" y="661988"/>
                  </a:cubicBezTo>
                  <a:cubicBezTo>
                    <a:pt x="322286" y="660940"/>
                    <a:pt x="318381" y="656368"/>
                    <a:pt x="324572" y="656177"/>
                  </a:cubicBezTo>
                  <a:cubicBezTo>
                    <a:pt x="328192" y="655511"/>
                    <a:pt x="330001" y="653987"/>
                    <a:pt x="331716" y="652463"/>
                  </a:cubicBezTo>
                  <a:cubicBezTo>
                    <a:pt x="336955" y="651320"/>
                    <a:pt x="337145" y="657225"/>
                    <a:pt x="343717" y="654177"/>
                  </a:cubicBezTo>
                  <a:cubicBezTo>
                    <a:pt x="341431" y="646367"/>
                    <a:pt x="354766" y="649986"/>
                    <a:pt x="356100" y="649319"/>
                  </a:cubicBezTo>
                  <a:cubicBezTo>
                    <a:pt x="356767" y="649034"/>
                    <a:pt x="356005" y="647605"/>
                    <a:pt x="358005" y="646748"/>
                  </a:cubicBezTo>
                  <a:cubicBezTo>
                    <a:pt x="359243" y="646176"/>
                    <a:pt x="362291" y="646367"/>
                    <a:pt x="363244" y="645605"/>
                  </a:cubicBezTo>
                  <a:cubicBezTo>
                    <a:pt x="364577" y="644462"/>
                    <a:pt x="360767" y="639604"/>
                    <a:pt x="367054" y="640366"/>
                  </a:cubicBezTo>
                  <a:cubicBezTo>
                    <a:pt x="371626" y="648272"/>
                    <a:pt x="368863" y="648462"/>
                    <a:pt x="362101" y="650177"/>
                  </a:cubicBezTo>
                  <a:cubicBezTo>
                    <a:pt x="359243" y="650938"/>
                    <a:pt x="361339" y="651986"/>
                    <a:pt x="360196" y="652748"/>
                  </a:cubicBezTo>
                  <a:cubicBezTo>
                    <a:pt x="348004" y="661321"/>
                    <a:pt x="322667" y="665226"/>
                    <a:pt x="309808" y="670274"/>
                  </a:cubicBezTo>
                  <a:cubicBezTo>
                    <a:pt x="293616" y="676656"/>
                    <a:pt x="277423" y="681419"/>
                    <a:pt x="264660" y="686657"/>
                  </a:cubicBezTo>
                  <a:cubicBezTo>
                    <a:pt x="247039" y="693992"/>
                    <a:pt x="227417" y="699421"/>
                    <a:pt x="208939" y="705326"/>
                  </a:cubicBezTo>
                  <a:cubicBezTo>
                    <a:pt x="206748" y="714851"/>
                    <a:pt x="217892" y="712565"/>
                    <a:pt x="222083" y="717804"/>
                  </a:cubicBezTo>
                  <a:cubicBezTo>
                    <a:pt x="221797" y="717518"/>
                    <a:pt x="217606" y="721805"/>
                    <a:pt x="218273" y="723043"/>
                  </a:cubicBezTo>
                  <a:cubicBezTo>
                    <a:pt x="218654" y="723710"/>
                    <a:pt x="225322" y="723710"/>
                    <a:pt x="225036" y="725996"/>
                  </a:cubicBezTo>
                  <a:cubicBezTo>
                    <a:pt x="222369" y="726567"/>
                    <a:pt x="219797" y="727138"/>
                    <a:pt x="217130" y="727710"/>
                  </a:cubicBezTo>
                  <a:cubicBezTo>
                    <a:pt x="220178" y="733615"/>
                    <a:pt x="227989" y="733139"/>
                    <a:pt x="228370" y="742760"/>
                  </a:cubicBezTo>
                  <a:cubicBezTo>
                    <a:pt x="238085" y="739521"/>
                    <a:pt x="245610" y="739712"/>
                    <a:pt x="247515" y="740759"/>
                  </a:cubicBezTo>
                  <a:cubicBezTo>
                    <a:pt x="251896" y="743140"/>
                    <a:pt x="255706" y="731139"/>
                    <a:pt x="258088" y="738473"/>
                  </a:cubicBezTo>
                  <a:cubicBezTo>
                    <a:pt x="255992" y="742093"/>
                    <a:pt x="249134" y="743712"/>
                    <a:pt x="247134" y="747427"/>
                  </a:cubicBezTo>
                  <a:cubicBezTo>
                    <a:pt x="245134" y="743045"/>
                    <a:pt x="235609" y="749046"/>
                    <a:pt x="230560" y="748856"/>
                  </a:cubicBezTo>
                  <a:cubicBezTo>
                    <a:pt x="232370" y="753618"/>
                    <a:pt x="228179" y="755809"/>
                    <a:pt x="232370" y="761619"/>
                  </a:cubicBezTo>
                  <a:cubicBezTo>
                    <a:pt x="253992" y="755713"/>
                    <a:pt x="271994" y="744569"/>
                    <a:pt x="291806" y="737711"/>
                  </a:cubicBezTo>
                  <a:cubicBezTo>
                    <a:pt x="294473" y="736759"/>
                    <a:pt x="294283" y="739140"/>
                    <a:pt x="295235" y="739140"/>
                  </a:cubicBezTo>
                  <a:cubicBezTo>
                    <a:pt x="297807" y="739140"/>
                    <a:pt x="297807" y="736473"/>
                    <a:pt x="299712" y="735997"/>
                  </a:cubicBezTo>
                  <a:cubicBezTo>
                    <a:pt x="303998" y="734854"/>
                    <a:pt x="308570" y="734282"/>
                    <a:pt x="312856" y="733139"/>
                  </a:cubicBezTo>
                  <a:cubicBezTo>
                    <a:pt x="318952" y="731615"/>
                    <a:pt x="327144" y="723995"/>
                    <a:pt x="332002" y="731139"/>
                  </a:cubicBezTo>
                  <a:cubicBezTo>
                    <a:pt x="290854" y="740759"/>
                    <a:pt x="265041" y="756952"/>
                    <a:pt x="232656" y="770287"/>
                  </a:cubicBezTo>
                  <a:cubicBezTo>
                    <a:pt x="235609" y="780288"/>
                    <a:pt x="235037" y="780002"/>
                    <a:pt x="230751" y="788194"/>
                  </a:cubicBezTo>
                  <a:cubicBezTo>
                    <a:pt x="233989" y="789813"/>
                    <a:pt x="240657" y="786670"/>
                    <a:pt x="240943" y="792575"/>
                  </a:cubicBezTo>
                  <a:cubicBezTo>
                    <a:pt x="229894" y="794957"/>
                    <a:pt x="241895" y="802386"/>
                    <a:pt x="242752" y="805339"/>
                  </a:cubicBezTo>
                  <a:cubicBezTo>
                    <a:pt x="242657" y="804958"/>
                    <a:pt x="240847" y="806958"/>
                    <a:pt x="240847" y="807911"/>
                  </a:cubicBezTo>
                  <a:cubicBezTo>
                    <a:pt x="241133" y="814864"/>
                    <a:pt x="242086" y="814864"/>
                    <a:pt x="239323" y="819150"/>
                  </a:cubicBezTo>
                  <a:cubicBezTo>
                    <a:pt x="242276" y="819245"/>
                    <a:pt x="243705" y="821150"/>
                    <a:pt x="246086" y="822008"/>
                  </a:cubicBezTo>
                  <a:cubicBezTo>
                    <a:pt x="248467" y="822960"/>
                    <a:pt x="251611" y="822484"/>
                    <a:pt x="252849" y="824865"/>
                  </a:cubicBezTo>
                  <a:cubicBezTo>
                    <a:pt x="249991" y="829151"/>
                    <a:pt x="239800" y="824865"/>
                    <a:pt x="241895" y="833819"/>
                  </a:cubicBezTo>
                  <a:cubicBezTo>
                    <a:pt x="242657" y="838867"/>
                    <a:pt x="253516" y="830104"/>
                    <a:pt x="251992" y="838200"/>
                  </a:cubicBezTo>
                  <a:cubicBezTo>
                    <a:pt x="250849" y="841724"/>
                    <a:pt x="244562" y="842963"/>
                    <a:pt x="240371" y="845153"/>
                  </a:cubicBezTo>
                  <a:cubicBezTo>
                    <a:pt x="243895" y="856488"/>
                    <a:pt x="245324" y="868013"/>
                    <a:pt x="256849" y="874395"/>
                  </a:cubicBezTo>
                  <a:cubicBezTo>
                    <a:pt x="251515" y="878300"/>
                    <a:pt x="248467" y="882682"/>
                    <a:pt x="248182" y="889445"/>
                  </a:cubicBezTo>
                  <a:cubicBezTo>
                    <a:pt x="247705" y="898588"/>
                    <a:pt x="259040" y="909638"/>
                    <a:pt x="252658" y="916877"/>
                  </a:cubicBezTo>
                  <a:cubicBezTo>
                    <a:pt x="255325" y="919353"/>
                    <a:pt x="262945" y="914972"/>
                    <a:pt x="264660" y="918591"/>
                  </a:cubicBezTo>
                  <a:cubicBezTo>
                    <a:pt x="261612" y="921830"/>
                    <a:pt x="253516" y="922877"/>
                    <a:pt x="257135" y="928973"/>
                  </a:cubicBezTo>
                  <a:cubicBezTo>
                    <a:pt x="258183" y="935641"/>
                    <a:pt x="263803" y="936117"/>
                    <a:pt x="266851" y="939927"/>
                  </a:cubicBezTo>
                  <a:cubicBezTo>
                    <a:pt x="263803" y="943165"/>
                    <a:pt x="257040" y="944785"/>
                    <a:pt x="255897" y="948881"/>
                  </a:cubicBezTo>
                  <a:cubicBezTo>
                    <a:pt x="263898" y="947833"/>
                    <a:pt x="270851" y="949643"/>
                    <a:pt x="278471" y="948309"/>
                  </a:cubicBezTo>
                  <a:cubicBezTo>
                    <a:pt x="285139" y="947166"/>
                    <a:pt x="289425" y="939546"/>
                    <a:pt x="296854" y="944309"/>
                  </a:cubicBezTo>
                  <a:cubicBezTo>
                    <a:pt x="297712" y="947357"/>
                    <a:pt x="292949" y="946690"/>
                    <a:pt x="289711" y="948023"/>
                  </a:cubicBezTo>
                  <a:cubicBezTo>
                    <a:pt x="281233" y="951548"/>
                    <a:pt x="271518" y="953738"/>
                    <a:pt x="264850" y="957834"/>
                  </a:cubicBezTo>
                  <a:cubicBezTo>
                    <a:pt x="265327" y="960311"/>
                    <a:pt x="267422" y="963454"/>
                    <a:pt x="264469" y="964502"/>
                  </a:cubicBezTo>
                  <a:cubicBezTo>
                    <a:pt x="264469" y="972598"/>
                    <a:pt x="274852" y="966502"/>
                    <a:pt x="277995" y="970312"/>
                  </a:cubicBezTo>
                  <a:cubicBezTo>
                    <a:pt x="271613" y="973836"/>
                    <a:pt x="267136" y="978122"/>
                    <a:pt x="269327" y="985361"/>
                  </a:cubicBezTo>
                  <a:cubicBezTo>
                    <a:pt x="270565" y="988695"/>
                    <a:pt x="277042" y="984885"/>
                    <a:pt x="278757" y="987743"/>
                  </a:cubicBezTo>
                  <a:cubicBezTo>
                    <a:pt x="274756" y="993934"/>
                    <a:pt x="276757" y="1002792"/>
                    <a:pt x="279043" y="1011746"/>
                  </a:cubicBezTo>
                  <a:cubicBezTo>
                    <a:pt x="278185" y="1018985"/>
                    <a:pt x="288091" y="1011460"/>
                    <a:pt x="287329" y="1018699"/>
                  </a:cubicBezTo>
                  <a:cubicBezTo>
                    <a:pt x="285424" y="1019556"/>
                    <a:pt x="284853" y="1021080"/>
                    <a:pt x="286186" y="1023366"/>
                  </a:cubicBezTo>
                  <a:cubicBezTo>
                    <a:pt x="280090" y="1024700"/>
                    <a:pt x="273899" y="1026033"/>
                    <a:pt x="267803" y="1027367"/>
                  </a:cubicBezTo>
                  <a:cubicBezTo>
                    <a:pt x="270280" y="1034129"/>
                    <a:pt x="272756" y="1040892"/>
                    <a:pt x="275233" y="1047655"/>
                  </a:cubicBezTo>
                  <a:cubicBezTo>
                    <a:pt x="272185" y="1049084"/>
                    <a:pt x="273232" y="1052608"/>
                    <a:pt x="272185" y="1054894"/>
                  </a:cubicBezTo>
                  <a:cubicBezTo>
                    <a:pt x="271042" y="1057561"/>
                    <a:pt x="267708" y="1058323"/>
                    <a:pt x="269137" y="1062133"/>
                  </a:cubicBezTo>
                  <a:cubicBezTo>
                    <a:pt x="272851" y="1071277"/>
                    <a:pt x="285996" y="1067372"/>
                    <a:pt x="290949" y="1074896"/>
                  </a:cubicBezTo>
                  <a:cubicBezTo>
                    <a:pt x="279328" y="1075563"/>
                    <a:pt x="279995" y="1081564"/>
                    <a:pt x="271423" y="1083564"/>
                  </a:cubicBezTo>
                  <a:cubicBezTo>
                    <a:pt x="272661" y="1086898"/>
                    <a:pt x="273899" y="1090327"/>
                    <a:pt x="275137" y="1093661"/>
                  </a:cubicBezTo>
                  <a:cubicBezTo>
                    <a:pt x="274471" y="1100709"/>
                    <a:pt x="281043" y="1097661"/>
                    <a:pt x="283424" y="1100614"/>
                  </a:cubicBezTo>
                  <a:cubicBezTo>
                    <a:pt x="284377" y="1105567"/>
                    <a:pt x="271423" y="1104519"/>
                    <a:pt x="275899" y="1110996"/>
                  </a:cubicBezTo>
                  <a:cubicBezTo>
                    <a:pt x="278471" y="1115568"/>
                    <a:pt x="285710" y="1113758"/>
                    <a:pt x="289425" y="1116806"/>
                  </a:cubicBezTo>
                  <a:cubicBezTo>
                    <a:pt x="309618" y="1113377"/>
                    <a:pt x="325429" y="1104424"/>
                    <a:pt x="337240" y="1099852"/>
                  </a:cubicBezTo>
                  <a:cubicBezTo>
                    <a:pt x="340479" y="1098614"/>
                    <a:pt x="344575" y="1098804"/>
                    <a:pt x="347813" y="1097566"/>
                  </a:cubicBezTo>
                  <a:cubicBezTo>
                    <a:pt x="358386" y="1093565"/>
                    <a:pt x="367435" y="1088136"/>
                    <a:pt x="377150" y="1084612"/>
                  </a:cubicBezTo>
                  <a:cubicBezTo>
                    <a:pt x="383437" y="1082326"/>
                    <a:pt x="389247" y="1080707"/>
                    <a:pt x="394867" y="1078611"/>
                  </a:cubicBezTo>
                  <a:cubicBezTo>
                    <a:pt x="400486" y="1076516"/>
                    <a:pt x="416679" y="1078325"/>
                    <a:pt x="413726" y="1067943"/>
                  </a:cubicBezTo>
                  <a:cubicBezTo>
                    <a:pt x="404582" y="1072134"/>
                    <a:pt x="389152" y="1075849"/>
                    <a:pt x="377626" y="1078040"/>
                  </a:cubicBezTo>
                  <a:cubicBezTo>
                    <a:pt x="376960" y="1078135"/>
                    <a:pt x="376960" y="1075563"/>
                    <a:pt x="374293" y="1076611"/>
                  </a:cubicBezTo>
                  <a:cubicBezTo>
                    <a:pt x="373340" y="1076992"/>
                    <a:pt x="375245" y="1078516"/>
                    <a:pt x="372388" y="1079183"/>
                  </a:cubicBezTo>
                  <a:cubicBezTo>
                    <a:pt x="358957" y="1082326"/>
                    <a:pt x="365530" y="1076325"/>
                    <a:pt x="367530" y="1073658"/>
                  </a:cubicBezTo>
                  <a:cubicBezTo>
                    <a:pt x="360100" y="1075658"/>
                    <a:pt x="353242" y="1077087"/>
                    <a:pt x="352099" y="1070420"/>
                  </a:cubicBezTo>
                  <a:cubicBezTo>
                    <a:pt x="359910" y="1064514"/>
                    <a:pt x="370864" y="1063752"/>
                    <a:pt x="379531" y="1060037"/>
                  </a:cubicBezTo>
                  <a:cubicBezTo>
                    <a:pt x="383246" y="1058418"/>
                    <a:pt x="386961" y="1054513"/>
                    <a:pt x="391152" y="1053084"/>
                  </a:cubicBezTo>
                  <a:cubicBezTo>
                    <a:pt x="390676" y="1053179"/>
                    <a:pt x="392771" y="1054894"/>
                    <a:pt x="394581" y="1054513"/>
                  </a:cubicBezTo>
                  <a:cubicBezTo>
                    <a:pt x="396105" y="1054227"/>
                    <a:pt x="397057" y="1051751"/>
                    <a:pt x="396486" y="1051941"/>
                  </a:cubicBezTo>
                  <a:cubicBezTo>
                    <a:pt x="404677" y="1050322"/>
                    <a:pt x="404677" y="1053846"/>
                    <a:pt x="407059" y="1049655"/>
                  </a:cubicBezTo>
                  <a:cubicBezTo>
                    <a:pt x="409821" y="1044797"/>
                    <a:pt x="441444" y="1042892"/>
                    <a:pt x="438301" y="1049465"/>
                  </a:cubicBezTo>
                  <a:cubicBezTo>
                    <a:pt x="431252" y="1049465"/>
                    <a:pt x="425537" y="1053656"/>
                    <a:pt x="418012" y="1056037"/>
                  </a:cubicBezTo>
                  <a:cubicBezTo>
                    <a:pt x="409821" y="1058609"/>
                    <a:pt x="395914" y="1057751"/>
                    <a:pt x="395819" y="1065276"/>
                  </a:cubicBezTo>
                  <a:cubicBezTo>
                    <a:pt x="403344" y="1062038"/>
                    <a:pt x="406201" y="1065276"/>
                    <a:pt x="412393" y="1063847"/>
                  </a:cubicBezTo>
                  <a:cubicBezTo>
                    <a:pt x="417060" y="1061847"/>
                    <a:pt x="417441" y="1058037"/>
                    <a:pt x="424108" y="1056894"/>
                  </a:cubicBezTo>
                  <a:cubicBezTo>
                    <a:pt x="425728" y="1059752"/>
                    <a:pt x="431157" y="1057370"/>
                    <a:pt x="435348" y="1056608"/>
                  </a:cubicBezTo>
                  <a:cubicBezTo>
                    <a:pt x="447921" y="1054418"/>
                    <a:pt x="453731" y="1051655"/>
                    <a:pt x="460970" y="1048893"/>
                  </a:cubicBezTo>
                  <a:cubicBezTo>
                    <a:pt x="473543" y="1044035"/>
                    <a:pt x="487831" y="1041749"/>
                    <a:pt x="502309" y="1037654"/>
                  </a:cubicBezTo>
                  <a:cubicBezTo>
                    <a:pt x="505642" y="1036701"/>
                    <a:pt x="505357" y="1034987"/>
                    <a:pt x="509452" y="1033939"/>
                  </a:cubicBezTo>
                  <a:cubicBezTo>
                    <a:pt x="522883" y="1030319"/>
                    <a:pt x="536313" y="1026986"/>
                    <a:pt x="542885" y="1024414"/>
                  </a:cubicBezTo>
                  <a:cubicBezTo>
                    <a:pt x="550600" y="1021461"/>
                    <a:pt x="557554" y="1020223"/>
                    <a:pt x="563935" y="1019842"/>
                  </a:cubicBezTo>
                  <a:cubicBezTo>
                    <a:pt x="562792" y="1015079"/>
                    <a:pt x="559744" y="1017080"/>
                    <a:pt x="554506" y="1017556"/>
                  </a:cubicBezTo>
                  <a:cubicBezTo>
                    <a:pt x="535646" y="1019175"/>
                    <a:pt x="511357" y="1028605"/>
                    <a:pt x="502594" y="1031081"/>
                  </a:cubicBezTo>
                  <a:cubicBezTo>
                    <a:pt x="488688" y="1034987"/>
                    <a:pt x="475543" y="1038320"/>
                    <a:pt x="469066" y="1040511"/>
                  </a:cubicBezTo>
                  <a:cubicBezTo>
                    <a:pt x="463256" y="1042511"/>
                    <a:pt x="455922" y="1043464"/>
                    <a:pt x="450588" y="1044512"/>
                  </a:cubicBezTo>
                  <a:cubicBezTo>
                    <a:pt x="448016" y="1045083"/>
                    <a:pt x="448111" y="1047369"/>
                    <a:pt x="446111" y="1047655"/>
                  </a:cubicBezTo>
                  <a:cubicBezTo>
                    <a:pt x="445825" y="1047655"/>
                    <a:pt x="440206" y="1044702"/>
                    <a:pt x="439348" y="1044797"/>
                  </a:cubicBezTo>
                  <a:cubicBezTo>
                    <a:pt x="447826" y="1040511"/>
                    <a:pt x="453445" y="1034987"/>
                    <a:pt x="466114" y="1032415"/>
                  </a:cubicBezTo>
                  <a:cubicBezTo>
                    <a:pt x="464018" y="1030034"/>
                    <a:pt x="470019" y="1030415"/>
                    <a:pt x="470590" y="1029272"/>
                  </a:cubicBezTo>
                  <a:cubicBezTo>
                    <a:pt x="471638" y="1027271"/>
                    <a:pt x="466876" y="1023271"/>
                    <a:pt x="470971" y="1022604"/>
                  </a:cubicBezTo>
                  <a:cubicBezTo>
                    <a:pt x="474400" y="1021556"/>
                    <a:pt x="481925" y="1029081"/>
                    <a:pt x="482211" y="1022318"/>
                  </a:cubicBezTo>
                  <a:cubicBezTo>
                    <a:pt x="469733" y="1020032"/>
                    <a:pt x="489640" y="1017746"/>
                    <a:pt x="487831" y="1014508"/>
                  </a:cubicBezTo>
                  <a:cubicBezTo>
                    <a:pt x="483259" y="1012508"/>
                    <a:pt x="483163" y="1015746"/>
                    <a:pt x="479925" y="1016222"/>
                  </a:cubicBezTo>
                  <a:cubicBezTo>
                    <a:pt x="474972" y="1016889"/>
                    <a:pt x="473353" y="1015651"/>
                    <a:pt x="468685" y="1016508"/>
                  </a:cubicBezTo>
                  <a:cubicBezTo>
                    <a:pt x="464875" y="1017175"/>
                    <a:pt x="463732" y="1019747"/>
                    <a:pt x="461542" y="1020223"/>
                  </a:cubicBezTo>
                  <a:cubicBezTo>
                    <a:pt x="462494" y="1020032"/>
                    <a:pt x="459065" y="1018794"/>
                    <a:pt x="458208" y="1018794"/>
                  </a:cubicBezTo>
                  <a:cubicBezTo>
                    <a:pt x="445825" y="1018604"/>
                    <a:pt x="436015" y="1030986"/>
                    <a:pt x="430395" y="1020509"/>
                  </a:cubicBezTo>
                  <a:cubicBezTo>
                    <a:pt x="450588" y="1014222"/>
                    <a:pt x="468876" y="1006888"/>
                    <a:pt x="489450" y="1003268"/>
                  </a:cubicBezTo>
                  <a:cubicBezTo>
                    <a:pt x="490688" y="1003078"/>
                    <a:pt x="493736" y="1004507"/>
                    <a:pt x="492784" y="1004697"/>
                  </a:cubicBezTo>
                  <a:cubicBezTo>
                    <a:pt x="497451" y="1003459"/>
                    <a:pt x="498118" y="999839"/>
                    <a:pt x="501832" y="998315"/>
                  </a:cubicBezTo>
                  <a:cubicBezTo>
                    <a:pt x="504404" y="997268"/>
                    <a:pt x="506690" y="999458"/>
                    <a:pt x="510500" y="998601"/>
                  </a:cubicBezTo>
                  <a:cubicBezTo>
                    <a:pt x="514120" y="997839"/>
                    <a:pt x="514691" y="995458"/>
                    <a:pt x="520311" y="994315"/>
                  </a:cubicBezTo>
                  <a:cubicBezTo>
                    <a:pt x="524311" y="993458"/>
                    <a:pt x="529645" y="994124"/>
                    <a:pt x="534217" y="993458"/>
                  </a:cubicBezTo>
                  <a:cubicBezTo>
                    <a:pt x="540694" y="992505"/>
                    <a:pt x="545743" y="990600"/>
                    <a:pt x="552601" y="989457"/>
                  </a:cubicBezTo>
                  <a:cubicBezTo>
                    <a:pt x="557363" y="987552"/>
                    <a:pt x="551743" y="981170"/>
                    <a:pt x="560887" y="981075"/>
                  </a:cubicBezTo>
                  <a:cubicBezTo>
                    <a:pt x="569365" y="977456"/>
                    <a:pt x="572794" y="980885"/>
                    <a:pt x="578223" y="981647"/>
                  </a:cubicBezTo>
                  <a:cubicBezTo>
                    <a:pt x="575651" y="976979"/>
                    <a:pt x="580223" y="977837"/>
                    <a:pt x="584605" y="975836"/>
                  </a:cubicBezTo>
                  <a:cubicBezTo>
                    <a:pt x="589177" y="973836"/>
                    <a:pt x="595844" y="969550"/>
                    <a:pt x="601559" y="967740"/>
                  </a:cubicBezTo>
                  <a:cubicBezTo>
                    <a:pt x="607465" y="970788"/>
                    <a:pt x="602226" y="970407"/>
                    <a:pt x="604512" y="975836"/>
                  </a:cubicBezTo>
                  <a:cubicBezTo>
                    <a:pt x="617180" y="973265"/>
                    <a:pt x="626324" y="968502"/>
                    <a:pt x="635373" y="966978"/>
                  </a:cubicBezTo>
                  <a:cubicBezTo>
                    <a:pt x="636992" y="966692"/>
                    <a:pt x="639088" y="968407"/>
                    <a:pt x="638707" y="968407"/>
                  </a:cubicBezTo>
                  <a:cubicBezTo>
                    <a:pt x="642802" y="967740"/>
                    <a:pt x="643469" y="965549"/>
                    <a:pt x="645850" y="964692"/>
                  </a:cubicBezTo>
                  <a:cubicBezTo>
                    <a:pt x="656614" y="960692"/>
                    <a:pt x="662519" y="963549"/>
                    <a:pt x="670330" y="961549"/>
                  </a:cubicBezTo>
                  <a:cubicBezTo>
                    <a:pt x="673759" y="960787"/>
                    <a:pt x="671473" y="957453"/>
                    <a:pt x="674140" y="956310"/>
                  </a:cubicBezTo>
                  <a:cubicBezTo>
                    <a:pt x="682426" y="960501"/>
                    <a:pt x="685760" y="953834"/>
                    <a:pt x="694809" y="958406"/>
                  </a:cubicBezTo>
                  <a:cubicBezTo>
                    <a:pt x="701476" y="948595"/>
                    <a:pt x="718907" y="962025"/>
                    <a:pt x="726432" y="951548"/>
                  </a:cubicBezTo>
                  <a:cubicBezTo>
                    <a:pt x="731671" y="950405"/>
                    <a:pt x="731861" y="956310"/>
                    <a:pt x="738433" y="953262"/>
                  </a:cubicBezTo>
                  <a:cubicBezTo>
                    <a:pt x="731671" y="947642"/>
                    <a:pt x="732242" y="940689"/>
                    <a:pt x="744529" y="938784"/>
                  </a:cubicBezTo>
                  <a:cubicBezTo>
                    <a:pt x="745672" y="941546"/>
                    <a:pt x="744910" y="943547"/>
                    <a:pt x="744148" y="945452"/>
                  </a:cubicBezTo>
                  <a:cubicBezTo>
                    <a:pt x="751102" y="940784"/>
                    <a:pt x="759769" y="941642"/>
                    <a:pt x="768628" y="942308"/>
                  </a:cubicBezTo>
                  <a:cubicBezTo>
                    <a:pt x="772533" y="945547"/>
                    <a:pt x="763198" y="950786"/>
                    <a:pt x="771580" y="950405"/>
                  </a:cubicBezTo>
                  <a:cubicBezTo>
                    <a:pt x="770152" y="945261"/>
                    <a:pt x="780248" y="947833"/>
                    <a:pt x="782153" y="948119"/>
                  </a:cubicBezTo>
                  <a:cubicBezTo>
                    <a:pt x="787011" y="947547"/>
                    <a:pt x="794536" y="943165"/>
                    <a:pt x="794155" y="949833"/>
                  </a:cubicBezTo>
                  <a:cubicBezTo>
                    <a:pt x="791583" y="954024"/>
                    <a:pt x="782534" y="952595"/>
                    <a:pt x="775771" y="953834"/>
                  </a:cubicBezTo>
                  <a:cubicBezTo>
                    <a:pt x="763389" y="956024"/>
                    <a:pt x="745387" y="959930"/>
                    <a:pt x="733671" y="962978"/>
                  </a:cubicBezTo>
                  <a:cubicBezTo>
                    <a:pt x="728813" y="964216"/>
                    <a:pt x="728432" y="965930"/>
                    <a:pt x="723860" y="967264"/>
                  </a:cubicBezTo>
                  <a:cubicBezTo>
                    <a:pt x="723289" y="967454"/>
                    <a:pt x="721003" y="965263"/>
                    <a:pt x="717859" y="966407"/>
                  </a:cubicBezTo>
                  <a:cubicBezTo>
                    <a:pt x="717002" y="966692"/>
                    <a:pt x="717193" y="970407"/>
                    <a:pt x="713383" y="969550"/>
                  </a:cubicBezTo>
                  <a:cubicBezTo>
                    <a:pt x="710239" y="965454"/>
                    <a:pt x="702619" y="966407"/>
                    <a:pt x="695380" y="966883"/>
                  </a:cubicBezTo>
                  <a:cubicBezTo>
                    <a:pt x="686713" y="967454"/>
                    <a:pt x="683093" y="972026"/>
                    <a:pt x="680331" y="972312"/>
                  </a:cubicBezTo>
                  <a:cubicBezTo>
                    <a:pt x="680140" y="972312"/>
                    <a:pt x="676807" y="968883"/>
                    <a:pt x="676235" y="968883"/>
                  </a:cubicBezTo>
                  <a:cubicBezTo>
                    <a:pt x="672711" y="968407"/>
                    <a:pt x="659757" y="972788"/>
                    <a:pt x="660424" y="972312"/>
                  </a:cubicBezTo>
                  <a:cubicBezTo>
                    <a:pt x="659566" y="972884"/>
                    <a:pt x="660328" y="976217"/>
                    <a:pt x="659281" y="976979"/>
                  </a:cubicBezTo>
                  <a:cubicBezTo>
                    <a:pt x="656423" y="978884"/>
                    <a:pt x="644422" y="977741"/>
                    <a:pt x="650232" y="983361"/>
                  </a:cubicBezTo>
                  <a:cubicBezTo>
                    <a:pt x="669282" y="983742"/>
                    <a:pt x="690713" y="970312"/>
                    <a:pt x="711192" y="978884"/>
                  </a:cubicBezTo>
                  <a:cubicBezTo>
                    <a:pt x="715954" y="971169"/>
                    <a:pt x="726146" y="976313"/>
                    <a:pt x="733385" y="969645"/>
                  </a:cubicBezTo>
                  <a:cubicBezTo>
                    <a:pt x="736147" y="972026"/>
                    <a:pt x="740434" y="972217"/>
                    <a:pt x="745387" y="971360"/>
                  </a:cubicBezTo>
                  <a:cubicBezTo>
                    <a:pt x="746149" y="973360"/>
                    <a:pt x="746911" y="975455"/>
                    <a:pt x="747673" y="977456"/>
                  </a:cubicBezTo>
                  <a:cubicBezTo>
                    <a:pt x="750911" y="977075"/>
                    <a:pt x="755007" y="975455"/>
                    <a:pt x="756340" y="977741"/>
                  </a:cubicBezTo>
                  <a:cubicBezTo>
                    <a:pt x="766532" y="975836"/>
                    <a:pt x="775486" y="973455"/>
                    <a:pt x="778534" y="968502"/>
                  </a:cubicBezTo>
                  <a:cubicBezTo>
                    <a:pt x="773771" y="966978"/>
                    <a:pt x="766151" y="969264"/>
                    <a:pt x="765008" y="962692"/>
                  </a:cubicBezTo>
                  <a:cubicBezTo>
                    <a:pt x="773104" y="959644"/>
                    <a:pt x="777772" y="961358"/>
                    <a:pt x="784153" y="960692"/>
                  </a:cubicBezTo>
                  <a:cubicBezTo>
                    <a:pt x="783582" y="958120"/>
                    <a:pt x="783201" y="955738"/>
                    <a:pt x="787963" y="955453"/>
                  </a:cubicBezTo>
                  <a:cubicBezTo>
                    <a:pt x="791678" y="960311"/>
                    <a:pt x="791011" y="958596"/>
                    <a:pt x="790916" y="963549"/>
                  </a:cubicBezTo>
                  <a:cubicBezTo>
                    <a:pt x="790916" y="964406"/>
                    <a:pt x="781105" y="970883"/>
                    <a:pt x="792440" y="967645"/>
                  </a:cubicBezTo>
                  <a:cubicBezTo>
                    <a:pt x="795012" y="978408"/>
                    <a:pt x="813586" y="966978"/>
                    <a:pt x="821777" y="970026"/>
                  </a:cubicBezTo>
                  <a:cubicBezTo>
                    <a:pt x="824825" y="966788"/>
                    <a:pt x="826063" y="962787"/>
                    <a:pt x="832731" y="961073"/>
                  </a:cubicBezTo>
                  <a:cubicBezTo>
                    <a:pt x="841494" y="961644"/>
                    <a:pt x="858067" y="962882"/>
                    <a:pt x="865116" y="956215"/>
                  </a:cubicBezTo>
                  <a:cubicBezTo>
                    <a:pt x="866830" y="958977"/>
                    <a:pt x="870736" y="958691"/>
                    <a:pt x="872641" y="961168"/>
                  </a:cubicBezTo>
                  <a:cubicBezTo>
                    <a:pt x="869021" y="962120"/>
                    <a:pt x="871783" y="966978"/>
                    <a:pt x="876736" y="964692"/>
                  </a:cubicBezTo>
                  <a:cubicBezTo>
                    <a:pt x="880165" y="963930"/>
                    <a:pt x="877879" y="960596"/>
                    <a:pt x="880546" y="959453"/>
                  </a:cubicBezTo>
                  <a:cubicBezTo>
                    <a:pt x="885880" y="959168"/>
                    <a:pt x="885499" y="966883"/>
                    <a:pt x="893310" y="963263"/>
                  </a:cubicBezTo>
                  <a:cubicBezTo>
                    <a:pt x="896548" y="958787"/>
                    <a:pt x="886547" y="956120"/>
                    <a:pt x="898263" y="953453"/>
                  </a:cubicBezTo>
                  <a:cubicBezTo>
                    <a:pt x="907502" y="950881"/>
                    <a:pt x="910169" y="957453"/>
                    <a:pt x="918932" y="955548"/>
                  </a:cubicBezTo>
                  <a:cubicBezTo>
                    <a:pt x="920551" y="955358"/>
                    <a:pt x="922171" y="955167"/>
                    <a:pt x="922266" y="956977"/>
                  </a:cubicBezTo>
                  <a:cubicBezTo>
                    <a:pt x="932839" y="954691"/>
                    <a:pt x="943316" y="952405"/>
                    <a:pt x="953889" y="950119"/>
                  </a:cubicBezTo>
                  <a:cubicBezTo>
                    <a:pt x="955222" y="952405"/>
                    <a:pt x="958842" y="951452"/>
                    <a:pt x="962557" y="950405"/>
                  </a:cubicBezTo>
                  <a:cubicBezTo>
                    <a:pt x="967414" y="951929"/>
                    <a:pt x="971129" y="954881"/>
                    <a:pt x="977987" y="953643"/>
                  </a:cubicBezTo>
                  <a:cubicBezTo>
                    <a:pt x="970939" y="945547"/>
                    <a:pt x="981035" y="948785"/>
                    <a:pt x="983607" y="945833"/>
                  </a:cubicBezTo>
                  <a:cubicBezTo>
                    <a:pt x="985321" y="944023"/>
                    <a:pt x="978654" y="937832"/>
                    <a:pt x="986655" y="938594"/>
                  </a:cubicBezTo>
                  <a:cubicBezTo>
                    <a:pt x="989512" y="937451"/>
                    <a:pt x="991132" y="938975"/>
                    <a:pt x="992656" y="939451"/>
                  </a:cubicBezTo>
                  <a:cubicBezTo>
                    <a:pt x="994751" y="940118"/>
                    <a:pt x="997132" y="941927"/>
                    <a:pt x="999418" y="942308"/>
                  </a:cubicBezTo>
                  <a:cubicBezTo>
                    <a:pt x="1003133" y="942975"/>
                    <a:pt x="1014373" y="938403"/>
                    <a:pt x="1014849" y="945547"/>
                  </a:cubicBezTo>
                  <a:cubicBezTo>
                    <a:pt x="1007419" y="950690"/>
                    <a:pt x="993608" y="942594"/>
                    <a:pt x="997132" y="951548"/>
                  </a:cubicBezTo>
                  <a:cubicBezTo>
                    <a:pt x="993513" y="952500"/>
                    <a:pt x="996275" y="957263"/>
                    <a:pt x="1001228" y="954977"/>
                  </a:cubicBezTo>
                  <a:cubicBezTo>
                    <a:pt x="1003228" y="958691"/>
                    <a:pt x="999895" y="960120"/>
                    <a:pt x="1001609" y="963644"/>
                  </a:cubicBezTo>
                  <a:cubicBezTo>
                    <a:pt x="1010277" y="966692"/>
                    <a:pt x="1013896" y="957739"/>
                    <a:pt x="1020754" y="961644"/>
                  </a:cubicBezTo>
                  <a:cubicBezTo>
                    <a:pt x="1018849" y="967073"/>
                    <a:pt x="1002657" y="966407"/>
                    <a:pt x="995132" y="969359"/>
                  </a:cubicBezTo>
                  <a:cubicBezTo>
                    <a:pt x="989227" y="966311"/>
                    <a:pt x="994465" y="966692"/>
                    <a:pt x="992179" y="961263"/>
                  </a:cubicBezTo>
                  <a:cubicBezTo>
                    <a:pt x="978368" y="964406"/>
                    <a:pt x="971320" y="970502"/>
                    <a:pt x="970367" y="979170"/>
                  </a:cubicBezTo>
                  <a:cubicBezTo>
                    <a:pt x="973891" y="980504"/>
                    <a:pt x="977130" y="982123"/>
                    <a:pt x="980559" y="983552"/>
                  </a:cubicBezTo>
                  <a:cubicBezTo>
                    <a:pt x="983416" y="984790"/>
                    <a:pt x="985512" y="986790"/>
                    <a:pt x="989989" y="985838"/>
                  </a:cubicBezTo>
                  <a:cubicBezTo>
                    <a:pt x="993227" y="984885"/>
                    <a:pt x="992751" y="982504"/>
                    <a:pt x="993799" y="980599"/>
                  </a:cubicBezTo>
                  <a:cubicBezTo>
                    <a:pt x="994275" y="979742"/>
                    <a:pt x="998371" y="980218"/>
                    <a:pt x="999037" y="979456"/>
                  </a:cubicBezTo>
                  <a:cubicBezTo>
                    <a:pt x="1001419" y="976979"/>
                    <a:pt x="997799" y="970026"/>
                    <a:pt x="1007324" y="971074"/>
                  </a:cubicBezTo>
                  <a:cubicBezTo>
                    <a:pt x="1021326" y="968026"/>
                    <a:pt x="1022755" y="982409"/>
                    <a:pt x="1034375" y="982694"/>
                  </a:cubicBezTo>
                  <a:cubicBezTo>
                    <a:pt x="1034756" y="978218"/>
                    <a:pt x="1047043" y="972979"/>
                    <a:pt x="1050187" y="979265"/>
                  </a:cubicBezTo>
                  <a:cubicBezTo>
                    <a:pt x="1057235" y="986314"/>
                    <a:pt x="1044948" y="984980"/>
                    <a:pt x="1045234" y="989076"/>
                  </a:cubicBezTo>
                  <a:cubicBezTo>
                    <a:pt x="1048472" y="990695"/>
                    <a:pt x="1055140" y="987552"/>
                    <a:pt x="1055425" y="993458"/>
                  </a:cubicBezTo>
                  <a:cubicBezTo>
                    <a:pt x="1060188" y="1000601"/>
                    <a:pt x="1046948" y="1000030"/>
                    <a:pt x="1048663" y="1005840"/>
                  </a:cubicBezTo>
                  <a:cubicBezTo>
                    <a:pt x="1053139" y="1004792"/>
                    <a:pt x="1055997" y="1005935"/>
                    <a:pt x="1058092" y="1008126"/>
                  </a:cubicBezTo>
                  <a:cubicBezTo>
                    <a:pt x="1050091" y="1010412"/>
                    <a:pt x="1057330" y="1019175"/>
                    <a:pt x="1045234" y="1019651"/>
                  </a:cubicBezTo>
                  <a:cubicBezTo>
                    <a:pt x="1039614" y="1013841"/>
                    <a:pt x="1053235" y="1016222"/>
                    <a:pt x="1047520" y="1010412"/>
                  </a:cubicBezTo>
                  <a:cubicBezTo>
                    <a:pt x="1042852" y="1011269"/>
                    <a:pt x="1039519" y="1012603"/>
                    <a:pt x="1037709" y="1014698"/>
                  </a:cubicBezTo>
                  <a:cubicBezTo>
                    <a:pt x="1036471" y="1017842"/>
                    <a:pt x="1032375" y="1014889"/>
                    <a:pt x="1027136" y="1016984"/>
                  </a:cubicBezTo>
                  <a:cubicBezTo>
                    <a:pt x="1026565" y="1017175"/>
                    <a:pt x="1024183" y="1021556"/>
                    <a:pt x="1023326" y="1022223"/>
                  </a:cubicBezTo>
                  <a:cubicBezTo>
                    <a:pt x="1013992" y="1028890"/>
                    <a:pt x="995989" y="1032129"/>
                    <a:pt x="987607" y="1025652"/>
                  </a:cubicBezTo>
                  <a:cubicBezTo>
                    <a:pt x="989227" y="1022413"/>
                    <a:pt x="989703" y="1018604"/>
                    <a:pt x="992560" y="1015841"/>
                  </a:cubicBezTo>
                  <a:cubicBezTo>
                    <a:pt x="999228" y="1012793"/>
                    <a:pt x="999323" y="1018699"/>
                    <a:pt x="1004562" y="1017556"/>
                  </a:cubicBezTo>
                  <a:cubicBezTo>
                    <a:pt x="1011229" y="1015460"/>
                    <a:pt x="1009515" y="1024985"/>
                    <a:pt x="1017325" y="1021366"/>
                  </a:cubicBezTo>
                  <a:cubicBezTo>
                    <a:pt x="1022183" y="1015746"/>
                    <a:pt x="1011706" y="1012888"/>
                    <a:pt x="1015516" y="1008602"/>
                  </a:cubicBezTo>
                  <a:cubicBezTo>
                    <a:pt x="1020754" y="1007459"/>
                    <a:pt x="1026088" y="1006316"/>
                    <a:pt x="1031327" y="1005173"/>
                  </a:cubicBezTo>
                  <a:cubicBezTo>
                    <a:pt x="1028184" y="995267"/>
                    <a:pt x="1013325" y="1001459"/>
                    <a:pt x="1009515" y="992410"/>
                  </a:cubicBezTo>
                  <a:cubicBezTo>
                    <a:pt x="1010277" y="988790"/>
                    <a:pt x="1022564" y="990029"/>
                    <a:pt x="1017802" y="984028"/>
                  </a:cubicBezTo>
                  <a:cubicBezTo>
                    <a:pt x="1015230" y="984695"/>
                    <a:pt x="1012468" y="985076"/>
                    <a:pt x="1009896" y="985742"/>
                  </a:cubicBezTo>
                  <a:cubicBezTo>
                    <a:pt x="1008467" y="986123"/>
                    <a:pt x="1007419" y="988505"/>
                    <a:pt x="1007991" y="988314"/>
                  </a:cubicBezTo>
                  <a:cubicBezTo>
                    <a:pt x="1004276" y="989171"/>
                    <a:pt x="1002276" y="986600"/>
                    <a:pt x="996751" y="988600"/>
                  </a:cubicBezTo>
                  <a:cubicBezTo>
                    <a:pt x="990846" y="990695"/>
                    <a:pt x="988274" y="995553"/>
                    <a:pt x="979797" y="996696"/>
                  </a:cubicBezTo>
                  <a:cubicBezTo>
                    <a:pt x="976368" y="1001744"/>
                    <a:pt x="983131" y="1000601"/>
                    <a:pt x="985417" y="1004221"/>
                  </a:cubicBezTo>
                  <a:cubicBezTo>
                    <a:pt x="985321" y="1004126"/>
                    <a:pt x="983226" y="1006888"/>
                    <a:pt x="984274" y="1008888"/>
                  </a:cubicBezTo>
                  <a:cubicBezTo>
                    <a:pt x="984559" y="1009460"/>
                    <a:pt x="990560" y="1010793"/>
                    <a:pt x="989131" y="1014413"/>
                  </a:cubicBezTo>
                  <a:cubicBezTo>
                    <a:pt x="985417" y="1013365"/>
                    <a:pt x="981130" y="1013270"/>
                    <a:pt x="975225" y="1015270"/>
                  </a:cubicBezTo>
                  <a:cubicBezTo>
                    <a:pt x="976368" y="1017461"/>
                    <a:pt x="972558" y="1019270"/>
                    <a:pt x="976749" y="1019365"/>
                  </a:cubicBezTo>
                  <a:cubicBezTo>
                    <a:pt x="977035" y="1023080"/>
                    <a:pt x="982559" y="1023747"/>
                    <a:pt x="979035" y="1025462"/>
                  </a:cubicBezTo>
                  <a:cubicBezTo>
                    <a:pt x="968938" y="1030129"/>
                    <a:pt x="967224" y="1023461"/>
                    <a:pt x="959128" y="1025462"/>
                  </a:cubicBezTo>
                  <a:cubicBezTo>
                    <a:pt x="962366" y="1030891"/>
                    <a:pt x="944173" y="1026986"/>
                    <a:pt x="947412" y="1032415"/>
                  </a:cubicBezTo>
                  <a:cubicBezTo>
                    <a:pt x="950079" y="1034891"/>
                    <a:pt x="957699" y="1030510"/>
                    <a:pt x="959413" y="1034129"/>
                  </a:cubicBezTo>
                  <a:cubicBezTo>
                    <a:pt x="956365" y="1039082"/>
                    <a:pt x="950079" y="1037082"/>
                    <a:pt x="943602" y="1037558"/>
                  </a:cubicBezTo>
                  <a:cubicBezTo>
                    <a:pt x="937982" y="1037939"/>
                    <a:pt x="930076" y="1039844"/>
                    <a:pt x="926266" y="1036987"/>
                  </a:cubicBezTo>
                  <a:cubicBezTo>
                    <a:pt x="939411" y="1035272"/>
                    <a:pt x="938554" y="1027462"/>
                    <a:pt x="950365" y="1025176"/>
                  </a:cubicBezTo>
                  <a:cubicBezTo>
                    <a:pt x="950365" y="1023461"/>
                    <a:pt x="948936" y="1021175"/>
                    <a:pt x="951508" y="1020509"/>
                  </a:cubicBezTo>
                  <a:cubicBezTo>
                    <a:pt x="951508" y="1018794"/>
                    <a:pt x="950079" y="1016508"/>
                    <a:pt x="952651" y="1015841"/>
                  </a:cubicBezTo>
                  <a:cubicBezTo>
                    <a:pt x="951127" y="1011841"/>
                    <a:pt x="944554" y="1014794"/>
                    <a:pt x="944364" y="1008888"/>
                  </a:cubicBezTo>
                  <a:cubicBezTo>
                    <a:pt x="946936" y="1008221"/>
                    <a:pt x="949698" y="1007840"/>
                    <a:pt x="952270" y="1007174"/>
                  </a:cubicBezTo>
                  <a:cubicBezTo>
                    <a:pt x="953984" y="1006697"/>
                    <a:pt x="954365" y="1004507"/>
                    <a:pt x="954175" y="1004602"/>
                  </a:cubicBezTo>
                  <a:cubicBezTo>
                    <a:pt x="958080" y="1003459"/>
                    <a:pt x="964652" y="1007269"/>
                    <a:pt x="964747" y="1002316"/>
                  </a:cubicBezTo>
                  <a:cubicBezTo>
                    <a:pt x="949222" y="1000601"/>
                    <a:pt x="969319" y="998696"/>
                    <a:pt x="970367" y="994505"/>
                  </a:cubicBezTo>
                  <a:cubicBezTo>
                    <a:pt x="966652" y="993458"/>
                    <a:pt x="962366" y="993362"/>
                    <a:pt x="956461" y="995363"/>
                  </a:cubicBezTo>
                  <a:cubicBezTo>
                    <a:pt x="950269" y="990410"/>
                    <a:pt x="930648" y="992029"/>
                    <a:pt x="925219" y="995553"/>
                  </a:cubicBezTo>
                  <a:cubicBezTo>
                    <a:pt x="922266" y="1000506"/>
                    <a:pt x="926362" y="998030"/>
                    <a:pt x="928171" y="1003649"/>
                  </a:cubicBezTo>
                  <a:cubicBezTo>
                    <a:pt x="932934" y="1000697"/>
                    <a:pt x="941887" y="1006316"/>
                    <a:pt x="935696" y="1008602"/>
                  </a:cubicBezTo>
                  <a:cubicBezTo>
                    <a:pt x="926266" y="1013460"/>
                    <a:pt x="927124" y="1004126"/>
                    <a:pt x="920266" y="1005364"/>
                  </a:cubicBezTo>
                  <a:cubicBezTo>
                    <a:pt x="925219" y="1012603"/>
                    <a:pt x="908740" y="1010698"/>
                    <a:pt x="903311" y="1013460"/>
                  </a:cubicBezTo>
                  <a:cubicBezTo>
                    <a:pt x="905216" y="1019937"/>
                    <a:pt x="912836" y="1018699"/>
                    <a:pt x="913789" y="1026509"/>
                  </a:cubicBezTo>
                  <a:cubicBezTo>
                    <a:pt x="905883" y="1028224"/>
                    <a:pt x="897977" y="1029938"/>
                    <a:pt x="890071" y="1031653"/>
                  </a:cubicBezTo>
                  <a:cubicBezTo>
                    <a:pt x="891500" y="1025081"/>
                    <a:pt x="887785" y="1025271"/>
                    <a:pt x="884452" y="1024128"/>
                  </a:cubicBezTo>
                  <a:cubicBezTo>
                    <a:pt x="884261" y="1024033"/>
                    <a:pt x="888262" y="1013079"/>
                    <a:pt x="879594" y="1018604"/>
                  </a:cubicBezTo>
                  <a:cubicBezTo>
                    <a:pt x="875212" y="1019556"/>
                    <a:pt x="880165" y="1024509"/>
                    <a:pt x="876546" y="1025843"/>
                  </a:cubicBezTo>
                  <a:cubicBezTo>
                    <a:pt x="873212" y="1027271"/>
                    <a:pt x="872545" y="1029843"/>
                    <a:pt x="866735" y="1030129"/>
                  </a:cubicBezTo>
                  <a:cubicBezTo>
                    <a:pt x="867211" y="1021366"/>
                    <a:pt x="868640" y="1022985"/>
                    <a:pt x="866735" y="1014794"/>
                  </a:cubicBezTo>
                  <a:cubicBezTo>
                    <a:pt x="861211" y="1016127"/>
                    <a:pt x="858448" y="1020128"/>
                    <a:pt x="857686" y="1021175"/>
                  </a:cubicBezTo>
                  <a:cubicBezTo>
                    <a:pt x="852638" y="1027748"/>
                    <a:pt x="841494" y="1027843"/>
                    <a:pt x="837398" y="1027748"/>
                  </a:cubicBezTo>
                  <a:cubicBezTo>
                    <a:pt x="834160" y="1027748"/>
                    <a:pt x="830064" y="1030034"/>
                    <a:pt x="828730" y="1027462"/>
                  </a:cubicBezTo>
                  <a:cubicBezTo>
                    <a:pt x="833588" y="1021842"/>
                    <a:pt x="823111" y="1018985"/>
                    <a:pt x="826921" y="1014698"/>
                  </a:cubicBezTo>
                  <a:cubicBezTo>
                    <a:pt x="829588" y="1015365"/>
                    <a:pt x="828540" y="1012222"/>
                    <a:pt x="828826" y="1012127"/>
                  </a:cubicBezTo>
                  <a:cubicBezTo>
                    <a:pt x="830540" y="1011174"/>
                    <a:pt x="835207" y="1012793"/>
                    <a:pt x="834826" y="1012984"/>
                  </a:cubicBezTo>
                  <a:cubicBezTo>
                    <a:pt x="837970" y="1011555"/>
                    <a:pt x="838065" y="1008126"/>
                    <a:pt x="841208" y="1007174"/>
                  </a:cubicBezTo>
                  <a:cubicBezTo>
                    <a:pt x="844351" y="1006316"/>
                    <a:pt x="847209" y="1008031"/>
                    <a:pt x="852448" y="1006888"/>
                  </a:cubicBezTo>
                  <a:cubicBezTo>
                    <a:pt x="862735" y="1004697"/>
                    <a:pt x="863211" y="1000887"/>
                    <a:pt x="869021" y="1005459"/>
                  </a:cubicBezTo>
                  <a:cubicBezTo>
                    <a:pt x="877689" y="1005173"/>
                    <a:pt x="872069" y="998792"/>
                    <a:pt x="880737" y="998506"/>
                  </a:cubicBezTo>
                  <a:cubicBezTo>
                    <a:pt x="883690" y="1002030"/>
                    <a:pt x="888643" y="999554"/>
                    <a:pt x="892738" y="1000220"/>
                  </a:cubicBezTo>
                  <a:cubicBezTo>
                    <a:pt x="895786" y="1000697"/>
                    <a:pt x="899406" y="1006221"/>
                    <a:pt x="904740" y="1001935"/>
                  </a:cubicBezTo>
                  <a:cubicBezTo>
                    <a:pt x="916170" y="996029"/>
                    <a:pt x="924266" y="988790"/>
                    <a:pt x="937887" y="983742"/>
                  </a:cubicBezTo>
                  <a:cubicBezTo>
                    <a:pt x="945031" y="983075"/>
                    <a:pt x="948079" y="988028"/>
                    <a:pt x="955889" y="986409"/>
                  </a:cubicBezTo>
                  <a:cubicBezTo>
                    <a:pt x="957794" y="981551"/>
                    <a:pt x="968843" y="980599"/>
                    <a:pt x="968748" y="974884"/>
                  </a:cubicBezTo>
                  <a:cubicBezTo>
                    <a:pt x="962842" y="974884"/>
                    <a:pt x="952365" y="981170"/>
                    <a:pt x="949603" y="976884"/>
                  </a:cubicBezTo>
                  <a:cubicBezTo>
                    <a:pt x="947888" y="969931"/>
                    <a:pt x="965509" y="971264"/>
                    <a:pt x="965033" y="964787"/>
                  </a:cubicBezTo>
                  <a:cubicBezTo>
                    <a:pt x="952555" y="965740"/>
                    <a:pt x="933315" y="975932"/>
                    <a:pt x="926647" y="968788"/>
                  </a:cubicBezTo>
                  <a:cubicBezTo>
                    <a:pt x="934363" y="968693"/>
                    <a:pt x="930457" y="963644"/>
                    <a:pt x="935696" y="962406"/>
                  </a:cubicBezTo>
                  <a:cubicBezTo>
                    <a:pt x="940173" y="964311"/>
                    <a:pt x="946459" y="962978"/>
                    <a:pt x="945507" y="958120"/>
                  </a:cubicBezTo>
                  <a:cubicBezTo>
                    <a:pt x="933696" y="961454"/>
                    <a:pt x="929124" y="960215"/>
                    <a:pt x="921028" y="961263"/>
                  </a:cubicBezTo>
                  <a:cubicBezTo>
                    <a:pt x="915598" y="962025"/>
                    <a:pt x="914741" y="960787"/>
                    <a:pt x="913122" y="962978"/>
                  </a:cubicBezTo>
                  <a:cubicBezTo>
                    <a:pt x="910264" y="966883"/>
                    <a:pt x="895120" y="964883"/>
                    <a:pt x="893977" y="964978"/>
                  </a:cubicBezTo>
                  <a:cubicBezTo>
                    <a:pt x="882356" y="966121"/>
                    <a:pt x="877213" y="966692"/>
                    <a:pt x="869497" y="968121"/>
                  </a:cubicBezTo>
                  <a:cubicBezTo>
                    <a:pt x="861211" y="969645"/>
                    <a:pt x="860258" y="972122"/>
                    <a:pt x="857115" y="972979"/>
                  </a:cubicBezTo>
                  <a:cubicBezTo>
                    <a:pt x="853781" y="973836"/>
                    <a:pt x="847304" y="970693"/>
                    <a:pt x="846542" y="975265"/>
                  </a:cubicBezTo>
                  <a:cubicBezTo>
                    <a:pt x="856162" y="978694"/>
                    <a:pt x="867402" y="981551"/>
                    <a:pt x="879213" y="979075"/>
                  </a:cubicBezTo>
                  <a:cubicBezTo>
                    <a:pt x="888166" y="977170"/>
                    <a:pt x="895691" y="969740"/>
                    <a:pt x="903311" y="967264"/>
                  </a:cubicBezTo>
                  <a:cubicBezTo>
                    <a:pt x="904454" y="972788"/>
                    <a:pt x="914074" y="966597"/>
                    <a:pt x="914170" y="973646"/>
                  </a:cubicBezTo>
                  <a:cubicBezTo>
                    <a:pt x="908264" y="979932"/>
                    <a:pt x="897310" y="977837"/>
                    <a:pt x="887881" y="979361"/>
                  </a:cubicBezTo>
                  <a:cubicBezTo>
                    <a:pt x="876927" y="981170"/>
                    <a:pt x="868545" y="983742"/>
                    <a:pt x="863401" y="982504"/>
                  </a:cubicBezTo>
                  <a:cubicBezTo>
                    <a:pt x="860449" y="981837"/>
                    <a:pt x="861877" y="981361"/>
                    <a:pt x="857401" y="981647"/>
                  </a:cubicBezTo>
                  <a:cubicBezTo>
                    <a:pt x="851114" y="982028"/>
                    <a:pt x="845399" y="984980"/>
                    <a:pt x="839017" y="985647"/>
                  </a:cubicBezTo>
                  <a:cubicBezTo>
                    <a:pt x="836065" y="986695"/>
                    <a:pt x="837303" y="989457"/>
                    <a:pt x="838636" y="992315"/>
                  </a:cubicBezTo>
                  <a:cubicBezTo>
                    <a:pt x="833874" y="993838"/>
                    <a:pt x="831969" y="991267"/>
                    <a:pt x="827397" y="992600"/>
                  </a:cubicBezTo>
                  <a:cubicBezTo>
                    <a:pt x="827873" y="987171"/>
                    <a:pt x="841303" y="987171"/>
                    <a:pt x="836827" y="979646"/>
                  </a:cubicBezTo>
                  <a:cubicBezTo>
                    <a:pt x="820348" y="982599"/>
                    <a:pt x="817491" y="982313"/>
                    <a:pt x="802632" y="987076"/>
                  </a:cubicBezTo>
                  <a:cubicBezTo>
                    <a:pt x="802632" y="993458"/>
                    <a:pt x="820729" y="990219"/>
                    <a:pt x="814252" y="995458"/>
                  </a:cubicBezTo>
                  <a:cubicBezTo>
                    <a:pt x="810538" y="1000601"/>
                    <a:pt x="799679" y="1000030"/>
                    <a:pt x="793202" y="1000030"/>
                  </a:cubicBezTo>
                  <a:cubicBezTo>
                    <a:pt x="787963" y="1001173"/>
                    <a:pt x="791869" y="1006316"/>
                    <a:pt x="784153" y="1006412"/>
                  </a:cubicBezTo>
                  <a:cubicBezTo>
                    <a:pt x="781677" y="1007555"/>
                    <a:pt x="781963" y="1005650"/>
                    <a:pt x="780820" y="1004983"/>
                  </a:cubicBezTo>
                  <a:cubicBezTo>
                    <a:pt x="777010" y="1002887"/>
                    <a:pt x="759960" y="1005840"/>
                    <a:pt x="753769" y="1008698"/>
                  </a:cubicBezTo>
                  <a:cubicBezTo>
                    <a:pt x="751483" y="1009745"/>
                    <a:pt x="751959" y="1017175"/>
                    <a:pt x="744720" y="1015079"/>
                  </a:cubicBezTo>
                  <a:cubicBezTo>
                    <a:pt x="741291" y="1020223"/>
                    <a:pt x="745387" y="1024223"/>
                    <a:pt x="743196" y="1026319"/>
                  </a:cubicBezTo>
                  <a:cubicBezTo>
                    <a:pt x="738338" y="1028986"/>
                    <a:pt x="735100" y="1034891"/>
                    <a:pt x="728146" y="1031748"/>
                  </a:cubicBezTo>
                  <a:cubicBezTo>
                    <a:pt x="728051" y="1026033"/>
                    <a:pt x="738529" y="1024890"/>
                    <a:pt x="737576" y="1018794"/>
                  </a:cubicBezTo>
                  <a:cubicBezTo>
                    <a:pt x="731385" y="1024128"/>
                    <a:pt x="724146" y="1017175"/>
                    <a:pt x="725575" y="1017080"/>
                  </a:cubicBezTo>
                  <a:cubicBezTo>
                    <a:pt x="721479" y="1017365"/>
                    <a:pt x="720717" y="1019937"/>
                    <a:pt x="718431" y="1020794"/>
                  </a:cubicBezTo>
                  <a:cubicBezTo>
                    <a:pt x="711001" y="1023557"/>
                    <a:pt x="708239" y="1023747"/>
                    <a:pt x="706048" y="1025652"/>
                  </a:cubicBezTo>
                  <a:cubicBezTo>
                    <a:pt x="701857" y="1029176"/>
                    <a:pt x="700714" y="1032796"/>
                    <a:pt x="698524" y="1036034"/>
                  </a:cubicBezTo>
                  <a:cubicBezTo>
                    <a:pt x="699667" y="1040511"/>
                    <a:pt x="703096" y="1042035"/>
                    <a:pt x="708620" y="1040416"/>
                  </a:cubicBezTo>
                  <a:cubicBezTo>
                    <a:pt x="710049" y="1045559"/>
                    <a:pt x="715002" y="1045845"/>
                    <a:pt x="719479" y="1046798"/>
                  </a:cubicBezTo>
                  <a:cubicBezTo>
                    <a:pt x="723765" y="1042416"/>
                    <a:pt x="727765" y="1037844"/>
                    <a:pt x="734909" y="1034701"/>
                  </a:cubicBezTo>
                  <a:cubicBezTo>
                    <a:pt x="752911" y="1030510"/>
                    <a:pt x="773581" y="1027462"/>
                    <a:pt x="786820" y="1021175"/>
                  </a:cubicBezTo>
                  <a:cubicBezTo>
                    <a:pt x="788821" y="1013841"/>
                    <a:pt x="773962" y="1015079"/>
                    <a:pt x="780439" y="1011650"/>
                  </a:cubicBezTo>
                  <a:cubicBezTo>
                    <a:pt x="786916" y="1007459"/>
                    <a:pt x="791392" y="1013746"/>
                    <a:pt x="795869" y="1014889"/>
                  </a:cubicBezTo>
                  <a:cubicBezTo>
                    <a:pt x="800536" y="1016127"/>
                    <a:pt x="810442" y="1014032"/>
                    <a:pt x="812062" y="1020128"/>
                  </a:cubicBezTo>
                  <a:cubicBezTo>
                    <a:pt x="812824" y="1022128"/>
                    <a:pt x="813586" y="1024223"/>
                    <a:pt x="814348" y="1026224"/>
                  </a:cubicBezTo>
                  <a:cubicBezTo>
                    <a:pt x="811966" y="1029748"/>
                    <a:pt x="803680" y="1030700"/>
                    <a:pt x="796631" y="1032224"/>
                  </a:cubicBezTo>
                  <a:cubicBezTo>
                    <a:pt x="805489" y="1042797"/>
                    <a:pt x="783487" y="1037368"/>
                    <a:pt x="785677" y="1041178"/>
                  </a:cubicBezTo>
                  <a:cubicBezTo>
                    <a:pt x="798250" y="1044035"/>
                    <a:pt x="781486" y="1048322"/>
                    <a:pt x="780724" y="1050989"/>
                  </a:cubicBezTo>
                  <a:cubicBezTo>
                    <a:pt x="785011" y="1054322"/>
                    <a:pt x="793869" y="1051179"/>
                    <a:pt x="798727" y="1053656"/>
                  </a:cubicBezTo>
                  <a:cubicBezTo>
                    <a:pt x="801203" y="1058132"/>
                    <a:pt x="791964" y="1057561"/>
                    <a:pt x="793107" y="1061466"/>
                  </a:cubicBezTo>
                  <a:cubicBezTo>
                    <a:pt x="801679" y="1062609"/>
                    <a:pt x="804442" y="1053084"/>
                    <a:pt x="808918" y="1058037"/>
                  </a:cubicBezTo>
                  <a:cubicBezTo>
                    <a:pt x="810633" y="1069086"/>
                    <a:pt x="794440" y="1064990"/>
                    <a:pt x="785963" y="1065181"/>
                  </a:cubicBezTo>
                  <a:cubicBezTo>
                    <a:pt x="791392" y="1057656"/>
                    <a:pt x="778534" y="1059942"/>
                    <a:pt x="778057" y="1051560"/>
                  </a:cubicBezTo>
                  <a:cubicBezTo>
                    <a:pt x="771676" y="1053275"/>
                    <a:pt x="765484" y="1054608"/>
                    <a:pt x="761484" y="1052989"/>
                  </a:cubicBezTo>
                  <a:cubicBezTo>
                    <a:pt x="759960" y="1047845"/>
                    <a:pt x="764151" y="1045559"/>
                    <a:pt x="755864" y="1045464"/>
                  </a:cubicBezTo>
                  <a:cubicBezTo>
                    <a:pt x="756436" y="1048607"/>
                    <a:pt x="750149" y="1048703"/>
                    <a:pt x="746053" y="1049750"/>
                  </a:cubicBezTo>
                  <a:cubicBezTo>
                    <a:pt x="738719" y="1045559"/>
                    <a:pt x="723765" y="1051941"/>
                    <a:pt x="714811" y="1049941"/>
                  </a:cubicBezTo>
                  <a:cubicBezTo>
                    <a:pt x="712716" y="1052417"/>
                    <a:pt x="716716" y="1057561"/>
                    <a:pt x="709192" y="1057751"/>
                  </a:cubicBezTo>
                  <a:cubicBezTo>
                    <a:pt x="699571" y="1060895"/>
                    <a:pt x="692428" y="1060514"/>
                    <a:pt x="688522" y="1055656"/>
                  </a:cubicBezTo>
                  <a:cubicBezTo>
                    <a:pt x="696238" y="1053275"/>
                    <a:pt x="709858" y="1053465"/>
                    <a:pt x="708049" y="1046988"/>
                  </a:cubicBezTo>
                  <a:cubicBezTo>
                    <a:pt x="700143" y="1048703"/>
                    <a:pt x="692237" y="1050417"/>
                    <a:pt x="684331" y="1052132"/>
                  </a:cubicBezTo>
                  <a:cubicBezTo>
                    <a:pt x="681569" y="1054894"/>
                    <a:pt x="681188" y="1058704"/>
                    <a:pt x="676045" y="1060514"/>
                  </a:cubicBezTo>
                  <a:cubicBezTo>
                    <a:pt x="670711" y="1060799"/>
                    <a:pt x="671092" y="1053084"/>
                    <a:pt x="663281" y="1056704"/>
                  </a:cubicBezTo>
                  <a:cubicBezTo>
                    <a:pt x="663281" y="1061276"/>
                    <a:pt x="660709" y="1064705"/>
                    <a:pt x="655756" y="1067086"/>
                  </a:cubicBezTo>
                  <a:cubicBezTo>
                    <a:pt x="648136" y="1064133"/>
                    <a:pt x="626705" y="1075373"/>
                    <a:pt x="627181" y="1066705"/>
                  </a:cubicBezTo>
                  <a:cubicBezTo>
                    <a:pt x="617942" y="1072515"/>
                    <a:pt x="610989" y="1068800"/>
                    <a:pt x="604988" y="1075944"/>
                  </a:cubicBezTo>
                  <a:cubicBezTo>
                    <a:pt x="602988" y="1073658"/>
                    <a:pt x="600035" y="1072515"/>
                    <a:pt x="595558" y="1073658"/>
                  </a:cubicBezTo>
                  <a:cubicBezTo>
                    <a:pt x="590701" y="1074992"/>
                    <a:pt x="596225" y="1080707"/>
                    <a:pt x="589939" y="1081469"/>
                  </a:cubicBezTo>
                  <a:cubicBezTo>
                    <a:pt x="584033" y="1079278"/>
                    <a:pt x="582319" y="1085088"/>
                    <a:pt x="577556" y="1086326"/>
                  </a:cubicBezTo>
                  <a:cubicBezTo>
                    <a:pt x="570889" y="1088041"/>
                    <a:pt x="576889" y="1092708"/>
                    <a:pt x="571936" y="1094137"/>
                  </a:cubicBezTo>
                  <a:cubicBezTo>
                    <a:pt x="570508" y="1102233"/>
                    <a:pt x="581366" y="1093375"/>
                    <a:pt x="582033" y="1098518"/>
                  </a:cubicBezTo>
                  <a:cubicBezTo>
                    <a:pt x="577270" y="1105948"/>
                    <a:pt x="592415" y="1104519"/>
                    <a:pt x="593272" y="1113568"/>
                  </a:cubicBezTo>
                  <a:cubicBezTo>
                    <a:pt x="585748" y="1118521"/>
                    <a:pt x="579842" y="1112234"/>
                    <a:pt x="578604" y="1112425"/>
                  </a:cubicBezTo>
                  <a:cubicBezTo>
                    <a:pt x="573651" y="1112901"/>
                    <a:pt x="573460" y="1116806"/>
                    <a:pt x="568793" y="1116711"/>
                  </a:cubicBezTo>
                  <a:cubicBezTo>
                    <a:pt x="567841" y="1116711"/>
                    <a:pt x="563364" y="1114044"/>
                    <a:pt x="562030" y="1113854"/>
                  </a:cubicBezTo>
                  <a:cubicBezTo>
                    <a:pt x="558125" y="1113187"/>
                    <a:pt x="556506" y="1112901"/>
                    <a:pt x="554125" y="1115568"/>
                  </a:cubicBezTo>
                  <a:cubicBezTo>
                    <a:pt x="552982" y="1122045"/>
                    <a:pt x="562221" y="1119092"/>
                    <a:pt x="564221" y="1119950"/>
                  </a:cubicBezTo>
                  <a:cubicBezTo>
                    <a:pt x="567745" y="1121378"/>
                    <a:pt x="571174" y="1122617"/>
                    <a:pt x="572508" y="1126903"/>
                  </a:cubicBezTo>
                  <a:cubicBezTo>
                    <a:pt x="563364" y="1126998"/>
                    <a:pt x="571365" y="1134332"/>
                    <a:pt x="564221" y="1135285"/>
                  </a:cubicBezTo>
                  <a:cubicBezTo>
                    <a:pt x="559268" y="1134237"/>
                    <a:pt x="553648" y="1136809"/>
                    <a:pt x="547648" y="1136714"/>
                  </a:cubicBezTo>
                  <a:cubicBezTo>
                    <a:pt x="543742" y="1136618"/>
                    <a:pt x="541933" y="1134332"/>
                    <a:pt x="538218" y="1134428"/>
                  </a:cubicBezTo>
                  <a:cubicBezTo>
                    <a:pt x="526978" y="1134713"/>
                    <a:pt x="526693" y="1137952"/>
                    <a:pt x="521263" y="1142524"/>
                  </a:cubicBezTo>
                  <a:cubicBezTo>
                    <a:pt x="522502" y="1133666"/>
                    <a:pt x="509643" y="1144334"/>
                    <a:pt x="508500" y="1138714"/>
                  </a:cubicBezTo>
                  <a:cubicBezTo>
                    <a:pt x="504214" y="1140809"/>
                    <a:pt x="497927" y="1142143"/>
                    <a:pt x="496879" y="1145667"/>
                  </a:cubicBezTo>
                  <a:cubicBezTo>
                    <a:pt x="504404" y="1145477"/>
                    <a:pt x="513643" y="1142905"/>
                    <a:pt x="519454" y="1145096"/>
                  </a:cubicBezTo>
                  <a:cubicBezTo>
                    <a:pt x="520406" y="1147763"/>
                    <a:pt x="521454" y="1150525"/>
                    <a:pt x="522406" y="1153192"/>
                  </a:cubicBezTo>
                  <a:cubicBezTo>
                    <a:pt x="526026" y="1153287"/>
                    <a:pt x="528788" y="1154621"/>
                    <a:pt x="529931" y="1158145"/>
                  </a:cubicBezTo>
                  <a:cubicBezTo>
                    <a:pt x="538885" y="1155002"/>
                    <a:pt x="539075" y="1163860"/>
                    <a:pt x="547933" y="1160812"/>
                  </a:cubicBezTo>
                  <a:cubicBezTo>
                    <a:pt x="557935" y="1157192"/>
                    <a:pt x="562316" y="1151096"/>
                    <a:pt x="571270" y="1147001"/>
                  </a:cubicBezTo>
                  <a:cubicBezTo>
                    <a:pt x="574699" y="1148429"/>
                    <a:pt x="578032" y="1149858"/>
                    <a:pt x="581461" y="1151382"/>
                  </a:cubicBezTo>
                  <a:cubicBezTo>
                    <a:pt x="601559" y="1148620"/>
                    <a:pt x="613942" y="1142619"/>
                    <a:pt x="620609" y="1134142"/>
                  </a:cubicBezTo>
                  <a:cubicBezTo>
                    <a:pt x="616228" y="1126998"/>
                    <a:pt x="611941" y="1123379"/>
                    <a:pt x="617275" y="1117378"/>
                  </a:cubicBezTo>
                  <a:cubicBezTo>
                    <a:pt x="614323" y="1118711"/>
                    <a:pt x="606036" y="1113473"/>
                    <a:pt x="612418" y="1111853"/>
                  </a:cubicBezTo>
                  <a:cubicBezTo>
                    <a:pt x="619847" y="1109758"/>
                    <a:pt x="625943" y="1109472"/>
                    <a:pt x="629658" y="1112425"/>
                  </a:cubicBezTo>
                  <a:cubicBezTo>
                    <a:pt x="625562" y="1121093"/>
                    <a:pt x="636040" y="1130618"/>
                    <a:pt x="643183" y="1133570"/>
                  </a:cubicBezTo>
                  <a:cubicBezTo>
                    <a:pt x="653756" y="1131284"/>
                    <a:pt x="664234" y="1128998"/>
                    <a:pt x="674806" y="1126712"/>
                  </a:cubicBezTo>
                  <a:cubicBezTo>
                    <a:pt x="674806" y="1124998"/>
                    <a:pt x="676140" y="1123855"/>
                    <a:pt x="679283" y="1123569"/>
                  </a:cubicBezTo>
                  <a:cubicBezTo>
                    <a:pt x="682903" y="1121188"/>
                    <a:pt x="674997" y="1113758"/>
                    <a:pt x="684236" y="1113758"/>
                  </a:cubicBezTo>
                  <a:cubicBezTo>
                    <a:pt x="692332" y="1112806"/>
                    <a:pt x="698524" y="1114425"/>
                    <a:pt x="703000" y="1118426"/>
                  </a:cubicBezTo>
                  <a:cubicBezTo>
                    <a:pt x="731575" y="1118045"/>
                    <a:pt x="751006" y="1101947"/>
                    <a:pt x="779391" y="1101757"/>
                  </a:cubicBezTo>
                  <a:cubicBezTo>
                    <a:pt x="788154" y="1099280"/>
                    <a:pt x="780820" y="1089851"/>
                    <a:pt x="788059" y="1086707"/>
                  </a:cubicBezTo>
                  <a:cubicBezTo>
                    <a:pt x="800917" y="1085945"/>
                    <a:pt x="791678" y="1096518"/>
                    <a:pt x="804918" y="1093946"/>
                  </a:cubicBezTo>
                  <a:cubicBezTo>
                    <a:pt x="817586" y="1087565"/>
                    <a:pt x="834160" y="1089755"/>
                    <a:pt x="847780" y="1086803"/>
                  </a:cubicBezTo>
                  <a:cubicBezTo>
                    <a:pt x="859782" y="1084231"/>
                    <a:pt x="872641" y="1077278"/>
                    <a:pt x="885785" y="1074134"/>
                  </a:cubicBezTo>
                  <a:cubicBezTo>
                    <a:pt x="888643" y="1073468"/>
                    <a:pt x="887881" y="1075468"/>
                    <a:pt x="889119" y="1075563"/>
                  </a:cubicBezTo>
                  <a:cubicBezTo>
                    <a:pt x="896834" y="1076325"/>
                    <a:pt x="912169" y="1071182"/>
                    <a:pt x="918075" y="1069277"/>
                  </a:cubicBezTo>
                  <a:cubicBezTo>
                    <a:pt x="924933" y="1066991"/>
                    <a:pt x="928743" y="1062609"/>
                    <a:pt x="935029" y="1061180"/>
                  </a:cubicBezTo>
                  <a:cubicBezTo>
                    <a:pt x="938077" y="1060514"/>
                    <a:pt x="939697" y="1061942"/>
                    <a:pt x="943697" y="1061466"/>
                  </a:cubicBezTo>
                  <a:cubicBezTo>
                    <a:pt x="953889" y="1060323"/>
                    <a:pt x="956842" y="1060133"/>
                    <a:pt x="962842" y="1059466"/>
                  </a:cubicBezTo>
                  <a:cubicBezTo>
                    <a:pt x="966748" y="1059085"/>
                    <a:pt x="972463" y="1057847"/>
                    <a:pt x="975987" y="1056608"/>
                  </a:cubicBezTo>
                  <a:cubicBezTo>
                    <a:pt x="981511" y="1054608"/>
                    <a:pt x="986179" y="1048131"/>
                    <a:pt x="992179" y="1046512"/>
                  </a:cubicBezTo>
                  <a:cubicBezTo>
                    <a:pt x="1001419" y="1044035"/>
                    <a:pt x="1010277" y="1043559"/>
                    <a:pt x="1016659" y="1043369"/>
                  </a:cubicBezTo>
                  <a:cubicBezTo>
                    <a:pt x="1018754" y="1043273"/>
                    <a:pt x="1019421" y="1044797"/>
                    <a:pt x="1020088" y="1044797"/>
                  </a:cubicBezTo>
                  <a:cubicBezTo>
                    <a:pt x="1034756" y="1045559"/>
                    <a:pt x="1043329" y="1040702"/>
                    <a:pt x="1056949" y="1036796"/>
                  </a:cubicBezTo>
                  <a:cubicBezTo>
                    <a:pt x="1063998" y="1034796"/>
                    <a:pt x="1076857" y="1032605"/>
                    <a:pt x="1080667" y="1031653"/>
                  </a:cubicBezTo>
                  <a:cubicBezTo>
                    <a:pt x="1082667" y="1031081"/>
                    <a:pt x="1082381" y="1029081"/>
                    <a:pt x="1082572" y="1029081"/>
                  </a:cubicBezTo>
                  <a:cubicBezTo>
                    <a:pt x="1084667" y="1028319"/>
                    <a:pt x="1088572" y="1029938"/>
                    <a:pt x="1088572" y="1029938"/>
                  </a:cubicBezTo>
                  <a:cubicBezTo>
                    <a:pt x="1094192" y="1028319"/>
                    <a:pt x="1096478" y="1025843"/>
                    <a:pt x="1100955" y="1025081"/>
                  </a:cubicBezTo>
                  <a:cubicBezTo>
                    <a:pt x="1104098" y="1024509"/>
                    <a:pt x="1105527" y="1025747"/>
                    <a:pt x="1109623" y="1025366"/>
                  </a:cubicBezTo>
                  <a:cubicBezTo>
                    <a:pt x="1121243" y="1024223"/>
                    <a:pt x="1129911" y="1023080"/>
                    <a:pt x="1136674" y="1021652"/>
                  </a:cubicBezTo>
                  <a:cubicBezTo>
                    <a:pt x="1141722" y="1020604"/>
                    <a:pt x="1144294" y="1018127"/>
                    <a:pt x="1149056" y="1016794"/>
                  </a:cubicBezTo>
                  <a:cubicBezTo>
                    <a:pt x="1157438" y="1014413"/>
                    <a:pt x="1166392" y="1013936"/>
                    <a:pt x="1175345" y="1011079"/>
                  </a:cubicBezTo>
                  <a:cubicBezTo>
                    <a:pt x="1179250" y="1009840"/>
                    <a:pt x="1183441" y="1007174"/>
                    <a:pt x="1187728" y="1006221"/>
                  </a:cubicBezTo>
                  <a:cubicBezTo>
                    <a:pt x="1192204" y="1005173"/>
                    <a:pt x="1197538" y="1005935"/>
                    <a:pt x="1201634" y="1005364"/>
                  </a:cubicBezTo>
                  <a:cubicBezTo>
                    <a:pt x="1219732" y="1002697"/>
                    <a:pt x="1223827" y="995363"/>
                    <a:pt x="1235162" y="995934"/>
                  </a:cubicBezTo>
                  <a:cubicBezTo>
                    <a:pt x="1233352" y="990029"/>
                    <a:pt x="1245068" y="989933"/>
                    <a:pt x="1241925" y="983552"/>
                  </a:cubicBezTo>
                  <a:cubicBezTo>
                    <a:pt x="1236591" y="983742"/>
                    <a:pt x="1227066" y="989743"/>
                    <a:pt x="1227256" y="982409"/>
                  </a:cubicBezTo>
                  <a:cubicBezTo>
                    <a:pt x="1229923" y="973741"/>
                    <a:pt x="1246687" y="986885"/>
                    <a:pt x="1244973" y="976408"/>
                  </a:cubicBezTo>
                  <a:cubicBezTo>
                    <a:pt x="1239163" y="978313"/>
                    <a:pt x="1234876" y="978122"/>
                    <a:pt x="1232971" y="974693"/>
                  </a:cubicBezTo>
                  <a:cubicBezTo>
                    <a:pt x="1240210" y="974217"/>
                    <a:pt x="1235162" y="970883"/>
                    <a:pt x="1236019" y="967454"/>
                  </a:cubicBezTo>
                  <a:cubicBezTo>
                    <a:pt x="1236686" y="964787"/>
                    <a:pt x="1240877" y="960882"/>
                    <a:pt x="1238305" y="958215"/>
                  </a:cubicBezTo>
                  <a:cubicBezTo>
                    <a:pt x="1232209" y="959549"/>
                    <a:pt x="1226018" y="960882"/>
                    <a:pt x="1219827" y="962215"/>
                  </a:cubicBezTo>
                  <a:cubicBezTo>
                    <a:pt x="1219160" y="959644"/>
                    <a:pt x="1222018" y="958691"/>
                    <a:pt x="1223637" y="956977"/>
                  </a:cubicBezTo>
                  <a:cubicBezTo>
                    <a:pt x="1224589" y="955929"/>
                    <a:pt x="1220303" y="954500"/>
                    <a:pt x="1220303" y="955548"/>
                  </a:cubicBezTo>
                  <a:cubicBezTo>
                    <a:pt x="1220589" y="951738"/>
                    <a:pt x="1227066" y="947452"/>
                    <a:pt x="1218017" y="949452"/>
                  </a:cubicBezTo>
                  <a:cubicBezTo>
                    <a:pt x="1210302" y="949547"/>
                    <a:pt x="1214207" y="954596"/>
                    <a:pt x="1208968" y="955834"/>
                  </a:cubicBezTo>
                  <a:cubicBezTo>
                    <a:pt x="1210969" y="958215"/>
                    <a:pt x="1205063" y="957834"/>
                    <a:pt x="1204492" y="958977"/>
                  </a:cubicBezTo>
                  <a:cubicBezTo>
                    <a:pt x="1203444" y="960977"/>
                    <a:pt x="1208206" y="964978"/>
                    <a:pt x="1204111" y="965645"/>
                  </a:cubicBezTo>
                  <a:cubicBezTo>
                    <a:pt x="1195157" y="966502"/>
                    <a:pt x="1185823" y="971074"/>
                    <a:pt x="1177822" y="971360"/>
                  </a:cubicBezTo>
                  <a:cubicBezTo>
                    <a:pt x="1174393" y="971455"/>
                    <a:pt x="1171535" y="969740"/>
                    <a:pt x="1168392" y="969074"/>
                  </a:cubicBezTo>
                  <a:cubicBezTo>
                    <a:pt x="1164010" y="968026"/>
                    <a:pt x="1157057" y="970407"/>
                    <a:pt x="1158295" y="964692"/>
                  </a:cubicBezTo>
                  <a:cubicBezTo>
                    <a:pt x="1168487" y="959930"/>
                    <a:pt x="1176869" y="973550"/>
                    <a:pt x="1183441" y="963549"/>
                  </a:cubicBezTo>
                  <a:cubicBezTo>
                    <a:pt x="1180393" y="963644"/>
                    <a:pt x="1175917" y="961644"/>
                    <a:pt x="1179346" y="960025"/>
                  </a:cubicBezTo>
                  <a:cubicBezTo>
                    <a:pt x="1185346" y="962787"/>
                    <a:pt x="1186680" y="957453"/>
                    <a:pt x="1191728" y="955167"/>
                  </a:cubicBezTo>
                  <a:cubicBezTo>
                    <a:pt x="1192871" y="958691"/>
                    <a:pt x="1195633" y="959930"/>
                    <a:pt x="1199253" y="960120"/>
                  </a:cubicBezTo>
                  <a:cubicBezTo>
                    <a:pt x="1197634" y="954881"/>
                    <a:pt x="1208492" y="954977"/>
                    <a:pt x="1206778" y="949738"/>
                  </a:cubicBezTo>
                  <a:cubicBezTo>
                    <a:pt x="1195729" y="944309"/>
                    <a:pt x="1186870" y="952214"/>
                    <a:pt x="1179727" y="953453"/>
                  </a:cubicBezTo>
                  <a:cubicBezTo>
                    <a:pt x="1178107" y="953738"/>
                    <a:pt x="1176012" y="952024"/>
                    <a:pt x="1176393" y="952024"/>
                  </a:cubicBezTo>
                  <a:cubicBezTo>
                    <a:pt x="1173631" y="952500"/>
                    <a:pt x="1174012" y="954691"/>
                    <a:pt x="1171916" y="955167"/>
                  </a:cubicBezTo>
                  <a:cubicBezTo>
                    <a:pt x="1166392" y="956501"/>
                    <a:pt x="1160677" y="957548"/>
                    <a:pt x="1153438" y="959168"/>
                  </a:cubicBezTo>
                  <a:cubicBezTo>
                    <a:pt x="1152676" y="954024"/>
                    <a:pt x="1146961" y="955834"/>
                    <a:pt x="1147056" y="949643"/>
                  </a:cubicBezTo>
                  <a:cubicBezTo>
                    <a:pt x="1142008" y="949452"/>
                    <a:pt x="1132483" y="955453"/>
                    <a:pt x="1130482" y="951071"/>
                  </a:cubicBezTo>
                  <a:cubicBezTo>
                    <a:pt x="1139531" y="944404"/>
                    <a:pt x="1147913" y="943261"/>
                    <a:pt x="1159438" y="944785"/>
                  </a:cubicBezTo>
                  <a:cubicBezTo>
                    <a:pt x="1164772" y="942404"/>
                    <a:pt x="1166963" y="941356"/>
                    <a:pt x="1171821" y="939927"/>
                  </a:cubicBezTo>
                  <a:cubicBezTo>
                    <a:pt x="1184584" y="936022"/>
                    <a:pt x="1194967" y="937070"/>
                    <a:pt x="1201539" y="935641"/>
                  </a:cubicBezTo>
                  <a:cubicBezTo>
                    <a:pt x="1204206" y="935069"/>
                    <a:pt x="1203920" y="933069"/>
                    <a:pt x="1206016" y="932498"/>
                  </a:cubicBezTo>
                  <a:cubicBezTo>
                    <a:pt x="1209349" y="931640"/>
                    <a:pt x="1210492" y="933926"/>
                    <a:pt x="1214683" y="932783"/>
                  </a:cubicBezTo>
                  <a:cubicBezTo>
                    <a:pt x="1214112" y="932974"/>
                    <a:pt x="1215636" y="930688"/>
                    <a:pt x="1216588" y="930212"/>
                  </a:cubicBezTo>
                  <a:cubicBezTo>
                    <a:pt x="1223732" y="926687"/>
                    <a:pt x="1232019" y="928402"/>
                    <a:pt x="1237639" y="925640"/>
                  </a:cubicBezTo>
                  <a:cubicBezTo>
                    <a:pt x="1237067" y="933355"/>
                    <a:pt x="1234114" y="934688"/>
                    <a:pt x="1242877" y="939832"/>
                  </a:cubicBezTo>
                  <a:cubicBezTo>
                    <a:pt x="1241258" y="942499"/>
                    <a:pt x="1233448" y="942594"/>
                    <a:pt x="1237258" y="947642"/>
                  </a:cubicBezTo>
                  <a:cubicBezTo>
                    <a:pt x="1242496" y="946499"/>
                    <a:pt x="1247830" y="945356"/>
                    <a:pt x="1253069" y="944213"/>
                  </a:cubicBezTo>
                  <a:cubicBezTo>
                    <a:pt x="1253641" y="951548"/>
                    <a:pt x="1264690" y="944499"/>
                    <a:pt x="1264690" y="952595"/>
                  </a:cubicBezTo>
                  <a:cubicBezTo>
                    <a:pt x="1254593" y="953357"/>
                    <a:pt x="1256212" y="959168"/>
                    <a:pt x="1247735" y="960692"/>
                  </a:cubicBezTo>
                  <a:cubicBezTo>
                    <a:pt x="1250307" y="966311"/>
                    <a:pt x="1255641" y="968121"/>
                    <a:pt x="1258213" y="973741"/>
                  </a:cubicBezTo>
                  <a:cubicBezTo>
                    <a:pt x="1258498" y="976122"/>
                    <a:pt x="1256498" y="977551"/>
                    <a:pt x="1254403" y="978980"/>
                  </a:cubicBezTo>
                  <a:cubicBezTo>
                    <a:pt x="1254688" y="982694"/>
                    <a:pt x="1260213" y="983361"/>
                    <a:pt x="1256689" y="985076"/>
                  </a:cubicBezTo>
                  <a:cubicBezTo>
                    <a:pt x="1252021" y="987076"/>
                    <a:pt x="1239829" y="985742"/>
                    <a:pt x="1245068" y="992029"/>
                  </a:cubicBezTo>
                  <a:cubicBezTo>
                    <a:pt x="1260213" y="991553"/>
                    <a:pt x="1278501" y="986695"/>
                    <a:pt x="1293931" y="985742"/>
                  </a:cubicBezTo>
                  <a:cubicBezTo>
                    <a:pt x="1293931" y="984028"/>
                    <a:pt x="1295265" y="982885"/>
                    <a:pt x="1298503" y="982599"/>
                  </a:cubicBezTo>
                  <a:cubicBezTo>
                    <a:pt x="1296884" y="978408"/>
                    <a:pt x="1303361" y="973931"/>
                    <a:pt x="1303456" y="972788"/>
                  </a:cubicBezTo>
                  <a:cubicBezTo>
                    <a:pt x="1303552" y="969740"/>
                    <a:pt x="1299361" y="968978"/>
                    <a:pt x="1298599" y="967264"/>
                  </a:cubicBezTo>
                  <a:cubicBezTo>
                    <a:pt x="1296789" y="963549"/>
                    <a:pt x="1299742" y="962215"/>
                    <a:pt x="1298218" y="958596"/>
                  </a:cubicBezTo>
                  <a:cubicBezTo>
                    <a:pt x="1293360" y="962597"/>
                    <a:pt x="1289931" y="957644"/>
                    <a:pt x="1286216" y="956882"/>
                  </a:cubicBezTo>
                  <a:cubicBezTo>
                    <a:pt x="1282882" y="956215"/>
                    <a:pt x="1273738" y="958501"/>
                    <a:pt x="1273453" y="953072"/>
                  </a:cubicBezTo>
                  <a:cubicBezTo>
                    <a:pt x="1290693" y="954024"/>
                    <a:pt x="1298027" y="944690"/>
                    <a:pt x="1311838" y="949071"/>
                  </a:cubicBezTo>
                  <a:cubicBezTo>
                    <a:pt x="1309362" y="942689"/>
                    <a:pt x="1317268" y="946309"/>
                    <a:pt x="1318982" y="945356"/>
                  </a:cubicBezTo>
                  <a:cubicBezTo>
                    <a:pt x="1321649" y="943832"/>
                    <a:pt x="1320030" y="937832"/>
                    <a:pt x="1328031" y="938975"/>
                  </a:cubicBezTo>
                  <a:cubicBezTo>
                    <a:pt x="1332127" y="937927"/>
                    <a:pt x="1328221" y="933355"/>
                    <a:pt x="1334413" y="933164"/>
                  </a:cubicBezTo>
                  <a:cubicBezTo>
                    <a:pt x="1338985" y="932021"/>
                    <a:pt x="1342795" y="931831"/>
                    <a:pt x="1345652" y="932879"/>
                  </a:cubicBezTo>
                  <a:cubicBezTo>
                    <a:pt x="1353082" y="931259"/>
                    <a:pt x="1341461" y="939737"/>
                    <a:pt x="1352415" y="935736"/>
                  </a:cubicBezTo>
                  <a:cubicBezTo>
                    <a:pt x="1353082" y="930116"/>
                    <a:pt x="1353082" y="928688"/>
                    <a:pt x="1346033" y="926211"/>
                  </a:cubicBezTo>
                  <a:cubicBezTo>
                    <a:pt x="1344414" y="926402"/>
                    <a:pt x="1342795" y="926592"/>
                    <a:pt x="1342604" y="924782"/>
                  </a:cubicBezTo>
                  <a:cubicBezTo>
                    <a:pt x="1331365" y="926497"/>
                    <a:pt x="1325935" y="936879"/>
                    <a:pt x="1314410" y="933069"/>
                  </a:cubicBezTo>
                  <a:cubicBezTo>
                    <a:pt x="1311267" y="927735"/>
                    <a:pt x="1323554" y="929069"/>
                    <a:pt x="1322697" y="924687"/>
                  </a:cubicBezTo>
                  <a:cubicBezTo>
                    <a:pt x="1314886" y="922020"/>
                    <a:pt x="1310410" y="925925"/>
                    <a:pt x="1309552" y="927545"/>
                  </a:cubicBezTo>
                  <a:cubicBezTo>
                    <a:pt x="1309076" y="928402"/>
                    <a:pt x="1304885" y="927926"/>
                    <a:pt x="1304314" y="928688"/>
                  </a:cubicBezTo>
                  <a:cubicBezTo>
                    <a:pt x="1303361" y="930021"/>
                    <a:pt x="1306504" y="933069"/>
                    <a:pt x="1303171" y="933355"/>
                  </a:cubicBezTo>
                  <a:cubicBezTo>
                    <a:pt x="1296694" y="935069"/>
                    <a:pt x="1293836" y="931926"/>
                    <a:pt x="1288502" y="932212"/>
                  </a:cubicBezTo>
                  <a:cubicBezTo>
                    <a:pt x="1285645" y="936117"/>
                    <a:pt x="1286978" y="941737"/>
                    <a:pt x="1281739" y="944594"/>
                  </a:cubicBezTo>
                  <a:cubicBezTo>
                    <a:pt x="1277358" y="941451"/>
                    <a:pt x="1269928" y="942499"/>
                    <a:pt x="1265547" y="939356"/>
                  </a:cubicBezTo>
                  <a:cubicBezTo>
                    <a:pt x="1261356" y="939070"/>
                    <a:pt x="1252783" y="944690"/>
                    <a:pt x="1251640" y="940213"/>
                  </a:cubicBezTo>
                  <a:cubicBezTo>
                    <a:pt x="1250212" y="937070"/>
                    <a:pt x="1244306" y="940118"/>
                    <a:pt x="1244116" y="935260"/>
                  </a:cubicBezTo>
                  <a:cubicBezTo>
                    <a:pt x="1243258" y="932593"/>
                    <a:pt x="1246497" y="931736"/>
                    <a:pt x="1244497" y="928592"/>
                  </a:cubicBezTo>
                  <a:cubicBezTo>
                    <a:pt x="1249450" y="927735"/>
                    <a:pt x="1252879" y="926687"/>
                    <a:pt x="1254307" y="924306"/>
                  </a:cubicBezTo>
                  <a:cubicBezTo>
                    <a:pt x="1254784" y="923449"/>
                    <a:pt x="1258975" y="923925"/>
                    <a:pt x="1259546" y="923163"/>
                  </a:cubicBezTo>
                  <a:cubicBezTo>
                    <a:pt x="1260975" y="921163"/>
                    <a:pt x="1257451" y="919925"/>
                    <a:pt x="1260689" y="918496"/>
                  </a:cubicBezTo>
                  <a:cubicBezTo>
                    <a:pt x="1268404" y="915162"/>
                    <a:pt x="1278882" y="914590"/>
                    <a:pt x="1289645" y="912209"/>
                  </a:cubicBezTo>
                  <a:cubicBezTo>
                    <a:pt x="1300313" y="909828"/>
                    <a:pt x="1311743" y="909352"/>
                    <a:pt x="1315267" y="904494"/>
                  </a:cubicBezTo>
                  <a:cubicBezTo>
                    <a:pt x="1310505" y="902970"/>
                    <a:pt x="1307743" y="903637"/>
                    <a:pt x="1304695" y="906780"/>
                  </a:cubicBezTo>
                  <a:cubicBezTo>
                    <a:pt x="1302218" y="904113"/>
                    <a:pt x="1298884" y="902494"/>
                    <a:pt x="1296408" y="899827"/>
                  </a:cubicBezTo>
                  <a:cubicBezTo>
                    <a:pt x="1303933" y="896588"/>
                    <a:pt x="1303552" y="904304"/>
                    <a:pt x="1311076" y="900970"/>
                  </a:cubicBezTo>
                  <a:cubicBezTo>
                    <a:pt x="1311838" y="897827"/>
                    <a:pt x="1315267" y="895922"/>
                    <a:pt x="1320125" y="894588"/>
                  </a:cubicBezTo>
                  <a:cubicBezTo>
                    <a:pt x="1322125" y="898303"/>
                    <a:pt x="1318792" y="899732"/>
                    <a:pt x="1320506" y="903256"/>
                  </a:cubicBezTo>
                  <a:cubicBezTo>
                    <a:pt x="1325554" y="902494"/>
                    <a:pt x="1329841" y="902684"/>
                    <a:pt x="1332508" y="904970"/>
                  </a:cubicBezTo>
                  <a:cubicBezTo>
                    <a:pt x="1343271" y="903351"/>
                    <a:pt x="1345747" y="898208"/>
                    <a:pt x="1358130" y="897255"/>
                  </a:cubicBezTo>
                  <a:cubicBezTo>
                    <a:pt x="1366226" y="899922"/>
                    <a:pt x="1351367" y="908876"/>
                    <a:pt x="1367179" y="906209"/>
                  </a:cubicBezTo>
                  <a:cubicBezTo>
                    <a:pt x="1356034" y="897541"/>
                    <a:pt x="1375846" y="893255"/>
                    <a:pt x="1389753" y="890302"/>
                  </a:cubicBezTo>
                  <a:cubicBezTo>
                    <a:pt x="1388991" y="884968"/>
                    <a:pt x="1385086" y="888302"/>
                    <a:pt x="1380323" y="888016"/>
                  </a:cubicBezTo>
                  <a:cubicBezTo>
                    <a:pt x="1376894" y="887730"/>
                    <a:pt x="1375751" y="886968"/>
                    <a:pt x="1371655" y="887730"/>
                  </a:cubicBezTo>
                  <a:cubicBezTo>
                    <a:pt x="1369655" y="888111"/>
                    <a:pt x="1368322" y="886301"/>
                    <a:pt x="1368226" y="886301"/>
                  </a:cubicBezTo>
                  <a:cubicBezTo>
                    <a:pt x="1363083" y="886873"/>
                    <a:pt x="1358130" y="892874"/>
                    <a:pt x="1355082" y="889159"/>
                  </a:cubicBezTo>
                  <a:cubicBezTo>
                    <a:pt x="1364416" y="883634"/>
                    <a:pt x="1390801" y="877824"/>
                    <a:pt x="1402516" y="878872"/>
                  </a:cubicBezTo>
                  <a:cubicBezTo>
                    <a:pt x="1403469" y="883825"/>
                    <a:pt x="1394801" y="884587"/>
                    <a:pt x="1398325" y="890683"/>
                  </a:cubicBezTo>
                  <a:cubicBezTo>
                    <a:pt x="1401183" y="893826"/>
                    <a:pt x="1410803" y="887825"/>
                    <a:pt x="1412994" y="891826"/>
                  </a:cubicBezTo>
                  <a:cubicBezTo>
                    <a:pt x="1413661" y="894969"/>
                    <a:pt x="1407279" y="895064"/>
                    <a:pt x="1403183" y="896112"/>
                  </a:cubicBezTo>
                  <a:cubicBezTo>
                    <a:pt x="1405755" y="904780"/>
                    <a:pt x="1417566" y="900684"/>
                    <a:pt x="1423471" y="904780"/>
                  </a:cubicBezTo>
                  <a:cubicBezTo>
                    <a:pt x="1409279" y="905542"/>
                    <a:pt x="1408612" y="912019"/>
                    <a:pt x="1405374" y="917448"/>
                  </a:cubicBezTo>
                  <a:cubicBezTo>
                    <a:pt x="1400040" y="915543"/>
                    <a:pt x="1389086" y="918782"/>
                    <a:pt x="1380895" y="920591"/>
                  </a:cubicBezTo>
                  <a:cubicBezTo>
                    <a:pt x="1372417" y="922496"/>
                    <a:pt x="1360702" y="919448"/>
                    <a:pt x="1367369" y="930116"/>
                  </a:cubicBezTo>
                  <a:cubicBezTo>
                    <a:pt x="1371274" y="929735"/>
                    <a:pt x="1373084" y="932498"/>
                    <a:pt x="1376799" y="932402"/>
                  </a:cubicBezTo>
                  <a:cubicBezTo>
                    <a:pt x="1375084" y="928878"/>
                    <a:pt x="1377656" y="927068"/>
                    <a:pt x="1383181" y="926592"/>
                  </a:cubicBezTo>
                  <a:cubicBezTo>
                    <a:pt x="1385467" y="930593"/>
                    <a:pt x="1391753" y="928973"/>
                    <a:pt x="1394039" y="932974"/>
                  </a:cubicBezTo>
                  <a:cubicBezTo>
                    <a:pt x="1386514" y="941546"/>
                    <a:pt x="1373179" y="935260"/>
                    <a:pt x="1364321" y="937260"/>
                  </a:cubicBezTo>
                  <a:cubicBezTo>
                    <a:pt x="1358511" y="938594"/>
                    <a:pt x="1358320" y="942499"/>
                    <a:pt x="1352701" y="944213"/>
                  </a:cubicBezTo>
                  <a:cubicBezTo>
                    <a:pt x="1349748" y="945071"/>
                    <a:pt x="1345176" y="941546"/>
                    <a:pt x="1344795" y="945928"/>
                  </a:cubicBezTo>
                  <a:cubicBezTo>
                    <a:pt x="1346224" y="945642"/>
                    <a:pt x="1348414" y="946880"/>
                    <a:pt x="1345557" y="947928"/>
                  </a:cubicBezTo>
                  <a:cubicBezTo>
                    <a:pt x="1342890" y="948500"/>
                    <a:pt x="1342985" y="950214"/>
                    <a:pt x="1341080" y="951071"/>
                  </a:cubicBezTo>
                  <a:cubicBezTo>
                    <a:pt x="1327269" y="948309"/>
                    <a:pt x="1319458" y="953357"/>
                    <a:pt x="1303456" y="957072"/>
                  </a:cubicBezTo>
                  <a:cubicBezTo>
                    <a:pt x="1303075" y="966788"/>
                    <a:pt x="1319268" y="953643"/>
                    <a:pt x="1321459" y="959739"/>
                  </a:cubicBezTo>
                  <a:cubicBezTo>
                    <a:pt x="1316791" y="965740"/>
                    <a:pt x="1299837" y="966311"/>
                    <a:pt x="1308219" y="977932"/>
                  </a:cubicBezTo>
                  <a:cubicBezTo>
                    <a:pt x="1316982" y="979075"/>
                    <a:pt x="1322983" y="973169"/>
                    <a:pt x="1331174" y="970788"/>
                  </a:cubicBezTo>
                  <a:cubicBezTo>
                    <a:pt x="1332793" y="970312"/>
                    <a:pt x="1340318" y="973455"/>
                    <a:pt x="1342414" y="970502"/>
                  </a:cubicBezTo>
                  <a:cubicBezTo>
                    <a:pt x="1345271" y="966597"/>
                    <a:pt x="1357082" y="964121"/>
                    <a:pt x="1361940" y="961835"/>
                  </a:cubicBezTo>
                  <a:cubicBezTo>
                    <a:pt x="1367274" y="961644"/>
                    <a:pt x="1370131" y="964787"/>
                    <a:pt x="1376608" y="962978"/>
                  </a:cubicBezTo>
                  <a:cubicBezTo>
                    <a:pt x="1381561" y="959072"/>
                    <a:pt x="1389372" y="959263"/>
                    <a:pt x="1394325" y="956977"/>
                  </a:cubicBezTo>
                  <a:cubicBezTo>
                    <a:pt x="1398992" y="954786"/>
                    <a:pt x="1399183" y="949071"/>
                    <a:pt x="1406041" y="950024"/>
                  </a:cubicBezTo>
                  <a:cubicBezTo>
                    <a:pt x="1406422" y="952690"/>
                    <a:pt x="1403469" y="955072"/>
                    <a:pt x="1410136" y="953548"/>
                  </a:cubicBezTo>
                  <a:cubicBezTo>
                    <a:pt x="1415375" y="952405"/>
                    <a:pt x="1420614" y="951262"/>
                    <a:pt x="1425948" y="950119"/>
                  </a:cubicBezTo>
                  <a:cubicBezTo>
                    <a:pt x="1427186" y="946690"/>
                    <a:pt x="1427472" y="942880"/>
                    <a:pt x="1434235" y="941737"/>
                  </a:cubicBezTo>
                  <a:cubicBezTo>
                    <a:pt x="1435282" y="945071"/>
                    <a:pt x="1439569" y="941546"/>
                    <a:pt x="1442902" y="942023"/>
                  </a:cubicBezTo>
                  <a:cubicBezTo>
                    <a:pt x="1445379" y="942404"/>
                    <a:pt x="1447474" y="946880"/>
                    <a:pt x="1452332" y="944309"/>
                  </a:cubicBezTo>
                  <a:cubicBezTo>
                    <a:pt x="1463572" y="943261"/>
                    <a:pt x="1472430" y="938308"/>
                    <a:pt x="1480526" y="936022"/>
                  </a:cubicBezTo>
                  <a:cubicBezTo>
                    <a:pt x="1488527" y="933736"/>
                    <a:pt x="1497290" y="936117"/>
                    <a:pt x="1500814" y="929450"/>
                  </a:cubicBezTo>
                  <a:cubicBezTo>
                    <a:pt x="1506053" y="928307"/>
                    <a:pt x="1506244" y="934212"/>
                    <a:pt x="1512816" y="931164"/>
                  </a:cubicBezTo>
                  <a:cubicBezTo>
                    <a:pt x="1516912" y="922687"/>
                    <a:pt x="1524246" y="926306"/>
                    <a:pt x="1533104" y="924592"/>
                  </a:cubicBezTo>
                  <a:cubicBezTo>
                    <a:pt x="1536533" y="923925"/>
                    <a:pt x="1535866" y="921639"/>
                    <a:pt x="1540248" y="920877"/>
                  </a:cubicBezTo>
                  <a:cubicBezTo>
                    <a:pt x="1544629" y="920115"/>
                    <a:pt x="1545868" y="923258"/>
                    <a:pt x="1548154" y="919163"/>
                  </a:cubicBezTo>
                  <a:cubicBezTo>
                    <a:pt x="1548439" y="918686"/>
                    <a:pt x="1552630" y="918305"/>
                    <a:pt x="1553392" y="918020"/>
                  </a:cubicBezTo>
                  <a:cubicBezTo>
                    <a:pt x="1561393" y="915448"/>
                    <a:pt x="1572919" y="915829"/>
                    <a:pt x="1575967" y="917448"/>
                  </a:cubicBezTo>
                  <a:cubicBezTo>
                    <a:pt x="1579586" y="919353"/>
                    <a:pt x="1589016" y="912495"/>
                    <a:pt x="1591778" y="914019"/>
                  </a:cubicBezTo>
                  <a:cubicBezTo>
                    <a:pt x="1597017" y="912305"/>
                    <a:pt x="1589111" y="904875"/>
                    <a:pt x="1596731" y="904208"/>
                  </a:cubicBezTo>
                  <a:cubicBezTo>
                    <a:pt x="1602065" y="903923"/>
                    <a:pt x="1601684" y="911638"/>
                    <a:pt x="1609495" y="908018"/>
                  </a:cubicBezTo>
                  <a:cubicBezTo>
                    <a:pt x="1611114" y="907828"/>
                    <a:pt x="1612733" y="907637"/>
                    <a:pt x="1612924" y="909447"/>
                  </a:cubicBezTo>
                  <a:cubicBezTo>
                    <a:pt x="1629307" y="905161"/>
                    <a:pt x="1652071" y="903542"/>
                    <a:pt x="1658834" y="895064"/>
                  </a:cubicBezTo>
                  <a:cubicBezTo>
                    <a:pt x="1666454" y="899827"/>
                    <a:pt x="1675217" y="894207"/>
                    <a:pt x="1682551" y="889921"/>
                  </a:cubicBezTo>
                  <a:cubicBezTo>
                    <a:pt x="1684552" y="894302"/>
                    <a:pt x="1690743" y="892778"/>
                    <a:pt x="1697220" y="891064"/>
                  </a:cubicBezTo>
                  <a:cubicBezTo>
                    <a:pt x="1702649" y="886968"/>
                    <a:pt x="1690267" y="886015"/>
                    <a:pt x="1696839" y="882396"/>
                  </a:cubicBezTo>
                  <a:cubicBezTo>
                    <a:pt x="1707983" y="884301"/>
                    <a:pt x="1726462" y="889254"/>
                    <a:pt x="1730653" y="881634"/>
                  </a:cubicBezTo>
                  <a:cubicBezTo>
                    <a:pt x="1731415" y="880301"/>
                    <a:pt x="1735034" y="882682"/>
                    <a:pt x="1734082" y="883063"/>
                  </a:cubicBezTo>
                  <a:cubicBezTo>
                    <a:pt x="1739511" y="880682"/>
                    <a:pt x="1738844" y="878491"/>
                    <a:pt x="1743130" y="876681"/>
                  </a:cubicBezTo>
                  <a:cubicBezTo>
                    <a:pt x="1750179" y="873824"/>
                    <a:pt x="1756465" y="873538"/>
                    <a:pt x="1763419" y="870109"/>
                  </a:cubicBezTo>
                  <a:cubicBezTo>
                    <a:pt x="1768753" y="869918"/>
                    <a:pt x="1770277" y="874871"/>
                    <a:pt x="1778087" y="871252"/>
                  </a:cubicBezTo>
                  <a:cubicBezTo>
                    <a:pt x="1788184" y="870490"/>
                    <a:pt x="1786564" y="864680"/>
                    <a:pt x="1795042" y="863156"/>
                  </a:cubicBezTo>
                  <a:cubicBezTo>
                    <a:pt x="1803900" y="866299"/>
                    <a:pt x="1814568" y="865632"/>
                    <a:pt x="1823617" y="863537"/>
                  </a:cubicBezTo>
                  <a:cubicBezTo>
                    <a:pt x="1832380" y="861441"/>
                    <a:pt x="1839142" y="854202"/>
                    <a:pt x="1847715" y="851726"/>
                  </a:cubicBezTo>
                  <a:cubicBezTo>
                    <a:pt x="1863336" y="847154"/>
                    <a:pt x="1870099" y="850202"/>
                    <a:pt x="1880767" y="848868"/>
                  </a:cubicBezTo>
                  <a:cubicBezTo>
                    <a:pt x="1886577" y="848201"/>
                    <a:pt x="1892387" y="845630"/>
                    <a:pt x="1899150" y="844868"/>
                  </a:cubicBezTo>
                  <a:cubicBezTo>
                    <a:pt x="1908199" y="843820"/>
                    <a:pt x="1907627" y="844296"/>
                    <a:pt x="1912294" y="842010"/>
                  </a:cubicBezTo>
                  <a:cubicBezTo>
                    <a:pt x="1926963" y="834771"/>
                    <a:pt x="1939536" y="836581"/>
                    <a:pt x="1951823" y="833438"/>
                  </a:cubicBezTo>
                  <a:cubicBezTo>
                    <a:pt x="1954871" y="832961"/>
                    <a:pt x="1954871" y="829628"/>
                    <a:pt x="1957062" y="832295"/>
                  </a:cubicBezTo>
                  <a:cubicBezTo>
                    <a:pt x="1957824" y="834962"/>
                    <a:pt x="1954681" y="835819"/>
                    <a:pt x="1956681" y="838962"/>
                  </a:cubicBezTo>
                  <a:cubicBezTo>
                    <a:pt x="1963825" y="836105"/>
                    <a:pt x="1967730" y="830104"/>
                    <a:pt x="1974778" y="826294"/>
                  </a:cubicBezTo>
                  <a:cubicBezTo>
                    <a:pt x="1981541" y="822674"/>
                    <a:pt x="1990780" y="821722"/>
                    <a:pt x="1996972" y="817055"/>
                  </a:cubicBezTo>
                  <a:cubicBezTo>
                    <a:pt x="2002972" y="819055"/>
                    <a:pt x="2009735" y="819817"/>
                    <a:pt x="2017641" y="819150"/>
                  </a:cubicBezTo>
                  <a:cubicBezTo>
                    <a:pt x="2022022" y="818769"/>
                    <a:pt x="2024880" y="815245"/>
                    <a:pt x="2030023" y="814292"/>
                  </a:cubicBezTo>
                  <a:cubicBezTo>
                    <a:pt x="2033357" y="813626"/>
                    <a:pt x="2036024" y="814769"/>
                    <a:pt x="2041263" y="814007"/>
                  </a:cubicBezTo>
                  <a:cubicBezTo>
                    <a:pt x="2061265" y="811340"/>
                    <a:pt x="2073076" y="803338"/>
                    <a:pt x="2084506" y="800195"/>
                  </a:cubicBezTo>
                  <a:cubicBezTo>
                    <a:pt x="2089840" y="799910"/>
                    <a:pt x="2089459" y="807625"/>
                    <a:pt x="2097270" y="804005"/>
                  </a:cubicBezTo>
                  <a:cubicBezTo>
                    <a:pt x="2093365" y="798957"/>
                    <a:pt x="2110224" y="802767"/>
                    <a:pt x="2106319" y="797624"/>
                  </a:cubicBezTo>
                  <a:cubicBezTo>
                    <a:pt x="2115748" y="798290"/>
                    <a:pt x="2105938" y="790670"/>
                    <a:pt x="2115367" y="791242"/>
                  </a:cubicBezTo>
                  <a:cubicBezTo>
                    <a:pt x="2126416" y="790289"/>
                    <a:pt x="2134036" y="794099"/>
                    <a:pt x="2144704" y="793623"/>
                  </a:cubicBezTo>
                  <a:cubicBezTo>
                    <a:pt x="2155277" y="790765"/>
                    <a:pt x="2157277" y="784288"/>
                    <a:pt x="2168803" y="781812"/>
                  </a:cubicBezTo>
                  <a:cubicBezTo>
                    <a:pt x="2172136" y="785908"/>
                    <a:pt x="2163754" y="789908"/>
                    <a:pt x="2173660" y="787337"/>
                  </a:cubicBezTo>
                  <a:cubicBezTo>
                    <a:pt x="2187853" y="781812"/>
                    <a:pt x="2200616" y="774287"/>
                    <a:pt x="2216142" y="771525"/>
                  </a:cubicBezTo>
                  <a:cubicBezTo>
                    <a:pt x="2225667" y="769906"/>
                    <a:pt x="2227858" y="771144"/>
                    <a:pt x="2229286" y="768668"/>
                  </a:cubicBezTo>
                  <a:cubicBezTo>
                    <a:pt x="2229572" y="768096"/>
                    <a:pt x="2233763" y="767810"/>
                    <a:pt x="2234525" y="767525"/>
                  </a:cubicBezTo>
                  <a:cubicBezTo>
                    <a:pt x="2244907" y="764000"/>
                    <a:pt x="2250337" y="762000"/>
                    <a:pt x="2257480" y="760381"/>
                  </a:cubicBezTo>
                  <a:cubicBezTo>
                    <a:pt x="2261862" y="759333"/>
                    <a:pt x="2266720" y="760381"/>
                    <a:pt x="2271387" y="759524"/>
                  </a:cubicBezTo>
                  <a:cubicBezTo>
                    <a:pt x="2286722" y="756857"/>
                    <a:pt x="2300629" y="750761"/>
                    <a:pt x="2315392" y="747713"/>
                  </a:cubicBezTo>
                  <a:cubicBezTo>
                    <a:pt x="2320726" y="749903"/>
                    <a:pt x="2325203" y="749808"/>
                    <a:pt x="2330061" y="748856"/>
                  </a:cubicBezTo>
                  <a:cubicBezTo>
                    <a:pt x="2336443" y="747713"/>
                    <a:pt x="2337967" y="743045"/>
                    <a:pt x="2339110" y="742474"/>
                  </a:cubicBezTo>
                  <a:cubicBezTo>
                    <a:pt x="2341396" y="741426"/>
                    <a:pt x="2343491" y="744188"/>
                    <a:pt x="2345110" y="743331"/>
                  </a:cubicBezTo>
                  <a:cubicBezTo>
                    <a:pt x="2350635" y="740664"/>
                    <a:pt x="2355969" y="736663"/>
                    <a:pt x="2358636" y="733806"/>
                  </a:cubicBezTo>
                  <a:cubicBezTo>
                    <a:pt x="2361017" y="744379"/>
                    <a:pt x="2385211" y="735521"/>
                    <a:pt x="2382353" y="728663"/>
                  </a:cubicBezTo>
                  <a:cubicBezTo>
                    <a:pt x="2378734" y="728567"/>
                    <a:pt x="2375971" y="727234"/>
                    <a:pt x="2374828" y="723710"/>
                  </a:cubicBezTo>
                  <a:cubicBezTo>
                    <a:pt x="2364922" y="724567"/>
                    <a:pt x="2362922" y="728853"/>
                    <a:pt x="2357874" y="731806"/>
                  </a:cubicBezTo>
                  <a:cubicBezTo>
                    <a:pt x="2357874" y="723710"/>
                    <a:pt x="2347492" y="729806"/>
                    <a:pt x="2344348" y="725996"/>
                  </a:cubicBezTo>
                  <a:cubicBezTo>
                    <a:pt x="2356921" y="720566"/>
                    <a:pt x="2376448" y="718947"/>
                    <a:pt x="2388354" y="714185"/>
                  </a:cubicBezTo>
                  <a:cubicBezTo>
                    <a:pt x="2393212" y="712280"/>
                    <a:pt x="2391688" y="707136"/>
                    <a:pt x="2397403" y="707803"/>
                  </a:cubicBezTo>
                  <a:cubicBezTo>
                    <a:pt x="2403689" y="710279"/>
                    <a:pt x="2414929" y="705993"/>
                    <a:pt x="2420739" y="709327"/>
                  </a:cubicBezTo>
                  <a:cubicBezTo>
                    <a:pt x="2421977" y="703040"/>
                    <a:pt x="2432931" y="705040"/>
                    <a:pt x="2441027" y="702755"/>
                  </a:cubicBezTo>
                  <a:cubicBezTo>
                    <a:pt x="2444170" y="701897"/>
                    <a:pt x="2444361" y="700278"/>
                    <a:pt x="2448171" y="699040"/>
                  </a:cubicBezTo>
                  <a:cubicBezTo>
                    <a:pt x="2452267" y="697611"/>
                    <a:pt x="2457124" y="697516"/>
                    <a:pt x="2461315" y="696182"/>
                  </a:cubicBezTo>
                  <a:cubicBezTo>
                    <a:pt x="2466935" y="695611"/>
                    <a:pt x="2468459" y="700564"/>
                    <a:pt x="2474079" y="699992"/>
                  </a:cubicBezTo>
                  <a:cubicBezTo>
                    <a:pt x="2471507" y="690563"/>
                    <a:pt x="2478651" y="695420"/>
                    <a:pt x="2485795" y="693039"/>
                  </a:cubicBezTo>
                  <a:cubicBezTo>
                    <a:pt x="2485699" y="693039"/>
                    <a:pt x="2486271" y="691039"/>
                    <a:pt x="2487700" y="690467"/>
                  </a:cubicBezTo>
                  <a:cubicBezTo>
                    <a:pt x="2494748" y="687324"/>
                    <a:pt x="2504654" y="689038"/>
                    <a:pt x="2507607" y="690467"/>
                  </a:cubicBezTo>
                  <a:cubicBezTo>
                    <a:pt x="2514751" y="690467"/>
                    <a:pt x="2515132" y="679228"/>
                    <a:pt x="2522657" y="685038"/>
                  </a:cubicBezTo>
                  <a:cubicBezTo>
                    <a:pt x="2524371" y="693801"/>
                    <a:pt x="2515227" y="692087"/>
                    <a:pt x="2509131" y="694563"/>
                  </a:cubicBezTo>
                  <a:cubicBezTo>
                    <a:pt x="2505416" y="696087"/>
                    <a:pt x="2507035" y="697040"/>
                    <a:pt x="2503892" y="695706"/>
                  </a:cubicBezTo>
                  <a:cubicBezTo>
                    <a:pt x="2497129" y="692849"/>
                    <a:pt x="2489414" y="697611"/>
                    <a:pt x="2482080" y="698278"/>
                  </a:cubicBezTo>
                  <a:cubicBezTo>
                    <a:pt x="2478651" y="699040"/>
                    <a:pt x="2481032" y="702374"/>
                    <a:pt x="2478270" y="703517"/>
                  </a:cubicBezTo>
                  <a:cubicBezTo>
                    <a:pt x="2476079" y="699326"/>
                    <a:pt x="2472365" y="704945"/>
                    <a:pt x="2470364" y="705231"/>
                  </a:cubicBezTo>
                  <a:cubicBezTo>
                    <a:pt x="2459506" y="706946"/>
                    <a:pt x="2449885" y="703421"/>
                    <a:pt x="2454172" y="715328"/>
                  </a:cubicBezTo>
                  <a:cubicBezTo>
                    <a:pt x="2467316" y="714947"/>
                    <a:pt x="2469507" y="709041"/>
                    <a:pt x="2473698" y="706660"/>
                  </a:cubicBezTo>
                  <a:cubicBezTo>
                    <a:pt x="2473031" y="707041"/>
                    <a:pt x="2475317" y="708755"/>
                    <a:pt x="2477032" y="708088"/>
                  </a:cubicBezTo>
                  <a:cubicBezTo>
                    <a:pt x="2477603" y="707803"/>
                    <a:pt x="2476651" y="706279"/>
                    <a:pt x="2478937" y="705517"/>
                  </a:cubicBezTo>
                  <a:cubicBezTo>
                    <a:pt x="2481794" y="704564"/>
                    <a:pt x="2483604" y="706660"/>
                    <a:pt x="2487604" y="705803"/>
                  </a:cubicBezTo>
                  <a:cubicBezTo>
                    <a:pt x="2494272" y="704374"/>
                    <a:pt x="2494177" y="699611"/>
                    <a:pt x="2496653" y="699421"/>
                  </a:cubicBezTo>
                  <a:cubicBezTo>
                    <a:pt x="2499987" y="699230"/>
                    <a:pt x="2502178" y="708565"/>
                    <a:pt x="2506750" y="703802"/>
                  </a:cubicBezTo>
                  <a:cubicBezTo>
                    <a:pt x="2515703" y="699707"/>
                    <a:pt x="2525990" y="693039"/>
                    <a:pt x="2539516" y="692277"/>
                  </a:cubicBezTo>
                  <a:cubicBezTo>
                    <a:pt x="2545516" y="691896"/>
                    <a:pt x="2548565" y="697421"/>
                    <a:pt x="2554184" y="693420"/>
                  </a:cubicBezTo>
                  <a:cubicBezTo>
                    <a:pt x="2569805" y="679323"/>
                    <a:pt x="2597999" y="687038"/>
                    <a:pt x="2614001" y="678180"/>
                  </a:cubicBezTo>
                  <a:cubicBezTo>
                    <a:pt x="2620288" y="672179"/>
                    <a:pt x="2605619" y="668846"/>
                    <a:pt x="2612191" y="665417"/>
                  </a:cubicBezTo>
                  <a:cubicBezTo>
                    <a:pt x="2621050" y="663131"/>
                    <a:pt x="2630099" y="661988"/>
                    <a:pt x="2638481" y="659702"/>
                  </a:cubicBezTo>
                  <a:cubicBezTo>
                    <a:pt x="2640576" y="659130"/>
                    <a:pt x="2640004" y="657225"/>
                    <a:pt x="2640385" y="657130"/>
                  </a:cubicBezTo>
                  <a:cubicBezTo>
                    <a:pt x="2642100" y="656463"/>
                    <a:pt x="2644291" y="658463"/>
                    <a:pt x="2643815" y="658559"/>
                  </a:cubicBezTo>
                  <a:cubicBezTo>
                    <a:pt x="2658292" y="653987"/>
                    <a:pt x="2682391" y="643604"/>
                    <a:pt x="2694583" y="649700"/>
                  </a:cubicBezTo>
                  <a:cubicBezTo>
                    <a:pt x="2685534" y="656463"/>
                    <a:pt x="2660483" y="650653"/>
                    <a:pt x="2663341" y="665226"/>
                  </a:cubicBezTo>
                  <a:cubicBezTo>
                    <a:pt x="2680200" y="662369"/>
                    <a:pt x="2685058" y="662369"/>
                    <a:pt x="2700202" y="657225"/>
                  </a:cubicBezTo>
                  <a:cubicBezTo>
                    <a:pt x="2702298" y="654749"/>
                    <a:pt x="2698298" y="649605"/>
                    <a:pt x="2705822" y="649415"/>
                  </a:cubicBezTo>
                  <a:cubicBezTo>
                    <a:pt x="2710394" y="648272"/>
                    <a:pt x="2714204" y="648081"/>
                    <a:pt x="2717157" y="649129"/>
                  </a:cubicBezTo>
                  <a:cubicBezTo>
                    <a:pt x="2719729" y="654177"/>
                    <a:pt x="2720681" y="645319"/>
                    <a:pt x="2727730" y="646843"/>
                  </a:cubicBezTo>
                  <a:cubicBezTo>
                    <a:pt x="2733254" y="641795"/>
                    <a:pt x="2721348" y="639890"/>
                    <a:pt x="2727349" y="638175"/>
                  </a:cubicBezTo>
                  <a:cubicBezTo>
                    <a:pt x="2732587" y="633603"/>
                    <a:pt x="2731921" y="641033"/>
                    <a:pt x="2737445" y="642557"/>
                  </a:cubicBezTo>
                  <a:cubicBezTo>
                    <a:pt x="2744684" y="644462"/>
                    <a:pt x="2751637" y="636461"/>
                    <a:pt x="2746875" y="644843"/>
                  </a:cubicBezTo>
                  <a:cubicBezTo>
                    <a:pt x="2753161" y="644938"/>
                    <a:pt x="2755543" y="639413"/>
                    <a:pt x="2761162" y="637318"/>
                  </a:cubicBezTo>
                  <a:cubicBezTo>
                    <a:pt x="2767640" y="634937"/>
                    <a:pt x="2775926" y="634841"/>
                    <a:pt x="2784880" y="632174"/>
                  </a:cubicBezTo>
                  <a:cubicBezTo>
                    <a:pt x="2786975" y="634841"/>
                    <a:pt x="2789261" y="634937"/>
                    <a:pt x="2787166" y="638270"/>
                  </a:cubicBezTo>
                  <a:cubicBezTo>
                    <a:pt x="2793928" y="633794"/>
                    <a:pt x="2793262" y="637318"/>
                    <a:pt x="2797739" y="635984"/>
                  </a:cubicBezTo>
                  <a:cubicBezTo>
                    <a:pt x="2802406" y="634556"/>
                    <a:pt x="2805168" y="632174"/>
                    <a:pt x="2810121" y="631127"/>
                  </a:cubicBezTo>
                  <a:cubicBezTo>
                    <a:pt x="2815074" y="630079"/>
                    <a:pt x="2816693" y="631888"/>
                    <a:pt x="2821360" y="630841"/>
                  </a:cubicBezTo>
                  <a:cubicBezTo>
                    <a:pt x="2829933" y="628936"/>
                    <a:pt x="2826694" y="625793"/>
                    <a:pt x="2831933" y="628555"/>
                  </a:cubicBezTo>
                  <a:cubicBezTo>
                    <a:pt x="2832600" y="628936"/>
                    <a:pt x="2836219" y="627412"/>
                    <a:pt x="2837172" y="627412"/>
                  </a:cubicBezTo>
                  <a:cubicBezTo>
                    <a:pt x="2861842" y="627412"/>
                    <a:pt x="2887464" y="619887"/>
                    <a:pt x="2915753" y="616839"/>
                  </a:cubicBezTo>
                  <a:cubicBezTo>
                    <a:pt x="2914134" y="614363"/>
                    <a:pt x="2919087" y="615029"/>
                    <a:pt x="2920325" y="613696"/>
                  </a:cubicBezTo>
                  <a:cubicBezTo>
                    <a:pt x="2921659" y="612172"/>
                    <a:pt x="2917849" y="607981"/>
                    <a:pt x="2924135" y="608552"/>
                  </a:cubicBezTo>
                  <a:cubicBezTo>
                    <a:pt x="2939851" y="607219"/>
                    <a:pt x="2963283" y="595313"/>
                    <a:pt x="2972999" y="602266"/>
                  </a:cubicBezTo>
                  <a:cubicBezTo>
                    <a:pt x="2981666" y="601980"/>
                    <a:pt x="2976046" y="595598"/>
                    <a:pt x="2984619" y="595313"/>
                  </a:cubicBezTo>
                  <a:cubicBezTo>
                    <a:pt x="2991096" y="594551"/>
                    <a:pt x="2992144" y="601313"/>
                    <a:pt x="3000049" y="598551"/>
                  </a:cubicBezTo>
                  <a:cubicBezTo>
                    <a:pt x="3016432" y="590741"/>
                    <a:pt x="3042531" y="593789"/>
                    <a:pt x="3059104" y="581311"/>
                  </a:cubicBezTo>
                  <a:cubicBezTo>
                    <a:pt x="3079298" y="581120"/>
                    <a:pt x="3088156" y="577882"/>
                    <a:pt x="3110635" y="574453"/>
                  </a:cubicBezTo>
                  <a:cubicBezTo>
                    <a:pt x="3111016" y="577120"/>
                    <a:pt x="3108063" y="579501"/>
                    <a:pt x="3114731" y="577882"/>
                  </a:cubicBezTo>
                  <a:cubicBezTo>
                    <a:pt x="3118159" y="577120"/>
                    <a:pt x="3115874" y="573786"/>
                    <a:pt x="3118540" y="572643"/>
                  </a:cubicBezTo>
                  <a:cubicBezTo>
                    <a:pt x="3122065" y="573881"/>
                    <a:pt x="3122160" y="579977"/>
                    <a:pt x="3128637" y="577025"/>
                  </a:cubicBezTo>
                  <a:cubicBezTo>
                    <a:pt x="3133876" y="575215"/>
                    <a:pt x="3122732" y="572357"/>
                    <a:pt x="3131685" y="569786"/>
                  </a:cubicBezTo>
                  <a:cubicBezTo>
                    <a:pt x="3136924" y="568643"/>
                    <a:pt x="3142258" y="567500"/>
                    <a:pt x="3147496" y="566357"/>
                  </a:cubicBezTo>
                  <a:cubicBezTo>
                    <a:pt x="3144925" y="559118"/>
                    <a:pt x="3148830" y="560546"/>
                    <a:pt x="3153116" y="558546"/>
                  </a:cubicBezTo>
                  <a:cubicBezTo>
                    <a:pt x="3163879" y="553688"/>
                    <a:pt x="3179024" y="552355"/>
                    <a:pt x="3182072" y="552260"/>
                  </a:cubicBezTo>
                  <a:cubicBezTo>
                    <a:pt x="3189692" y="552069"/>
                    <a:pt x="3199503" y="547783"/>
                    <a:pt x="3203123" y="547688"/>
                  </a:cubicBezTo>
                  <a:cubicBezTo>
                    <a:pt x="3203884" y="547688"/>
                    <a:pt x="3207599" y="548926"/>
                    <a:pt x="3206456" y="549116"/>
                  </a:cubicBezTo>
                  <a:cubicBezTo>
                    <a:pt x="3210171" y="548450"/>
                    <a:pt x="3210361" y="545592"/>
                    <a:pt x="3216267" y="544830"/>
                  </a:cubicBezTo>
                  <a:cubicBezTo>
                    <a:pt x="3220172" y="544354"/>
                    <a:pt x="3221887" y="545592"/>
                    <a:pt x="3227507" y="544544"/>
                  </a:cubicBezTo>
                  <a:cubicBezTo>
                    <a:pt x="3238651" y="542544"/>
                    <a:pt x="3250748" y="538448"/>
                    <a:pt x="3261701" y="537115"/>
                  </a:cubicBezTo>
                  <a:cubicBezTo>
                    <a:pt x="3269798" y="536067"/>
                    <a:pt x="3270178" y="538544"/>
                    <a:pt x="3272274" y="534829"/>
                  </a:cubicBezTo>
                  <a:cubicBezTo>
                    <a:pt x="3275417" y="529209"/>
                    <a:pt x="3310755" y="528733"/>
                    <a:pt x="3309898" y="528828"/>
                  </a:cubicBezTo>
                  <a:cubicBezTo>
                    <a:pt x="3318565" y="527971"/>
                    <a:pt x="3332377" y="524828"/>
                    <a:pt x="3332853" y="521684"/>
                  </a:cubicBezTo>
                  <a:cubicBezTo>
                    <a:pt x="3321328" y="522446"/>
                    <a:pt x="3312469" y="524447"/>
                    <a:pt x="3300563" y="526542"/>
                  </a:cubicBezTo>
                  <a:cubicBezTo>
                    <a:pt x="3297896" y="527018"/>
                    <a:pt x="3296753" y="525304"/>
                    <a:pt x="3294562" y="525685"/>
                  </a:cubicBezTo>
                  <a:cubicBezTo>
                    <a:pt x="3291133" y="526256"/>
                    <a:pt x="3291991" y="529209"/>
                    <a:pt x="3287419" y="529400"/>
                  </a:cubicBezTo>
                  <a:cubicBezTo>
                    <a:pt x="3288562" y="529304"/>
                    <a:pt x="3284085" y="527971"/>
                    <a:pt x="3284085" y="527971"/>
                  </a:cubicBezTo>
                  <a:cubicBezTo>
                    <a:pt x="3276751" y="526161"/>
                    <a:pt x="3278370" y="528447"/>
                    <a:pt x="3273512" y="530257"/>
                  </a:cubicBezTo>
                  <a:cubicBezTo>
                    <a:pt x="3259225" y="535591"/>
                    <a:pt x="3238270" y="536353"/>
                    <a:pt x="3230650" y="537401"/>
                  </a:cubicBezTo>
                  <a:cubicBezTo>
                    <a:pt x="3224363" y="538258"/>
                    <a:pt x="3218934" y="540925"/>
                    <a:pt x="3212266" y="541401"/>
                  </a:cubicBezTo>
                  <a:cubicBezTo>
                    <a:pt x="3208075" y="541687"/>
                    <a:pt x="3206742" y="540163"/>
                    <a:pt x="3201027" y="541687"/>
                  </a:cubicBezTo>
                  <a:cubicBezTo>
                    <a:pt x="3199408" y="542068"/>
                    <a:pt x="3198836" y="544354"/>
                    <a:pt x="3199122" y="544259"/>
                  </a:cubicBezTo>
                  <a:cubicBezTo>
                    <a:pt x="3196455" y="544925"/>
                    <a:pt x="3195312" y="542925"/>
                    <a:pt x="3193121" y="543401"/>
                  </a:cubicBezTo>
                  <a:cubicBezTo>
                    <a:pt x="3173785" y="547211"/>
                    <a:pt x="3154735" y="553117"/>
                    <a:pt x="3137781" y="555403"/>
                  </a:cubicBezTo>
                  <a:cubicBezTo>
                    <a:pt x="3132923" y="556070"/>
                    <a:pt x="3131018" y="554641"/>
                    <a:pt x="3126541" y="555689"/>
                  </a:cubicBezTo>
                  <a:cubicBezTo>
                    <a:pt x="3122065" y="556736"/>
                    <a:pt x="3115492" y="562737"/>
                    <a:pt x="3108825" y="561689"/>
                  </a:cubicBezTo>
                  <a:cubicBezTo>
                    <a:pt x="3107587" y="558356"/>
                    <a:pt x="3101110" y="562166"/>
                    <a:pt x="3099395" y="559403"/>
                  </a:cubicBezTo>
                  <a:cubicBezTo>
                    <a:pt x="3161022" y="542163"/>
                    <a:pt x="3222553" y="536734"/>
                    <a:pt x="3289705" y="520160"/>
                  </a:cubicBezTo>
                  <a:cubicBezTo>
                    <a:pt x="3291515" y="517493"/>
                    <a:pt x="3293419" y="514922"/>
                    <a:pt x="3295324" y="512350"/>
                  </a:cubicBezTo>
                  <a:cubicBezTo>
                    <a:pt x="3307231" y="507683"/>
                    <a:pt x="3328852" y="507111"/>
                    <a:pt x="3335520" y="505778"/>
                  </a:cubicBezTo>
                  <a:cubicBezTo>
                    <a:pt x="3338949" y="505111"/>
                    <a:pt x="3339997" y="502730"/>
                    <a:pt x="3345331" y="501491"/>
                  </a:cubicBezTo>
                  <a:cubicBezTo>
                    <a:pt x="3348950" y="500634"/>
                    <a:pt x="3351903" y="502253"/>
                    <a:pt x="3353999" y="501777"/>
                  </a:cubicBezTo>
                  <a:cubicBezTo>
                    <a:pt x="3353332" y="501968"/>
                    <a:pt x="3354856" y="499682"/>
                    <a:pt x="3355903" y="499205"/>
                  </a:cubicBezTo>
                  <a:cubicBezTo>
                    <a:pt x="3359237" y="497776"/>
                    <a:pt x="3362857" y="500158"/>
                    <a:pt x="3364571" y="499491"/>
                  </a:cubicBezTo>
                  <a:cubicBezTo>
                    <a:pt x="3365333" y="499205"/>
                    <a:pt x="3364000" y="497681"/>
                    <a:pt x="3366476" y="496919"/>
                  </a:cubicBezTo>
                  <a:cubicBezTo>
                    <a:pt x="3376763" y="493776"/>
                    <a:pt x="3381907" y="494919"/>
                    <a:pt x="3388289" y="494348"/>
                  </a:cubicBezTo>
                  <a:cubicBezTo>
                    <a:pt x="3399814" y="493300"/>
                    <a:pt x="3412673" y="489775"/>
                    <a:pt x="3423245" y="488918"/>
                  </a:cubicBezTo>
                  <a:cubicBezTo>
                    <a:pt x="3426865" y="488633"/>
                    <a:pt x="3427532" y="489871"/>
                    <a:pt x="3431913" y="489204"/>
                  </a:cubicBezTo>
                  <a:cubicBezTo>
                    <a:pt x="3446486" y="486918"/>
                    <a:pt x="3461440" y="483584"/>
                    <a:pt x="3469537" y="483203"/>
                  </a:cubicBezTo>
                  <a:cubicBezTo>
                    <a:pt x="3479443" y="482822"/>
                    <a:pt x="3486491" y="482251"/>
                    <a:pt x="3492111" y="482632"/>
                  </a:cubicBezTo>
                  <a:cubicBezTo>
                    <a:pt x="3498969" y="483203"/>
                    <a:pt x="3505636" y="482251"/>
                    <a:pt x="3513923" y="480060"/>
                  </a:cubicBezTo>
                  <a:cubicBezTo>
                    <a:pt x="3524306" y="486156"/>
                    <a:pt x="3543641" y="479870"/>
                    <a:pt x="3557167" y="481584"/>
                  </a:cubicBezTo>
                  <a:cubicBezTo>
                    <a:pt x="3555643" y="479012"/>
                    <a:pt x="3560405" y="479774"/>
                    <a:pt x="3561643" y="478441"/>
                  </a:cubicBezTo>
                  <a:cubicBezTo>
                    <a:pt x="3562310" y="477679"/>
                    <a:pt x="3559548" y="475202"/>
                    <a:pt x="3560119" y="474345"/>
                  </a:cubicBezTo>
                  <a:cubicBezTo>
                    <a:pt x="3561739" y="472154"/>
                    <a:pt x="3569835" y="470630"/>
                    <a:pt x="3565739" y="466535"/>
                  </a:cubicBezTo>
                  <a:cubicBezTo>
                    <a:pt x="3564120" y="463677"/>
                    <a:pt x="3558691" y="466058"/>
                    <a:pt x="3554500" y="466820"/>
                  </a:cubicBezTo>
                  <a:cubicBezTo>
                    <a:pt x="3552881" y="463963"/>
                    <a:pt x="3547451" y="466344"/>
                    <a:pt x="3543260" y="467106"/>
                  </a:cubicBezTo>
                  <a:cubicBezTo>
                    <a:pt x="3540593" y="473583"/>
                    <a:pt x="3556309" y="468535"/>
                    <a:pt x="3548118" y="472631"/>
                  </a:cubicBezTo>
                  <a:cubicBezTo>
                    <a:pt x="3539355" y="473583"/>
                    <a:pt x="3531449" y="472154"/>
                    <a:pt x="3525544" y="473202"/>
                  </a:cubicBezTo>
                  <a:cubicBezTo>
                    <a:pt x="3523067" y="473678"/>
                    <a:pt x="3522877" y="471773"/>
                    <a:pt x="3522115" y="471773"/>
                  </a:cubicBezTo>
                  <a:cubicBezTo>
                    <a:pt x="3514781" y="471869"/>
                    <a:pt x="3508208" y="474345"/>
                    <a:pt x="3500302" y="474345"/>
                  </a:cubicBezTo>
                  <a:cubicBezTo>
                    <a:pt x="3499540" y="474345"/>
                    <a:pt x="3499255" y="472821"/>
                    <a:pt x="3496874" y="472916"/>
                  </a:cubicBezTo>
                  <a:cubicBezTo>
                    <a:pt x="3492968" y="473012"/>
                    <a:pt x="3491158" y="472821"/>
                    <a:pt x="3488206" y="472631"/>
                  </a:cubicBezTo>
                  <a:cubicBezTo>
                    <a:pt x="3486015" y="472440"/>
                    <a:pt x="3482967" y="473869"/>
                    <a:pt x="3482205" y="471773"/>
                  </a:cubicBezTo>
                  <a:cubicBezTo>
                    <a:pt x="3494397" y="469011"/>
                    <a:pt x="3514399" y="472535"/>
                    <a:pt x="3519829" y="465773"/>
                  </a:cubicBezTo>
                  <a:cubicBezTo>
                    <a:pt x="3510399" y="462534"/>
                    <a:pt x="3492968" y="470249"/>
                    <a:pt x="3488968" y="459391"/>
                  </a:cubicBezTo>
                  <a:cubicBezTo>
                    <a:pt x="3501922" y="454819"/>
                    <a:pt x="3507827" y="459867"/>
                    <a:pt x="3519448" y="457105"/>
                  </a:cubicBezTo>
                  <a:cubicBezTo>
                    <a:pt x="3524210" y="458629"/>
                    <a:pt x="3525639" y="464820"/>
                    <a:pt x="3532973" y="462915"/>
                  </a:cubicBezTo>
                  <a:cubicBezTo>
                    <a:pt x="3539641" y="461677"/>
                    <a:pt x="3542498" y="464915"/>
                    <a:pt x="3546118" y="460058"/>
                  </a:cubicBezTo>
                  <a:cubicBezTo>
                    <a:pt x="3542212" y="451104"/>
                    <a:pt x="3525353" y="460058"/>
                    <a:pt x="3520591" y="452533"/>
                  </a:cubicBezTo>
                  <a:cubicBezTo>
                    <a:pt x="3527925" y="450533"/>
                    <a:pt x="3539260" y="450342"/>
                    <a:pt x="3537545" y="444437"/>
                  </a:cubicBezTo>
                  <a:cubicBezTo>
                    <a:pt x="3534878" y="445770"/>
                    <a:pt x="3532878" y="443770"/>
                    <a:pt x="3531544" y="443579"/>
                  </a:cubicBezTo>
                  <a:cubicBezTo>
                    <a:pt x="3528306" y="443008"/>
                    <a:pt x="3526687" y="443675"/>
                    <a:pt x="3522877" y="443294"/>
                  </a:cubicBezTo>
                  <a:cubicBezTo>
                    <a:pt x="3517733" y="442722"/>
                    <a:pt x="3513637" y="441484"/>
                    <a:pt x="3510875" y="441579"/>
                  </a:cubicBezTo>
                  <a:cubicBezTo>
                    <a:pt x="3499445" y="441865"/>
                    <a:pt x="3491158" y="443103"/>
                    <a:pt x="3483062" y="443294"/>
                  </a:cubicBezTo>
                  <a:cubicBezTo>
                    <a:pt x="3481157" y="443389"/>
                    <a:pt x="3480109" y="441865"/>
                    <a:pt x="3479728" y="441865"/>
                  </a:cubicBezTo>
                  <a:cubicBezTo>
                    <a:pt x="3469632" y="441674"/>
                    <a:pt x="3465155" y="444437"/>
                    <a:pt x="3455249" y="445008"/>
                  </a:cubicBezTo>
                  <a:cubicBezTo>
                    <a:pt x="3454964" y="445008"/>
                    <a:pt x="3453820" y="443484"/>
                    <a:pt x="3451820" y="443579"/>
                  </a:cubicBezTo>
                  <a:cubicBezTo>
                    <a:pt x="3447820" y="443675"/>
                    <a:pt x="3446200" y="444056"/>
                    <a:pt x="3443152" y="443294"/>
                  </a:cubicBezTo>
                  <a:cubicBezTo>
                    <a:pt x="3431627" y="440436"/>
                    <a:pt x="3413053" y="446627"/>
                    <a:pt x="3399528" y="448437"/>
                  </a:cubicBezTo>
                  <a:cubicBezTo>
                    <a:pt x="3396194" y="448913"/>
                    <a:pt x="3395051" y="447675"/>
                    <a:pt x="3390860" y="448151"/>
                  </a:cubicBezTo>
                  <a:cubicBezTo>
                    <a:pt x="3385526" y="448723"/>
                    <a:pt x="3382954" y="450247"/>
                    <a:pt x="3379621" y="448437"/>
                  </a:cubicBezTo>
                  <a:cubicBezTo>
                    <a:pt x="3378859" y="448056"/>
                    <a:pt x="3375334" y="449675"/>
                    <a:pt x="3374382" y="449580"/>
                  </a:cubicBezTo>
                  <a:cubicBezTo>
                    <a:pt x="3365143" y="449009"/>
                    <a:pt x="3355237" y="452628"/>
                    <a:pt x="3344664" y="453866"/>
                  </a:cubicBezTo>
                  <a:cubicBezTo>
                    <a:pt x="3341044" y="454247"/>
                    <a:pt x="3335234" y="452628"/>
                    <a:pt x="3329995" y="452723"/>
                  </a:cubicBezTo>
                  <a:cubicBezTo>
                    <a:pt x="3325995" y="452723"/>
                    <a:pt x="3315994" y="458915"/>
                    <a:pt x="3315327" y="451580"/>
                  </a:cubicBezTo>
                  <a:cubicBezTo>
                    <a:pt x="3325328" y="454057"/>
                    <a:pt x="3335329" y="448056"/>
                    <a:pt x="3345045" y="447294"/>
                  </a:cubicBezTo>
                  <a:cubicBezTo>
                    <a:pt x="3351236" y="446818"/>
                    <a:pt x="3356570" y="448628"/>
                    <a:pt x="3362285" y="447866"/>
                  </a:cubicBezTo>
                  <a:cubicBezTo>
                    <a:pt x="3370762" y="446818"/>
                    <a:pt x="3377620" y="443960"/>
                    <a:pt x="3386002" y="442722"/>
                  </a:cubicBezTo>
                  <a:cubicBezTo>
                    <a:pt x="3389336" y="442246"/>
                    <a:pt x="3390479" y="443579"/>
                    <a:pt x="3394670" y="443008"/>
                  </a:cubicBezTo>
                  <a:cubicBezTo>
                    <a:pt x="3399147" y="442436"/>
                    <a:pt x="3403433" y="440912"/>
                    <a:pt x="3407815" y="440150"/>
                  </a:cubicBezTo>
                  <a:cubicBezTo>
                    <a:pt x="3410196" y="439769"/>
                    <a:pt x="3410482" y="441579"/>
                    <a:pt x="3411149" y="441579"/>
                  </a:cubicBezTo>
                  <a:cubicBezTo>
                    <a:pt x="3413911" y="441579"/>
                    <a:pt x="3413625" y="438626"/>
                    <a:pt x="3415625" y="438436"/>
                  </a:cubicBezTo>
                  <a:cubicBezTo>
                    <a:pt x="3418959" y="438055"/>
                    <a:pt x="3421816" y="438531"/>
                    <a:pt x="3426865" y="438150"/>
                  </a:cubicBezTo>
                  <a:cubicBezTo>
                    <a:pt x="3436390" y="437579"/>
                    <a:pt x="3445057" y="435007"/>
                    <a:pt x="3453916" y="434435"/>
                  </a:cubicBezTo>
                  <a:cubicBezTo>
                    <a:pt x="3462488" y="433959"/>
                    <a:pt x="3475918" y="435007"/>
                    <a:pt x="3479824" y="435388"/>
                  </a:cubicBezTo>
                  <a:cubicBezTo>
                    <a:pt x="3483729" y="435674"/>
                    <a:pt x="3496588" y="436531"/>
                    <a:pt x="3495635" y="431959"/>
                  </a:cubicBezTo>
                  <a:cubicBezTo>
                    <a:pt x="3481252" y="430816"/>
                    <a:pt x="3460202" y="431292"/>
                    <a:pt x="3447153" y="431578"/>
                  </a:cubicBezTo>
                  <a:cubicBezTo>
                    <a:pt x="3445343" y="431578"/>
                    <a:pt x="3444010" y="430149"/>
                    <a:pt x="3443819" y="430149"/>
                  </a:cubicBezTo>
                  <a:cubicBezTo>
                    <a:pt x="3436866" y="430149"/>
                    <a:pt x="3428198" y="432911"/>
                    <a:pt x="3422007" y="432721"/>
                  </a:cubicBezTo>
                  <a:cubicBezTo>
                    <a:pt x="3421721" y="432721"/>
                    <a:pt x="3421531" y="430816"/>
                    <a:pt x="3421245" y="430721"/>
                  </a:cubicBezTo>
                  <a:cubicBezTo>
                    <a:pt x="3420483" y="430340"/>
                    <a:pt x="3417054" y="431959"/>
                    <a:pt x="3416006" y="431864"/>
                  </a:cubicBezTo>
                  <a:cubicBezTo>
                    <a:pt x="3412291" y="431578"/>
                    <a:pt x="3412006" y="430435"/>
                    <a:pt x="3409243" y="429006"/>
                  </a:cubicBezTo>
                  <a:cubicBezTo>
                    <a:pt x="3405624" y="427006"/>
                    <a:pt x="3394861" y="435864"/>
                    <a:pt x="3397242" y="427292"/>
                  </a:cubicBezTo>
                  <a:cubicBezTo>
                    <a:pt x="3413720" y="423958"/>
                    <a:pt x="3423055" y="430435"/>
                    <a:pt x="3441628" y="424148"/>
                  </a:cubicBezTo>
                  <a:cubicBezTo>
                    <a:pt x="3450677" y="429292"/>
                    <a:pt x="3459631" y="426530"/>
                    <a:pt x="3470965" y="426530"/>
                  </a:cubicBezTo>
                  <a:cubicBezTo>
                    <a:pt x="3475823" y="426530"/>
                    <a:pt x="3477633" y="426339"/>
                    <a:pt x="3482205" y="426244"/>
                  </a:cubicBezTo>
                  <a:cubicBezTo>
                    <a:pt x="3491158" y="426053"/>
                    <a:pt x="3510685" y="427863"/>
                    <a:pt x="3510399" y="417957"/>
                  </a:cubicBezTo>
                  <a:cubicBezTo>
                    <a:pt x="3500779" y="419005"/>
                    <a:pt x="3494111" y="415957"/>
                    <a:pt x="3486301" y="414433"/>
                  </a:cubicBezTo>
                  <a:cubicBezTo>
                    <a:pt x="3488206" y="410813"/>
                    <a:pt x="3487444" y="408623"/>
                    <a:pt x="3483348" y="406337"/>
                  </a:cubicBezTo>
                  <a:cubicBezTo>
                    <a:pt x="3477824" y="408813"/>
                    <a:pt x="3473442" y="407289"/>
                    <a:pt x="3469441" y="407194"/>
                  </a:cubicBezTo>
                  <a:cubicBezTo>
                    <a:pt x="3465250" y="407003"/>
                    <a:pt x="3460869" y="407480"/>
                    <a:pt x="3457440" y="405479"/>
                  </a:cubicBezTo>
                  <a:cubicBezTo>
                    <a:pt x="3460393" y="404146"/>
                    <a:pt x="3465155" y="404717"/>
                    <a:pt x="3467917" y="403193"/>
                  </a:cubicBezTo>
                  <a:cubicBezTo>
                    <a:pt x="3470394" y="401860"/>
                    <a:pt x="3469346" y="398812"/>
                    <a:pt x="3471727" y="397955"/>
                  </a:cubicBezTo>
                  <a:cubicBezTo>
                    <a:pt x="3475157" y="396716"/>
                    <a:pt x="3478014" y="397955"/>
                    <a:pt x="3480395" y="398240"/>
                  </a:cubicBezTo>
                  <a:cubicBezTo>
                    <a:pt x="3480109" y="395764"/>
                    <a:pt x="3477728" y="395573"/>
                    <a:pt x="3476299" y="394811"/>
                  </a:cubicBezTo>
                  <a:cubicBezTo>
                    <a:pt x="3474014" y="393573"/>
                    <a:pt x="3472013" y="392811"/>
                    <a:pt x="3469537" y="391954"/>
                  </a:cubicBezTo>
                  <a:cubicBezTo>
                    <a:pt x="3467917" y="391382"/>
                    <a:pt x="3467251" y="388811"/>
                    <a:pt x="3465441" y="388525"/>
                  </a:cubicBezTo>
                  <a:cubicBezTo>
                    <a:pt x="3462583" y="387953"/>
                    <a:pt x="3457821" y="391192"/>
                    <a:pt x="3456773" y="388239"/>
                  </a:cubicBezTo>
                  <a:cubicBezTo>
                    <a:pt x="3461631" y="381857"/>
                    <a:pt x="3449629" y="385096"/>
                    <a:pt x="3449629" y="376619"/>
                  </a:cubicBezTo>
                  <a:cubicBezTo>
                    <a:pt x="3442771" y="374809"/>
                    <a:pt x="3432389" y="377952"/>
                    <a:pt x="3428198" y="372523"/>
                  </a:cubicBezTo>
                  <a:cubicBezTo>
                    <a:pt x="3435723" y="371475"/>
                    <a:pt x="3450106" y="376714"/>
                    <a:pt x="3455249" y="368808"/>
                  </a:cubicBezTo>
                  <a:cubicBezTo>
                    <a:pt x="3445248" y="372428"/>
                    <a:pt x="3442676" y="365760"/>
                    <a:pt x="3432675" y="369380"/>
                  </a:cubicBezTo>
                  <a:cubicBezTo>
                    <a:pt x="3428389" y="367284"/>
                    <a:pt x="3429151" y="363950"/>
                    <a:pt x="3424388" y="362426"/>
                  </a:cubicBezTo>
                  <a:cubicBezTo>
                    <a:pt x="3420674" y="361188"/>
                    <a:pt x="3413720" y="366427"/>
                    <a:pt x="3412387" y="360712"/>
                  </a:cubicBezTo>
                  <a:cubicBezTo>
                    <a:pt x="3425817" y="355378"/>
                    <a:pt x="3431437" y="360998"/>
                    <a:pt x="3442867" y="358426"/>
                  </a:cubicBezTo>
                  <a:cubicBezTo>
                    <a:pt x="3442867" y="350330"/>
                    <a:pt x="3432484" y="356425"/>
                    <a:pt x="3429341" y="352616"/>
                  </a:cubicBezTo>
                  <a:cubicBezTo>
                    <a:pt x="3431246" y="351758"/>
                    <a:pt x="3434485" y="351473"/>
                    <a:pt x="3433818" y="349472"/>
                  </a:cubicBezTo>
                  <a:cubicBezTo>
                    <a:pt x="3420483" y="347472"/>
                    <a:pt x="3401719" y="352139"/>
                    <a:pt x="3389432" y="352616"/>
                  </a:cubicBezTo>
                  <a:cubicBezTo>
                    <a:pt x="3377049" y="352997"/>
                    <a:pt x="3360857" y="355949"/>
                    <a:pt x="3351046" y="356616"/>
                  </a:cubicBezTo>
                  <a:cubicBezTo>
                    <a:pt x="3346950" y="356902"/>
                    <a:pt x="3341235" y="356902"/>
                    <a:pt x="3337139" y="357473"/>
                  </a:cubicBezTo>
                  <a:cubicBezTo>
                    <a:pt x="3322852" y="359474"/>
                    <a:pt x="3314279" y="359474"/>
                    <a:pt x="3304087" y="360331"/>
                  </a:cubicBezTo>
                  <a:cubicBezTo>
                    <a:pt x="3297515" y="360902"/>
                    <a:pt x="3291419" y="361569"/>
                    <a:pt x="3284942" y="362331"/>
                  </a:cubicBezTo>
                  <a:cubicBezTo>
                    <a:pt x="3276274" y="363379"/>
                    <a:pt x="3265702" y="370332"/>
                    <a:pt x="3257129" y="364046"/>
                  </a:cubicBezTo>
                  <a:cubicBezTo>
                    <a:pt x="3275036" y="362807"/>
                    <a:pt x="3293324" y="355283"/>
                    <a:pt x="3310565" y="354616"/>
                  </a:cubicBezTo>
                  <a:cubicBezTo>
                    <a:pt x="3314756" y="354425"/>
                    <a:pt x="3318661" y="356902"/>
                    <a:pt x="3322566" y="356330"/>
                  </a:cubicBezTo>
                  <a:cubicBezTo>
                    <a:pt x="3325138" y="355949"/>
                    <a:pt x="3325233" y="353949"/>
                    <a:pt x="3327043" y="353187"/>
                  </a:cubicBezTo>
                  <a:cubicBezTo>
                    <a:pt x="3335806" y="349568"/>
                    <a:pt x="3340473" y="351854"/>
                    <a:pt x="3346188" y="351187"/>
                  </a:cubicBezTo>
                  <a:cubicBezTo>
                    <a:pt x="3350665" y="350615"/>
                    <a:pt x="3354856" y="348615"/>
                    <a:pt x="3359332" y="348329"/>
                  </a:cubicBezTo>
                  <a:cubicBezTo>
                    <a:pt x="3372667" y="347377"/>
                    <a:pt x="3387145" y="349377"/>
                    <a:pt x="3401814" y="347853"/>
                  </a:cubicBezTo>
                  <a:cubicBezTo>
                    <a:pt x="3409053" y="347091"/>
                    <a:pt x="3415054" y="343091"/>
                    <a:pt x="3423626" y="345281"/>
                  </a:cubicBezTo>
                  <a:cubicBezTo>
                    <a:pt x="3423721" y="339662"/>
                    <a:pt x="3429436" y="336423"/>
                    <a:pt x="3439819" y="335185"/>
                  </a:cubicBezTo>
                  <a:cubicBezTo>
                    <a:pt x="3442676" y="334709"/>
                    <a:pt x="3446200" y="332804"/>
                    <a:pt x="3441724" y="332613"/>
                  </a:cubicBezTo>
                  <a:cubicBezTo>
                    <a:pt x="3432008" y="333851"/>
                    <a:pt x="3421150" y="336518"/>
                    <a:pt x="3415816" y="331661"/>
                  </a:cubicBezTo>
                  <a:cubicBezTo>
                    <a:pt x="3414387" y="329756"/>
                    <a:pt x="3416864" y="330041"/>
                    <a:pt x="3417721" y="329089"/>
                  </a:cubicBezTo>
                  <a:cubicBezTo>
                    <a:pt x="3419531" y="327184"/>
                    <a:pt x="3418483" y="323279"/>
                    <a:pt x="3420769" y="321850"/>
                  </a:cubicBezTo>
                  <a:cubicBezTo>
                    <a:pt x="3431246" y="315659"/>
                    <a:pt x="3417816" y="323564"/>
                    <a:pt x="3418483" y="315754"/>
                  </a:cubicBezTo>
                  <a:cubicBezTo>
                    <a:pt x="3424674" y="315563"/>
                    <a:pt x="3431818" y="314325"/>
                    <a:pt x="3440295" y="313182"/>
                  </a:cubicBezTo>
                  <a:cubicBezTo>
                    <a:pt x="3445629" y="312420"/>
                    <a:pt x="3458869" y="316230"/>
                    <a:pt x="3455344" y="307753"/>
                  </a:cubicBezTo>
                  <a:cubicBezTo>
                    <a:pt x="3463822" y="301562"/>
                    <a:pt x="3442962" y="310991"/>
                    <a:pt x="3443343" y="306038"/>
                  </a:cubicBezTo>
                  <a:cubicBezTo>
                    <a:pt x="3447534" y="303848"/>
                    <a:pt x="3459726" y="305086"/>
                    <a:pt x="3458392" y="300609"/>
                  </a:cubicBezTo>
                  <a:cubicBezTo>
                    <a:pt x="3454773" y="296418"/>
                    <a:pt x="3440866" y="306419"/>
                    <a:pt x="3440390" y="297942"/>
                  </a:cubicBezTo>
                  <a:cubicBezTo>
                    <a:pt x="3454582" y="296894"/>
                    <a:pt x="3462869" y="290894"/>
                    <a:pt x="3471251" y="288989"/>
                  </a:cubicBezTo>
                  <a:cubicBezTo>
                    <a:pt x="3470489" y="289179"/>
                    <a:pt x="3473537" y="290513"/>
                    <a:pt x="3474680" y="290417"/>
                  </a:cubicBezTo>
                  <a:cubicBezTo>
                    <a:pt x="3476395" y="290417"/>
                    <a:pt x="3478300" y="289560"/>
                    <a:pt x="3479919" y="289274"/>
                  </a:cubicBezTo>
                  <a:cubicBezTo>
                    <a:pt x="3497445" y="286226"/>
                    <a:pt x="3516781" y="280035"/>
                    <a:pt x="3528020" y="280988"/>
                  </a:cubicBezTo>
                  <a:cubicBezTo>
                    <a:pt x="3527163" y="273272"/>
                    <a:pt x="3517352" y="280226"/>
                    <a:pt x="3513352" y="279845"/>
                  </a:cubicBezTo>
                  <a:cubicBezTo>
                    <a:pt x="3514209" y="279940"/>
                    <a:pt x="3509732" y="278321"/>
                    <a:pt x="3509923" y="278416"/>
                  </a:cubicBezTo>
                  <a:cubicBezTo>
                    <a:pt x="3506970" y="277178"/>
                    <a:pt x="3504208" y="276416"/>
                    <a:pt x="3500493" y="276130"/>
                  </a:cubicBezTo>
                  <a:cubicBezTo>
                    <a:pt x="3498302" y="275939"/>
                    <a:pt x="3495254" y="277368"/>
                    <a:pt x="3494492" y="275273"/>
                  </a:cubicBezTo>
                  <a:cubicBezTo>
                    <a:pt x="3503160" y="274415"/>
                    <a:pt x="3503732" y="270129"/>
                    <a:pt x="3508780" y="267748"/>
                  </a:cubicBezTo>
                  <a:cubicBezTo>
                    <a:pt x="3511732" y="269177"/>
                    <a:pt x="3524877" y="271558"/>
                    <a:pt x="3525353" y="266319"/>
                  </a:cubicBezTo>
                  <a:cubicBezTo>
                    <a:pt x="3520876" y="267462"/>
                    <a:pt x="3518019" y="266224"/>
                    <a:pt x="3515924" y="264033"/>
                  </a:cubicBezTo>
                  <a:cubicBezTo>
                    <a:pt x="3518876" y="263081"/>
                    <a:pt x="3523543" y="262795"/>
                    <a:pt x="3523067" y="260318"/>
                  </a:cubicBezTo>
                  <a:cubicBezTo>
                    <a:pt x="3513828" y="262795"/>
                    <a:pt x="3506779" y="262414"/>
                    <a:pt x="3502398" y="258223"/>
                  </a:cubicBezTo>
                  <a:cubicBezTo>
                    <a:pt x="3517733" y="248603"/>
                    <a:pt x="3539736" y="250412"/>
                    <a:pt x="3558405" y="248222"/>
                  </a:cubicBezTo>
                  <a:cubicBezTo>
                    <a:pt x="3570121" y="246888"/>
                    <a:pt x="3579550" y="245174"/>
                    <a:pt x="3585456" y="244507"/>
                  </a:cubicBezTo>
                  <a:cubicBezTo>
                    <a:pt x="3596695" y="243364"/>
                    <a:pt x="3603934" y="241840"/>
                    <a:pt x="3609935" y="241364"/>
                  </a:cubicBezTo>
                  <a:cubicBezTo>
                    <a:pt x="3614412" y="240983"/>
                    <a:pt x="3618698" y="239078"/>
                    <a:pt x="3623080" y="238506"/>
                  </a:cubicBezTo>
                  <a:cubicBezTo>
                    <a:pt x="3626985" y="238030"/>
                    <a:pt x="3635939" y="241649"/>
                    <a:pt x="3636224" y="235649"/>
                  </a:cubicBezTo>
                  <a:cubicBezTo>
                    <a:pt x="3619651" y="229648"/>
                    <a:pt x="3591742" y="239649"/>
                    <a:pt x="3578122" y="229838"/>
                  </a:cubicBezTo>
                  <a:close/>
                  <a:moveTo>
                    <a:pt x="3314279" y="46673"/>
                  </a:moveTo>
                  <a:cubicBezTo>
                    <a:pt x="3309898" y="53435"/>
                    <a:pt x="3292181" y="49720"/>
                    <a:pt x="3281894" y="51530"/>
                  </a:cubicBezTo>
                  <a:cubicBezTo>
                    <a:pt x="3288562" y="43529"/>
                    <a:pt x="3303611" y="50006"/>
                    <a:pt x="3314279" y="46673"/>
                  </a:cubicBezTo>
                  <a:close/>
                  <a:moveTo>
                    <a:pt x="1273262" y="12097"/>
                  </a:moveTo>
                  <a:cubicBezTo>
                    <a:pt x="1275358" y="16383"/>
                    <a:pt x="1264213" y="15050"/>
                    <a:pt x="1260880" y="16955"/>
                  </a:cubicBezTo>
                  <a:cubicBezTo>
                    <a:pt x="1259165" y="11716"/>
                    <a:pt x="1268881" y="10001"/>
                    <a:pt x="1273262" y="12097"/>
                  </a:cubicBezTo>
                  <a:close/>
                  <a:moveTo>
                    <a:pt x="1068379" y="19526"/>
                  </a:moveTo>
                  <a:cubicBezTo>
                    <a:pt x="1068856" y="20860"/>
                    <a:pt x="1069332" y="22193"/>
                    <a:pt x="1069903" y="23622"/>
                  </a:cubicBezTo>
                  <a:cubicBezTo>
                    <a:pt x="1066379" y="24384"/>
                    <a:pt x="1062855" y="25146"/>
                    <a:pt x="1059331" y="25908"/>
                  </a:cubicBezTo>
                  <a:cubicBezTo>
                    <a:pt x="1058854" y="24575"/>
                    <a:pt x="1058378" y="23241"/>
                    <a:pt x="1057807" y="21812"/>
                  </a:cubicBezTo>
                  <a:cubicBezTo>
                    <a:pt x="1061331" y="21050"/>
                    <a:pt x="1064855" y="20288"/>
                    <a:pt x="1068379" y="19526"/>
                  </a:cubicBezTo>
                  <a:close/>
                  <a:moveTo>
                    <a:pt x="968272" y="26003"/>
                  </a:moveTo>
                  <a:cubicBezTo>
                    <a:pt x="968938" y="29718"/>
                    <a:pt x="965414" y="31623"/>
                    <a:pt x="959223" y="32385"/>
                  </a:cubicBezTo>
                  <a:cubicBezTo>
                    <a:pt x="954365" y="26765"/>
                    <a:pt x="963795" y="27432"/>
                    <a:pt x="968272" y="26003"/>
                  </a:cubicBezTo>
                  <a:close/>
                  <a:moveTo>
                    <a:pt x="940078" y="34290"/>
                  </a:moveTo>
                  <a:cubicBezTo>
                    <a:pt x="940554" y="35624"/>
                    <a:pt x="941030" y="36957"/>
                    <a:pt x="941602" y="38386"/>
                  </a:cubicBezTo>
                  <a:cubicBezTo>
                    <a:pt x="935506" y="39719"/>
                    <a:pt x="929314" y="41053"/>
                    <a:pt x="923218" y="42386"/>
                  </a:cubicBezTo>
                  <a:cubicBezTo>
                    <a:pt x="922742" y="41053"/>
                    <a:pt x="922266" y="39719"/>
                    <a:pt x="921694" y="38291"/>
                  </a:cubicBezTo>
                  <a:cubicBezTo>
                    <a:pt x="927790" y="36957"/>
                    <a:pt x="933982" y="35624"/>
                    <a:pt x="940078" y="34290"/>
                  </a:cubicBezTo>
                  <a:close/>
                  <a:moveTo>
                    <a:pt x="894262" y="2667"/>
                  </a:moveTo>
                  <a:cubicBezTo>
                    <a:pt x="898168" y="7715"/>
                    <a:pt x="881308" y="3905"/>
                    <a:pt x="885214" y="9049"/>
                  </a:cubicBezTo>
                  <a:cubicBezTo>
                    <a:pt x="881213" y="8477"/>
                    <a:pt x="878737" y="5810"/>
                    <a:pt x="876927" y="2096"/>
                  </a:cubicBezTo>
                  <a:cubicBezTo>
                    <a:pt x="884928" y="-667"/>
                    <a:pt x="888357" y="2762"/>
                    <a:pt x="894262" y="2667"/>
                  </a:cubicBezTo>
                  <a:close/>
                  <a:moveTo>
                    <a:pt x="539170" y="104108"/>
                  </a:moveTo>
                  <a:cubicBezTo>
                    <a:pt x="537551" y="98870"/>
                    <a:pt x="546505" y="98203"/>
                    <a:pt x="553458" y="96584"/>
                  </a:cubicBezTo>
                  <a:cubicBezTo>
                    <a:pt x="558601" y="103346"/>
                    <a:pt x="544123" y="101727"/>
                    <a:pt x="539170" y="104108"/>
                  </a:cubicBezTo>
                  <a:close/>
                  <a:moveTo>
                    <a:pt x="547076" y="87059"/>
                  </a:moveTo>
                  <a:cubicBezTo>
                    <a:pt x="548410" y="91631"/>
                    <a:pt x="536218" y="90392"/>
                    <a:pt x="532027" y="92488"/>
                  </a:cubicBezTo>
                  <a:cubicBezTo>
                    <a:pt x="530979" y="84677"/>
                    <a:pt x="541933" y="84106"/>
                    <a:pt x="547076" y="87059"/>
                  </a:cubicBezTo>
                  <a:close/>
                  <a:moveTo>
                    <a:pt x="458398" y="548164"/>
                  </a:moveTo>
                  <a:cubicBezTo>
                    <a:pt x="457160" y="543687"/>
                    <a:pt x="463447" y="542354"/>
                    <a:pt x="470114" y="541211"/>
                  </a:cubicBezTo>
                  <a:cubicBezTo>
                    <a:pt x="475258" y="547497"/>
                    <a:pt x="463066" y="546164"/>
                    <a:pt x="458398" y="548164"/>
                  </a:cubicBezTo>
                  <a:close/>
                  <a:moveTo>
                    <a:pt x="534694" y="562166"/>
                  </a:moveTo>
                  <a:cubicBezTo>
                    <a:pt x="534503" y="556832"/>
                    <a:pt x="547933" y="548640"/>
                    <a:pt x="550505" y="558737"/>
                  </a:cubicBezTo>
                  <a:cubicBezTo>
                    <a:pt x="545171" y="559880"/>
                    <a:pt x="539932" y="561023"/>
                    <a:pt x="534694" y="562166"/>
                  </a:cubicBezTo>
                  <a:close/>
                  <a:moveTo>
                    <a:pt x="572222" y="116586"/>
                  </a:moveTo>
                  <a:cubicBezTo>
                    <a:pt x="553553" y="119158"/>
                    <a:pt x="540694" y="125444"/>
                    <a:pt x="524788" y="126873"/>
                  </a:cubicBezTo>
                  <a:cubicBezTo>
                    <a:pt x="520501" y="127254"/>
                    <a:pt x="514691" y="125159"/>
                    <a:pt x="510119" y="125730"/>
                  </a:cubicBezTo>
                  <a:cubicBezTo>
                    <a:pt x="500689" y="126873"/>
                    <a:pt x="491736" y="130397"/>
                    <a:pt x="481163" y="132017"/>
                  </a:cubicBezTo>
                  <a:cubicBezTo>
                    <a:pt x="479830" y="129826"/>
                    <a:pt x="478115" y="131445"/>
                    <a:pt x="478496" y="132588"/>
                  </a:cubicBezTo>
                  <a:cubicBezTo>
                    <a:pt x="472686" y="134493"/>
                    <a:pt x="473448" y="127349"/>
                    <a:pt x="468304" y="128207"/>
                  </a:cubicBezTo>
                  <a:cubicBezTo>
                    <a:pt x="456303" y="129159"/>
                    <a:pt x="457636" y="141542"/>
                    <a:pt x="446111" y="137446"/>
                  </a:cubicBezTo>
                  <a:cubicBezTo>
                    <a:pt x="444682" y="130112"/>
                    <a:pt x="449064" y="125730"/>
                    <a:pt x="461542" y="125349"/>
                  </a:cubicBezTo>
                  <a:cubicBezTo>
                    <a:pt x="467828" y="125159"/>
                    <a:pt x="466876" y="124968"/>
                    <a:pt x="477353" y="121920"/>
                  </a:cubicBezTo>
                  <a:cubicBezTo>
                    <a:pt x="481639" y="120682"/>
                    <a:pt x="486211" y="120206"/>
                    <a:pt x="490498" y="119063"/>
                  </a:cubicBezTo>
                  <a:cubicBezTo>
                    <a:pt x="490307" y="111157"/>
                    <a:pt x="479068" y="118491"/>
                    <a:pt x="473162" y="118491"/>
                  </a:cubicBezTo>
                  <a:cubicBezTo>
                    <a:pt x="469257" y="113443"/>
                    <a:pt x="486116" y="117253"/>
                    <a:pt x="482211" y="112109"/>
                  </a:cubicBezTo>
                  <a:cubicBezTo>
                    <a:pt x="489736" y="108871"/>
                    <a:pt x="492593" y="112109"/>
                    <a:pt x="498784" y="110681"/>
                  </a:cubicBezTo>
                  <a:cubicBezTo>
                    <a:pt x="501356" y="115253"/>
                    <a:pt x="506976" y="117920"/>
                    <a:pt x="503261" y="122873"/>
                  </a:cubicBezTo>
                  <a:cubicBezTo>
                    <a:pt x="503833" y="126778"/>
                    <a:pt x="512119" y="121349"/>
                    <a:pt x="514501" y="122587"/>
                  </a:cubicBezTo>
                  <a:cubicBezTo>
                    <a:pt x="518025" y="124492"/>
                    <a:pt x="519454" y="122682"/>
                    <a:pt x="528407" y="121730"/>
                  </a:cubicBezTo>
                  <a:cubicBezTo>
                    <a:pt x="532312" y="121349"/>
                    <a:pt x="534122" y="122682"/>
                    <a:pt x="537075" y="122015"/>
                  </a:cubicBezTo>
                  <a:cubicBezTo>
                    <a:pt x="543076" y="120682"/>
                    <a:pt x="552124" y="113252"/>
                    <a:pt x="560792" y="116872"/>
                  </a:cubicBezTo>
                  <a:cubicBezTo>
                    <a:pt x="564316" y="115824"/>
                    <a:pt x="579842" y="112395"/>
                    <a:pt x="572222" y="116586"/>
                  </a:cubicBezTo>
                  <a:close/>
                  <a:moveTo>
                    <a:pt x="622324" y="59722"/>
                  </a:moveTo>
                  <a:cubicBezTo>
                    <a:pt x="613561" y="62579"/>
                    <a:pt x="607274" y="62103"/>
                    <a:pt x="600511" y="62294"/>
                  </a:cubicBezTo>
                  <a:cubicBezTo>
                    <a:pt x="597273" y="52578"/>
                    <a:pt x="620133" y="50768"/>
                    <a:pt x="622324" y="59722"/>
                  </a:cubicBezTo>
                  <a:close/>
                  <a:moveTo>
                    <a:pt x="583557" y="85630"/>
                  </a:moveTo>
                  <a:cubicBezTo>
                    <a:pt x="579461" y="81248"/>
                    <a:pt x="601369" y="76867"/>
                    <a:pt x="586605" y="78391"/>
                  </a:cubicBezTo>
                  <a:cubicBezTo>
                    <a:pt x="589939" y="70771"/>
                    <a:pt x="605274" y="68199"/>
                    <a:pt x="618609" y="64865"/>
                  </a:cubicBezTo>
                  <a:cubicBezTo>
                    <a:pt x="622800" y="70771"/>
                    <a:pt x="612799" y="70390"/>
                    <a:pt x="617085" y="76200"/>
                  </a:cubicBezTo>
                  <a:cubicBezTo>
                    <a:pt x="603750" y="78391"/>
                    <a:pt x="592987" y="81820"/>
                    <a:pt x="583557" y="85630"/>
                  </a:cubicBezTo>
                  <a:close/>
                  <a:moveTo>
                    <a:pt x="627181" y="95917"/>
                  </a:moveTo>
                  <a:cubicBezTo>
                    <a:pt x="624705" y="95917"/>
                    <a:pt x="621752" y="97346"/>
                    <a:pt x="619276" y="97631"/>
                  </a:cubicBezTo>
                  <a:cubicBezTo>
                    <a:pt x="614989" y="98203"/>
                    <a:pt x="614132" y="96869"/>
                    <a:pt x="610608" y="97346"/>
                  </a:cubicBezTo>
                  <a:cubicBezTo>
                    <a:pt x="605750" y="97917"/>
                    <a:pt x="605845" y="100870"/>
                    <a:pt x="600797" y="101632"/>
                  </a:cubicBezTo>
                  <a:cubicBezTo>
                    <a:pt x="598511" y="102013"/>
                    <a:pt x="595558" y="99727"/>
                    <a:pt x="592129" y="101346"/>
                  </a:cubicBezTo>
                  <a:cubicBezTo>
                    <a:pt x="589367" y="96203"/>
                    <a:pt x="595654" y="94964"/>
                    <a:pt x="600416" y="92964"/>
                  </a:cubicBezTo>
                  <a:cubicBezTo>
                    <a:pt x="601273" y="85725"/>
                    <a:pt x="591367" y="93250"/>
                    <a:pt x="592129" y="86011"/>
                  </a:cubicBezTo>
                  <a:cubicBezTo>
                    <a:pt x="605941" y="84487"/>
                    <a:pt x="609846" y="77724"/>
                    <a:pt x="621085" y="79724"/>
                  </a:cubicBezTo>
                  <a:cubicBezTo>
                    <a:pt x="623276" y="85725"/>
                    <a:pt x="609655" y="85058"/>
                    <a:pt x="607560" y="89249"/>
                  </a:cubicBezTo>
                  <a:cubicBezTo>
                    <a:pt x="611370" y="95250"/>
                    <a:pt x="623943" y="89059"/>
                    <a:pt x="630896" y="90773"/>
                  </a:cubicBezTo>
                  <a:cubicBezTo>
                    <a:pt x="634230" y="94774"/>
                    <a:pt x="625848" y="98870"/>
                    <a:pt x="635754" y="96298"/>
                  </a:cubicBezTo>
                  <a:cubicBezTo>
                    <a:pt x="636516" y="103727"/>
                    <a:pt x="628705" y="95917"/>
                    <a:pt x="627181" y="95917"/>
                  </a:cubicBezTo>
                  <a:close/>
                  <a:moveTo>
                    <a:pt x="319905" y="1059561"/>
                  </a:moveTo>
                  <a:cubicBezTo>
                    <a:pt x="313428" y="1063085"/>
                    <a:pt x="311618" y="1067372"/>
                    <a:pt x="297712" y="1068800"/>
                  </a:cubicBezTo>
                  <a:cubicBezTo>
                    <a:pt x="295521" y="1059180"/>
                    <a:pt x="319238" y="1058418"/>
                    <a:pt x="328954" y="1053275"/>
                  </a:cubicBezTo>
                  <a:cubicBezTo>
                    <a:pt x="328954" y="1055751"/>
                    <a:pt x="327334" y="1056894"/>
                    <a:pt x="325144" y="1058513"/>
                  </a:cubicBezTo>
                  <a:cubicBezTo>
                    <a:pt x="324763" y="1058799"/>
                    <a:pt x="322572" y="1061371"/>
                    <a:pt x="323239" y="1061085"/>
                  </a:cubicBezTo>
                  <a:cubicBezTo>
                    <a:pt x="321619" y="1061657"/>
                    <a:pt x="319333" y="1059847"/>
                    <a:pt x="319905" y="1059561"/>
                  </a:cubicBezTo>
                  <a:close/>
                  <a:moveTo>
                    <a:pt x="331906" y="1091946"/>
                  </a:moveTo>
                  <a:cubicBezTo>
                    <a:pt x="327811" y="1089946"/>
                    <a:pt x="329716" y="1088993"/>
                    <a:pt x="329620" y="1085850"/>
                  </a:cubicBezTo>
                  <a:cubicBezTo>
                    <a:pt x="327144" y="1084136"/>
                    <a:pt x="322762" y="1085088"/>
                    <a:pt x="322096" y="1080897"/>
                  </a:cubicBezTo>
                  <a:cubicBezTo>
                    <a:pt x="325620" y="1080135"/>
                    <a:pt x="329144" y="1079373"/>
                    <a:pt x="332573" y="1078611"/>
                  </a:cubicBezTo>
                  <a:cubicBezTo>
                    <a:pt x="333716" y="1086517"/>
                    <a:pt x="344384" y="1088898"/>
                    <a:pt x="331906" y="1091946"/>
                  </a:cubicBezTo>
                  <a:close/>
                  <a:moveTo>
                    <a:pt x="358576" y="1079564"/>
                  </a:moveTo>
                  <a:cubicBezTo>
                    <a:pt x="354957" y="1083088"/>
                    <a:pt x="354195" y="1087946"/>
                    <a:pt x="345051" y="1089089"/>
                  </a:cubicBezTo>
                  <a:cubicBezTo>
                    <a:pt x="344575" y="1086612"/>
                    <a:pt x="343146" y="1085564"/>
                    <a:pt x="340955" y="1085660"/>
                  </a:cubicBezTo>
                  <a:cubicBezTo>
                    <a:pt x="340384" y="1080802"/>
                    <a:pt x="353623" y="1081945"/>
                    <a:pt x="358576" y="1079564"/>
                  </a:cubicBezTo>
                  <a:close/>
                  <a:moveTo>
                    <a:pt x="390104" y="633032"/>
                  </a:moveTo>
                  <a:cubicBezTo>
                    <a:pt x="391819" y="632651"/>
                    <a:pt x="393628" y="632270"/>
                    <a:pt x="395343" y="631888"/>
                  </a:cubicBezTo>
                  <a:cubicBezTo>
                    <a:pt x="398200" y="635889"/>
                    <a:pt x="392962" y="636556"/>
                    <a:pt x="388961" y="637699"/>
                  </a:cubicBezTo>
                  <a:cubicBezTo>
                    <a:pt x="388866" y="635889"/>
                    <a:pt x="390866" y="635032"/>
                    <a:pt x="390104" y="633032"/>
                  </a:cubicBezTo>
                  <a:close/>
                  <a:moveTo>
                    <a:pt x="415726" y="948976"/>
                  </a:moveTo>
                  <a:cubicBezTo>
                    <a:pt x="414774" y="949452"/>
                    <a:pt x="413059" y="951738"/>
                    <a:pt x="413821" y="951548"/>
                  </a:cubicBezTo>
                  <a:cubicBezTo>
                    <a:pt x="411726" y="952024"/>
                    <a:pt x="410392" y="950119"/>
                    <a:pt x="407821" y="950690"/>
                  </a:cubicBezTo>
                  <a:cubicBezTo>
                    <a:pt x="401629" y="951929"/>
                    <a:pt x="391819" y="959644"/>
                    <a:pt x="390485" y="950119"/>
                  </a:cubicBezTo>
                  <a:cubicBezTo>
                    <a:pt x="405535" y="947547"/>
                    <a:pt x="412583" y="941451"/>
                    <a:pt x="429252" y="939451"/>
                  </a:cubicBezTo>
                  <a:cubicBezTo>
                    <a:pt x="434300" y="947547"/>
                    <a:pt x="422870" y="945833"/>
                    <a:pt x="415726" y="948976"/>
                  </a:cubicBezTo>
                  <a:close/>
                  <a:moveTo>
                    <a:pt x="890071" y="985647"/>
                  </a:moveTo>
                  <a:cubicBezTo>
                    <a:pt x="889214" y="990410"/>
                    <a:pt x="884547" y="993553"/>
                    <a:pt x="876546" y="995172"/>
                  </a:cubicBezTo>
                  <a:cubicBezTo>
                    <a:pt x="872355" y="988314"/>
                    <a:pt x="882070" y="987362"/>
                    <a:pt x="890071" y="985647"/>
                  </a:cubicBezTo>
                  <a:close/>
                  <a:moveTo>
                    <a:pt x="553172" y="1144334"/>
                  </a:moveTo>
                  <a:cubicBezTo>
                    <a:pt x="557554" y="1135571"/>
                    <a:pt x="571841" y="1145096"/>
                    <a:pt x="553172" y="1144334"/>
                  </a:cubicBezTo>
                  <a:lnTo>
                    <a:pt x="553172" y="1144334"/>
                  </a:lnTo>
                  <a:close/>
                  <a:moveTo>
                    <a:pt x="612322" y="1096423"/>
                  </a:moveTo>
                  <a:cubicBezTo>
                    <a:pt x="614989" y="1097756"/>
                    <a:pt x="616799" y="1100423"/>
                    <a:pt x="617942" y="1103948"/>
                  </a:cubicBezTo>
                  <a:cubicBezTo>
                    <a:pt x="614132" y="1104614"/>
                    <a:pt x="610322" y="1105281"/>
                    <a:pt x="610798" y="1107662"/>
                  </a:cubicBezTo>
                  <a:cubicBezTo>
                    <a:pt x="601750" y="1104614"/>
                    <a:pt x="610417" y="1096137"/>
                    <a:pt x="602226" y="1092041"/>
                  </a:cubicBezTo>
                  <a:cubicBezTo>
                    <a:pt x="609655" y="1087946"/>
                    <a:pt x="608131" y="1090517"/>
                    <a:pt x="618037" y="1088612"/>
                  </a:cubicBezTo>
                  <a:cubicBezTo>
                    <a:pt x="620133" y="1092994"/>
                    <a:pt x="618228" y="1095566"/>
                    <a:pt x="612322" y="1096423"/>
                  </a:cubicBezTo>
                  <a:close/>
                  <a:moveTo>
                    <a:pt x="621752" y="1083469"/>
                  </a:moveTo>
                  <a:cubicBezTo>
                    <a:pt x="608036" y="1084993"/>
                    <a:pt x="601464" y="1090613"/>
                    <a:pt x="592796" y="1089755"/>
                  </a:cubicBezTo>
                  <a:cubicBezTo>
                    <a:pt x="593749" y="1083564"/>
                    <a:pt x="598797" y="1079945"/>
                    <a:pt x="605655" y="1078230"/>
                  </a:cubicBezTo>
                  <a:cubicBezTo>
                    <a:pt x="609846" y="1077182"/>
                    <a:pt x="610798" y="1078802"/>
                    <a:pt x="614323" y="1078516"/>
                  </a:cubicBezTo>
                  <a:cubicBezTo>
                    <a:pt x="616132" y="1078421"/>
                    <a:pt x="620609" y="1076325"/>
                    <a:pt x="622228" y="1076801"/>
                  </a:cubicBezTo>
                  <a:cubicBezTo>
                    <a:pt x="623752" y="1077278"/>
                    <a:pt x="622990" y="1082421"/>
                    <a:pt x="624514" y="1082897"/>
                  </a:cubicBezTo>
                  <a:cubicBezTo>
                    <a:pt x="627562" y="1083755"/>
                    <a:pt x="632706" y="1080421"/>
                    <a:pt x="631658" y="1079183"/>
                  </a:cubicBezTo>
                  <a:cubicBezTo>
                    <a:pt x="635468" y="1078992"/>
                    <a:pt x="635754" y="1083755"/>
                    <a:pt x="637278" y="1086707"/>
                  </a:cubicBezTo>
                  <a:cubicBezTo>
                    <a:pt x="630134" y="1087469"/>
                    <a:pt x="617180" y="1089755"/>
                    <a:pt x="621752" y="1083469"/>
                  </a:cubicBezTo>
                  <a:close/>
                  <a:moveTo>
                    <a:pt x="626610" y="1104329"/>
                  </a:moveTo>
                  <a:cubicBezTo>
                    <a:pt x="625848" y="1102328"/>
                    <a:pt x="625086" y="1100233"/>
                    <a:pt x="624324" y="1098233"/>
                  </a:cubicBezTo>
                  <a:cubicBezTo>
                    <a:pt x="626800" y="1094899"/>
                    <a:pt x="633087" y="1093565"/>
                    <a:pt x="637468" y="1095375"/>
                  </a:cubicBezTo>
                  <a:cubicBezTo>
                    <a:pt x="641088" y="1101376"/>
                    <a:pt x="634325" y="1103090"/>
                    <a:pt x="626610" y="1104329"/>
                  </a:cubicBezTo>
                  <a:close/>
                  <a:moveTo>
                    <a:pt x="710906" y="1070610"/>
                  </a:moveTo>
                  <a:cubicBezTo>
                    <a:pt x="711097" y="1072991"/>
                    <a:pt x="706144" y="1073087"/>
                    <a:pt x="707096" y="1075849"/>
                  </a:cubicBezTo>
                  <a:cubicBezTo>
                    <a:pt x="701953" y="1077944"/>
                    <a:pt x="699571" y="1075944"/>
                    <a:pt x="695857" y="1076135"/>
                  </a:cubicBezTo>
                  <a:cubicBezTo>
                    <a:pt x="689570" y="1076801"/>
                    <a:pt x="695095" y="1082612"/>
                    <a:pt x="690237" y="1083945"/>
                  </a:cubicBezTo>
                  <a:cubicBezTo>
                    <a:pt x="695761" y="1086517"/>
                    <a:pt x="702238" y="1087755"/>
                    <a:pt x="709001" y="1088612"/>
                  </a:cubicBezTo>
                  <a:cubicBezTo>
                    <a:pt x="709954" y="1095661"/>
                    <a:pt x="700143" y="1093661"/>
                    <a:pt x="693952" y="1094042"/>
                  </a:cubicBezTo>
                  <a:cubicBezTo>
                    <a:pt x="695095" y="1086993"/>
                    <a:pt x="682045" y="1084517"/>
                    <a:pt x="688713" y="1079849"/>
                  </a:cubicBezTo>
                  <a:cubicBezTo>
                    <a:pt x="686903" y="1077278"/>
                    <a:pt x="681474" y="1079564"/>
                    <a:pt x="677473" y="1080135"/>
                  </a:cubicBezTo>
                  <a:cubicBezTo>
                    <a:pt x="679093" y="1078706"/>
                    <a:pt x="680617" y="1074706"/>
                    <a:pt x="683093" y="1072325"/>
                  </a:cubicBezTo>
                  <a:cubicBezTo>
                    <a:pt x="683855" y="1071563"/>
                    <a:pt x="687951" y="1072039"/>
                    <a:pt x="688332" y="1071182"/>
                  </a:cubicBezTo>
                  <a:cubicBezTo>
                    <a:pt x="688427" y="1070896"/>
                    <a:pt x="689475" y="1066514"/>
                    <a:pt x="689475" y="1066514"/>
                  </a:cubicBezTo>
                  <a:cubicBezTo>
                    <a:pt x="694999" y="1064324"/>
                    <a:pt x="703572" y="1068324"/>
                    <a:pt x="711287" y="1063943"/>
                  </a:cubicBezTo>
                  <a:cubicBezTo>
                    <a:pt x="718050" y="1068419"/>
                    <a:pt x="701191" y="1070420"/>
                    <a:pt x="710906" y="1070610"/>
                  </a:cubicBezTo>
                  <a:close/>
                  <a:moveTo>
                    <a:pt x="756436" y="1062895"/>
                  </a:moveTo>
                  <a:cubicBezTo>
                    <a:pt x="755388" y="1058037"/>
                    <a:pt x="767580" y="1059180"/>
                    <a:pt x="769580" y="1060037"/>
                  </a:cubicBezTo>
                  <a:cubicBezTo>
                    <a:pt x="770628" y="1064895"/>
                    <a:pt x="758436" y="1063752"/>
                    <a:pt x="756436" y="1062895"/>
                  </a:cubicBezTo>
                  <a:close/>
                  <a:moveTo>
                    <a:pt x="834826" y="997744"/>
                  </a:moveTo>
                  <a:cubicBezTo>
                    <a:pt x="835493" y="1001459"/>
                    <a:pt x="831969" y="1003363"/>
                    <a:pt x="825778" y="1004126"/>
                  </a:cubicBezTo>
                  <a:cubicBezTo>
                    <a:pt x="820825" y="998601"/>
                    <a:pt x="830254" y="999173"/>
                    <a:pt x="834826" y="997744"/>
                  </a:cubicBezTo>
                  <a:close/>
                  <a:moveTo>
                    <a:pt x="839113" y="1055846"/>
                  </a:moveTo>
                  <a:cubicBezTo>
                    <a:pt x="839113" y="1052989"/>
                    <a:pt x="842542" y="1051655"/>
                    <a:pt x="842161" y="1048607"/>
                  </a:cubicBezTo>
                  <a:cubicBezTo>
                    <a:pt x="849685" y="1045369"/>
                    <a:pt x="849304" y="1053084"/>
                    <a:pt x="856829" y="1049750"/>
                  </a:cubicBezTo>
                  <a:cubicBezTo>
                    <a:pt x="858925" y="1055656"/>
                    <a:pt x="843685" y="1057847"/>
                    <a:pt x="839113" y="1055846"/>
                  </a:cubicBezTo>
                  <a:close/>
                  <a:moveTo>
                    <a:pt x="878641" y="1047274"/>
                  </a:moveTo>
                  <a:cubicBezTo>
                    <a:pt x="879213" y="1043273"/>
                    <a:pt x="883309" y="1045940"/>
                    <a:pt x="886547" y="1045559"/>
                  </a:cubicBezTo>
                  <a:cubicBezTo>
                    <a:pt x="891024" y="1044035"/>
                    <a:pt x="891310" y="1040797"/>
                    <a:pt x="888833" y="1036320"/>
                  </a:cubicBezTo>
                  <a:cubicBezTo>
                    <a:pt x="891405" y="1035844"/>
                    <a:pt x="891786" y="1038320"/>
                    <a:pt x="892929" y="1039749"/>
                  </a:cubicBezTo>
                  <a:cubicBezTo>
                    <a:pt x="898168" y="1038606"/>
                    <a:pt x="903406" y="1037463"/>
                    <a:pt x="908740" y="1036320"/>
                  </a:cubicBezTo>
                  <a:cubicBezTo>
                    <a:pt x="909788" y="1040035"/>
                    <a:pt x="913503" y="1039844"/>
                    <a:pt x="914360" y="1043845"/>
                  </a:cubicBezTo>
                  <a:cubicBezTo>
                    <a:pt x="900168" y="1042416"/>
                    <a:pt x="889690" y="1047750"/>
                    <a:pt x="878641" y="1047274"/>
                  </a:cubicBezTo>
                  <a:close/>
                  <a:moveTo>
                    <a:pt x="1220970" y="972693"/>
                  </a:moveTo>
                  <a:cubicBezTo>
                    <a:pt x="1221922" y="975360"/>
                    <a:pt x="1222970" y="978122"/>
                    <a:pt x="1223923" y="980789"/>
                  </a:cubicBezTo>
                  <a:cubicBezTo>
                    <a:pt x="1215826" y="980694"/>
                    <a:pt x="1218112" y="985171"/>
                    <a:pt x="1211540" y="985647"/>
                  </a:cubicBezTo>
                  <a:cubicBezTo>
                    <a:pt x="1210492" y="979551"/>
                    <a:pt x="1213636" y="975265"/>
                    <a:pt x="1220970" y="972693"/>
                  </a:cubicBezTo>
                  <a:close/>
                  <a:moveTo>
                    <a:pt x="1174678" y="993743"/>
                  </a:moveTo>
                  <a:cubicBezTo>
                    <a:pt x="1175440" y="991838"/>
                    <a:pt x="1176202" y="989838"/>
                    <a:pt x="1175059" y="987076"/>
                  </a:cubicBezTo>
                  <a:cubicBezTo>
                    <a:pt x="1181155" y="985742"/>
                    <a:pt x="1187347" y="984409"/>
                    <a:pt x="1193538" y="983075"/>
                  </a:cubicBezTo>
                  <a:cubicBezTo>
                    <a:pt x="1193062" y="989076"/>
                    <a:pt x="1181917" y="990600"/>
                    <a:pt x="1174678" y="993743"/>
                  </a:cubicBezTo>
                  <a:close/>
                  <a:moveTo>
                    <a:pt x="1185251" y="976122"/>
                  </a:moveTo>
                  <a:cubicBezTo>
                    <a:pt x="1185632" y="983837"/>
                    <a:pt x="1178869" y="977741"/>
                    <a:pt x="1170202" y="981551"/>
                  </a:cubicBezTo>
                  <a:cubicBezTo>
                    <a:pt x="1168868" y="977075"/>
                    <a:pt x="1181060" y="978313"/>
                    <a:pt x="1185251" y="976122"/>
                  </a:cubicBezTo>
                  <a:close/>
                  <a:moveTo>
                    <a:pt x="1167916" y="990790"/>
                  </a:moveTo>
                  <a:cubicBezTo>
                    <a:pt x="1169725" y="996696"/>
                    <a:pt x="1158295" y="996887"/>
                    <a:pt x="1150961" y="998887"/>
                  </a:cubicBezTo>
                  <a:cubicBezTo>
                    <a:pt x="1144675" y="996410"/>
                    <a:pt x="1151247" y="993267"/>
                    <a:pt x="1146484" y="986790"/>
                  </a:cubicBezTo>
                  <a:cubicBezTo>
                    <a:pt x="1157533" y="982694"/>
                    <a:pt x="1159724" y="990981"/>
                    <a:pt x="1167916" y="990790"/>
                  </a:cubicBezTo>
                  <a:close/>
                  <a:moveTo>
                    <a:pt x="1266880" y="958310"/>
                  </a:moveTo>
                  <a:cubicBezTo>
                    <a:pt x="1265642" y="961739"/>
                    <a:pt x="1265261" y="965549"/>
                    <a:pt x="1258594" y="966692"/>
                  </a:cubicBezTo>
                  <a:cubicBezTo>
                    <a:pt x="1259737" y="963263"/>
                    <a:pt x="1260118" y="959453"/>
                    <a:pt x="1266880" y="958310"/>
                  </a:cubicBezTo>
                  <a:close/>
                  <a:moveTo>
                    <a:pt x="1341652" y="952976"/>
                  </a:moveTo>
                  <a:cubicBezTo>
                    <a:pt x="1349081" y="950976"/>
                    <a:pt x="1355939" y="949643"/>
                    <a:pt x="1357082" y="956215"/>
                  </a:cubicBezTo>
                  <a:cubicBezTo>
                    <a:pt x="1350319" y="957453"/>
                    <a:pt x="1343366" y="958787"/>
                    <a:pt x="1341652" y="952976"/>
                  </a:cubicBezTo>
                  <a:close/>
                  <a:moveTo>
                    <a:pt x="1855621" y="9906"/>
                  </a:moveTo>
                  <a:cubicBezTo>
                    <a:pt x="1849239" y="11621"/>
                    <a:pt x="1843048" y="12954"/>
                    <a:pt x="1839047" y="11335"/>
                  </a:cubicBezTo>
                  <a:cubicBezTo>
                    <a:pt x="1837999" y="8287"/>
                    <a:pt x="1856954" y="2667"/>
                    <a:pt x="1855621" y="9906"/>
                  </a:cubicBezTo>
                  <a:close/>
                  <a:moveTo>
                    <a:pt x="1848382" y="28956"/>
                  </a:moveTo>
                  <a:cubicBezTo>
                    <a:pt x="1847334" y="32957"/>
                    <a:pt x="1841047" y="36195"/>
                    <a:pt x="1835999" y="33814"/>
                  </a:cubicBezTo>
                  <a:cubicBezTo>
                    <a:pt x="1833904" y="29623"/>
                    <a:pt x="1845048" y="30956"/>
                    <a:pt x="1848382" y="28956"/>
                  </a:cubicBezTo>
                  <a:close/>
                  <a:moveTo>
                    <a:pt x="1833808" y="791147"/>
                  </a:moveTo>
                  <a:cubicBezTo>
                    <a:pt x="1849525" y="790385"/>
                    <a:pt x="1829046" y="811625"/>
                    <a:pt x="1824760" y="797528"/>
                  </a:cubicBezTo>
                  <a:cubicBezTo>
                    <a:pt x="1830951" y="796766"/>
                    <a:pt x="1834475" y="794861"/>
                    <a:pt x="1833808" y="791147"/>
                  </a:cubicBezTo>
                  <a:close/>
                  <a:moveTo>
                    <a:pt x="1811996" y="15050"/>
                  </a:moveTo>
                  <a:cubicBezTo>
                    <a:pt x="1809710" y="22098"/>
                    <a:pt x="1803233" y="19431"/>
                    <a:pt x="1794280" y="21050"/>
                  </a:cubicBezTo>
                  <a:cubicBezTo>
                    <a:pt x="1793803" y="16288"/>
                    <a:pt x="1806948" y="17431"/>
                    <a:pt x="1811996" y="15050"/>
                  </a:cubicBezTo>
                  <a:close/>
                  <a:moveTo>
                    <a:pt x="1759323" y="26480"/>
                  </a:moveTo>
                  <a:cubicBezTo>
                    <a:pt x="1760656" y="31052"/>
                    <a:pt x="1748464" y="29813"/>
                    <a:pt x="1744273" y="31909"/>
                  </a:cubicBezTo>
                  <a:cubicBezTo>
                    <a:pt x="1745035" y="27623"/>
                    <a:pt x="1753798" y="24003"/>
                    <a:pt x="1759323" y="26480"/>
                  </a:cubicBezTo>
                  <a:close/>
                  <a:moveTo>
                    <a:pt x="1737130" y="51054"/>
                  </a:moveTo>
                  <a:cubicBezTo>
                    <a:pt x="1735415" y="51435"/>
                    <a:pt x="1733605" y="51816"/>
                    <a:pt x="1731891" y="52197"/>
                  </a:cubicBezTo>
                  <a:cubicBezTo>
                    <a:pt x="1731700" y="50387"/>
                    <a:pt x="1730176" y="50483"/>
                    <a:pt x="1728557" y="50768"/>
                  </a:cubicBezTo>
                  <a:cubicBezTo>
                    <a:pt x="1725985" y="47054"/>
                    <a:pt x="1739320" y="45148"/>
                    <a:pt x="1737130" y="51054"/>
                  </a:cubicBezTo>
                  <a:close/>
                  <a:moveTo>
                    <a:pt x="1700649" y="37148"/>
                  </a:moveTo>
                  <a:cubicBezTo>
                    <a:pt x="1701125" y="38481"/>
                    <a:pt x="1701601" y="39815"/>
                    <a:pt x="1702173" y="41243"/>
                  </a:cubicBezTo>
                  <a:cubicBezTo>
                    <a:pt x="1699506" y="41815"/>
                    <a:pt x="1696934" y="42386"/>
                    <a:pt x="1694267" y="42958"/>
                  </a:cubicBezTo>
                  <a:cubicBezTo>
                    <a:pt x="1693791" y="41624"/>
                    <a:pt x="1693315" y="40291"/>
                    <a:pt x="1692743" y="38862"/>
                  </a:cubicBezTo>
                  <a:cubicBezTo>
                    <a:pt x="1695410" y="38291"/>
                    <a:pt x="1697982" y="37719"/>
                    <a:pt x="1700649" y="37148"/>
                  </a:cubicBezTo>
                  <a:close/>
                  <a:moveTo>
                    <a:pt x="1663787" y="45148"/>
                  </a:moveTo>
                  <a:cubicBezTo>
                    <a:pt x="1664359" y="45434"/>
                    <a:pt x="1656072" y="53245"/>
                    <a:pt x="1651405" y="50006"/>
                  </a:cubicBezTo>
                  <a:cubicBezTo>
                    <a:pt x="1654357" y="45911"/>
                    <a:pt x="1661120" y="44006"/>
                    <a:pt x="1663787" y="45148"/>
                  </a:cubicBezTo>
                  <a:close/>
                  <a:moveTo>
                    <a:pt x="1652548" y="839343"/>
                  </a:moveTo>
                  <a:cubicBezTo>
                    <a:pt x="1651881" y="835628"/>
                    <a:pt x="1655405" y="833723"/>
                    <a:pt x="1661596" y="832961"/>
                  </a:cubicBezTo>
                  <a:cubicBezTo>
                    <a:pt x="1666454" y="838581"/>
                    <a:pt x="1657024" y="837914"/>
                    <a:pt x="1652548" y="839343"/>
                  </a:cubicBezTo>
                  <a:close/>
                  <a:moveTo>
                    <a:pt x="1653691" y="40767"/>
                  </a:moveTo>
                  <a:cubicBezTo>
                    <a:pt x="1649309" y="41720"/>
                    <a:pt x="1644928" y="42672"/>
                    <a:pt x="1640546" y="43625"/>
                  </a:cubicBezTo>
                  <a:cubicBezTo>
                    <a:pt x="1639498" y="38005"/>
                    <a:pt x="1651024" y="31147"/>
                    <a:pt x="1653691" y="40767"/>
                  </a:cubicBezTo>
                  <a:close/>
                  <a:moveTo>
                    <a:pt x="1595302" y="60008"/>
                  </a:moveTo>
                  <a:cubicBezTo>
                    <a:pt x="1610923" y="56769"/>
                    <a:pt x="1619686" y="50387"/>
                    <a:pt x="1634831" y="51435"/>
                  </a:cubicBezTo>
                  <a:cubicBezTo>
                    <a:pt x="1627783" y="61817"/>
                    <a:pt x="1609685" y="57055"/>
                    <a:pt x="1593493" y="62675"/>
                  </a:cubicBezTo>
                  <a:cubicBezTo>
                    <a:pt x="1589016" y="62484"/>
                    <a:pt x="1592540" y="60579"/>
                    <a:pt x="1595302" y="60008"/>
                  </a:cubicBezTo>
                  <a:close/>
                  <a:moveTo>
                    <a:pt x="1487289" y="98870"/>
                  </a:moveTo>
                  <a:cubicBezTo>
                    <a:pt x="1482145" y="100965"/>
                    <a:pt x="1479764" y="98965"/>
                    <a:pt x="1476049" y="99155"/>
                  </a:cubicBezTo>
                  <a:cubicBezTo>
                    <a:pt x="1473859" y="95726"/>
                    <a:pt x="1489480" y="92297"/>
                    <a:pt x="1487289" y="98870"/>
                  </a:cubicBezTo>
                  <a:close/>
                  <a:moveTo>
                    <a:pt x="1230590" y="89154"/>
                  </a:moveTo>
                  <a:cubicBezTo>
                    <a:pt x="1232305" y="88773"/>
                    <a:pt x="1234114" y="88392"/>
                    <a:pt x="1235829" y="88011"/>
                  </a:cubicBezTo>
                  <a:cubicBezTo>
                    <a:pt x="1238496" y="93631"/>
                    <a:pt x="1215922" y="91726"/>
                    <a:pt x="1230590" y="89154"/>
                  </a:cubicBezTo>
                  <a:close/>
                  <a:moveTo>
                    <a:pt x="1200682" y="154686"/>
                  </a:moveTo>
                  <a:cubicBezTo>
                    <a:pt x="1208016" y="152972"/>
                    <a:pt x="1217636" y="151067"/>
                    <a:pt x="1224399" y="149543"/>
                  </a:cubicBezTo>
                  <a:cubicBezTo>
                    <a:pt x="1224875" y="152019"/>
                    <a:pt x="1220208" y="152305"/>
                    <a:pt x="1217255" y="153257"/>
                  </a:cubicBezTo>
                  <a:cubicBezTo>
                    <a:pt x="1206301" y="160592"/>
                    <a:pt x="1195062" y="162116"/>
                    <a:pt x="1180393" y="161258"/>
                  </a:cubicBezTo>
                  <a:cubicBezTo>
                    <a:pt x="1183632" y="156496"/>
                    <a:pt x="1191728" y="156781"/>
                    <a:pt x="1200682" y="154686"/>
                  </a:cubicBezTo>
                  <a:close/>
                  <a:moveTo>
                    <a:pt x="1125244" y="112109"/>
                  </a:moveTo>
                  <a:cubicBezTo>
                    <a:pt x="1142770" y="108299"/>
                    <a:pt x="1160391" y="104489"/>
                    <a:pt x="1177917" y="100679"/>
                  </a:cubicBezTo>
                  <a:cubicBezTo>
                    <a:pt x="1182394" y="105728"/>
                    <a:pt x="1167344" y="102299"/>
                    <a:pt x="1165534" y="105537"/>
                  </a:cubicBezTo>
                  <a:cubicBezTo>
                    <a:pt x="1163820" y="108585"/>
                    <a:pt x="1162963" y="105347"/>
                    <a:pt x="1157629" y="107252"/>
                  </a:cubicBezTo>
                  <a:cubicBezTo>
                    <a:pt x="1157438" y="107347"/>
                    <a:pt x="1157724" y="109347"/>
                    <a:pt x="1155724" y="109823"/>
                  </a:cubicBezTo>
                  <a:cubicBezTo>
                    <a:pt x="1148580" y="111728"/>
                    <a:pt x="1132387" y="116300"/>
                    <a:pt x="1120767" y="115253"/>
                  </a:cubicBezTo>
                  <a:cubicBezTo>
                    <a:pt x="1120100" y="113252"/>
                    <a:pt x="1123339" y="112967"/>
                    <a:pt x="1125244" y="112109"/>
                  </a:cubicBezTo>
                  <a:close/>
                  <a:moveTo>
                    <a:pt x="1169154" y="161639"/>
                  </a:moveTo>
                  <a:cubicBezTo>
                    <a:pt x="1167249" y="167069"/>
                    <a:pt x="1151056" y="166402"/>
                    <a:pt x="1143532" y="169355"/>
                  </a:cubicBezTo>
                  <a:cubicBezTo>
                    <a:pt x="1144198" y="163544"/>
                    <a:pt x="1162105" y="159449"/>
                    <a:pt x="1169154" y="161639"/>
                  </a:cubicBezTo>
                  <a:close/>
                  <a:moveTo>
                    <a:pt x="1119052" y="172498"/>
                  </a:moveTo>
                  <a:cubicBezTo>
                    <a:pt x="1123720" y="171355"/>
                    <a:pt x="1123815" y="169069"/>
                    <a:pt x="1128863" y="168212"/>
                  </a:cubicBezTo>
                  <a:cubicBezTo>
                    <a:pt x="1130387" y="174974"/>
                    <a:pt x="1108956" y="177546"/>
                    <a:pt x="1103241" y="175927"/>
                  </a:cubicBezTo>
                  <a:cubicBezTo>
                    <a:pt x="1104479" y="169640"/>
                    <a:pt x="1113623" y="173831"/>
                    <a:pt x="1119052" y="172498"/>
                  </a:cubicBezTo>
                  <a:close/>
                  <a:moveTo>
                    <a:pt x="1039709" y="196310"/>
                  </a:moveTo>
                  <a:cubicBezTo>
                    <a:pt x="1042852" y="197072"/>
                    <a:pt x="1044186" y="200406"/>
                    <a:pt x="1049139" y="198596"/>
                  </a:cubicBezTo>
                  <a:cubicBezTo>
                    <a:pt x="1057616" y="197072"/>
                    <a:pt x="1055997" y="191262"/>
                    <a:pt x="1066093" y="190500"/>
                  </a:cubicBezTo>
                  <a:cubicBezTo>
                    <a:pt x="1077142" y="185452"/>
                    <a:pt x="1078476" y="193834"/>
                    <a:pt x="1088668" y="189929"/>
                  </a:cubicBezTo>
                  <a:cubicBezTo>
                    <a:pt x="1096002" y="191453"/>
                    <a:pt x="1098669" y="184309"/>
                    <a:pt x="1102955" y="182404"/>
                  </a:cubicBezTo>
                  <a:cubicBezTo>
                    <a:pt x="1107527" y="180499"/>
                    <a:pt x="1115909" y="182118"/>
                    <a:pt x="1118005" y="176975"/>
                  </a:cubicBezTo>
                  <a:cubicBezTo>
                    <a:pt x="1126768" y="175069"/>
                    <a:pt x="1129435" y="181642"/>
                    <a:pt x="1138674" y="179070"/>
                  </a:cubicBezTo>
                  <a:cubicBezTo>
                    <a:pt x="1150009" y="176403"/>
                    <a:pt x="1158295" y="172117"/>
                    <a:pt x="1169535" y="170212"/>
                  </a:cubicBezTo>
                  <a:cubicBezTo>
                    <a:pt x="1181917" y="168021"/>
                    <a:pt x="1201634" y="165830"/>
                    <a:pt x="1220303" y="161354"/>
                  </a:cubicBezTo>
                  <a:cubicBezTo>
                    <a:pt x="1221065" y="161163"/>
                    <a:pt x="1225351" y="160687"/>
                    <a:pt x="1225542" y="160211"/>
                  </a:cubicBezTo>
                  <a:cubicBezTo>
                    <a:pt x="1227828" y="156210"/>
                    <a:pt x="1229066" y="161258"/>
                    <a:pt x="1238686" y="157353"/>
                  </a:cubicBezTo>
                  <a:cubicBezTo>
                    <a:pt x="1240687" y="156591"/>
                    <a:pt x="1240591" y="154686"/>
                    <a:pt x="1243163" y="154210"/>
                  </a:cubicBezTo>
                  <a:cubicBezTo>
                    <a:pt x="1250688" y="152876"/>
                    <a:pt x="1254117" y="157829"/>
                    <a:pt x="1265737" y="153638"/>
                  </a:cubicBezTo>
                  <a:cubicBezTo>
                    <a:pt x="1265261" y="153829"/>
                    <a:pt x="1265737" y="150019"/>
                    <a:pt x="1267642" y="151067"/>
                  </a:cubicBezTo>
                  <a:cubicBezTo>
                    <a:pt x="1274119" y="154686"/>
                    <a:pt x="1296789" y="147638"/>
                    <a:pt x="1300408" y="139541"/>
                  </a:cubicBezTo>
                  <a:cubicBezTo>
                    <a:pt x="1295646" y="136398"/>
                    <a:pt x="1287359" y="140208"/>
                    <a:pt x="1283835" y="140970"/>
                  </a:cubicBezTo>
                  <a:cubicBezTo>
                    <a:pt x="1277739" y="142208"/>
                    <a:pt x="1272786" y="143542"/>
                    <a:pt x="1268023" y="144399"/>
                  </a:cubicBezTo>
                  <a:cubicBezTo>
                    <a:pt x="1262213" y="145447"/>
                    <a:pt x="1260880" y="144304"/>
                    <a:pt x="1256689" y="144685"/>
                  </a:cubicBezTo>
                  <a:cubicBezTo>
                    <a:pt x="1257451" y="144590"/>
                    <a:pt x="1256498" y="147161"/>
                    <a:pt x="1254784" y="147257"/>
                  </a:cubicBezTo>
                  <a:cubicBezTo>
                    <a:pt x="1254403" y="147257"/>
                    <a:pt x="1253641" y="145447"/>
                    <a:pt x="1251450" y="145828"/>
                  </a:cubicBezTo>
                  <a:cubicBezTo>
                    <a:pt x="1246592" y="146685"/>
                    <a:pt x="1246783" y="149352"/>
                    <a:pt x="1241639" y="150114"/>
                  </a:cubicBezTo>
                  <a:cubicBezTo>
                    <a:pt x="1242496" y="150019"/>
                    <a:pt x="1239163" y="148685"/>
                    <a:pt x="1238210" y="148685"/>
                  </a:cubicBezTo>
                  <a:cubicBezTo>
                    <a:pt x="1236400" y="148685"/>
                    <a:pt x="1234686" y="149733"/>
                    <a:pt x="1232971" y="149828"/>
                  </a:cubicBezTo>
                  <a:cubicBezTo>
                    <a:pt x="1236591" y="144590"/>
                    <a:pt x="1245259" y="145256"/>
                    <a:pt x="1250688" y="143828"/>
                  </a:cubicBezTo>
                  <a:cubicBezTo>
                    <a:pt x="1249735" y="144113"/>
                    <a:pt x="1251831" y="141542"/>
                    <a:pt x="1252593" y="141256"/>
                  </a:cubicBezTo>
                  <a:cubicBezTo>
                    <a:pt x="1257927" y="138875"/>
                    <a:pt x="1259641" y="141923"/>
                    <a:pt x="1266499" y="140399"/>
                  </a:cubicBezTo>
                  <a:cubicBezTo>
                    <a:pt x="1281930" y="137065"/>
                    <a:pt x="1296503" y="133064"/>
                    <a:pt x="1313934" y="130112"/>
                  </a:cubicBezTo>
                  <a:cubicBezTo>
                    <a:pt x="1315648" y="129826"/>
                    <a:pt x="1323078" y="127254"/>
                    <a:pt x="1324507" y="127826"/>
                  </a:cubicBezTo>
                  <a:cubicBezTo>
                    <a:pt x="1324697" y="127921"/>
                    <a:pt x="1325173" y="129826"/>
                    <a:pt x="1325269" y="129826"/>
                  </a:cubicBezTo>
                  <a:cubicBezTo>
                    <a:pt x="1326888" y="129445"/>
                    <a:pt x="1334508" y="126587"/>
                    <a:pt x="1335079" y="125540"/>
                  </a:cubicBezTo>
                  <a:cubicBezTo>
                    <a:pt x="1336508" y="122968"/>
                    <a:pt x="1335937" y="124778"/>
                    <a:pt x="1345652" y="123253"/>
                  </a:cubicBezTo>
                  <a:cubicBezTo>
                    <a:pt x="1353272" y="122015"/>
                    <a:pt x="1367655" y="118396"/>
                    <a:pt x="1377275" y="116396"/>
                  </a:cubicBezTo>
                  <a:cubicBezTo>
                    <a:pt x="1386324" y="114491"/>
                    <a:pt x="1383466" y="113728"/>
                    <a:pt x="1390420" y="113538"/>
                  </a:cubicBezTo>
                  <a:cubicBezTo>
                    <a:pt x="1395277" y="113443"/>
                    <a:pt x="1408898" y="108966"/>
                    <a:pt x="1416804" y="107823"/>
                  </a:cubicBezTo>
                  <a:cubicBezTo>
                    <a:pt x="1421185" y="107156"/>
                    <a:pt x="1425948" y="107823"/>
                    <a:pt x="1430710" y="106966"/>
                  </a:cubicBezTo>
                  <a:cubicBezTo>
                    <a:pt x="1437092" y="105823"/>
                    <a:pt x="1441950" y="102299"/>
                    <a:pt x="1448427" y="100965"/>
                  </a:cubicBezTo>
                  <a:cubicBezTo>
                    <a:pt x="1447760" y="101060"/>
                    <a:pt x="1450332" y="102680"/>
                    <a:pt x="1451761" y="102394"/>
                  </a:cubicBezTo>
                  <a:cubicBezTo>
                    <a:pt x="1456523" y="101537"/>
                    <a:pt x="1462619" y="99917"/>
                    <a:pt x="1470144" y="98393"/>
                  </a:cubicBezTo>
                  <a:cubicBezTo>
                    <a:pt x="1473382" y="100203"/>
                    <a:pt x="1462905" y="107728"/>
                    <a:pt x="1458523" y="105347"/>
                  </a:cubicBezTo>
                  <a:cubicBezTo>
                    <a:pt x="1452523" y="102108"/>
                    <a:pt x="1458714" y="107823"/>
                    <a:pt x="1447951" y="107633"/>
                  </a:cubicBezTo>
                  <a:cubicBezTo>
                    <a:pt x="1446998" y="107633"/>
                    <a:pt x="1443760" y="106299"/>
                    <a:pt x="1444522" y="106204"/>
                  </a:cubicBezTo>
                  <a:cubicBezTo>
                    <a:pt x="1439759" y="107061"/>
                    <a:pt x="1439759" y="109538"/>
                    <a:pt x="1434711" y="110490"/>
                  </a:cubicBezTo>
                  <a:cubicBezTo>
                    <a:pt x="1429948" y="111347"/>
                    <a:pt x="1428424" y="109823"/>
                    <a:pt x="1423471" y="110776"/>
                  </a:cubicBezTo>
                  <a:cubicBezTo>
                    <a:pt x="1417947" y="111824"/>
                    <a:pt x="1417185" y="114491"/>
                    <a:pt x="1413661" y="115062"/>
                  </a:cubicBezTo>
                  <a:cubicBezTo>
                    <a:pt x="1414042" y="114967"/>
                    <a:pt x="1411851" y="113348"/>
                    <a:pt x="1410232" y="113633"/>
                  </a:cubicBezTo>
                  <a:cubicBezTo>
                    <a:pt x="1395658" y="116205"/>
                    <a:pt x="1371274" y="124301"/>
                    <a:pt x="1352320" y="126206"/>
                  </a:cubicBezTo>
                  <a:cubicBezTo>
                    <a:pt x="1344319" y="126968"/>
                    <a:pt x="1344985" y="125444"/>
                    <a:pt x="1336508" y="129635"/>
                  </a:cubicBezTo>
                  <a:cubicBezTo>
                    <a:pt x="1329745" y="132969"/>
                    <a:pt x="1319363" y="133922"/>
                    <a:pt x="1307552" y="135922"/>
                  </a:cubicBezTo>
                  <a:cubicBezTo>
                    <a:pt x="1309457" y="144494"/>
                    <a:pt x="1325840" y="133160"/>
                    <a:pt x="1328983" y="140018"/>
                  </a:cubicBezTo>
                  <a:cubicBezTo>
                    <a:pt x="1336889" y="138875"/>
                    <a:pt x="1335365" y="133636"/>
                    <a:pt x="1343271" y="132493"/>
                  </a:cubicBezTo>
                  <a:cubicBezTo>
                    <a:pt x="1350796" y="129254"/>
                    <a:pt x="1350415" y="136970"/>
                    <a:pt x="1357939" y="133636"/>
                  </a:cubicBezTo>
                  <a:cubicBezTo>
                    <a:pt x="1369750" y="133541"/>
                    <a:pt x="1366607" y="127159"/>
                    <a:pt x="1374894" y="125540"/>
                  </a:cubicBezTo>
                  <a:cubicBezTo>
                    <a:pt x="1390039" y="131826"/>
                    <a:pt x="1406993" y="114681"/>
                    <a:pt x="1427186" y="120682"/>
                  </a:cubicBezTo>
                  <a:cubicBezTo>
                    <a:pt x="1433282" y="118301"/>
                    <a:pt x="1438807" y="116777"/>
                    <a:pt x="1444903" y="114681"/>
                  </a:cubicBezTo>
                  <a:cubicBezTo>
                    <a:pt x="1445379" y="114491"/>
                    <a:pt x="1444045" y="112205"/>
                    <a:pt x="1446808" y="112109"/>
                  </a:cubicBezTo>
                  <a:cubicBezTo>
                    <a:pt x="1447474" y="112109"/>
                    <a:pt x="1447665" y="114395"/>
                    <a:pt x="1450237" y="113538"/>
                  </a:cubicBezTo>
                  <a:cubicBezTo>
                    <a:pt x="1452332" y="112871"/>
                    <a:pt x="1452142" y="111062"/>
                    <a:pt x="1454713" y="110395"/>
                  </a:cubicBezTo>
                  <a:cubicBezTo>
                    <a:pt x="1459285" y="109157"/>
                    <a:pt x="1461095" y="111252"/>
                    <a:pt x="1465953" y="110109"/>
                  </a:cubicBezTo>
                  <a:cubicBezTo>
                    <a:pt x="1475383" y="107918"/>
                    <a:pt x="1487289" y="100489"/>
                    <a:pt x="1495671" y="105823"/>
                  </a:cubicBezTo>
                  <a:cubicBezTo>
                    <a:pt x="1500624" y="104489"/>
                    <a:pt x="1502815" y="100584"/>
                    <a:pt x="1507387" y="98870"/>
                  </a:cubicBezTo>
                  <a:cubicBezTo>
                    <a:pt x="1509101" y="98203"/>
                    <a:pt x="1512721" y="100394"/>
                    <a:pt x="1516054" y="99155"/>
                  </a:cubicBezTo>
                  <a:cubicBezTo>
                    <a:pt x="1516245" y="99060"/>
                    <a:pt x="1515959" y="97060"/>
                    <a:pt x="1517959" y="96584"/>
                  </a:cubicBezTo>
                  <a:cubicBezTo>
                    <a:pt x="1527008" y="94202"/>
                    <a:pt x="1544153" y="93059"/>
                    <a:pt x="1552154" y="89154"/>
                  </a:cubicBezTo>
                  <a:cubicBezTo>
                    <a:pt x="1559203" y="87630"/>
                    <a:pt x="1566156" y="86106"/>
                    <a:pt x="1573204" y="84582"/>
                  </a:cubicBezTo>
                  <a:cubicBezTo>
                    <a:pt x="1577681" y="84773"/>
                    <a:pt x="1574157" y="86678"/>
                    <a:pt x="1571299" y="87154"/>
                  </a:cubicBezTo>
                  <a:cubicBezTo>
                    <a:pt x="1567775" y="87916"/>
                    <a:pt x="1564251" y="88678"/>
                    <a:pt x="1560727" y="89440"/>
                  </a:cubicBezTo>
                  <a:cubicBezTo>
                    <a:pt x="1542915" y="96107"/>
                    <a:pt x="1523865" y="100013"/>
                    <a:pt x="1504339" y="106109"/>
                  </a:cubicBezTo>
                  <a:cubicBezTo>
                    <a:pt x="1502529" y="106680"/>
                    <a:pt x="1502338" y="109252"/>
                    <a:pt x="1499862" y="109252"/>
                  </a:cubicBezTo>
                  <a:cubicBezTo>
                    <a:pt x="1499005" y="109252"/>
                    <a:pt x="1499100" y="107061"/>
                    <a:pt x="1496433" y="107823"/>
                  </a:cubicBezTo>
                  <a:cubicBezTo>
                    <a:pt x="1491861" y="109157"/>
                    <a:pt x="1491480" y="110871"/>
                    <a:pt x="1486622" y="112109"/>
                  </a:cubicBezTo>
                  <a:cubicBezTo>
                    <a:pt x="1450332" y="121349"/>
                    <a:pt x="1410613" y="130778"/>
                    <a:pt x="1370798" y="137351"/>
                  </a:cubicBezTo>
                  <a:cubicBezTo>
                    <a:pt x="1368226" y="137732"/>
                    <a:pt x="1365464" y="138970"/>
                    <a:pt x="1362892" y="139065"/>
                  </a:cubicBezTo>
                  <a:cubicBezTo>
                    <a:pt x="1360606" y="139160"/>
                    <a:pt x="1359559" y="137636"/>
                    <a:pt x="1356892" y="138208"/>
                  </a:cubicBezTo>
                  <a:cubicBezTo>
                    <a:pt x="1353082" y="139065"/>
                    <a:pt x="1348033" y="142113"/>
                    <a:pt x="1344509" y="143066"/>
                  </a:cubicBezTo>
                  <a:cubicBezTo>
                    <a:pt x="1343080" y="143447"/>
                    <a:pt x="1318601" y="151067"/>
                    <a:pt x="1315553" y="149352"/>
                  </a:cubicBezTo>
                  <a:cubicBezTo>
                    <a:pt x="1311172" y="147066"/>
                    <a:pt x="1312696" y="149257"/>
                    <a:pt x="1304980" y="151638"/>
                  </a:cubicBezTo>
                  <a:cubicBezTo>
                    <a:pt x="1301647" y="152686"/>
                    <a:pt x="1297932" y="153067"/>
                    <a:pt x="1294408" y="153924"/>
                  </a:cubicBezTo>
                  <a:cubicBezTo>
                    <a:pt x="1292312" y="154400"/>
                    <a:pt x="1290979" y="152210"/>
                    <a:pt x="1288407" y="153067"/>
                  </a:cubicBezTo>
                  <a:cubicBezTo>
                    <a:pt x="1285645" y="153924"/>
                    <a:pt x="1284311" y="156401"/>
                    <a:pt x="1276024" y="157925"/>
                  </a:cubicBezTo>
                  <a:cubicBezTo>
                    <a:pt x="1272024" y="158687"/>
                    <a:pt x="1266404" y="158210"/>
                    <a:pt x="1262118" y="158782"/>
                  </a:cubicBezTo>
                  <a:cubicBezTo>
                    <a:pt x="1248307" y="160687"/>
                    <a:pt x="1233448" y="165259"/>
                    <a:pt x="1220017" y="167926"/>
                  </a:cubicBezTo>
                  <a:cubicBezTo>
                    <a:pt x="1213826" y="169164"/>
                    <a:pt x="1207159" y="168688"/>
                    <a:pt x="1200872" y="169926"/>
                  </a:cubicBezTo>
                  <a:cubicBezTo>
                    <a:pt x="1201444" y="169831"/>
                    <a:pt x="1200491" y="172212"/>
                    <a:pt x="1198967" y="172498"/>
                  </a:cubicBezTo>
                  <a:cubicBezTo>
                    <a:pt x="1196967" y="172974"/>
                    <a:pt x="1195348" y="171069"/>
                    <a:pt x="1195633" y="171069"/>
                  </a:cubicBezTo>
                  <a:cubicBezTo>
                    <a:pt x="1193443" y="171641"/>
                    <a:pt x="1193824" y="173736"/>
                    <a:pt x="1191061" y="174212"/>
                  </a:cubicBezTo>
                  <a:cubicBezTo>
                    <a:pt x="1183441" y="175641"/>
                    <a:pt x="1177917" y="174212"/>
                    <a:pt x="1166582" y="177356"/>
                  </a:cubicBezTo>
                  <a:cubicBezTo>
                    <a:pt x="1166392" y="177451"/>
                    <a:pt x="1167154" y="179832"/>
                    <a:pt x="1164677" y="179927"/>
                  </a:cubicBezTo>
                  <a:cubicBezTo>
                    <a:pt x="1164201" y="179927"/>
                    <a:pt x="1163629" y="178022"/>
                    <a:pt x="1161248" y="178499"/>
                  </a:cubicBezTo>
                  <a:cubicBezTo>
                    <a:pt x="1132197" y="184309"/>
                    <a:pt x="1097716" y="193834"/>
                    <a:pt x="1063807" y="199739"/>
                  </a:cubicBezTo>
                  <a:cubicBezTo>
                    <a:pt x="1054854" y="201263"/>
                    <a:pt x="1037899" y="208883"/>
                    <a:pt x="1032565" y="199930"/>
                  </a:cubicBezTo>
                  <a:cubicBezTo>
                    <a:pt x="1036756" y="200311"/>
                    <a:pt x="1036090" y="190786"/>
                    <a:pt x="1039709" y="196310"/>
                  </a:cubicBezTo>
                  <a:close/>
                  <a:moveTo>
                    <a:pt x="1492147" y="134969"/>
                  </a:moveTo>
                  <a:cubicBezTo>
                    <a:pt x="1491956" y="135255"/>
                    <a:pt x="1493194" y="136779"/>
                    <a:pt x="1492909" y="136970"/>
                  </a:cubicBezTo>
                  <a:cubicBezTo>
                    <a:pt x="1492051" y="137541"/>
                    <a:pt x="1488051" y="137351"/>
                    <a:pt x="1487670" y="138113"/>
                  </a:cubicBezTo>
                  <a:cubicBezTo>
                    <a:pt x="1485479" y="142018"/>
                    <a:pt x="1486908" y="137351"/>
                    <a:pt x="1477097" y="140399"/>
                  </a:cubicBezTo>
                  <a:cubicBezTo>
                    <a:pt x="1473668" y="141446"/>
                    <a:pt x="1471192" y="144971"/>
                    <a:pt x="1462048" y="145828"/>
                  </a:cubicBezTo>
                  <a:cubicBezTo>
                    <a:pt x="1462524" y="145733"/>
                    <a:pt x="1459571" y="142685"/>
                    <a:pt x="1458619" y="144399"/>
                  </a:cubicBezTo>
                  <a:cubicBezTo>
                    <a:pt x="1456237" y="148876"/>
                    <a:pt x="1452904" y="145542"/>
                    <a:pt x="1445474" y="147257"/>
                  </a:cubicBezTo>
                  <a:cubicBezTo>
                    <a:pt x="1440521" y="148400"/>
                    <a:pt x="1437759" y="150781"/>
                    <a:pt x="1433092" y="152114"/>
                  </a:cubicBezTo>
                  <a:cubicBezTo>
                    <a:pt x="1421757" y="155448"/>
                    <a:pt x="1408708" y="155448"/>
                    <a:pt x="1396230" y="160115"/>
                  </a:cubicBezTo>
                  <a:cubicBezTo>
                    <a:pt x="1390420" y="162306"/>
                    <a:pt x="1393372" y="162211"/>
                    <a:pt x="1385657" y="162401"/>
                  </a:cubicBezTo>
                  <a:cubicBezTo>
                    <a:pt x="1380323" y="162497"/>
                    <a:pt x="1368703" y="165926"/>
                    <a:pt x="1359368" y="168116"/>
                  </a:cubicBezTo>
                  <a:cubicBezTo>
                    <a:pt x="1351367" y="170021"/>
                    <a:pt x="1356511" y="170212"/>
                    <a:pt x="1348795" y="170402"/>
                  </a:cubicBezTo>
                  <a:cubicBezTo>
                    <a:pt x="1338413" y="170688"/>
                    <a:pt x="1318411" y="178022"/>
                    <a:pt x="1304028" y="180118"/>
                  </a:cubicBezTo>
                  <a:cubicBezTo>
                    <a:pt x="1293550" y="181642"/>
                    <a:pt x="1272595" y="183166"/>
                    <a:pt x="1255927" y="188405"/>
                  </a:cubicBezTo>
                  <a:cubicBezTo>
                    <a:pt x="1254879" y="182880"/>
                    <a:pt x="1268690" y="183642"/>
                    <a:pt x="1269452" y="178880"/>
                  </a:cubicBezTo>
                  <a:cubicBezTo>
                    <a:pt x="1260975" y="174784"/>
                    <a:pt x="1253355" y="185547"/>
                    <a:pt x="1240496" y="185166"/>
                  </a:cubicBezTo>
                  <a:cubicBezTo>
                    <a:pt x="1240306" y="182213"/>
                    <a:pt x="1246497" y="182023"/>
                    <a:pt x="1250307" y="180880"/>
                  </a:cubicBezTo>
                  <a:cubicBezTo>
                    <a:pt x="1252307" y="181070"/>
                    <a:pt x="1254688" y="174212"/>
                    <a:pt x="1256689" y="175069"/>
                  </a:cubicBezTo>
                  <a:cubicBezTo>
                    <a:pt x="1256784" y="175069"/>
                    <a:pt x="1257451" y="177070"/>
                    <a:pt x="1257451" y="177070"/>
                  </a:cubicBezTo>
                  <a:cubicBezTo>
                    <a:pt x="1263832" y="174498"/>
                    <a:pt x="1271833" y="170688"/>
                    <a:pt x="1275167" y="171069"/>
                  </a:cubicBezTo>
                  <a:cubicBezTo>
                    <a:pt x="1275739" y="171164"/>
                    <a:pt x="1270119" y="175355"/>
                    <a:pt x="1271357" y="176213"/>
                  </a:cubicBezTo>
                  <a:cubicBezTo>
                    <a:pt x="1280501" y="176689"/>
                    <a:pt x="1276596" y="171641"/>
                    <a:pt x="1280406" y="169831"/>
                  </a:cubicBezTo>
                  <a:cubicBezTo>
                    <a:pt x="1303837" y="167831"/>
                    <a:pt x="1324316" y="156019"/>
                    <a:pt x="1346224" y="155543"/>
                  </a:cubicBezTo>
                  <a:cubicBezTo>
                    <a:pt x="1346128" y="155543"/>
                    <a:pt x="1354606" y="155734"/>
                    <a:pt x="1354891" y="155829"/>
                  </a:cubicBezTo>
                  <a:cubicBezTo>
                    <a:pt x="1358130" y="157544"/>
                    <a:pt x="1356415" y="155829"/>
                    <a:pt x="1360130" y="154686"/>
                  </a:cubicBezTo>
                  <a:cubicBezTo>
                    <a:pt x="1363369" y="153734"/>
                    <a:pt x="1365559" y="155734"/>
                    <a:pt x="1366131" y="155543"/>
                  </a:cubicBezTo>
                  <a:cubicBezTo>
                    <a:pt x="1371846" y="154019"/>
                    <a:pt x="1373656" y="150019"/>
                    <a:pt x="1383847" y="149543"/>
                  </a:cubicBezTo>
                  <a:cubicBezTo>
                    <a:pt x="1390134" y="149257"/>
                    <a:pt x="1393849" y="149828"/>
                    <a:pt x="1404898" y="144971"/>
                  </a:cubicBezTo>
                  <a:cubicBezTo>
                    <a:pt x="1409851" y="142780"/>
                    <a:pt x="1408803" y="143161"/>
                    <a:pt x="1418042" y="142113"/>
                  </a:cubicBezTo>
                  <a:cubicBezTo>
                    <a:pt x="1438902" y="139637"/>
                    <a:pt x="1472620" y="131255"/>
                    <a:pt x="1497004" y="124873"/>
                  </a:cubicBezTo>
                  <a:cubicBezTo>
                    <a:pt x="1498719" y="124492"/>
                    <a:pt x="1506720" y="123634"/>
                    <a:pt x="1507577" y="122587"/>
                  </a:cubicBezTo>
                  <a:cubicBezTo>
                    <a:pt x="1510435" y="118682"/>
                    <a:pt x="1512816" y="122111"/>
                    <a:pt x="1521484" y="121730"/>
                  </a:cubicBezTo>
                  <a:cubicBezTo>
                    <a:pt x="1523293" y="121634"/>
                    <a:pt x="1534819" y="116967"/>
                    <a:pt x="1537295" y="118301"/>
                  </a:cubicBezTo>
                  <a:cubicBezTo>
                    <a:pt x="1539772" y="119634"/>
                    <a:pt x="1541772" y="118205"/>
                    <a:pt x="1550440" y="115443"/>
                  </a:cubicBezTo>
                  <a:cubicBezTo>
                    <a:pt x="1552154" y="114872"/>
                    <a:pt x="1560155" y="114300"/>
                    <a:pt x="1561012" y="113157"/>
                  </a:cubicBezTo>
                  <a:cubicBezTo>
                    <a:pt x="1561108" y="113062"/>
                    <a:pt x="1560155" y="111157"/>
                    <a:pt x="1560250" y="111157"/>
                  </a:cubicBezTo>
                  <a:cubicBezTo>
                    <a:pt x="1568347" y="109347"/>
                    <a:pt x="1579967" y="111157"/>
                    <a:pt x="1592635" y="106299"/>
                  </a:cubicBezTo>
                  <a:cubicBezTo>
                    <a:pt x="1593207" y="108871"/>
                    <a:pt x="1588349" y="108871"/>
                    <a:pt x="1585492" y="110014"/>
                  </a:cubicBezTo>
                  <a:cubicBezTo>
                    <a:pt x="1573966" y="114776"/>
                    <a:pt x="1547963" y="119539"/>
                    <a:pt x="1528342" y="124682"/>
                  </a:cubicBezTo>
                  <a:cubicBezTo>
                    <a:pt x="1523579" y="125921"/>
                    <a:pt x="1520626" y="128111"/>
                    <a:pt x="1515959" y="129540"/>
                  </a:cubicBezTo>
                  <a:cubicBezTo>
                    <a:pt x="1511482" y="131255"/>
                    <a:pt x="1493671" y="132207"/>
                    <a:pt x="1492147" y="134969"/>
                  </a:cubicBezTo>
                  <a:close/>
                  <a:moveTo>
                    <a:pt x="1492147" y="150305"/>
                  </a:moveTo>
                  <a:cubicBezTo>
                    <a:pt x="1493861" y="149924"/>
                    <a:pt x="1495671" y="149543"/>
                    <a:pt x="1497385" y="149162"/>
                  </a:cubicBezTo>
                  <a:cubicBezTo>
                    <a:pt x="1499957" y="154781"/>
                    <a:pt x="1477478" y="152876"/>
                    <a:pt x="1492147" y="150305"/>
                  </a:cubicBezTo>
                  <a:close/>
                  <a:moveTo>
                    <a:pt x="1465381" y="162687"/>
                  </a:moveTo>
                  <a:cubicBezTo>
                    <a:pt x="1467096" y="162306"/>
                    <a:pt x="1468906" y="161925"/>
                    <a:pt x="1470620" y="161544"/>
                  </a:cubicBezTo>
                  <a:cubicBezTo>
                    <a:pt x="1473287" y="167164"/>
                    <a:pt x="1450808" y="165259"/>
                    <a:pt x="1465381" y="162687"/>
                  </a:cubicBezTo>
                  <a:close/>
                  <a:moveTo>
                    <a:pt x="1423662" y="165259"/>
                  </a:moveTo>
                  <a:cubicBezTo>
                    <a:pt x="1422995" y="163259"/>
                    <a:pt x="1426329" y="162973"/>
                    <a:pt x="1428139" y="162116"/>
                  </a:cubicBezTo>
                  <a:cubicBezTo>
                    <a:pt x="1430806" y="161544"/>
                    <a:pt x="1433377" y="160973"/>
                    <a:pt x="1436044" y="160401"/>
                  </a:cubicBezTo>
                  <a:cubicBezTo>
                    <a:pt x="1438140" y="164592"/>
                    <a:pt x="1427091" y="163259"/>
                    <a:pt x="1423662" y="165259"/>
                  </a:cubicBezTo>
                  <a:close/>
                  <a:moveTo>
                    <a:pt x="1316029" y="197453"/>
                  </a:moveTo>
                  <a:cubicBezTo>
                    <a:pt x="1317172" y="193929"/>
                    <a:pt x="1323459" y="192691"/>
                    <a:pt x="1327745" y="190500"/>
                  </a:cubicBezTo>
                  <a:cubicBezTo>
                    <a:pt x="1332889" y="196691"/>
                    <a:pt x="1320697" y="195453"/>
                    <a:pt x="1316029" y="197453"/>
                  </a:cubicBezTo>
                  <a:close/>
                  <a:moveTo>
                    <a:pt x="1250593" y="220409"/>
                  </a:moveTo>
                  <a:cubicBezTo>
                    <a:pt x="1253831" y="219742"/>
                    <a:pt x="1257165" y="222504"/>
                    <a:pt x="1258117" y="225362"/>
                  </a:cubicBezTo>
                  <a:cubicBezTo>
                    <a:pt x="1251069" y="226886"/>
                    <a:pt x="1244116" y="228410"/>
                    <a:pt x="1237067" y="229934"/>
                  </a:cubicBezTo>
                  <a:cubicBezTo>
                    <a:pt x="1231924" y="224504"/>
                    <a:pt x="1245068" y="223933"/>
                    <a:pt x="1248688" y="222980"/>
                  </a:cubicBezTo>
                  <a:cubicBezTo>
                    <a:pt x="1248402" y="223076"/>
                    <a:pt x="1248878" y="220790"/>
                    <a:pt x="1250593" y="220409"/>
                  </a:cubicBezTo>
                  <a:close/>
                  <a:moveTo>
                    <a:pt x="1250497" y="867823"/>
                  </a:moveTo>
                  <a:cubicBezTo>
                    <a:pt x="1250307" y="870585"/>
                    <a:pt x="1248688" y="872681"/>
                    <a:pt x="1244116" y="873633"/>
                  </a:cubicBezTo>
                  <a:cubicBezTo>
                    <a:pt x="1241258" y="869537"/>
                    <a:pt x="1246497" y="868966"/>
                    <a:pt x="1250497" y="867823"/>
                  </a:cubicBezTo>
                  <a:close/>
                  <a:moveTo>
                    <a:pt x="1248307" y="846487"/>
                  </a:moveTo>
                  <a:cubicBezTo>
                    <a:pt x="1245163" y="838581"/>
                    <a:pt x="1256022" y="841153"/>
                    <a:pt x="1258117" y="842201"/>
                  </a:cubicBezTo>
                  <a:cubicBezTo>
                    <a:pt x="1260308" y="843248"/>
                    <a:pt x="1252879" y="843725"/>
                    <a:pt x="1248307" y="846487"/>
                  </a:cubicBezTo>
                  <a:close/>
                  <a:moveTo>
                    <a:pt x="1234495" y="184499"/>
                  </a:moveTo>
                  <a:cubicBezTo>
                    <a:pt x="1231257" y="188881"/>
                    <a:pt x="1219827" y="193167"/>
                    <a:pt x="1211540" y="191643"/>
                  </a:cubicBezTo>
                  <a:cubicBezTo>
                    <a:pt x="1207635" y="190976"/>
                    <a:pt x="1206492" y="182880"/>
                    <a:pt x="1201444" y="187262"/>
                  </a:cubicBezTo>
                  <a:cubicBezTo>
                    <a:pt x="1205920" y="181261"/>
                    <a:pt x="1224780" y="181356"/>
                    <a:pt x="1234876" y="177737"/>
                  </a:cubicBezTo>
                  <a:cubicBezTo>
                    <a:pt x="1235353" y="180213"/>
                    <a:pt x="1230685" y="180499"/>
                    <a:pt x="1227733" y="181451"/>
                  </a:cubicBezTo>
                  <a:cubicBezTo>
                    <a:pt x="1228018" y="185261"/>
                    <a:pt x="1231162" y="184976"/>
                    <a:pt x="1234495" y="184499"/>
                  </a:cubicBezTo>
                  <a:close/>
                  <a:moveTo>
                    <a:pt x="1196491" y="197168"/>
                  </a:moveTo>
                  <a:cubicBezTo>
                    <a:pt x="1194395" y="201644"/>
                    <a:pt x="1190204" y="198406"/>
                    <a:pt x="1185918" y="199454"/>
                  </a:cubicBezTo>
                  <a:cubicBezTo>
                    <a:pt x="1176679" y="201835"/>
                    <a:pt x="1160677" y="207264"/>
                    <a:pt x="1144579" y="210693"/>
                  </a:cubicBezTo>
                  <a:cubicBezTo>
                    <a:pt x="1138007" y="212027"/>
                    <a:pt x="1129339" y="215932"/>
                    <a:pt x="1120862" y="215837"/>
                  </a:cubicBezTo>
                  <a:cubicBezTo>
                    <a:pt x="1115338" y="215741"/>
                    <a:pt x="1115147" y="216503"/>
                    <a:pt x="1105051" y="219266"/>
                  </a:cubicBezTo>
                  <a:cubicBezTo>
                    <a:pt x="1104955" y="219266"/>
                    <a:pt x="1101241" y="217646"/>
                    <a:pt x="1099050" y="218408"/>
                  </a:cubicBezTo>
                  <a:cubicBezTo>
                    <a:pt x="1098859" y="218504"/>
                    <a:pt x="1099145" y="220504"/>
                    <a:pt x="1097145" y="220980"/>
                  </a:cubicBezTo>
                  <a:cubicBezTo>
                    <a:pt x="1096288" y="221171"/>
                    <a:pt x="1095430" y="221361"/>
                    <a:pt x="1094478" y="221552"/>
                  </a:cubicBezTo>
                  <a:cubicBezTo>
                    <a:pt x="1088858" y="222790"/>
                    <a:pt x="1086858" y="221075"/>
                    <a:pt x="1083238" y="221837"/>
                  </a:cubicBezTo>
                  <a:cubicBezTo>
                    <a:pt x="1078476" y="222790"/>
                    <a:pt x="1078571" y="225266"/>
                    <a:pt x="1073428" y="226124"/>
                  </a:cubicBezTo>
                  <a:cubicBezTo>
                    <a:pt x="1069046" y="226886"/>
                    <a:pt x="1064379" y="225933"/>
                    <a:pt x="1059521" y="226981"/>
                  </a:cubicBezTo>
                  <a:cubicBezTo>
                    <a:pt x="1049520" y="229076"/>
                    <a:pt x="1043329" y="233744"/>
                    <a:pt x="1033232" y="232696"/>
                  </a:cubicBezTo>
                  <a:cubicBezTo>
                    <a:pt x="1030756" y="228219"/>
                    <a:pt x="1039995" y="228791"/>
                    <a:pt x="1038852" y="224885"/>
                  </a:cubicBezTo>
                  <a:cubicBezTo>
                    <a:pt x="1041138" y="222694"/>
                    <a:pt x="1046377" y="226790"/>
                    <a:pt x="1047520" y="225171"/>
                  </a:cubicBezTo>
                  <a:cubicBezTo>
                    <a:pt x="1047615" y="225076"/>
                    <a:pt x="1046662" y="223171"/>
                    <a:pt x="1046758" y="223171"/>
                  </a:cubicBezTo>
                  <a:cubicBezTo>
                    <a:pt x="1072475" y="216980"/>
                    <a:pt x="1106194" y="208217"/>
                    <a:pt x="1136293" y="203644"/>
                  </a:cubicBezTo>
                  <a:cubicBezTo>
                    <a:pt x="1138007" y="203359"/>
                    <a:pt x="1139817" y="202502"/>
                    <a:pt x="1141531" y="202502"/>
                  </a:cubicBezTo>
                  <a:cubicBezTo>
                    <a:pt x="1142674" y="202502"/>
                    <a:pt x="1145627" y="203835"/>
                    <a:pt x="1144865" y="203930"/>
                  </a:cubicBezTo>
                  <a:cubicBezTo>
                    <a:pt x="1149628" y="202883"/>
                    <a:pt x="1149628" y="200597"/>
                    <a:pt x="1154676" y="199644"/>
                  </a:cubicBezTo>
                  <a:cubicBezTo>
                    <a:pt x="1158867" y="198882"/>
                    <a:pt x="1160105" y="200692"/>
                    <a:pt x="1163344" y="199930"/>
                  </a:cubicBezTo>
                  <a:cubicBezTo>
                    <a:pt x="1162772" y="200025"/>
                    <a:pt x="1163820" y="197739"/>
                    <a:pt x="1165249" y="197358"/>
                  </a:cubicBezTo>
                  <a:cubicBezTo>
                    <a:pt x="1169916" y="196120"/>
                    <a:pt x="1176964" y="194119"/>
                    <a:pt x="1181822" y="195929"/>
                  </a:cubicBezTo>
                  <a:cubicBezTo>
                    <a:pt x="1182394" y="192786"/>
                    <a:pt x="1191823" y="193453"/>
                    <a:pt x="1190871" y="189548"/>
                  </a:cubicBezTo>
                  <a:cubicBezTo>
                    <a:pt x="1185442" y="188976"/>
                    <a:pt x="1191633" y="187071"/>
                    <a:pt x="1195348" y="186404"/>
                  </a:cubicBezTo>
                  <a:cubicBezTo>
                    <a:pt x="1193347" y="189548"/>
                    <a:pt x="1194586" y="191072"/>
                    <a:pt x="1199443" y="189833"/>
                  </a:cubicBezTo>
                  <a:cubicBezTo>
                    <a:pt x="1202587" y="194119"/>
                    <a:pt x="1195538" y="193929"/>
                    <a:pt x="1196491" y="197168"/>
                  </a:cubicBezTo>
                  <a:close/>
                  <a:moveTo>
                    <a:pt x="1186585" y="247460"/>
                  </a:moveTo>
                  <a:cubicBezTo>
                    <a:pt x="1183727" y="243459"/>
                    <a:pt x="1188966" y="242792"/>
                    <a:pt x="1192966" y="241649"/>
                  </a:cubicBezTo>
                  <a:cubicBezTo>
                    <a:pt x="1192776" y="244412"/>
                    <a:pt x="1191157" y="246602"/>
                    <a:pt x="1186585" y="247460"/>
                  </a:cubicBezTo>
                  <a:close/>
                  <a:moveTo>
                    <a:pt x="1176488" y="859917"/>
                  </a:moveTo>
                  <a:cubicBezTo>
                    <a:pt x="1175821" y="857917"/>
                    <a:pt x="1179155" y="857631"/>
                    <a:pt x="1180965" y="856774"/>
                  </a:cubicBezTo>
                  <a:cubicBezTo>
                    <a:pt x="1183632" y="856202"/>
                    <a:pt x="1186204" y="855631"/>
                    <a:pt x="1188871" y="855059"/>
                  </a:cubicBezTo>
                  <a:cubicBezTo>
                    <a:pt x="1190966" y="859346"/>
                    <a:pt x="1179917" y="858012"/>
                    <a:pt x="1176488" y="859917"/>
                  </a:cubicBezTo>
                  <a:close/>
                  <a:moveTo>
                    <a:pt x="1088953" y="846201"/>
                  </a:moveTo>
                  <a:cubicBezTo>
                    <a:pt x="1092668" y="846201"/>
                    <a:pt x="1094383" y="848868"/>
                    <a:pt x="1098383" y="848487"/>
                  </a:cubicBezTo>
                  <a:cubicBezTo>
                    <a:pt x="1100098" y="852011"/>
                    <a:pt x="1096764" y="853440"/>
                    <a:pt x="1098764" y="857155"/>
                  </a:cubicBezTo>
                  <a:cubicBezTo>
                    <a:pt x="1096192" y="857631"/>
                    <a:pt x="1095811" y="855155"/>
                    <a:pt x="1094668" y="853631"/>
                  </a:cubicBezTo>
                  <a:cubicBezTo>
                    <a:pt x="1092001" y="852202"/>
                    <a:pt x="1088763" y="851630"/>
                    <a:pt x="1085239" y="851345"/>
                  </a:cubicBezTo>
                  <a:cubicBezTo>
                    <a:pt x="1084953" y="849059"/>
                    <a:pt x="1089906" y="848868"/>
                    <a:pt x="1088953" y="846201"/>
                  </a:cubicBezTo>
                  <a:close/>
                  <a:moveTo>
                    <a:pt x="1092668" y="856298"/>
                  </a:moveTo>
                  <a:cubicBezTo>
                    <a:pt x="1094859" y="859727"/>
                    <a:pt x="1079238" y="863156"/>
                    <a:pt x="1081429" y="856583"/>
                  </a:cubicBezTo>
                  <a:cubicBezTo>
                    <a:pt x="1086001" y="855250"/>
                    <a:pt x="1087810" y="857822"/>
                    <a:pt x="1092668" y="856298"/>
                  </a:cubicBezTo>
                  <a:close/>
                  <a:moveTo>
                    <a:pt x="1084667" y="888683"/>
                  </a:moveTo>
                  <a:cubicBezTo>
                    <a:pt x="1084477" y="891445"/>
                    <a:pt x="1082857" y="893540"/>
                    <a:pt x="1078285" y="894493"/>
                  </a:cubicBezTo>
                  <a:cubicBezTo>
                    <a:pt x="1075428" y="890397"/>
                    <a:pt x="1080571" y="889730"/>
                    <a:pt x="1084667" y="888683"/>
                  </a:cubicBezTo>
                  <a:close/>
                  <a:moveTo>
                    <a:pt x="1086572" y="901351"/>
                  </a:moveTo>
                  <a:cubicBezTo>
                    <a:pt x="1087048" y="902684"/>
                    <a:pt x="1087525" y="904018"/>
                    <a:pt x="1088096" y="905447"/>
                  </a:cubicBezTo>
                  <a:cubicBezTo>
                    <a:pt x="1086382" y="905828"/>
                    <a:pt x="1084572" y="906209"/>
                    <a:pt x="1082857" y="906590"/>
                  </a:cubicBezTo>
                  <a:cubicBezTo>
                    <a:pt x="1082381" y="905256"/>
                    <a:pt x="1081905" y="903923"/>
                    <a:pt x="1081333" y="902494"/>
                  </a:cubicBezTo>
                  <a:cubicBezTo>
                    <a:pt x="1083048" y="902113"/>
                    <a:pt x="1084762" y="901732"/>
                    <a:pt x="1086572" y="901351"/>
                  </a:cubicBezTo>
                  <a:close/>
                  <a:moveTo>
                    <a:pt x="1104860" y="928021"/>
                  </a:moveTo>
                  <a:cubicBezTo>
                    <a:pt x="1106098" y="931355"/>
                    <a:pt x="1107337" y="934784"/>
                    <a:pt x="1108575" y="938117"/>
                  </a:cubicBezTo>
                  <a:cubicBezTo>
                    <a:pt x="1090668" y="936022"/>
                    <a:pt x="1073428" y="950405"/>
                    <a:pt x="1055140" y="947547"/>
                  </a:cubicBezTo>
                  <a:cubicBezTo>
                    <a:pt x="1059997" y="932307"/>
                    <a:pt x="1085620" y="936688"/>
                    <a:pt x="1104860" y="928021"/>
                  </a:cubicBezTo>
                  <a:close/>
                  <a:moveTo>
                    <a:pt x="1105241" y="952024"/>
                  </a:moveTo>
                  <a:cubicBezTo>
                    <a:pt x="1104384" y="949071"/>
                    <a:pt x="1103527" y="946213"/>
                    <a:pt x="1100383" y="946499"/>
                  </a:cubicBezTo>
                  <a:cubicBezTo>
                    <a:pt x="1103908" y="936879"/>
                    <a:pt x="1120767" y="950500"/>
                    <a:pt x="1105241" y="952024"/>
                  </a:cubicBezTo>
                  <a:close/>
                  <a:moveTo>
                    <a:pt x="1109908" y="872204"/>
                  </a:moveTo>
                  <a:cubicBezTo>
                    <a:pt x="1102765" y="872966"/>
                    <a:pt x="1099145" y="878681"/>
                    <a:pt x="1088858" y="876776"/>
                  </a:cubicBezTo>
                  <a:cubicBezTo>
                    <a:pt x="1086572" y="876395"/>
                    <a:pt x="1085715" y="875443"/>
                    <a:pt x="1084762" y="873347"/>
                  </a:cubicBezTo>
                  <a:cubicBezTo>
                    <a:pt x="1097526" y="872300"/>
                    <a:pt x="1112385" y="867442"/>
                    <a:pt x="1128387" y="868204"/>
                  </a:cubicBezTo>
                  <a:cubicBezTo>
                    <a:pt x="1128292" y="872871"/>
                    <a:pt x="1112861" y="873633"/>
                    <a:pt x="1109908" y="872204"/>
                  </a:cubicBezTo>
                  <a:close/>
                  <a:moveTo>
                    <a:pt x="1115623" y="849059"/>
                  </a:moveTo>
                  <a:cubicBezTo>
                    <a:pt x="1106575" y="848297"/>
                    <a:pt x="1116290" y="842391"/>
                    <a:pt x="1120100" y="845915"/>
                  </a:cubicBezTo>
                  <a:cubicBezTo>
                    <a:pt x="1120481" y="848297"/>
                    <a:pt x="1117909" y="847630"/>
                    <a:pt x="1117433" y="846487"/>
                  </a:cubicBezTo>
                  <a:cubicBezTo>
                    <a:pt x="1115147" y="846582"/>
                    <a:pt x="1115338" y="847820"/>
                    <a:pt x="1115623" y="849059"/>
                  </a:cubicBezTo>
                  <a:close/>
                  <a:moveTo>
                    <a:pt x="1004276" y="871157"/>
                  </a:moveTo>
                  <a:cubicBezTo>
                    <a:pt x="1003514" y="869156"/>
                    <a:pt x="1002752" y="867061"/>
                    <a:pt x="1001990" y="865061"/>
                  </a:cubicBezTo>
                  <a:cubicBezTo>
                    <a:pt x="1008658" y="860393"/>
                    <a:pt x="1013039" y="872490"/>
                    <a:pt x="1004276" y="871157"/>
                  </a:cubicBezTo>
                  <a:close/>
                  <a:moveTo>
                    <a:pt x="997513" y="236125"/>
                  </a:moveTo>
                  <a:cubicBezTo>
                    <a:pt x="1001895" y="235172"/>
                    <a:pt x="1006276" y="234220"/>
                    <a:pt x="1010658" y="233267"/>
                  </a:cubicBezTo>
                  <a:cubicBezTo>
                    <a:pt x="1017040" y="238601"/>
                    <a:pt x="995799" y="243269"/>
                    <a:pt x="997513" y="236125"/>
                  </a:cubicBezTo>
                  <a:close/>
                  <a:moveTo>
                    <a:pt x="1009896" y="878681"/>
                  </a:moveTo>
                  <a:cubicBezTo>
                    <a:pt x="1012563" y="876110"/>
                    <a:pt x="1015420" y="870680"/>
                    <a:pt x="1020850" y="869728"/>
                  </a:cubicBezTo>
                  <a:cubicBezTo>
                    <a:pt x="1025231" y="878396"/>
                    <a:pt x="1013515" y="880205"/>
                    <a:pt x="1006181" y="883825"/>
                  </a:cubicBezTo>
                  <a:cubicBezTo>
                    <a:pt x="1002847" y="880015"/>
                    <a:pt x="1008086" y="880396"/>
                    <a:pt x="1009896" y="878681"/>
                  </a:cubicBezTo>
                  <a:close/>
                  <a:moveTo>
                    <a:pt x="1012563" y="862775"/>
                  </a:moveTo>
                  <a:cubicBezTo>
                    <a:pt x="1014277" y="862394"/>
                    <a:pt x="1016087" y="862013"/>
                    <a:pt x="1017802" y="861632"/>
                  </a:cubicBezTo>
                  <a:cubicBezTo>
                    <a:pt x="1018278" y="862965"/>
                    <a:pt x="1018754" y="864299"/>
                    <a:pt x="1019326" y="865727"/>
                  </a:cubicBezTo>
                  <a:cubicBezTo>
                    <a:pt x="1017611" y="866108"/>
                    <a:pt x="1015801" y="866489"/>
                    <a:pt x="1014087" y="866870"/>
                  </a:cubicBezTo>
                  <a:cubicBezTo>
                    <a:pt x="1013515" y="865537"/>
                    <a:pt x="1013039" y="864108"/>
                    <a:pt x="1012563" y="862775"/>
                  </a:cubicBezTo>
                  <a:close/>
                  <a:moveTo>
                    <a:pt x="1033899" y="265367"/>
                  </a:moveTo>
                  <a:cubicBezTo>
                    <a:pt x="1038757" y="264795"/>
                    <a:pt x="1046281" y="260414"/>
                    <a:pt x="1045900" y="267081"/>
                  </a:cubicBezTo>
                  <a:cubicBezTo>
                    <a:pt x="1037995" y="268796"/>
                    <a:pt x="1030089" y="270510"/>
                    <a:pt x="1022183" y="272225"/>
                  </a:cubicBezTo>
                  <a:cubicBezTo>
                    <a:pt x="1010944" y="270034"/>
                    <a:pt x="1037233" y="269843"/>
                    <a:pt x="1033899" y="265367"/>
                  </a:cubicBezTo>
                  <a:close/>
                  <a:moveTo>
                    <a:pt x="1022755" y="204406"/>
                  </a:moveTo>
                  <a:cubicBezTo>
                    <a:pt x="1023326" y="209264"/>
                    <a:pt x="1018659" y="210122"/>
                    <a:pt x="1012944" y="208693"/>
                  </a:cubicBezTo>
                  <a:cubicBezTo>
                    <a:pt x="1009324" y="207836"/>
                    <a:pt x="1000657" y="209550"/>
                    <a:pt x="993037" y="208693"/>
                  </a:cubicBezTo>
                  <a:cubicBezTo>
                    <a:pt x="998847" y="199358"/>
                    <a:pt x="1011134" y="205264"/>
                    <a:pt x="1022755" y="204406"/>
                  </a:cubicBezTo>
                  <a:close/>
                  <a:moveTo>
                    <a:pt x="982464" y="241649"/>
                  </a:moveTo>
                  <a:cubicBezTo>
                    <a:pt x="984940" y="238316"/>
                    <a:pt x="991227" y="236982"/>
                    <a:pt x="995608" y="238792"/>
                  </a:cubicBezTo>
                  <a:cubicBezTo>
                    <a:pt x="996466" y="244412"/>
                    <a:pt x="961223" y="246317"/>
                    <a:pt x="982464" y="241649"/>
                  </a:cubicBezTo>
                  <a:close/>
                  <a:moveTo>
                    <a:pt x="968653" y="211836"/>
                  </a:moveTo>
                  <a:cubicBezTo>
                    <a:pt x="970367" y="211455"/>
                    <a:pt x="972177" y="211074"/>
                    <a:pt x="973891" y="210693"/>
                  </a:cubicBezTo>
                  <a:cubicBezTo>
                    <a:pt x="976749" y="214789"/>
                    <a:pt x="971510" y="215360"/>
                    <a:pt x="967510" y="216503"/>
                  </a:cubicBezTo>
                  <a:cubicBezTo>
                    <a:pt x="967414" y="214694"/>
                    <a:pt x="969415" y="213836"/>
                    <a:pt x="968653" y="211836"/>
                  </a:cubicBezTo>
                  <a:close/>
                  <a:moveTo>
                    <a:pt x="968557" y="242411"/>
                  </a:moveTo>
                  <a:cubicBezTo>
                    <a:pt x="973415" y="247936"/>
                    <a:pt x="963985" y="247269"/>
                    <a:pt x="959509" y="248793"/>
                  </a:cubicBezTo>
                  <a:cubicBezTo>
                    <a:pt x="960271" y="245650"/>
                    <a:pt x="963700" y="243840"/>
                    <a:pt x="968557" y="242411"/>
                  </a:cubicBezTo>
                  <a:close/>
                  <a:moveTo>
                    <a:pt x="962557" y="873728"/>
                  </a:moveTo>
                  <a:cubicBezTo>
                    <a:pt x="964271" y="873347"/>
                    <a:pt x="966081" y="872966"/>
                    <a:pt x="967795" y="872585"/>
                  </a:cubicBezTo>
                  <a:cubicBezTo>
                    <a:pt x="970653" y="876681"/>
                    <a:pt x="965509" y="877253"/>
                    <a:pt x="961414" y="878396"/>
                  </a:cubicBezTo>
                  <a:cubicBezTo>
                    <a:pt x="961318" y="876586"/>
                    <a:pt x="963319" y="875729"/>
                    <a:pt x="962557" y="873728"/>
                  </a:cubicBezTo>
                  <a:close/>
                  <a:moveTo>
                    <a:pt x="927219" y="222980"/>
                  </a:moveTo>
                  <a:cubicBezTo>
                    <a:pt x="934363" y="221552"/>
                    <a:pt x="941697" y="217742"/>
                    <a:pt x="945602" y="218980"/>
                  </a:cubicBezTo>
                  <a:cubicBezTo>
                    <a:pt x="946555" y="222218"/>
                    <a:pt x="938554" y="224885"/>
                    <a:pt x="931315" y="226505"/>
                  </a:cubicBezTo>
                  <a:cubicBezTo>
                    <a:pt x="926266" y="227552"/>
                    <a:pt x="916551" y="231839"/>
                    <a:pt x="916646" y="225362"/>
                  </a:cubicBezTo>
                  <a:cubicBezTo>
                    <a:pt x="917408" y="221552"/>
                    <a:pt x="923218" y="223838"/>
                    <a:pt x="927219" y="222980"/>
                  </a:cubicBezTo>
                  <a:close/>
                  <a:moveTo>
                    <a:pt x="932839" y="877919"/>
                  </a:moveTo>
                  <a:cubicBezTo>
                    <a:pt x="933410" y="882682"/>
                    <a:pt x="919408" y="882587"/>
                    <a:pt x="917027" y="881348"/>
                  </a:cubicBezTo>
                  <a:cubicBezTo>
                    <a:pt x="917599" y="875157"/>
                    <a:pt x="928362" y="879538"/>
                    <a:pt x="932839" y="877919"/>
                  </a:cubicBezTo>
                  <a:close/>
                  <a:moveTo>
                    <a:pt x="906454" y="883730"/>
                  </a:moveTo>
                  <a:cubicBezTo>
                    <a:pt x="911979" y="890969"/>
                    <a:pt x="900358" y="887063"/>
                    <a:pt x="896644" y="888016"/>
                  </a:cubicBezTo>
                  <a:cubicBezTo>
                    <a:pt x="894358" y="888587"/>
                    <a:pt x="893310" y="890969"/>
                    <a:pt x="889500" y="891731"/>
                  </a:cubicBezTo>
                  <a:cubicBezTo>
                    <a:pt x="883690" y="892969"/>
                    <a:pt x="869021" y="892016"/>
                    <a:pt x="857115" y="896588"/>
                  </a:cubicBezTo>
                  <a:cubicBezTo>
                    <a:pt x="854924" y="890969"/>
                    <a:pt x="865497" y="891350"/>
                    <a:pt x="871402" y="889063"/>
                  </a:cubicBezTo>
                  <a:cubicBezTo>
                    <a:pt x="873784" y="888111"/>
                    <a:pt x="874641" y="886301"/>
                    <a:pt x="878546" y="885349"/>
                  </a:cubicBezTo>
                  <a:cubicBezTo>
                    <a:pt x="883880" y="884015"/>
                    <a:pt x="886928" y="884968"/>
                    <a:pt x="892453" y="884492"/>
                  </a:cubicBezTo>
                  <a:cubicBezTo>
                    <a:pt x="896739" y="884206"/>
                    <a:pt x="903883" y="879824"/>
                    <a:pt x="906454" y="883730"/>
                  </a:cubicBezTo>
                  <a:close/>
                  <a:moveTo>
                    <a:pt x="907788" y="23813"/>
                  </a:moveTo>
                  <a:cubicBezTo>
                    <a:pt x="907978" y="27432"/>
                    <a:pt x="894834" y="33909"/>
                    <a:pt x="890071" y="29813"/>
                  </a:cubicBezTo>
                  <a:cubicBezTo>
                    <a:pt x="885118" y="22765"/>
                    <a:pt x="904930" y="22574"/>
                    <a:pt x="907788" y="23813"/>
                  </a:cubicBezTo>
                  <a:close/>
                  <a:moveTo>
                    <a:pt x="889690" y="36481"/>
                  </a:moveTo>
                  <a:cubicBezTo>
                    <a:pt x="891405" y="36100"/>
                    <a:pt x="893215" y="35719"/>
                    <a:pt x="894929" y="35338"/>
                  </a:cubicBezTo>
                  <a:cubicBezTo>
                    <a:pt x="895215" y="38291"/>
                    <a:pt x="889024" y="38481"/>
                    <a:pt x="885214" y="39719"/>
                  </a:cubicBezTo>
                  <a:cubicBezTo>
                    <a:pt x="884547" y="37719"/>
                    <a:pt x="887881" y="37433"/>
                    <a:pt x="889690" y="36481"/>
                  </a:cubicBezTo>
                  <a:close/>
                  <a:moveTo>
                    <a:pt x="897882" y="235934"/>
                  </a:moveTo>
                  <a:cubicBezTo>
                    <a:pt x="887119" y="237554"/>
                    <a:pt x="872641" y="244221"/>
                    <a:pt x="869307" y="235553"/>
                  </a:cubicBezTo>
                  <a:cubicBezTo>
                    <a:pt x="880070" y="234029"/>
                    <a:pt x="894548" y="227362"/>
                    <a:pt x="897882" y="235934"/>
                  </a:cubicBezTo>
                  <a:close/>
                  <a:moveTo>
                    <a:pt x="872069" y="42577"/>
                  </a:moveTo>
                  <a:cubicBezTo>
                    <a:pt x="871879" y="39624"/>
                    <a:pt x="878070" y="39434"/>
                    <a:pt x="881880" y="38291"/>
                  </a:cubicBezTo>
                  <a:cubicBezTo>
                    <a:pt x="882832" y="43053"/>
                    <a:pt x="876451" y="44387"/>
                    <a:pt x="872069" y="42577"/>
                  </a:cubicBezTo>
                  <a:close/>
                  <a:moveTo>
                    <a:pt x="880737" y="27527"/>
                  </a:moveTo>
                  <a:cubicBezTo>
                    <a:pt x="879213" y="33719"/>
                    <a:pt x="858925" y="42958"/>
                    <a:pt x="854448" y="33242"/>
                  </a:cubicBezTo>
                  <a:cubicBezTo>
                    <a:pt x="863116" y="31337"/>
                    <a:pt x="871974" y="29432"/>
                    <a:pt x="880737" y="27527"/>
                  </a:cubicBezTo>
                  <a:close/>
                  <a:moveTo>
                    <a:pt x="845399" y="787622"/>
                  </a:moveTo>
                  <a:cubicBezTo>
                    <a:pt x="849400" y="786098"/>
                    <a:pt x="850638" y="788575"/>
                    <a:pt x="854067" y="787908"/>
                  </a:cubicBezTo>
                  <a:cubicBezTo>
                    <a:pt x="856543" y="791623"/>
                    <a:pt x="843208" y="793528"/>
                    <a:pt x="845399" y="787622"/>
                  </a:cubicBezTo>
                  <a:close/>
                  <a:moveTo>
                    <a:pt x="842827" y="788194"/>
                  </a:moveTo>
                  <a:cubicBezTo>
                    <a:pt x="845304" y="789242"/>
                    <a:pt x="834350" y="796481"/>
                    <a:pt x="835684" y="791909"/>
                  </a:cubicBezTo>
                  <a:cubicBezTo>
                    <a:pt x="835874" y="791337"/>
                    <a:pt x="839970" y="786956"/>
                    <a:pt x="842827" y="788194"/>
                  </a:cubicBezTo>
                  <a:close/>
                  <a:moveTo>
                    <a:pt x="830635" y="53721"/>
                  </a:moveTo>
                  <a:cubicBezTo>
                    <a:pt x="824444" y="55150"/>
                    <a:pt x="821587" y="51911"/>
                    <a:pt x="814062" y="55150"/>
                  </a:cubicBezTo>
                  <a:cubicBezTo>
                    <a:pt x="813014" y="52102"/>
                    <a:pt x="831969" y="46482"/>
                    <a:pt x="830635" y="53721"/>
                  </a:cubicBezTo>
                  <a:close/>
                  <a:moveTo>
                    <a:pt x="826159" y="41624"/>
                  </a:moveTo>
                  <a:cubicBezTo>
                    <a:pt x="829207" y="46482"/>
                    <a:pt x="805966" y="53912"/>
                    <a:pt x="805108" y="46196"/>
                  </a:cubicBezTo>
                  <a:cubicBezTo>
                    <a:pt x="812347" y="41720"/>
                    <a:pt x="815681" y="42386"/>
                    <a:pt x="826159" y="41624"/>
                  </a:cubicBezTo>
                  <a:close/>
                  <a:moveTo>
                    <a:pt x="812824" y="899732"/>
                  </a:moveTo>
                  <a:cubicBezTo>
                    <a:pt x="811014" y="906304"/>
                    <a:pt x="799393" y="908780"/>
                    <a:pt x="788725" y="911543"/>
                  </a:cubicBezTo>
                  <a:cubicBezTo>
                    <a:pt x="789011" y="908209"/>
                    <a:pt x="790726" y="905637"/>
                    <a:pt x="791011" y="902303"/>
                  </a:cubicBezTo>
                  <a:cubicBezTo>
                    <a:pt x="795298" y="899446"/>
                    <a:pt x="798631" y="904780"/>
                    <a:pt x="800441" y="904589"/>
                  </a:cubicBezTo>
                  <a:cubicBezTo>
                    <a:pt x="806728" y="904208"/>
                    <a:pt x="805775" y="896969"/>
                    <a:pt x="812824" y="899732"/>
                  </a:cubicBezTo>
                  <a:close/>
                  <a:moveTo>
                    <a:pt x="807204" y="892207"/>
                  </a:moveTo>
                  <a:cubicBezTo>
                    <a:pt x="800155" y="893731"/>
                    <a:pt x="792440" y="896207"/>
                    <a:pt x="788059" y="894207"/>
                  </a:cubicBezTo>
                  <a:cubicBezTo>
                    <a:pt x="788249" y="889063"/>
                    <a:pt x="805870" y="882682"/>
                    <a:pt x="807204" y="892207"/>
                  </a:cubicBezTo>
                  <a:close/>
                  <a:moveTo>
                    <a:pt x="765961" y="518350"/>
                  </a:moveTo>
                  <a:cubicBezTo>
                    <a:pt x="766342" y="511683"/>
                    <a:pt x="758817" y="516065"/>
                    <a:pt x="753959" y="516636"/>
                  </a:cubicBezTo>
                  <a:cubicBezTo>
                    <a:pt x="749482" y="516446"/>
                    <a:pt x="753007" y="514541"/>
                    <a:pt x="755864" y="514064"/>
                  </a:cubicBezTo>
                  <a:cubicBezTo>
                    <a:pt x="759579" y="513112"/>
                    <a:pt x="763198" y="512064"/>
                    <a:pt x="764532" y="514350"/>
                  </a:cubicBezTo>
                  <a:cubicBezTo>
                    <a:pt x="769294" y="512445"/>
                    <a:pt x="763675" y="506063"/>
                    <a:pt x="772819" y="505968"/>
                  </a:cubicBezTo>
                  <a:cubicBezTo>
                    <a:pt x="774819" y="507301"/>
                    <a:pt x="776819" y="508635"/>
                    <a:pt x="777676" y="511493"/>
                  </a:cubicBezTo>
                  <a:cubicBezTo>
                    <a:pt x="784630" y="509969"/>
                    <a:pt x="792440" y="507492"/>
                    <a:pt x="796822" y="509492"/>
                  </a:cubicBezTo>
                  <a:cubicBezTo>
                    <a:pt x="793202" y="515303"/>
                    <a:pt x="775295" y="515017"/>
                    <a:pt x="765961" y="518350"/>
                  </a:cubicBezTo>
                  <a:close/>
                  <a:moveTo>
                    <a:pt x="783772" y="805434"/>
                  </a:moveTo>
                  <a:cubicBezTo>
                    <a:pt x="782058" y="805815"/>
                    <a:pt x="780248" y="806196"/>
                    <a:pt x="778534" y="806577"/>
                  </a:cubicBezTo>
                  <a:cubicBezTo>
                    <a:pt x="778057" y="805244"/>
                    <a:pt x="777581" y="803910"/>
                    <a:pt x="777010" y="802481"/>
                  </a:cubicBezTo>
                  <a:cubicBezTo>
                    <a:pt x="778724" y="802100"/>
                    <a:pt x="780534" y="801719"/>
                    <a:pt x="782248" y="801338"/>
                  </a:cubicBezTo>
                  <a:cubicBezTo>
                    <a:pt x="782725" y="802767"/>
                    <a:pt x="783201" y="804101"/>
                    <a:pt x="783772" y="805434"/>
                  </a:cubicBezTo>
                  <a:close/>
                  <a:moveTo>
                    <a:pt x="795107" y="774573"/>
                  </a:moveTo>
                  <a:cubicBezTo>
                    <a:pt x="791297" y="782384"/>
                    <a:pt x="781772" y="769715"/>
                    <a:pt x="795107" y="774573"/>
                  </a:cubicBezTo>
                  <a:lnTo>
                    <a:pt x="795107" y="774573"/>
                  </a:lnTo>
                  <a:close/>
                  <a:moveTo>
                    <a:pt x="800536" y="64675"/>
                  </a:moveTo>
                  <a:cubicBezTo>
                    <a:pt x="796631" y="69628"/>
                    <a:pt x="787106" y="69723"/>
                    <a:pt x="777581" y="71819"/>
                  </a:cubicBezTo>
                  <a:cubicBezTo>
                    <a:pt x="769104" y="73724"/>
                    <a:pt x="759103" y="75724"/>
                    <a:pt x="751292" y="77534"/>
                  </a:cubicBezTo>
                  <a:cubicBezTo>
                    <a:pt x="750625" y="75533"/>
                    <a:pt x="753959" y="75248"/>
                    <a:pt x="755769" y="74390"/>
                  </a:cubicBezTo>
                  <a:cubicBezTo>
                    <a:pt x="757483" y="74009"/>
                    <a:pt x="759293" y="73628"/>
                    <a:pt x="761008" y="73247"/>
                  </a:cubicBezTo>
                  <a:cubicBezTo>
                    <a:pt x="774247" y="70390"/>
                    <a:pt x="787392" y="67532"/>
                    <a:pt x="800536" y="64675"/>
                  </a:cubicBezTo>
                  <a:close/>
                  <a:moveTo>
                    <a:pt x="779867" y="62579"/>
                  </a:moveTo>
                  <a:cubicBezTo>
                    <a:pt x="781582" y="62198"/>
                    <a:pt x="783391" y="61817"/>
                    <a:pt x="785106" y="61436"/>
                  </a:cubicBezTo>
                  <a:cubicBezTo>
                    <a:pt x="787773" y="67056"/>
                    <a:pt x="765199" y="65151"/>
                    <a:pt x="779867" y="62579"/>
                  </a:cubicBezTo>
                  <a:close/>
                  <a:moveTo>
                    <a:pt x="760722" y="49244"/>
                  </a:moveTo>
                  <a:cubicBezTo>
                    <a:pt x="763389" y="45244"/>
                    <a:pt x="769390" y="42767"/>
                    <a:pt x="777676" y="41148"/>
                  </a:cubicBezTo>
                  <a:cubicBezTo>
                    <a:pt x="783201" y="48959"/>
                    <a:pt x="765961" y="51340"/>
                    <a:pt x="760722" y="49244"/>
                  </a:cubicBezTo>
                  <a:close/>
                  <a:moveTo>
                    <a:pt x="779962" y="32004"/>
                  </a:moveTo>
                  <a:cubicBezTo>
                    <a:pt x="781105" y="41624"/>
                    <a:pt x="761198" y="41339"/>
                    <a:pt x="757388" y="32576"/>
                  </a:cubicBezTo>
                  <a:cubicBezTo>
                    <a:pt x="765580" y="31433"/>
                    <a:pt x="769104" y="36767"/>
                    <a:pt x="779962" y="32004"/>
                  </a:cubicBezTo>
                  <a:close/>
                  <a:moveTo>
                    <a:pt x="761103" y="57912"/>
                  </a:moveTo>
                  <a:cubicBezTo>
                    <a:pt x="761389" y="51149"/>
                    <a:pt x="769009" y="58674"/>
                    <a:pt x="772342" y="57626"/>
                  </a:cubicBezTo>
                  <a:cubicBezTo>
                    <a:pt x="770152" y="60865"/>
                    <a:pt x="754340" y="66294"/>
                    <a:pt x="749387" y="64770"/>
                  </a:cubicBezTo>
                  <a:cubicBezTo>
                    <a:pt x="750530" y="61341"/>
                    <a:pt x="756817" y="60103"/>
                    <a:pt x="761103" y="57912"/>
                  </a:cubicBezTo>
                  <a:close/>
                  <a:moveTo>
                    <a:pt x="747196" y="529019"/>
                  </a:moveTo>
                  <a:cubicBezTo>
                    <a:pt x="741577" y="530638"/>
                    <a:pt x="738243" y="529209"/>
                    <a:pt x="737005" y="524637"/>
                  </a:cubicBezTo>
                  <a:cubicBezTo>
                    <a:pt x="740529" y="523875"/>
                    <a:pt x="744053" y="523113"/>
                    <a:pt x="747577" y="522351"/>
                  </a:cubicBezTo>
                  <a:cubicBezTo>
                    <a:pt x="746815" y="524351"/>
                    <a:pt x="746053" y="526256"/>
                    <a:pt x="747196" y="529019"/>
                  </a:cubicBezTo>
                  <a:close/>
                  <a:moveTo>
                    <a:pt x="724622" y="529590"/>
                  </a:moveTo>
                  <a:cubicBezTo>
                    <a:pt x="728623" y="528066"/>
                    <a:pt x="729861" y="530543"/>
                    <a:pt x="733290" y="529876"/>
                  </a:cubicBezTo>
                  <a:cubicBezTo>
                    <a:pt x="735766" y="533591"/>
                    <a:pt x="722336" y="535496"/>
                    <a:pt x="724622" y="529590"/>
                  </a:cubicBezTo>
                  <a:close/>
                  <a:moveTo>
                    <a:pt x="716335" y="522637"/>
                  </a:moveTo>
                  <a:cubicBezTo>
                    <a:pt x="720336" y="521113"/>
                    <a:pt x="721574" y="523589"/>
                    <a:pt x="725003" y="522923"/>
                  </a:cubicBezTo>
                  <a:cubicBezTo>
                    <a:pt x="727480" y="526637"/>
                    <a:pt x="714145" y="528542"/>
                    <a:pt x="716335" y="522637"/>
                  </a:cubicBezTo>
                  <a:close/>
                  <a:moveTo>
                    <a:pt x="726718" y="126683"/>
                  </a:moveTo>
                  <a:cubicBezTo>
                    <a:pt x="723574" y="123920"/>
                    <a:pt x="714049" y="129921"/>
                    <a:pt x="713954" y="122873"/>
                  </a:cubicBezTo>
                  <a:cubicBezTo>
                    <a:pt x="721193" y="123158"/>
                    <a:pt x="729004" y="122492"/>
                    <a:pt x="738433" y="119729"/>
                  </a:cubicBezTo>
                  <a:cubicBezTo>
                    <a:pt x="739576" y="124301"/>
                    <a:pt x="733385" y="125540"/>
                    <a:pt x="726718" y="126683"/>
                  </a:cubicBezTo>
                  <a:close/>
                  <a:moveTo>
                    <a:pt x="716050" y="822388"/>
                  </a:moveTo>
                  <a:cubicBezTo>
                    <a:pt x="717288" y="826865"/>
                    <a:pt x="711001" y="828199"/>
                    <a:pt x="704334" y="829342"/>
                  </a:cubicBezTo>
                  <a:cubicBezTo>
                    <a:pt x="699095" y="823055"/>
                    <a:pt x="711382" y="824389"/>
                    <a:pt x="716050" y="822388"/>
                  </a:cubicBezTo>
                  <a:close/>
                  <a:moveTo>
                    <a:pt x="719669" y="69152"/>
                  </a:moveTo>
                  <a:cubicBezTo>
                    <a:pt x="721288" y="74390"/>
                    <a:pt x="711573" y="76105"/>
                    <a:pt x="707287" y="74009"/>
                  </a:cubicBezTo>
                  <a:cubicBezTo>
                    <a:pt x="705191" y="69723"/>
                    <a:pt x="716240" y="71057"/>
                    <a:pt x="719669" y="69152"/>
                  </a:cubicBezTo>
                  <a:close/>
                  <a:moveTo>
                    <a:pt x="719764" y="53816"/>
                  </a:moveTo>
                  <a:cubicBezTo>
                    <a:pt x="724241" y="48959"/>
                    <a:pt x="727480" y="43529"/>
                    <a:pt x="741196" y="42577"/>
                  </a:cubicBezTo>
                  <a:cubicBezTo>
                    <a:pt x="742815" y="47816"/>
                    <a:pt x="733861" y="48482"/>
                    <a:pt x="726908" y="50102"/>
                  </a:cubicBezTo>
                  <a:cubicBezTo>
                    <a:pt x="723860" y="52292"/>
                    <a:pt x="730242" y="55245"/>
                    <a:pt x="728051" y="60770"/>
                  </a:cubicBezTo>
                  <a:cubicBezTo>
                    <a:pt x="700333" y="61246"/>
                    <a:pt x="684617" y="72295"/>
                    <a:pt x="661471" y="73057"/>
                  </a:cubicBezTo>
                  <a:cubicBezTo>
                    <a:pt x="664996" y="67437"/>
                    <a:pt x="676807" y="68485"/>
                    <a:pt x="687094" y="65342"/>
                  </a:cubicBezTo>
                  <a:cubicBezTo>
                    <a:pt x="699286" y="61532"/>
                    <a:pt x="710144" y="53054"/>
                    <a:pt x="719764" y="53816"/>
                  </a:cubicBezTo>
                  <a:close/>
                  <a:moveTo>
                    <a:pt x="691285" y="801529"/>
                  </a:moveTo>
                  <a:cubicBezTo>
                    <a:pt x="684236" y="803053"/>
                    <a:pt x="677283" y="804577"/>
                    <a:pt x="670234" y="806101"/>
                  </a:cubicBezTo>
                  <a:cubicBezTo>
                    <a:pt x="669758" y="803053"/>
                    <a:pt x="677854" y="803720"/>
                    <a:pt x="676616" y="800290"/>
                  </a:cubicBezTo>
                  <a:cubicBezTo>
                    <a:pt x="688141" y="799910"/>
                    <a:pt x="691666" y="791623"/>
                    <a:pt x="700333" y="795147"/>
                  </a:cubicBezTo>
                  <a:cubicBezTo>
                    <a:pt x="704239" y="800290"/>
                    <a:pt x="687379" y="796385"/>
                    <a:pt x="691285" y="801529"/>
                  </a:cubicBezTo>
                  <a:close/>
                  <a:moveTo>
                    <a:pt x="694999" y="826961"/>
                  </a:moveTo>
                  <a:cubicBezTo>
                    <a:pt x="695571" y="835247"/>
                    <a:pt x="682045" y="832009"/>
                    <a:pt x="676616" y="830961"/>
                  </a:cubicBezTo>
                  <a:cubicBezTo>
                    <a:pt x="679093" y="826675"/>
                    <a:pt x="683760" y="830199"/>
                    <a:pt x="694999" y="826961"/>
                  </a:cubicBezTo>
                  <a:close/>
                  <a:moveTo>
                    <a:pt x="677950" y="541973"/>
                  </a:moveTo>
                  <a:cubicBezTo>
                    <a:pt x="684522" y="537305"/>
                    <a:pt x="688999" y="549307"/>
                    <a:pt x="680236" y="548069"/>
                  </a:cubicBezTo>
                  <a:cubicBezTo>
                    <a:pt x="679474" y="545973"/>
                    <a:pt x="678712" y="543973"/>
                    <a:pt x="677950" y="541973"/>
                  </a:cubicBezTo>
                  <a:close/>
                  <a:moveTo>
                    <a:pt x="658042" y="56293"/>
                  </a:moveTo>
                  <a:cubicBezTo>
                    <a:pt x="672901" y="54769"/>
                    <a:pt x="678426" y="49149"/>
                    <a:pt x="691570" y="46863"/>
                  </a:cubicBezTo>
                  <a:cubicBezTo>
                    <a:pt x="690237" y="49720"/>
                    <a:pt x="690142" y="53054"/>
                    <a:pt x="692713" y="57531"/>
                  </a:cubicBezTo>
                  <a:cubicBezTo>
                    <a:pt x="688332" y="58388"/>
                    <a:pt x="651851" y="67342"/>
                    <a:pt x="668234" y="60674"/>
                  </a:cubicBezTo>
                  <a:cubicBezTo>
                    <a:pt x="667472" y="55626"/>
                    <a:pt x="656614" y="64389"/>
                    <a:pt x="658042" y="56293"/>
                  </a:cubicBezTo>
                  <a:close/>
                  <a:moveTo>
                    <a:pt x="654994" y="78867"/>
                  </a:moveTo>
                  <a:cubicBezTo>
                    <a:pt x="661852" y="78581"/>
                    <a:pt x="669187" y="77629"/>
                    <a:pt x="671187" y="84106"/>
                  </a:cubicBezTo>
                  <a:cubicBezTo>
                    <a:pt x="663662" y="88106"/>
                    <a:pt x="657757" y="88583"/>
                    <a:pt x="647470" y="89249"/>
                  </a:cubicBezTo>
                  <a:cubicBezTo>
                    <a:pt x="642231" y="82487"/>
                    <a:pt x="658709" y="84963"/>
                    <a:pt x="654994" y="78867"/>
                  </a:cubicBezTo>
                  <a:close/>
                  <a:moveTo>
                    <a:pt x="660805" y="803720"/>
                  </a:moveTo>
                  <a:cubicBezTo>
                    <a:pt x="662519" y="803338"/>
                    <a:pt x="664329" y="802958"/>
                    <a:pt x="666043" y="802577"/>
                  </a:cubicBezTo>
                  <a:cubicBezTo>
                    <a:pt x="668901" y="806672"/>
                    <a:pt x="663662" y="807244"/>
                    <a:pt x="659662" y="808387"/>
                  </a:cubicBezTo>
                  <a:cubicBezTo>
                    <a:pt x="659566" y="806672"/>
                    <a:pt x="661567" y="805815"/>
                    <a:pt x="660805" y="803720"/>
                  </a:cubicBezTo>
                  <a:close/>
                  <a:moveTo>
                    <a:pt x="653089" y="551688"/>
                  </a:moveTo>
                  <a:cubicBezTo>
                    <a:pt x="650518" y="544068"/>
                    <a:pt x="663281" y="549307"/>
                    <a:pt x="662138" y="545306"/>
                  </a:cubicBezTo>
                  <a:cubicBezTo>
                    <a:pt x="665186" y="545211"/>
                    <a:pt x="665377" y="548926"/>
                    <a:pt x="668901" y="548164"/>
                  </a:cubicBezTo>
                  <a:cubicBezTo>
                    <a:pt x="669472" y="553022"/>
                    <a:pt x="655566" y="552926"/>
                    <a:pt x="653089" y="551688"/>
                  </a:cubicBezTo>
                  <a:close/>
                  <a:moveTo>
                    <a:pt x="662614" y="831818"/>
                  </a:moveTo>
                  <a:cubicBezTo>
                    <a:pt x="659662" y="836771"/>
                    <a:pt x="663757" y="834295"/>
                    <a:pt x="665567" y="839915"/>
                  </a:cubicBezTo>
                  <a:cubicBezTo>
                    <a:pt x="657852" y="841343"/>
                    <a:pt x="648708" y="844772"/>
                    <a:pt x="643755" y="842486"/>
                  </a:cubicBezTo>
                  <a:cubicBezTo>
                    <a:pt x="643374" y="836009"/>
                    <a:pt x="651756" y="833438"/>
                    <a:pt x="662614" y="831818"/>
                  </a:cubicBezTo>
                  <a:close/>
                  <a:moveTo>
                    <a:pt x="631753" y="840677"/>
                  </a:moveTo>
                  <a:cubicBezTo>
                    <a:pt x="636992" y="846868"/>
                    <a:pt x="624705" y="845630"/>
                    <a:pt x="620038" y="847630"/>
                  </a:cubicBezTo>
                  <a:cubicBezTo>
                    <a:pt x="618799" y="843153"/>
                    <a:pt x="625086" y="841820"/>
                    <a:pt x="631753" y="840677"/>
                  </a:cubicBezTo>
                  <a:close/>
                  <a:moveTo>
                    <a:pt x="617656" y="609790"/>
                  </a:moveTo>
                  <a:cubicBezTo>
                    <a:pt x="614989" y="613315"/>
                    <a:pt x="606226" y="617030"/>
                    <a:pt x="602607" y="615220"/>
                  </a:cubicBezTo>
                  <a:cubicBezTo>
                    <a:pt x="601273" y="610648"/>
                    <a:pt x="613465" y="611886"/>
                    <a:pt x="617656" y="609790"/>
                  </a:cubicBezTo>
                  <a:close/>
                  <a:moveTo>
                    <a:pt x="503071" y="877443"/>
                  </a:moveTo>
                  <a:cubicBezTo>
                    <a:pt x="508500" y="875443"/>
                    <a:pt x="512596" y="871538"/>
                    <a:pt x="517358" y="869918"/>
                  </a:cubicBezTo>
                  <a:cubicBezTo>
                    <a:pt x="529169" y="865918"/>
                    <a:pt x="542218" y="863727"/>
                    <a:pt x="556125" y="859250"/>
                  </a:cubicBezTo>
                  <a:cubicBezTo>
                    <a:pt x="556887" y="858965"/>
                    <a:pt x="561078" y="858584"/>
                    <a:pt x="561364" y="858107"/>
                  </a:cubicBezTo>
                  <a:cubicBezTo>
                    <a:pt x="563554" y="854202"/>
                    <a:pt x="565745" y="856393"/>
                    <a:pt x="574508" y="855250"/>
                  </a:cubicBezTo>
                  <a:cubicBezTo>
                    <a:pt x="580795" y="854488"/>
                    <a:pt x="593177" y="848963"/>
                    <a:pt x="598987" y="852107"/>
                  </a:cubicBezTo>
                  <a:cubicBezTo>
                    <a:pt x="604417" y="849440"/>
                    <a:pt x="609941" y="843153"/>
                    <a:pt x="616704" y="846106"/>
                  </a:cubicBezTo>
                  <a:cubicBezTo>
                    <a:pt x="620514" y="852964"/>
                    <a:pt x="606703" y="853535"/>
                    <a:pt x="602416" y="853631"/>
                  </a:cubicBezTo>
                  <a:cubicBezTo>
                    <a:pt x="598321" y="853726"/>
                    <a:pt x="596797" y="856774"/>
                    <a:pt x="592606" y="857917"/>
                  </a:cubicBezTo>
                  <a:cubicBezTo>
                    <a:pt x="579175" y="861536"/>
                    <a:pt x="564221" y="863346"/>
                    <a:pt x="550505" y="867061"/>
                  </a:cubicBezTo>
                  <a:cubicBezTo>
                    <a:pt x="542885" y="869156"/>
                    <a:pt x="538885" y="870966"/>
                    <a:pt x="527550" y="874205"/>
                  </a:cubicBezTo>
                  <a:cubicBezTo>
                    <a:pt x="525931" y="874681"/>
                    <a:pt x="523740" y="874681"/>
                    <a:pt x="522311" y="875348"/>
                  </a:cubicBezTo>
                  <a:cubicBezTo>
                    <a:pt x="521359" y="875729"/>
                    <a:pt x="519644" y="878110"/>
                    <a:pt x="520406" y="877919"/>
                  </a:cubicBezTo>
                  <a:cubicBezTo>
                    <a:pt x="515929" y="878872"/>
                    <a:pt x="510976" y="877729"/>
                    <a:pt x="506500" y="878777"/>
                  </a:cubicBezTo>
                  <a:cubicBezTo>
                    <a:pt x="499927" y="880301"/>
                    <a:pt x="494308" y="885539"/>
                    <a:pt x="488116" y="882777"/>
                  </a:cubicBezTo>
                  <a:cubicBezTo>
                    <a:pt x="490688" y="878110"/>
                    <a:pt x="497737" y="879348"/>
                    <a:pt x="503071" y="877443"/>
                  </a:cubicBezTo>
                  <a:close/>
                  <a:moveTo>
                    <a:pt x="606417" y="903065"/>
                  </a:moveTo>
                  <a:cubicBezTo>
                    <a:pt x="598892" y="906304"/>
                    <a:pt x="597368" y="901256"/>
                    <a:pt x="589843" y="904494"/>
                  </a:cubicBezTo>
                  <a:cubicBezTo>
                    <a:pt x="588796" y="901446"/>
                    <a:pt x="607750" y="895826"/>
                    <a:pt x="606417" y="903065"/>
                  </a:cubicBezTo>
                  <a:close/>
                  <a:moveTo>
                    <a:pt x="561649" y="928116"/>
                  </a:moveTo>
                  <a:cubicBezTo>
                    <a:pt x="557268" y="930878"/>
                    <a:pt x="551743" y="932879"/>
                    <a:pt x="541361" y="934688"/>
                  </a:cubicBezTo>
                  <a:cubicBezTo>
                    <a:pt x="538408" y="935641"/>
                    <a:pt x="536503" y="935260"/>
                    <a:pt x="535360" y="933831"/>
                  </a:cubicBezTo>
                  <a:cubicBezTo>
                    <a:pt x="534027" y="931545"/>
                    <a:pt x="534598" y="930116"/>
                    <a:pt x="536503" y="929164"/>
                  </a:cubicBezTo>
                  <a:cubicBezTo>
                    <a:pt x="546124" y="927068"/>
                    <a:pt x="555839" y="924973"/>
                    <a:pt x="565459" y="922877"/>
                  </a:cubicBezTo>
                  <a:cubicBezTo>
                    <a:pt x="568126" y="926687"/>
                    <a:pt x="564126" y="926592"/>
                    <a:pt x="561649" y="928116"/>
                  </a:cubicBezTo>
                  <a:close/>
                  <a:moveTo>
                    <a:pt x="437920" y="939832"/>
                  </a:moveTo>
                  <a:cubicBezTo>
                    <a:pt x="437443" y="938498"/>
                    <a:pt x="436967" y="937165"/>
                    <a:pt x="436396" y="935831"/>
                  </a:cubicBezTo>
                  <a:cubicBezTo>
                    <a:pt x="439063" y="935260"/>
                    <a:pt x="441634" y="934688"/>
                    <a:pt x="444301" y="934117"/>
                  </a:cubicBezTo>
                  <a:cubicBezTo>
                    <a:pt x="444778" y="935450"/>
                    <a:pt x="445254" y="936784"/>
                    <a:pt x="445825" y="938117"/>
                  </a:cubicBezTo>
                  <a:cubicBezTo>
                    <a:pt x="443158" y="938594"/>
                    <a:pt x="440491" y="939165"/>
                    <a:pt x="437920" y="939832"/>
                  </a:cubicBezTo>
                  <a:close/>
                  <a:moveTo>
                    <a:pt x="456589" y="975074"/>
                  </a:moveTo>
                  <a:cubicBezTo>
                    <a:pt x="451350" y="984313"/>
                    <a:pt x="445444" y="970883"/>
                    <a:pt x="456589" y="975074"/>
                  </a:cubicBezTo>
                  <a:lnTo>
                    <a:pt x="456589" y="975074"/>
                  </a:lnTo>
                  <a:close/>
                  <a:moveTo>
                    <a:pt x="453064" y="888397"/>
                  </a:moveTo>
                  <a:cubicBezTo>
                    <a:pt x="457446" y="887444"/>
                    <a:pt x="461827" y="886492"/>
                    <a:pt x="466209" y="885539"/>
                  </a:cubicBezTo>
                  <a:cubicBezTo>
                    <a:pt x="472591" y="890873"/>
                    <a:pt x="451350" y="895445"/>
                    <a:pt x="453064" y="888397"/>
                  </a:cubicBezTo>
                  <a:close/>
                  <a:moveTo>
                    <a:pt x="486116" y="885539"/>
                  </a:moveTo>
                  <a:cubicBezTo>
                    <a:pt x="480973" y="887635"/>
                    <a:pt x="478591" y="885635"/>
                    <a:pt x="474877" y="885825"/>
                  </a:cubicBezTo>
                  <a:cubicBezTo>
                    <a:pt x="472686" y="882396"/>
                    <a:pt x="488307" y="878967"/>
                    <a:pt x="486116" y="885539"/>
                  </a:cubicBezTo>
                  <a:close/>
                  <a:moveTo>
                    <a:pt x="482211" y="967359"/>
                  </a:moveTo>
                  <a:cubicBezTo>
                    <a:pt x="483925" y="966978"/>
                    <a:pt x="485735" y="966597"/>
                    <a:pt x="487450" y="966216"/>
                  </a:cubicBezTo>
                  <a:cubicBezTo>
                    <a:pt x="487926" y="967550"/>
                    <a:pt x="488402" y="968883"/>
                    <a:pt x="488974" y="970312"/>
                  </a:cubicBezTo>
                  <a:cubicBezTo>
                    <a:pt x="487259" y="970693"/>
                    <a:pt x="485449" y="971074"/>
                    <a:pt x="483735" y="971455"/>
                  </a:cubicBezTo>
                  <a:cubicBezTo>
                    <a:pt x="483163" y="970026"/>
                    <a:pt x="482687" y="968693"/>
                    <a:pt x="482211" y="967359"/>
                  </a:cubicBezTo>
                  <a:close/>
                  <a:moveTo>
                    <a:pt x="499070" y="974598"/>
                  </a:moveTo>
                  <a:cubicBezTo>
                    <a:pt x="493831" y="975741"/>
                    <a:pt x="497737" y="980885"/>
                    <a:pt x="490021" y="980980"/>
                  </a:cubicBezTo>
                  <a:cubicBezTo>
                    <a:pt x="483354" y="974122"/>
                    <a:pt x="501642" y="978027"/>
                    <a:pt x="494974" y="971169"/>
                  </a:cubicBezTo>
                  <a:cubicBezTo>
                    <a:pt x="500785" y="968312"/>
                    <a:pt x="507166" y="966788"/>
                    <a:pt x="514120" y="969169"/>
                  </a:cubicBezTo>
                  <a:cubicBezTo>
                    <a:pt x="520216" y="974788"/>
                    <a:pt x="500308" y="977646"/>
                    <a:pt x="499070" y="974598"/>
                  </a:cubicBezTo>
                  <a:close/>
                  <a:moveTo>
                    <a:pt x="569460" y="972407"/>
                  </a:moveTo>
                  <a:cubicBezTo>
                    <a:pt x="567364" y="972884"/>
                    <a:pt x="565936" y="970598"/>
                    <a:pt x="563459" y="971550"/>
                  </a:cubicBezTo>
                  <a:cubicBezTo>
                    <a:pt x="561459" y="972217"/>
                    <a:pt x="559268" y="974027"/>
                    <a:pt x="556315" y="975265"/>
                  </a:cubicBezTo>
                  <a:cubicBezTo>
                    <a:pt x="554791" y="975932"/>
                    <a:pt x="552601" y="975741"/>
                    <a:pt x="551077" y="976408"/>
                  </a:cubicBezTo>
                  <a:cubicBezTo>
                    <a:pt x="549934" y="976884"/>
                    <a:pt x="548600" y="979170"/>
                    <a:pt x="549172" y="978980"/>
                  </a:cubicBezTo>
                  <a:cubicBezTo>
                    <a:pt x="544504" y="980123"/>
                    <a:pt x="542790" y="978027"/>
                    <a:pt x="537932" y="979265"/>
                  </a:cubicBezTo>
                  <a:cubicBezTo>
                    <a:pt x="531074" y="980980"/>
                    <a:pt x="523930" y="986790"/>
                    <a:pt x="516882" y="983837"/>
                  </a:cubicBezTo>
                  <a:cubicBezTo>
                    <a:pt x="520501" y="977456"/>
                    <a:pt x="534884" y="975646"/>
                    <a:pt x="546981" y="972884"/>
                  </a:cubicBezTo>
                  <a:cubicBezTo>
                    <a:pt x="552696" y="965930"/>
                    <a:pt x="562792" y="971360"/>
                    <a:pt x="573270" y="967169"/>
                  </a:cubicBezTo>
                  <a:cubicBezTo>
                    <a:pt x="572603" y="968883"/>
                    <a:pt x="572413" y="971740"/>
                    <a:pt x="569460" y="972407"/>
                  </a:cubicBezTo>
                  <a:close/>
                  <a:moveTo>
                    <a:pt x="696904" y="940213"/>
                  </a:moveTo>
                  <a:cubicBezTo>
                    <a:pt x="692618" y="929640"/>
                    <a:pt x="712240" y="936879"/>
                    <a:pt x="711573" y="926116"/>
                  </a:cubicBezTo>
                  <a:cubicBezTo>
                    <a:pt x="716050" y="927068"/>
                    <a:pt x="721003" y="927354"/>
                    <a:pt x="722431" y="932498"/>
                  </a:cubicBezTo>
                  <a:cubicBezTo>
                    <a:pt x="709954" y="929926"/>
                    <a:pt x="708430" y="937736"/>
                    <a:pt x="696904" y="940213"/>
                  </a:cubicBezTo>
                  <a:close/>
                  <a:moveTo>
                    <a:pt x="738338" y="929069"/>
                  </a:moveTo>
                  <a:cubicBezTo>
                    <a:pt x="729385" y="928307"/>
                    <a:pt x="738624" y="921449"/>
                    <a:pt x="733861" y="916877"/>
                  </a:cubicBezTo>
                  <a:cubicBezTo>
                    <a:pt x="736147" y="913352"/>
                    <a:pt x="746434" y="913162"/>
                    <a:pt x="744815" y="907923"/>
                  </a:cubicBezTo>
                  <a:cubicBezTo>
                    <a:pt x="743672" y="903542"/>
                    <a:pt x="736719" y="908590"/>
                    <a:pt x="730909" y="908780"/>
                  </a:cubicBezTo>
                  <a:cubicBezTo>
                    <a:pt x="727194" y="908876"/>
                    <a:pt x="723098" y="908876"/>
                    <a:pt x="712525" y="912781"/>
                  </a:cubicBezTo>
                  <a:cubicBezTo>
                    <a:pt x="705382" y="915353"/>
                    <a:pt x="702048" y="921163"/>
                    <a:pt x="692999" y="921449"/>
                  </a:cubicBezTo>
                  <a:cubicBezTo>
                    <a:pt x="694809" y="922973"/>
                    <a:pt x="696619" y="924592"/>
                    <a:pt x="699762" y="924306"/>
                  </a:cubicBezTo>
                  <a:cubicBezTo>
                    <a:pt x="703667" y="929354"/>
                    <a:pt x="686808" y="925544"/>
                    <a:pt x="690713" y="930688"/>
                  </a:cubicBezTo>
                  <a:cubicBezTo>
                    <a:pt x="684046" y="933736"/>
                    <a:pt x="683950" y="927830"/>
                    <a:pt x="678712" y="928973"/>
                  </a:cubicBezTo>
                  <a:cubicBezTo>
                    <a:pt x="672997" y="933164"/>
                    <a:pt x="662805" y="932879"/>
                    <a:pt x="659185" y="937641"/>
                  </a:cubicBezTo>
                  <a:cubicBezTo>
                    <a:pt x="659376" y="937355"/>
                    <a:pt x="656423" y="940689"/>
                    <a:pt x="657280" y="940213"/>
                  </a:cubicBezTo>
                  <a:cubicBezTo>
                    <a:pt x="653566" y="942308"/>
                    <a:pt x="645374" y="939927"/>
                    <a:pt x="644898" y="945071"/>
                  </a:cubicBezTo>
                  <a:cubicBezTo>
                    <a:pt x="647184" y="947833"/>
                    <a:pt x="647089" y="944213"/>
                    <a:pt x="650137" y="943928"/>
                  </a:cubicBezTo>
                  <a:cubicBezTo>
                    <a:pt x="653280" y="943547"/>
                    <a:pt x="660233" y="944499"/>
                    <a:pt x="669282" y="941927"/>
                  </a:cubicBezTo>
                  <a:cubicBezTo>
                    <a:pt x="675473" y="940213"/>
                    <a:pt x="682522" y="936688"/>
                    <a:pt x="692999" y="936784"/>
                  </a:cubicBezTo>
                  <a:cubicBezTo>
                    <a:pt x="694237" y="939927"/>
                    <a:pt x="693190" y="942880"/>
                    <a:pt x="689951" y="944023"/>
                  </a:cubicBezTo>
                  <a:cubicBezTo>
                    <a:pt x="685855" y="945452"/>
                    <a:pt x="684712" y="942880"/>
                    <a:pt x="681283" y="943737"/>
                  </a:cubicBezTo>
                  <a:cubicBezTo>
                    <a:pt x="667758" y="947261"/>
                    <a:pt x="643469" y="951548"/>
                    <a:pt x="628610" y="955167"/>
                  </a:cubicBezTo>
                  <a:cubicBezTo>
                    <a:pt x="627658" y="952500"/>
                    <a:pt x="626610" y="949738"/>
                    <a:pt x="625657" y="947071"/>
                  </a:cubicBezTo>
                  <a:cubicBezTo>
                    <a:pt x="621085" y="947071"/>
                    <a:pt x="621943" y="950405"/>
                    <a:pt x="618514" y="950786"/>
                  </a:cubicBezTo>
                  <a:cubicBezTo>
                    <a:pt x="617752" y="950881"/>
                    <a:pt x="611846" y="947833"/>
                    <a:pt x="611751" y="947928"/>
                  </a:cubicBezTo>
                  <a:cubicBezTo>
                    <a:pt x="610132" y="948214"/>
                    <a:pt x="609179" y="950309"/>
                    <a:pt x="607274" y="951071"/>
                  </a:cubicBezTo>
                  <a:cubicBezTo>
                    <a:pt x="602702" y="952976"/>
                    <a:pt x="589653" y="952119"/>
                    <a:pt x="590320" y="959168"/>
                  </a:cubicBezTo>
                  <a:cubicBezTo>
                    <a:pt x="591463" y="964692"/>
                    <a:pt x="604417" y="954024"/>
                    <a:pt x="603083" y="962978"/>
                  </a:cubicBezTo>
                  <a:cubicBezTo>
                    <a:pt x="596035" y="964502"/>
                    <a:pt x="589081" y="966026"/>
                    <a:pt x="582033" y="967550"/>
                  </a:cubicBezTo>
                  <a:cubicBezTo>
                    <a:pt x="577842" y="963835"/>
                    <a:pt x="585271" y="963835"/>
                    <a:pt x="585843" y="962406"/>
                  </a:cubicBezTo>
                  <a:cubicBezTo>
                    <a:pt x="587081" y="959168"/>
                    <a:pt x="584224" y="956501"/>
                    <a:pt x="585462" y="953738"/>
                  </a:cubicBezTo>
                  <a:cubicBezTo>
                    <a:pt x="586319" y="952024"/>
                    <a:pt x="590415" y="951167"/>
                    <a:pt x="589272" y="948500"/>
                  </a:cubicBezTo>
                  <a:cubicBezTo>
                    <a:pt x="580890" y="943832"/>
                    <a:pt x="582795" y="951833"/>
                    <a:pt x="576889" y="953357"/>
                  </a:cubicBezTo>
                  <a:cubicBezTo>
                    <a:pt x="576223" y="953548"/>
                    <a:pt x="574794" y="953643"/>
                    <a:pt x="574222" y="953929"/>
                  </a:cubicBezTo>
                  <a:cubicBezTo>
                    <a:pt x="571936" y="955262"/>
                    <a:pt x="564793" y="959263"/>
                    <a:pt x="557268" y="962025"/>
                  </a:cubicBezTo>
                  <a:cubicBezTo>
                    <a:pt x="549172" y="962978"/>
                    <a:pt x="542695" y="961739"/>
                    <a:pt x="536599" y="959930"/>
                  </a:cubicBezTo>
                  <a:cubicBezTo>
                    <a:pt x="536694" y="961644"/>
                    <a:pt x="534694" y="962501"/>
                    <a:pt x="535456" y="964597"/>
                  </a:cubicBezTo>
                  <a:cubicBezTo>
                    <a:pt x="537170" y="964216"/>
                    <a:pt x="538980" y="963835"/>
                    <a:pt x="540694" y="963454"/>
                  </a:cubicBezTo>
                  <a:cubicBezTo>
                    <a:pt x="539551" y="967550"/>
                    <a:pt x="534122" y="969740"/>
                    <a:pt x="526407" y="970979"/>
                  </a:cubicBezTo>
                  <a:cubicBezTo>
                    <a:pt x="529931" y="966026"/>
                    <a:pt x="524788" y="965835"/>
                    <a:pt x="522692" y="960882"/>
                  </a:cubicBezTo>
                  <a:cubicBezTo>
                    <a:pt x="513929" y="962787"/>
                    <a:pt x="505166" y="964692"/>
                    <a:pt x="496403" y="966597"/>
                  </a:cubicBezTo>
                  <a:cubicBezTo>
                    <a:pt x="491736" y="960596"/>
                    <a:pt x="498213" y="959453"/>
                    <a:pt x="497927" y="955358"/>
                  </a:cubicBezTo>
                  <a:cubicBezTo>
                    <a:pt x="501928" y="953834"/>
                    <a:pt x="503166" y="956310"/>
                    <a:pt x="506595" y="955643"/>
                  </a:cubicBezTo>
                  <a:cubicBezTo>
                    <a:pt x="509167" y="959168"/>
                    <a:pt x="525740" y="949643"/>
                    <a:pt x="531074" y="952500"/>
                  </a:cubicBezTo>
                  <a:cubicBezTo>
                    <a:pt x="535932" y="955072"/>
                    <a:pt x="537265" y="946023"/>
                    <a:pt x="546886" y="949071"/>
                  </a:cubicBezTo>
                  <a:cubicBezTo>
                    <a:pt x="552886" y="947071"/>
                    <a:pt x="544885" y="939165"/>
                    <a:pt x="554410" y="938689"/>
                  </a:cubicBezTo>
                  <a:cubicBezTo>
                    <a:pt x="555458" y="947166"/>
                    <a:pt x="555458" y="947261"/>
                    <a:pt x="560411" y="954881"/>
                  </a:cubicBezTo>
                  <a:cubicBezTo>
                    <a:pt x="567936" y="953548"/>
                    <a:pt x="566221" y="948309"/>
                    <a:pt x="564602" y="943070"/>
                  </a:cubicBezTo>
                  <a:cubicBezTo>
                    <a:pt x="579842" y="939641"/>
                    <a:pt x="583366" y="937736"/>
                    <a:pt x="592796" y="934784"/>
                  </a:cubicBezTo>
                  <a:cubicBezTo>
                    <a:pt x="601464" y="933926"/>
                    <a:pt x="596511" y="927259"/>
                    <a:pt x="607084" y="927259"/>
                  </a:cubicBezTo>
                  <a:cubicBezTo>
                    <a:pt x="609370" y="932688"/>
                    <a:pt x="604226" y="932307"/>
                    <a:pt x="610036" y="935355"/>
                  </a:cubicBezTo>
                  <a:cubicBezTo>
                    <a:pt x="616609" y="933640"/>
                    <a:pt x="619180" y="930212"/>
                    <a:pt x="617561" y="924973"/>
                  </a:cubicBezTo>
                  <a:cubicBezTo>
                    <a:pt x="636230" y="918782"/>
                    <a:pt x="647946" y="918305"/>
                    <a:pt x="661567" y="913162"/>
                  </a:cubicBezTo>
                  <a:cubicBezTo>
                    <a:pt x="654994" y="904113"/>
                    <a:pt x="640326" y="913257"/>
                    <a:pt x="631849" y="917448"/>
                  </a:cubicBezTo>
                  <a:cubicBezTo>
                    <a:pt x="626419" y="919829"/>
                    <a:pt x="626705" y="914400"/>
                    <a:pt x="622419" y="915162"/>
                  </a:cubicBezTo>
                  <a:cubicBezTo>
                    <a:pt x="615370" y="912781"/>
                    <a:pt x="615370" y="920687"/>
                    <a:pt x="613370" y="921544"/>
                  </a:cubicBezTo>
                  <a:cubicBezTo>
                    <a:pt x="609370" y="923163"/>
                    <a:pt x="606703" y="920782"/>
                    <a:pt x="602131" y="921830"/>
                  </a:cubicBezTo>
                  <a:cubicBezTo>
                    <a:pt x="597368" y="922877"/>
                    <a:pt x="597463" y="925354"/>
                    <a:pt x="592320" y="926116"/>
                  </a:cubicBezTo>
                  <a:cubicBezTo>
                    <a:pt x="587557" y="920115"/>
                    <a:pt x="599940" y="921449"/>
                    <a:pt x="597273" y="916305"/>
                  </a:cubicBezTo>
                  <a:cubicBezTo>
                    <a:pt x="601178" y="914590"/>
                    <a:pt x="602607" y="917543"/>
                    <a:pt x="605941" y="916591"/>
                  </a:cubicBezTo>
                  <a:cubicBezTo>
                    <a:pt x="609274" y="915638"/>
                    <a:pt x="608798" y="912019"/>
                    <a:pt x="612322" y="910781"/>
                  </a:cubicBezTo>
                  <a:cubicBezTo>
                    <a:pt x="625372" y="906209"/>
                    <a:pt x="639754" y="904208"/>
                    <a:pt x="656328" y="898970"/>
                  </a:cubicBezTo>
                  <a:cubicBezTo>
                    <a:pt x="655375" y="905637"/>
                    <a:pt x="670615" y="905256"/>
                    <a:pt x="670996" y="900113"/>
                  </a:cubicBezTo>
                  <a:cubicBezTo>
                    <a:pt x="667663" y="893540"/>
                    <a:pt x="660805" y="908971"/>
                    <a:pt x="658995" y="898398"/>
                  </a:cubicBezTo>
                  <a:cubicBezTo>
                    <a:pt x="663091" y="897350"/>
                    <a:pt x="669377" y="897160"/>
                    <a:pt x="668806" y="894112"/>
                  </a:cubicBezTo>
                  <a:cubicBezTo>
                    <a:pt x="675092" y="895636"/>
                    <a:pt x="680140" y="898779"/>
                    <a:pt x="683855" y="903923"/>
                  </a:cubicBezTo>
                  <a:cubicBezTo>
                    <a:pt x="674711" y="902780"/>
                    <a:pt x="671663" y="905637"/>
                    <a:pt x="666139" y="909923"/>
                  </a:cubicBezTo>
                  <a:cubicBezTo>
                    <a:pt x="668044" y="910304"/>
                    <a:pt x="671949" y="914876"/>
                    <a:pt x="673663" y="914876"/>
                  </a:cubicBezTo>
                  <a:cubicBezTo>
                    <a:pt x="675187" y="914876"/>
                    <a:pt x="679188" y="910971"/>
                    <a:pt x="683474" y="910590"/>
                  </a:cubicBezTo>
                  <a:cubicBezTo>
                    <a:pt x="686617" y="910304"/>
                    <a:pt x="689856" y="909923"/>
                    <a:pt x="692142" y="910876"/>
                  </a:cubicBezTo>
                  <a:cubicBezTo>
                    <a:pt x="697190" y="913067"/>
                    <a:pt x="693952" y="910876"/>
                    <a:pt x="702619" y="908590"/>
                  </a:cubicBezTo>
                  <a:cubicBezTo>
                    <a:pt x="706810" y="907447"/>
                    <a:pt x="708049" y="909828"/>
                    <a:pt x="711287" y="908876"/>
                  </a:cubicBezTo>
                  <a:cubicBezTo>
                    <a:pt x="711097" y="908876"/>
                    <a:pt x="711382" y="906780"/>
                    <a:pt x="713192" y="906304"/>
                  </a:cubicBezTo>
                  <a:cubicBezTo>
                    <a:pt x="714621" y="905923"/>
                    <a:pt x="727194" y="906494"/>
                    <a:pt x="735004" y="903732"/>
                  </a:cubicBezTo>
                  <a:cubicBezTo>
                    <a:pt x="741005" y="901637"/>
                    <a:pt x="738338" y="899732"/>
                    <a:pt x="744053" y="897350"/>
                  </a:cubicBezTo>
                  <a:cubicBezTo>
                    <a:pt x="748244" y="895540"/>
                    <a:pt x="749673" y="897922"/>
                    <a:pt x="750816" y="900208"/>
                  </a:cubicBezTo>
                  <a:cubicBezTo>
                    <a:pt x="754245" y="900303"/>
                    <a:pt x="750816" y="896398"/>
                    <a:pt x="751959" y="895540"/>
                  </a:cubicBezTo>
                  <a:cubicBezTo>
                    <a:pt x="756721" y="892016"/>
                    <a:pt x="769390" y="893540"/>
                    <a:pt x="775676" y="890397"/>
                  </a:cubicBezTo>
                  <a:cubicBezTo>
                    <a:pt x="777772" y="892683"/>
                    <a:pt x="780534" y="893826"/>
                    <a:pt x="785106" y="892683"/>
                  </a:cubicBezTo>
                  <a:cubicBezTo>
                    <a:pt x="783106" y="895826"/>
                    <a:pt x="784344" y="897350"/>
                    <a:pt x="789202" y="896112"/>
                  </a:cubicBezTo>
                  <a:cubicBezTo>
                    <a:pt x="791583" y="903923"/>
                    <a:pt x="770247" y="901541"/>
                    <a:pt x="767770" y="907352"/>
                  </a:cubicBezTo>
                  <a:cubicBezTo>
                    <a:pt x="768913" y="912876"/>
                    <a:pt x="781772" y="902208"/>
                    <a:pt x="780534" y="911162"/>
                  </a:cubicBezTo>
                  <a:cubicBezTo>
                    <a:pt x="768723" y="911257"/>
                    <a:pt x="771866" y="917638"/>
                    <a:pt x="763579" y="919258"/>
                  </a:cubicBezTo>
                  <a:cubicBezTo>
                    <a:pt x="762722" y="916305"/>
                    <a:pt x="761865" y="913448"/>
                    <a:pt x="758722" y="913733"/>
                  </a:cubicBezTo>
                  <a:cubicBezTo>
                    <a:pt x="754340" y="914019"/>
                    <a:pt x="759674" y="918877"/>
                    <a:pt x="758341" y="920401"/>
                  </a:cubicBezTo>
                  <a:cubicBezTo>
                    <a:pt x="754150" y="924497"/>
                    <a:pt x="738814" y="923068"/>
                    <a:pt x="738338" y="929069"/>
                  </a:cubicBezTo>
                  <a:close/>
                  <a:moveTo>
                    <a:pt x="796155" y="962406"/>
                  </a:moveTo>
                  <a:cubicBezTo>
                    <a:pt x="795679" y="961073"/>
                    <a:pt x="795202" y="959739"/>
                    <a:pt x="794631" y="958406"/>
                  </a:cubicBezTo>
                  <a:cubicBezTo>
                    <a:pt x="796345" y="958025"/>
                    <a:pt x="798155" y="957644"/>
                    <a:pt x="799870" y="957263"/>
                  </a:cubicBezTo>
                  <a:cubicBezTo>
                    <a:pt x="800346" y="958596"/>
                    <a:pt x="800822" y="959930"/>
                    <a:pt x="801394" y="961263"/>
                  </a:cubicBezTo>
                  <a:cubicBezTo>
                    <a:pt x="799679" y="961644"/>
                    <a:pt x="797869" y="962025"/>
                    <a:pt x="796155" y="962406"/>
                  </a:cubicBezTo>
                  <a:close/>
                  <a:moveTo>
                    <a:pt x="890548" y="933069"/>
                  </a:moveTo>
                  <a:cubicBezTo>
                    <a:pt x="890071" y="931736"/>
                    <a:pt x="889595" y="930402"/>
                    <a:pt x="889024" y="928973"/>
                  </a:cubicBezTo>
                  <a:cubicBezTo>
                    <a:pt x="891691" y="928402"/>
                    <a:pt x="894262" y="927830"/>
                    <a:pt x="896929" y="927259"/>
                  </a:cubicBezTo>
                  <a:cubicBezTo>
                    <a:pt x="897406" y="928592"/>
                    <a:pt x="897882" y="929926"/>
                    <a:pt x="898453" y="931355"/>
                  </a:cubicBezTo>
                  <a:cubicBezTo>
                    <a:pt x="895882" y="931926"/>
                    <a:pt x="893215" y="932498"/>
                    <a:pt x="890548" y="933069"/>
                  </a:cubicBezTo>
                  <a:close/>
                  <a:moveTo>
                    <a:pt x="909788" y="915829"/>
                  </a:moveTo>
                  <a:cubicBezTo>
                    <a:pt x="908359" y="917734"/>
                    <a:pt x="908740" y="917162"/>
                    <a:pt x="899215" y="918115"/>
                  </a:cubicBezTo>
                  <a:cubicBezTo>
                    <a:pt x="897310" y="918305"/>
                    <a:pt x="890262" y="921068"/>
                    <a:pt x="888643" y="920401"/>
                  </a:cubicBezTo>
                  <a:cubicBezTo>
                    <a:pt x="885785" y="919163"/>
                    <a:pt x="885880" y="920496"/>
                    <a:pt x="880737" y="922115"/>
                  </a:cubicBezTo>
                  <a:cubicBezTo>
                    <a:pt x="875117" y="923830"/>
                    <a:pt x="869307" y="922877"/>
                    <a:pt x="864163" y="923544"/>
                  </a:cubicBezTo>
                  <a:cubicBezTo>
                    <a:pt x="849019" y="925354"/>
                    <a:pt x="832921" y="933450"/>
                    <a:pt x="816729" y="933831"/>
                  </a:cubicBezTo>
                  <a:cubicBezTo>
                    <a:pt x="815586" y="933831"/>
                    <a:pt x="812538" y="932593"/>
                    <a:pt x="813395" y="932402"/>
                  </a:cubicBezTo>
                  <a:cubicBezTo>
                    <a:pt x="804727" y="934307"/>
                    <a:pt x="799584" y="939832"/>
                    <a:pt x="790440" y="939546"/>
                  </a:cubicBezTo>
                  <a:cubicBezTo>
                    <a:pt x="786535" y="934403"/>
                    <a:pt x="794155" y="934307"/>
                    <a:pt x="792726" y="930307"/>
                  </a:cubicBezTo>
                  <a:cubicBezTo>
                    <a:pt x="788344" y="927259"/>
                    <a:pt x="784725" y="932307"/>
                    <a:pt x="779581" y="933164"/>
                  </a:cubicBezTo>
                  <a:cubicBezTo>
                    <a:pt x="773104" y="934307"/>
                    <a:pt x="766913" y="932879"/>
                    <a:pt x="758531" y="937736"/>
                  </a:cubicBezTo>
                  <a:cubicBezTo>
                    <a:pt x="756245" y="937832"/>
                    <a:pt x="755197" y="936308"/>
                    <a:pt x="752530" y="936879"/>
                  </a:cubicBezTo>
                  <a:cubicBezTo>
                    <a:pt x="751387" y="935260"/>
                    <a:pt x="752816" y="934784"/>
                    <a:pt x="754435" y="934307"/>
                  </a:cubicBezTo>
                  <a:cubicBezTo>
                    <a:pt x="756340" y="932593"/>
                    <a:pt x="758245" y="930878"/>
                    <a:pt x="759674" y="933164"/>
                  </a:cubicBezTo>
                  <a:cubicBezTo>
                    <a:pt x="776343" y="929545"/>
                    <a:pt x="793012" y="925925"/>
                    <a:pt x="809680" y="922306"/>
                  </a:cubicBezTo>
                  <a:cubicBezTo>
                    <a:pt x="810442" y="924306"/>
                    <a:pt x="811204" y="926402"/>
                    <a:pt x="811966" y="928402"/>
                  </a:cubicBezTo>
                  <a:cubicBezTo>
                    <a:pt x="826254" y="927163"/>
                    <a:pt x="835303" y="922401"/>
                    <a:pt x="854067" y="919258"/>
                  </a:cubicBezTo>
                  <a:cubicBezTo>
                    <a:pt x="857020" y="918305"/>
                    <a:pt x="854924" y="915067"/>
                    <a:pt x="854448" y="912590"/>
                  </a:cubicBezTo>
                  <a:cubicBezTo>
                    <a:pt x="869402" y="909352"/>
                    <a:pt x="884261" y="906113"/>
                    <a:pt x="899215" y="902875"/>
                  </a:cubicBezTo>
                  <a:cubicBezTo>
                    <a:pt x="904454" y="909638"/>
                    <a:pt x="889881" y="907923"/>
                    <a:pt x="884928" y="910400"/>
                  </a:cubicBezTo>
                  <a:cubicBezTo>
                    <a:pt x="889976" y="914114"/>
                    <a:pt x="891024" y="915924"/>
                    <a:pt x="897691" y="914210"/>
                  </a:cubicBezTo>
                  <a:cubicBezTo>
                    <a:pt x="897310" y="914305"/>
                    <a:pt x="897977" y="912019"/>
                    <a:pt x="899596" y="911638"/>
                  </a:cubicBezTo>
                  <a:cubicBezTo>
                    <a:pt x="901978" y="911066"/>
                    <a:pt x="902740" y="908495"/>
                    <a:pt x="906740" y="907923"/>
                  </a:cubicBezTo>
                  <a:cubicBezTo>
                    <a:pt x="906550" y="907923"/>
                    <a:pt x="908359" y="909638"/>
                    <a:pt x="910074" y="909352"/>
                  </a:cubicBezTo>
                  <a:cubicBezTo>
                    <a:pt x="913027" y="908876"/>
                    <a:pt x="923599" y="904208"/>
                    <a:pt x="928552" y="905351"/>
                  </a:cubicBezTo>
                  <a:cubicBezTo>
                    <a:pt x="929886" y="905637"/>
                    <a:pt x="929791" y="910495"/>
                    <a:pt x="932648" y="908780"/>
                  </a:cubicBezTo>
                  <a:cubicBezTo>
                    <a:pt x="935791" y="915067"/>
                    <a:pt x="913217" y="911066"/>
                    <a:pt x="909788" y="915829"/>
                  </a:cubicBezTo>
                  <a:close/>
                  <a:moveTo>
                    <a:pt x="992179" y="900017"/>
                  </a:moveTo>
                  <a:cubicBezTo>
                    <a:pt x="982845" y="901351"/>
                    <a:pt x="972367" y="899636"/>
                    <a:pt x="964366" y="901732"/>
                  </a:cubicBezTo>
                  <a:cubicBezTo>
                    <a:pt x="957413" y="903542"/>
                    <a:pt x="953794" y="907161"/>
                    <a:pt x="947412" y="909828"/>
                  </a:cubicBezTo>
                  <a:cubicBezTo>
                    <a:pt x="948174" y="907828"/>
                    <a:pt x="943126" y="903446"/>
                    <a:pt x="944459" y="901732"/>
                  </a:cubicBezTo>
                  <a:cubicBezTo>
                    <a:pt x="946555" y="898779"/>
                    <a:pt x="953127" y="902018"/>
                    <a:pt x="953127" y="902018"/>
                  </a:cubicBezTo>
                  <a:cubicBezTo>
                    <a:pt x="952460" y="902113"/>
                    <a:pt x="960175" y="898493"/>
                    <a:pt x="960271" y="898303"/>
                  </a:cubicBezTo>
                  <a:cubicBezTo>
                    <a:pt x="961414" y="896779"/>
                    <a:pt x="961604" y="895826"/>
                    <a:pt x="964747" y="895160"/>
                  </a:cubicBezTo>
                  <a:cubicBezTo>
                    <a:pt x="970081" y="894017"/>
                    <a:pt x="972748" y="895731"/>
                    <a:pt x="975987" y="894874"/>
                  </a:cubicBezTo>
                  <a:cubicBezTo>
                    <a:pt x="978940" y="894112"/>
                    <a:pt x="991989" y="884206"/>
                    <a:pt x="997799" y="892302"/>
                  </a:cubicBezTo>
                  <a:cubicBezTo>
                    <a:pt x="1004371" y="892112"/>
                    <a:pt x="1002371" y="887540"/>
                    <a:pt x="1006848" y="885920"/>
                  </a:cubicBezTo>
                  <a:cubicBezTo>
                    <a:pt x="1012658" y="883825"/>
                    <a:pt x="1021612" y="887349"/>
                    <a:pt x="1031327" y="882777"/>
                  </a:cubicBezTo>
                  <a:cubicBezTo>
                    <a:pt x="1032946" y="888016"/>
                    <a:pt x="1023993" y="888683"/>
                    <a:pt x="1017040" y="890302"/>
                  </a:cubicBezTo>
                  <a:cubicBezTo>
                    <a:pt x="1014373" y="891445"/>
                    <a:pt x="1016754" y="894683"/>
                    <a:pt x="1013230" y="895540"/>
                  </a:cubicBezTo>
                  <a:cubicBezTo>
                    <a:pt x="1006372" y="894017"/>
                    <a:pt x="999514" y="898970"/>
                    <a:pt x="992179" y="900017"/>
                  </a:cubicBezTo>
                  <a:close/>
                  <a:moveTo>
                    <a:pt x="1001133" y="908971"/>
                  </a:moveTo>
                  <a:cubicBezTo>
                    <a:pt x="998942" y="907828"/>
                    <a:pt x="1006372" y="907352"/>
                    <a:pt x="1010944" y="904685"/>
                  </a:cubicBezTo>
                  <a:cubicBezTo>
                    <a:pt x="1014087" y="912590"/>
                    <a:pt x="1003228" y="910019"/>
                    <a:pt x="1001133" y="908971"/>
                  </a:cubicBezTo>
                  <a:close/>
                  <a:moveTo>
                    <a:pt x="999609" y="920306"/>
                  </a:moveTo>
                  <a:cubicBezTo>
                    <a:pt x="1000180" y="914019"/>
                    <a:pt x="1011039" y="918401"/>
                    <a:pt x="1015420" y="916877"/>
                  </a:cubicBezTo>
                  <a:cubicBezTo>
                    <a:pt x="1015992" y="921544"/>
                    <a:pt x="1002085" y="921449"/>
                    <a:pt x="999609" y="920306"/>
                  </a:cubicBezTo>
                  <a:close/>
                  <a:moveTo>
                    <a:pt x="1013134" y="956691"/>
                  </a:moveTo>
                  <a:cubicBezTo>
                    <a:pt x="1011706" y="952690"/>
                    <a:pt x="1019421" y="952595"/>
                    <a:pt x="1015420" y="947452"/>
                  </a:cubicBezTo>
                  <a:cubicBezTo>
                    <a:pt x="1019897" y="946404"/>
                    <a:pt x="1022755" y="947452"/>
                    <a:pt x="1024850" y="949738"/>
                  </a:cubicBezTo>
                  <a:cubicBezTo>
                    <a:pt x="1029898" y="947928"/>
                    <a:pt x="1033232" y="948309"/>
                    <a:pt x="1034280" y="952024"/>
                  </a:cubicBezTo>
                  <a:cubicBezTo>
                    <a:pt x="1027136" y="953643"/>
                    <a:pt x="1020088" y="955167"/>
                    <a:pt x="1013134" y="956691"/>
                  </a:cubicBezTo>
                  <a:close/>
                  <a:moveTo>
                    <a:pt x="1036185" y="888302"/>
                  </a:moveTo>
                  <a:cubicBezTo>
                    <a:pt x="1034375" y="885730"/>
                    <a:pt x="1036090" y="884968"/>
                    <a:pt x="1037328" y="883634"/>
                  </a:cubicBezTo>
                  <a:cubicBezTo>
                    <a:pt x="1037328" y="883634"/>
                    <a:pt x="1039995" y="880586"/>
                    <a:pt x="1039233" y="881063"/>
                  </a:cubicBezTo>
                  <a:cubicBezTo>
                    <a:pt x="1043329" y="878967"/>
                    <a:pt x="1049710" y="880967"/>
                    <a:pt x="1053139" y="880205"/>
                  </a:cubicBezTo>
                  <a:cubicBezTo>
                    <a:pt x="1057902" y="879158"/>
                    <a:pt x="1063236" y="877538"/>
                    <a:pt x="1068951" y="876776"/>
                  </a:cubicBezTo>
                  <a:cubicBezTo>
                    <a:pt x="1073142" y="876205"/>
                    <a:pt x="1081429" y="872204"/>
                    <a:pt x="1080952" y="878491"/>
                  </a:cubicBezTo>
                  <a:cubicBezTo>
                    <a:pt x="1063331" y="880586"/>
                    <a:pt x="1060093" y="885254"/>
                    <a:pt x="1050091" y="887349"/>
                  </a:cubicBezTo>
                  <a:cubicBezTo>
                    <a:pt x="1049996" y="887349"/>
                    <a:pt x="1052092" y="882777"/>
                    <a:pt x="1051234" y="882682"/>
                  </a:cubicBezTo>
                  <a:cubicBezTo>
                    <a:pt x="1044567" y="882110"/>
                    <a:pt x="1041709" y="891159"/>
                    <a:pt x="1036185" y="888302"/>
                  </a:cubicBezTo>
                  <a:close/>
                  <a:moveTo>
                    <a:pt x="1048377" y="959930"/>
                  </a:moveTo>
                  <a:cubicBezTo>
                    <a:pt x="1043995" y="952595"/>
                    <a:pt x="1068284" y="945356"/>
                    <a:pt x="1069427" y="955358"/>
                  </a:cubicBezTo>
                  <a:cubicBezTo>
                    <a:pt x="1062474" y="956882"/>
                    <a:pt x="1055425" y="958406"/>
                    <a:pt x="1048377" y="959930"/>
                  </a:cubicBezTo>
                  <a:close/>
                  <a:moveTo>
                    <a:pt x="1081429" y="972503"/>
                  </a:moveTo>
                  <a:cubicBezTo>
                    <a:pt x="1077619" y="972693"/>
                    <a:pt x="1077333" y="967931"/>
                    <a:pt x="1075809" y="964978"/>
                  </a:cubicBezTo>
                  <a:cubicBezTo>
                    <a:pt x="1065141" y="968407"/>
                    <a:pt x="1057521" y="967740"/>
                    <a:pt x="1050663" y="966121"/>
                  </a:cubicBezTo>
                  <a:cubicBezTo>
                    <a:pt x="1057426" y="958501"/>
                    <a:pt x="1065046" y="961835"/>
                    <a:pt x="1078857" y="957834"/>
                  </a:cubicBezTo>
                  <a:cubicBezTo>
                    <a:pt x="1084191" y="959739"/>
                    <a:pt x="1089334" y="961739"/>
                    <a:pt x="1095049" y="963073"/>
                  </a:cubicBezTo>
                  <a:cubicBezTo>
                    <a:pt x="1103146" y="957929"/>
                    <a:pt x="1107241" y="961644"/>
                    <a:pt x="1115338" y="956501"/>
                  </a:cubicBezTo>
                  <a:cubicBezTo>
                    <a:pt x="1117909" y="959072"/>
                    <a:pt x="1121243" y="960501"/>
                    <a:pt x="1125434" y="960882"/>
                  </a:cubicBezTo>
                  <a:cubicBezTo>
                    <a:pt x="1123339" y="965073"/>
                    <a:pt x="1096383" y="970502"/>
                    <a:pt x="1088572" y="968883"/>
                  </a:cubicBezTo>
                  <a:cubicBezTo>
                    <a:pt x="1084858" y="969359"/>
                    <a:pt x="1081048" y="970026"/>
                    <a:pt x="1081429" y="972503"/>
                  </a:cubicBezTo>
                  <a:close/>
                  <a:moveTo>
                    <a:pt x="1133340" y="989648"/>
                  </a:moveTo>
                  <a:cubicBezTo>
                    <a:pt x="1126768" y="990790"/>
                    <a:pt x="1129816" y="993077"/>
                    <a:pt x="1134102" y="991648"/>
                  </a:cubicBezTo>
                  <a:cubicBezTo>
                    <a:pt x="1133435" y="996220"/>
                    <a:pt x="1125148" y="995363"/>
                    <a:pt x="1121719" y="996506"/>
                  </a:cubicBezTo>
                  <a:cubicBezTo>
                    <a:pt x="1118767" y="997553"/>
                    <a:pt x="1107051" y="1003745"/>
                    <a:pt x="1096097" y="1004221"/>
                  </a:cubicBezTo>
                  <a:cubicBezTo>
                    <a:pt x="1093525" y="1000601"/>
                    <a:pt x="1088572" y="1000411"/>
                    <a:pt x="1087048" y="995267"/>
                  </a:cubicBezTo>
                  <a:cubicBezTo>
                    <a:pt x="1097621" y="994791"/>
                    <a:pt x="1096954" y="985838"/>
                    <a:pt x="1104765" y="989267"/>
                  </a:cubicBezTo>
                  <a:cubicBezTo>
                    <a:pt x="1111623" y="982409"/>
                    <a:pt x="1122386" y="978122"/>
                    <a:pt x="1129625" y="979456"/>
                  </a:cubicBezTo>
                  <a:cubicBezTo>
                    <a:pt x="1130101" y="981932"/>
                    <a:pt x="1125434" y="982218"/>
                    <a:pt x="1122481" y="983171"/>
                  </a:cubicBezTo>
                  <a:cubicBezTo>
                    <a:pt x="1123624" y="988695"/>
                    <a:pt x="1133245" y="982599"/>
                    <a:pt x="1133340" y="989648"/>
                  </a:cubicBezTo>
                  <a:close/>
                  <a:moveTo>
                    <a:pt x="1131054" y="852297"/>
                  </a:moveTo>
                  <a:cubicBezTo>
                    <a:pt x="1130578" y="850963"/>
                    <a:pt x="1130101" y="849630"/>
                    <a:pt x="1129530" y="848201"/>
                  </a:cubicBezTo>
                  <a:cubicBezTo>
                    <a:pt x="1131244" y="847820"/>
                    <a:pt x="1133054" y="847439"/>
                    <a:pt x="1134769" y="847058"/>
                  </a:cubicBezTo>
                  <a:cubicBezTo>
                    <a:pt x="1135245" y="848392"/>
                    <a:pt x="1135721" y="849725"/>
                    <a:pt x="1136293" y="851154"/>
                  </a:cubicBezTo>
                  <a:cubicBezTo>
                    <a:pt x="1134483" y="851535"/>
                    <a:pt x="1132768" y="851916"/>
                    <a:pt x="1131054" y="852297"/>
                  </a:cubicBezTo>
                  <a:close/>
                  <a:moveTo>
                    <a:pt x="1147532" y="866204"/>
                  </a:moveTo>
                  <a:cubicBezTo>
                    <a:pt x="1146865" y="864203"/>
                    <a:pt x="1150199" y="863918"/>
                    <a:pt x="1152009" y="863060"/>
                  </a:cubicBezTo>
                  <a:cubicBezTo>
                    <a:pt x="1154676" y="862489"/>
                    <a:pt x="1157248" y="861917"/>
                    <a:pt x="1159915" y="861346"/>
                  </a:cubicBezTo>
                  <a:cubicBezTo>
                    <a:pt x="1162010" y="865632"/>
                    <a:pt x="1150961" y="864299"/>
                    <a:pt x="1147532" y="866204"/>
                  </a:cubicBezTo>
                  <a:close/>
                  <a:moveTo>
                    <a:pt x="1147723" y="304038"/>
                  </a:moveTo>
                  <a:cubicBezTo>
                    <a:pt x="1141246" y="305848"/>
                    <a:pt x="1134292" y="309467"/>
                    <a:pt x="1129339" y="308039"/>
                  </a:cubicBezTo>
                  <a:cubicBezTo>
                    <a:pt x="1131340" y="302895"/>
                    <a:pt x="1142674" y="303848"/>
                    <a:pt x="1149628" y="301466"/>
                  </a:cubicBezTo>
                  <a:cubicBezTo>
                    <a:pt x="1152104" y="300609"/>
                    <a:pt x="1154200" y="297085"/>
                    <a:pt x="1159438" y="297180"/>
                  </a:cubicBezTo>
                  <a:cubicBezTo>
                    <a:pt x="1164582" y="304514"/>
                    <a:pt x="1153247" y="302514"/>
                    <a:pt x="1147723" y="304038"/>
                  </a:cubicBezTo>
                  <a:close/>
                  <a:moveTo>
                    <a:pt x="1157629" y="253746"/>
                  </a:moveTo>
                  <a:cubicBezTo>
                    <a:pt x="1154771" y="249746"/>
                    <a:pt x="1160010" y="249079"/>
                    <a:pt x="1164010" y="248031"/>
                  </a:cubicBezTo>
                  <a:cubicBezTo>
                    <a:pt x="1163820" y="250793"/>
                    <a:pt x="1162201" y="252889"/>
                    <a:pt x="1157629" y="253746"/>
                  </a:cubicBezTo>
                  <a:close/>
                  <a:moveTo>
                    <a:pt x="1188680" y="931640"/>
                  </a:moveTo>
                  <a:cubicBezTo>
                    <a:pt x="1181632" y="933164"/>
                    <a:pt x="1174678" y="934688"/>
                    <a:pt x="1167630" y="936212"/>
                  </a:cubicBezTo>
                  <a:cubicBezTo>
                    <a:pt x="1165153" y="930021"/>
                    <a:pt x="1173916" y="922401"/>
                    <a:pt x="1175917" y="927830"/>
                  </a:cubicBezTo>
                  <a:cubicBezTo>
                    <a:pt x="1177726" y="932879"/>
                    <a:pt x="1178584" y="926021"/>
                    <a:pt x="1178965" y="920591"/>
                  </a:cubicBezTo>
                  <a:cubicBezTo>
                    <a:pt x="1189537" y="926402"/>
                    <a:pt x="1195062" y="906494"/>
                    <a:pt x="1201539" y="920020"/>
                  </a:cubicBezTo>
                  <a:cubicBezTo>
                    <a:pt x="1193347" y="922211"/>
                    <a:pt x="1186394" y="924878"/>
                    <a:pt x="1188680" y="931640"/>
                  </a:cubicBezTo>
                  <a:close/>
                  <a:moveTo>
                    <a:pt x="1192300" y="856488"/>
                  </a:moveTo>
                  <a:cubicBezTo>
                    <a:pt x="1190966" y="851916"/>
                    <a:pt x="1203158" y="853154"/>
                    <a:pt x="1207349" y="851059"/>
                  </a:cubicBezTo>
                  <a:cubicBezTo>
                    <a:pt x="1206587" y="855345"/>
                    <a:pt x="1197824" y="858965"/>
                    <a:pt x="1192300" y="856488"/>
                  </a:cubicBezTo>
                  <a:close/>
                  <a:moveTo>
                    <a:pt x="1247449" y="905732"/>
                  </a:moveTo>
                  <a:cubicBezTo>
                    <a:pt x="1242211" y="906875"/>
                    <a:pt x="1236877" y="908018"/>
                    <a:pt x="1231638" y="909161"/>
                  </a:cubicBezTo>
                  <a:cubicBezTo>
                    <a:pt x="1232971" y="911447"/>
                    <a:pt x="1232400" y="912876"/>
                    <a:pt x="1230495" y="913829"/>
                  </a:cubicBezTo>
                  <a:cubicBezTo>
                    <a:pt x="1230685" y="919639"/>
                    <a:pt x="1237353" y="916591"/>
                    <a:pt x="1240687" y="918210"/>
                  </a:cubicBezTo>
                  <a:cubicBezTo>
                    <a:pt x="1239353" y="927735"/>
                    <a:pt x="1219922" y="921449"/>
                    <a:pt x="1207159" y="927735"/>
                  </a:cubicBezTo>
                  <a:cubicBezTo>
                    <a:pt x="1206492" y="925735"/>
                    <a:pt x="1209826" y="925449"/>
                    <a:pt x="1211635" y="924592"/>
                  </a:cubicBezTo>
                  <a:cubicBezTo>
                    <a:pt x="1220589" y="919067"/>
                    <a:pt x="1206968" y="912781"/>
                    <a:pt x="1210969" y="907256"/>
                  </a:cubicBezTo>
                  <a:cubicBezTo>
                    <a:pt x="1225542" y="902399"/>
                    <a:pt x="1230876" y="910400"/>
                    <a:pt x="1246687" y="903827"/>
                  </a:cubicBezTo>
                  <a:cubicBezTo>
                    <a:pt x="1248783" y="900113"/>
                    <a:pt x="1247640" y="903256"/>
                    <a:pt x="1247449" y="905732"/>
                  </a:cubicBezTo>
                  <a:close/>
                  <a:moveTo>
                    <a:pt x="1249735" y="881158"/>
                  </a:moveTo>
                  <a:cubicBezTo>
                    <a:pt x="1249164" y="881158"/>
                    <a:pt x="1248783" y="877157"/>
                    <a:pt x="1248211" y="877157"/>
                  </a:cubicBezTo>
                  <a:cubicBezTo>
                    <a:pt x="1244973" y="876967"/>
                    <a:pt x="1235638" y="884206"/>
                    <a:pt x="1236972" y="877443"/>
                  </a:cubicBezTo>
                  <a:cubicBezTo>
                    <a:pt x="1239544" y="878015"/>
                    <a:pt x="1245259" y="874205"/>
                    <a:pt x="1247449" y="875157"/>
                  </a:cubicBezTo>
                  <a:cubicBezTo>
                    <a:pt x="1247640" y="875252"/>
                    <a:pt x="1248021" y="877157"/>
                    <a:pt x="1248211" y="877157"/>
                  </a:cubicBezTo>
                  <a:cubicBezTo>
                    <a:pt x="1253450" y="876490"/>
                    <a:pt x="1259737" y="869918"/>
                    <a:pt x="1262880" y="878300"/>
                  </a:cubicBezTo>
                  <a:cubicBezTo>
                    <a:pt x="1258498" y="878586"/>
                    <a:pt x="1254117" y="881063"/>
                    <a:pt x="1249735" y="881158"/>
                  </a:cubicBezTo>
                  <a:close/>
                  <a:moveTo>
                    <a:pt x="1255355" y="904018"/>
                  </a:moveTo>
                  <a:cubicBezTo>
                    <a:pt x="1256879" y="900684"/>
                    <a:pt x="1275453" y="890397"/>
                    <a:pt x="1279072" y="898874"/>
                  </a:cubicBezTo>
                  <a:cubicBezTo>
                    <a:pt x="1271167" y="900589"/>
                    <a:pt x="1263261" y="902303"/>
                    <a:pt x="1255355" y="904018"/>
                  </a:cubicBezTo>
                  <a:close/>
                  <a:moveTo>
                    <a:pt x="1261737" y="913543"/>
                  </a:moveTo>
                  <a:cubicBezTo>
                    <a:pt x="1260975" y="908971"/>
                    <a:pt x="1269738" y="908876"/>
                    <a:pt x="1273453" y="906590"/>
                  </a:cubicBezTo>
                  <a:cubicBezTo>
                    <a:pt x="1276882" y="904494"/>
                    <a:pt x="1277644" y="900113"/>
                    <a:pt x="1282501" y="900208"/>
                  </a:cubicBezTo>
                  <a:cubicBezTo>
                    <a:pt x="1285168" y="908876"/>
                    <a:pt x="1273357" y="911162"/>
                    <a:pt x="1261737" y="913543"/>
                  </a:cubicBezTo>
                  <a:close/>
                  <a:moveTo>
                    <a:pt x="1329079" y="887921"/>
                  </a:moveTo>
                  <a:cubicBezTo>
                    <a:pt x="1316696" y="890873"/>
                    <a:pt x="1297170" y="894683"/>
                    <a:pt x="1281644" y="898208"/>
                  </a:cubicBezTo>
                  <a:cubicBezTo>
                    <a:pt x="1277358" y="892493"/>
                    <a:pt x="1288502" y="895064"/>
                    <a:pt x="1291455" y="893921"/>
                  </a:cubicBezTo>
                  <a:cubicBezTo>
                    <a:pt x="1296313" y="891921"/>
                    <a:pt x="1298122" y="888492"/>
                    <a:pt x="1303075" y="886968"/>
                  </a:cubicBezTo>
                  <a:cubicBezTo>
                    <a:pt x="1308505" y="885349"/>
                    <a:pt x="1312505" y="886968"/>
                    <a:pt x="1319649" y="885539"/>
                  </a:cubicBezTo>
                  <a:cubicBezTo>
                    <a:pt x="1329364" y="883634"/>
                    <a:pt x="1336127" y="877919"/>
                    <a:pt x="1344128" y="882396"/>
                  </a:cubicBezTo>
                  <a:cubicBezTo>
                    <a:pt x="1342509" y="886968"/>
                    <a:pt x="1333555" y="886873"/>
                    <a:pt x="1329079" y="887921"/>
                  </a:cubicBezTo>
                  <a:close/>
                  <a:moveTo>
                    <a:pt x="1346509" y="195167"/>
                  </a:moveTo>
                  <a:cubicBezTo>
                    <a:pt x="1342033" y="196787"/>
                    <a:pt x="1340413" y="194405"/>
                    <a:pt x="1343176" y="193739"/>
                  </a:cubicBezTo>
                  <a:cubicBezTo>
                    <a:pt x="1346700" y="192977"/>
                    <a:pt x="1350224" y="192215"/>
                    <a:pt x="1353748" y="191453"/>
                  </a:cubicBezTo>
                  <a:cubicBezTo>
                    <a:pt x="1353844" y="186881"/>
                    <a:pt x="1370798" y="189452"/>
                    <a:pt x="1374037" y="184880"/>
                  </a:cubicBezTo>
                  <a:cubicBezTo>
                    <a:pt x="1376608" y="181261"/>
                    <a:pt x="1375084" y="186119"/>
                    <a:pt x="1380037" y="185738"/>
                  </a:cubicBezTo>
                  <a:cubicBezTo>
                    <a:pt x="1384800" y="185547"/>
                    <a:pt x="1384419" y="183071"/>
                    <a:pt x="1383847" y="180499"/>
                  </a:cubicBezTo>
                  <a:cubicBezTo>
                    <a:pt x="1388896" y="179737"/>
                    <a:pt x="1393087" y="179927"/>
                    <a:pt x="1395849" y="182213"/>
                  </a:cubicBezTo>
                  <a:cubicBezTo>
                    <a:pt x="1400802" y="181356"/>
                    <a:pt x="1402231" y="177260"/>
                    <a:pt x="1407565" y="175260"/>
                  </a:cubicBezTo>
                  <a:cubicBezTo>
                    <a:pt x="1422709" y="169736"/>
                    <a:pt x="1445093" y="166306"/>
                    <a:pt x="1457571" y="164402"/>
                  </a:cubicBezTo>
                  <a:cubicBezTo>
                    <a:pt x="1453570" y="170212"/>
                    <a:pt x="1442521" y="168878"/>
                    <a:pt x="1431949" y="172117"/>
                  </a:cubicBezTo>
                  <a:cubicBezTo>
                    <a:pt x="1430139" y="172688"/>
                    <a:pt x="1429948" y="175260"/>
                    <a:pt x="1427472" y="175260"/>
                  </a:cubicBezTo>
                  <a:cubicBezTo>
                    <a:pt x="1426710" y="175260"/>
                    <a:pt x="1426519" y="172593"/>
                    <a:pt x="1424043" y="173831"/>
                  </a:cubicBezTo>
                  <a:cubicBezTo>
                    <a:pt x="1423281" y="174212"/>
                    <a:pt x="1424614" y="175736"/>
                    <a:pt x="1422138" y="176403"/>
                  </a:cubicBezTo>
                  <a:cubicBezTo>
                    <a:pt x="1420233" y="176879"/>
                    <a:pt x="1419852" y="178784"/>
                    <a:pt x="1417661" y="179546"/>
                  </a:cubicBezTo>
                  <a:cubicBezTo>
                    <a:pt x="1399278" y="186404"/>
                    <a:pt x="1375846" y="186881"/>
                    <a:pt x="1346509" y="195167"/>
                  </a:cubicBezTo>
                  <a:close/>
                  <a:moveTo>
                    <a:pt x="1414137" y="193548"/>
                  </a:moveTo>
                  <a:cubicBezTo>
                    <a:pt x="1412899" y="186214"/>
                    <a:pt x="1430234" y="186785"/>
                    <a:pt x="1438997" y="183737"/>
                  </a:cubicBezTo>
                  <a:cubicBezTo>
                    <a:pt x="1439378" y="190500"/>
                    <a:pt x="1422995" y="196120"/>
                    <a:pt x="1414137" y="193548"/>
                  </a:cubicBezTo>
                  <a:close/>
                  <a:moveTo>
                    <a:pt x="1424043" y="937260"/>
                  </a:moveTo>
                  <a:cubicBezTo>
                    <a:pt x="1414708" y="935260"/>
                    <a:pt x="1429282" y="929450"/>
                    <a:pt x="1434997" y="928307"/>
                  </a:cubicBezTo>
                  <a:cubicBezTo>
                    <a:pt x="1432425" y="925735"/>
                    <a:pt x="1429091" y="924306"/>
                    <a:pt x="1424805" y="923925"/>
                  </a:cubicBezTo>
                  <a:cubicBezTo>
                    <a:pt x="1425376" y="917638"/>
                    <a:pt x="1436235" y="922020"/>
                    <a:pt x="1440616" y="920496"/>
                  </a:cubicBezTo>
                  <a:cubicBezTo>
                    <a:pt x="1445379" y="921068"/>
                    <a:pt x="1443664" y="930497"/>
                    <a:pt x="1451475" y="926878"/>
                  </a:cubicBezTo>
                  <a:cubicBezTo>
                    <a:pt x="1450046" y="933640"/>
                    <a:pt x="1425567" y="930497"/>
                    <a:pt x="1424043" y="937260"/>
                  </a:cubicBezTo>
                  <a:close/>
                  <a:moveTo>
                    <a:pt x="1474049" y="926306"/>
                  </a:moveTo>
                  <a:cubicBezTo>
                    <a:pt x="1473382" y="922592"/>
                    <a:pt x="1476907" y="920687"/>
                    <a:pt x="1483098" y="919925"/>
                  </a:cubicBezTo>
                  <a:cubicBezTo>
                    <a:pt x="1483765" y="923735"/>
                    <a:pt x="1480336" y="925640"/>
                    <a:pt x="1474049" y="926306"/>
                  </a:cubicBezTo>
                  <a:close/>
                  <a:moveTo>
                    <a:pt x="1502338" y="918020"/>
                  </a:moveTo>
                  <a:cubicBezTo>
                    <a:pt x="1499100" y="918305"/>
                    <a:pt x="1488813" y="922687"/>
                    <a:pt x="1490337" y="916305"/>
                  </a:cubicBezTo>
                  <a:cubicBezTo>
                    <a:pt x="1497100" y="911828"/>
                    <a:pt x="1505672" y="910209"/>
                    <a:pt x="1512149" y="913733"/>
                  </a:cubicBezTo>
                  <a:cubicBezTo>
                    <a:pt x="1514911" y="918115"/>
                    <a:pt x="1507958" y="917448"/>
                    <a:pt x="1502338" y="918020"/>
                  </a:cubicBezTo>
                  <a:close/>
                  <a:moveTo>
                    <a:pt x="1576157" y="856012"/>
                  </a:moveTo>
                  <a:cubicBezTo>
                    <a:pt x="1570918" y="857726"/>
                    <a:pt x="1572919" y="862584"/>
                    <a:pt x="1571204" y="865823"/>
                  </a:cubicBezTo>
                  <a:cubicBezTo>
                    <a:pt x="1568251" y="864775"/>
                    <a:pt x="1564441" y="864965"/>
                    <a:pt x="1559965" y="866108"/>
                  </a:cubicBezTo>
                  <a:cubicBezTo>
                    <a:pt x="1559584" y="872776"/>
                    <a:pt x="1567108" y="868394"/>
                    <a:pt x="1571966" y="867823"/>
                  </a:cubicBezTo>
                  <a:cubicBezTo>
                    <a:pt x="1575109" y="873252"/>
                    <a:pt x="1563108" y="879062"/>
                    <a:pt x="1577586" y="875348"/>
                  </a:cubicBezTo>
                  <a:cubicBezTo>
                    <a:pt x="1576443" y="881634"/>
                    <a:pt x="1562822" y="882587"/>
                    <a:pt x="1552726" y="885158"/>
                  </a:cubicBezTo>
                  <a:cubicBezTo>
                    <a:pt x="1554059" y="887444"/>
                    <a:pt x="1553488" y="888873"/>
                    <a:pt x="1551583" y="889826"/>
                  </a:cubicBezTo>
                  <a:cubicBezTo>
                    <a:pt x="1553107" y="893255"/>
                    <a:pt x="1559107" y="888873"/>
                    <a:pt x="1562822" y="889540"/>
                  </a:cubicBezTo>
                  <a:cubicBezTo>
                    <a:pt x="1563965" y="889730"/>
                    <a:pt x="1566346" y="894588"/>
                    <a:pt x="1567680" y="895064"/>
                  </a:cubicBezTo>
                  <a:cubicBezTo>
                    <a:pt x="1570918" y="896207"/>
                    <a:pt x="1577491" y="891445"/>
                    <a:pt x="1577110" y="897350"/>
                  </a:cubicBezTo>
                  <a:cubicBezTo>
                    <a:pt x="1565108" y="898398"/>
                    <a:pt x="1563584" y="904018"/>
                    <a:pt x="1551487" y="905065"/>
                  </a:cubicBezTo>
                  <a:cubicBezTo>
                    <a:pt x="1544725" y="898779"/>
                    <a:pt x="1559965" y="901922"/>
                    <a:pt x="1557107" y="897255"/>
                  </a:cubicBezTo>
                  <a:cubicBezTo>
                    <a:pt x="1548439" y="891350"/>
                    <a:pt x="1543201" y="902303"/>
                    <a:pt x="1536819" y="903827"/>
                  </a:cubicBezTo>
                  <a:cubicBezTo>
                    <a:pt x="1532723" y="904875"/>
                    <a:pt x="1531294" y="902589"/>
                    <a:pt x="1528151" y="903542"/>
                  </a:cubicBezTo>
                  <a:cubicBezTo>
                    <a:pt x="1527675" y="903637"/>
                    <a:pt x="1526437" y="907161"/>
                    <a:pt x="1523674" y="906685"/>
                  </a:cubicBezTo>
                  <a:cubicBezTo>
                    <a:pt x="1521865" y="906399"/>
                    <a:pt x="1517102" y="903732"/>
                    <a:pt x="1515388" y="899732"/>
                  </a:cubicBezTo>
                  <a:cubicBezTo>
                    <a:pt x="1518340" y="893921"/>
                    <a:pt x="1543201" y="899827"/>
                    <a:pt x="1542820" y="889349"/>
                  </a:cubicBezTo>
                  <a:cubicBezTo>
                    <a:pt x="1538248" y="886206"/>
                    <a:pt x="1533580" y="889826"/>
                    <a:pt x="1528913" y="890207"/>
                  </a:cubicBezTo>
                  <a:cubicBezTo>
                    <a:pt x="1527580" y="890302"/>
                    <a:pt x="1517102" y="892207"/>
                    <a:pt x="1515007" y="891064"/>
                  </a:cubicBezTo>
                  <a:cubicBezTo>
                    <a:pt x="1510625" y="888683"/>
                    <a:pt x="1510149" y="894683"/>
                    <a:pt x="1499195" y="894493"/>
                  </a:cubicBezTo>
                  <a:cubicBezTo>
                    <a:pt x="1498624" y="894493"/>
                    <a:pt x="1494433" y="893540"/>
                    <a:pt x="1495766" y="893064"/>
                  </a:cubicBezTo>
                  <a:cubicBezTo>
                    <a:pt x="1489861" y="894969"/>
                    <a:pt x="1489956" y="899827"/>
                    <a:pt x="1484146" y="900017"/>
                  </a:cubicBezTo>
                  <a:cubicBezTo>
                    <a:pt x="1479097" y="891254"/>
                    <a:pt x="1494147" y="893064"/>
                    <a:pt x="1500338" y="889921"/>
                  </a:cubicBezTo>
                  <a:cubicBezTo>
                    <a:pt x="1507672" y="886206"/>
                    <a:pt x="1510339" y="884111"/>
                    <a:pt x="1513864" y="880396"/>
                  </a:cubicBezTo>
                  <a:cubicBezTo>
                    <a:pt x="1528818" y="877157"/>
                    <a:pt x="1543677" y="873919"/>
                    <a:pt x="1558631" y="870680"/>
                  </a:cubicBezTo>
                  <a:cubicBezTo>
                    <a:pt x="1551106" y="867442"/>
                    <a:pt x="1540153" y="871347"/>
                    <a:pt x="1530818" y="872395"/>
                  </a:cubicBezTo>
                  <a:cubicBezTo>
                    <a:pt x="1521103" y="873443"/>
                    <a:pt x="1505005" y="875633"/>
                    <a:pt x="1494718" y="882396"/>
                  </a:cubicBezTo>
                  <a:cubicBezTo>
                    <a:pt x="1486813" y="885158"/>
                    <a:pt x="1484050" y="880777"/>
                    <a:pt x="1475573" y="884396"/>
                  </a:cubicBezTo>
                  <a:cubicBezTo>
                    <a:pt x="1472430" y="888111"/>
                    <a:pt x="1471382" y="892874"/>
                    <a:pt x="1472144" y="898303"/>
                  </a:cubicBezTo>
                  <a:cubicBezTo>
                    <a:pt x="1463000" y="897827"/>
                    <a:pt x="1466905" y="902875"/>
                    <a:pt x="1463095" y="904685"/>
                  </a:cubicBezTo>
                  <a:cubicBezTo>
                    <a:pt x="1463286" y="907066"/>
                    <a:pt x="1458333" y="907161"/>
                    <a:pt x="1459285" y="909923"/>
                  </a:cubicBezTo>
                  <a:cubicBezTo>
                    <a:pt x="1449475" y="907256"/>
                    <a:pt x="1459095" y="898588"/>
                    <a:pt x="1466048" y="897541"/>
                  </a:cubicBezTo>
                  <a:cubicBezTo>
                    <a:pt x="1461381" y="891540"/>
                    <a:pt x="1467763" y="890302"/>
                    <a:pt x="1471001" y="887730"/>
                  </a:cubicBezTo>
                  <a:cubicBezTo>
                    <a:pt x="1466239" y="882587"/>
                    <a:pt x="1460047" y="890683"/>
                    <a:pt x="1455190" y="891159"/>
                  </a:cubicBezTo>
                  <a:cubicBezTo>
                    <a:pt x="1454047" y="881444"/>
                    <a:pt x="1440331" y="889254"/>
                    <a:pt x="1437568" y="881920"/>
                  </a:cubicBezTo>
                  <a:cubicBezTo>
                    <a:pt x="1428996" y="883920"/>
                    <a:pt x="1429663" y="889921"/>
                    <a:pt x="1418042" y="890588"/>
                  </a:cubicBezTo>
                  <a:cubicBezTo>
                    <a:pt x="1417947" y="886587"/>
                    <a:pt x="1423567" y="883539"/>
                    <a:pt x="1428996" y="881634"/>
                  </a:cubicBezTo>
                  <a:cubicBezTo>
                    <a:pt x="1435854" y="879158"/>
                    <a:pt x="1446141" y="881444"/>
                    <a:pt x="1447379" y="877634"/>
                  </a:cubicBezTo>
                  <a:cubicBezTo>
                    <a:pt x="1453094" y="877062"/>
                    <a:pt x="1445474" y="883920"/>
                    <a:pt x="1454904" y="882587"/>
                  </a:cubicBezTo>
                  <a:cubicBezTo>
                    <a:pt x="1461190" y="882396"/>
                    <a:pt x="1457190" y="877919"/>
                    <a:pt x="1461286" y="876776"/>
                  </a:cubicBezTo>
                  <a:cubicBezTo>
                    <a:pt x="1464238" y="873347"/>
                    <a:pt x="1482622" y="875824"/>
                    <a:pt x="1485003" y="871633"/>
                  </a:cubicBezTo>
                  <a:cubicBezTo>
                    <a:pt x="1487479" y="867251"/>
                    <a:pt x="1488622" y="871252"/>
                    <a:pt x="1492909" y="869918"/>
                  </a:cubicBezTo>
                  <a:cubicBezTo>
                    <a:pt x="1495290" y="869156"/>
                    <a:pt x="1496242" y="867061"/>
                    <a:pt x="1500052" y="866204"/>
                  </a:cubicBezTo>
                  <a:cubicBezTo>
                    <a:pt x="1505672" y="864870"/>
                    <a:pt x="1512911" y="866394"/>
                    <a:pt x="1518436" y="862203"/>
                  </a:cubicBezTo>
                  <a:cubicBezTo>
                    <a:pt x="1517197" y="871061"/>
                    <a:pt x="1530056" y="860393"/>
                    <a:pt x="1531199" y="866013"/>
                  </a:cubicBezTo>
                  <a:cubicBezTo>
                    <a:pt x="1539867" y="865727"/>
                    <a:pt x="1534247" y="859346"/>
                    <a:pt x="1542820" y="859060"/>
                  </a:cubicBezTo>
                  <a:cubicBezTo>
                    <a:pt x="1554154" y="858774"/>
                    <a:pt x="1566823" y="856488"/>
                    <a:pt x="1580443" y="853059"/>
                  </a:cubicBezTo>
                  <a:cubicBezTo>
                    <a:pt x="1581301" y="854774"/>
                    <a:pt x="1578062" y="855155"/>
                    <a:pt x="1576157" y="856012"/>
                  </a:cubicBezTo>
                  <a:close/>
                  <a:moveTo>
                    <a:pt x="1594540" y="882587"/>
                  </a:moveTo>
                  <a:cubicBezTo>
                    <a:pt x="1589302" y="891826"/>
                    <a:pt x="1583396" y="878396"/>
                    <a:pt x="1594540" y="882587"/>
                  </a:cubicBezTo>
                  <a:lnTo>
                    <a:pt x="1594540" y="882587"/>
                  </a:lnTo>
                  <a:close/>
                  <a:moveTo>
                    <a:pt x="1582539" y="865537"/>
                  </a:moveTo>
                  <a:cubicBezTo>
                    <a:pt x="1590064" y="862298"/>
                    <a:pt x="1591588" y="867347"/>
                    <a:pt x="1599112" y="864108"/>
                  </a:cubicBezTo>
                  <a:cubicBezTo>
                    <a:pt x="1601017" y="870585"/>
                    <a:pt x="1584349" y="871538"/>
                    <a:pt x="1582539" y="865537"/>
                  </a:cubicBezTo>
                  <a:close/>
                  <a:moveTo>
                    <a:pt x="1596064" y="77438"/>
                  </a:moveTo>
                  <a:cubicBezTo>
                    <a:pt x="1586349" y="78962"/>
                    <a:pt x="1573776" y="77248"/>
                    <a:pt x="1561108" y="82868"/>
                  </a:cubicBezTo>
                  <a:cubicBezTo>
                    <a:pt x="1555583" y="85249"/>
                    <a:pt x="1560060" y="84106"/>
                    <a:pt x="1550535" y="85153"/>
                  </a:cubicBezTo>
                  <a:cubicBezTo>
                    <a:pt x="1534914" y="86868"/>
                    <a:pt x="1509673" y="95250"/>
                    <a:pt x="1489956" y="98298"/>
                  </a:cubicBezTo>
                  <a:cubicBezTo>
                    <a:pt x="1487765" y="95059"/>
                    <a:pt x="1490623" y="94012"/>
                    <a:pt x="1493766" y="93059"/>
                  </a:cubicBezTo>
                  <a:cubicBezTo>
                    <a:pt x="1499671" y="95822"/>
                    <a:pt x="1521103" y="81915"/>
                    <a:pt x="1527961" y="85630"/>
                  </a:cubicBezTo>
                  <a:cubicBezTo>
                    <a:pt x="1533485" y="88583"/>
                    <a:pt x="1534819" y="83915"/>
                    <a:pt x="1543772" y="82201"/>
                  </a:cubicBezTo>
                  <a:cubicBezTo>
                    <a:pt x="1545772" y="81820"/>
                    <a:pt x="1561393" y="82106"/>
                    <a:pt x="1570823" y="78486"/>
                  </a:cubicBezTo>
                  <a:cubicBezTo>
                    <a:pt x="1573204" y="77534"/>
                    <a:pt x="1573966" y="75629"/>
                    <a:pt x="1577967" y="74771"/>
                  </a:cubicBezTo>
                  <a:cubicBezTo>
                    <a:pt x="1583396" y="73628"/>
                    <a:pt x="1595683" y="74486"/>
                    <a:pt x="1607685" y="70485"/>
                  </a:cubicBezTo>
                  <a:cubicBezTo>
                    <a:pt x="1611400" y="69247"/>
                    <a:pt x="1611781" y="67437"/>
                    <a:pt x="1614829" y="66770"/>
                  </a:cubicBezTo>
                  <a:cubicBezTo>
                    <a:pt x="1620353" y="65532"/>
                    <a:pt x="1624068" y="66485"/>
                    <a:pt x="1633974" y="64770"/>
                  </a:cubicBezTo>
                  <a:cubicBezTo>
                    <a:pt x="1641118" y="63532"/>
                    <a:pt x="1647309" y="61627"/>
                    <a:pt x="1655024" y="60198"/>
                  </a:cubicBezTo>
                  <a:cubicBezTo>
                    <a:pt x="1650071" y="68199"/>
                    <a:pt x="1637212" y="68199"/>
                    <a:pt x="1627592" y="70580"/>
                  </a:cubicBezTo>
                  <a:cubicBezTo>
                    <a:pt x="1617305" y="73057"/>
                    <a:pt x="1606161" y="75819"/>
                    <a:pt x="1596064" y="77438"/>
                  </a:cubicBezTo>
                  <a:close/>
                  <a:moveTo>
                    <a:pt x="1647118" y="886492"/>
                  </a:moveTo>
                  <a:cubicBezTo>
                    <a:pt x="1646642" y="885158"/>
                    <a:pt x="1646166" y="883825"/>
                    <a:pt x="1645594" y="882396"/>
                  </a:cubicBezTo>
                  <a:cubicBezTo>
                    <a:pt x="1648261" y="881825"/>
                    <a:pt x="1650833" y="881253"/>
                    <a:pt x="1653500" y="880682"/>
                  </a:cubicBezTo>
                  <a:cubicBezTo>
                    <a:pt x="1653976" y="882015"/>
                    <a:pt x="1654453" y="883349"/>
                    <a:pt x="1655024" y="884777"/>
                  </a:cubicBezTo>
                  <a:cubicBezTo>
                    <a:pt x="1652357" y="885349"/>
                    <a:pt x="1649785" y="885920"/>
                    <a:pt x="1647118" y="886492"/>
                  </a:cubicBezTo>
                  <a:close/>
                  <a:moveTo>
                    <a:pt x="1644547" y="871728"/>
                  </a:moveTo>
                  <a:cubicBezTo>
                    <a:pt x="1650643" y="870395"/>
                    <a:pt x="1656834" y="869061"/>
                    <a:pt x="1662930" y="867728"/>
                  </a:cubicBezTo>
                  <a:cubicBezTo>
                    <a:pt x="1663597" y="873252"/>
                    <a:pt x="1647214" y="882206"/>
                    <a:pt x="1644547" y="871728"/>
                  </a:cubicBezTo>
                  <a:close/>
                  <a:moveTo>
                    <a:pt x="1640832" y="861632"/>
                  </a:moveTo>
                  <a:cubicBezTo>
                    <a:pt x="1640070" y="859727"/>
                    <a:pt x="1637022" y="860774"/>
                    <a:pt x="1634831" y="860774"/>
                  </a:cubicBezTo>
                  <a:cubicBezTo>
                    <a:pt x="1631116" y="857726"/>
                    <a:pt x="1626640" y="855821"/>
                    <a:pt x="1621306" y="854964"/>
                  </a:cubicBezTo>
                  <a:cubicBezTo>
                    <a:pt x="1621782" y="852869"/>
                    <a:pt x="1622258" y="850868"/>
                    <a:pt x="1625116" y="849821"/>
                  </a:cubicBezTo>
                  <a:cubicBezTo>
                    <a:pt x="1623973" y="844296"/>
                    <a:pt x="1614352" y="850487"/>
                    <a:pt x="1614257" y="843439"/>
                  </a:cubicBezTo>
                  <a:cubicBezTo>
                    <a:pt x="1620067" y="841534"/>
                    <a:pt x="1624354" y="841820"/>
                    <a:pt x="1626259" y="845153"/>
                  </a:cubicBezTo>
                  <a:cubicBezTo>
                    <a:pt x="1634926" y="844296"/>
                    <a:pt x="1629973" y="837629"/>
                    <a:pt x="1640546" y="837629"/>
                  </a:cubicBezTo>
                  <a:cubicBezTo>
                    <a:pt x="1640927" y="843248"/>
                    <a:pt x="1644261" y="844677"/>
                    <a:pt x="1650738" y="842010"/>
                  </a:cubicBezTo>
                  <a:cubicBezTo>
                    <a:pt x="1647785" y="846487"/>
                    <a:pt x="1640546" y="848963"/>
                    <a:pt x="1631212" y="850678"/>
                  </a:cubicBezTo>
                  <a:cubicBezTo>
                    <a:pt x="1637308" y="865346"/>
                    <a:pt x="1652262" y="849916"/>
                    <a:pt x="1667692" y="849249"/>
                  </a:cubicBezTo>
                  <a:cubicBezTo>
                    <a:pt x="1663311" y="855345"/>
                    <a:pt x="1652738" y="858774"/>
                    <a:pt x="1640832" y="861632"/>
                  </a:cubicBezTo>
                  <a:close/>
                  <a:moveTo>
                    <a:pt x="1677313" y="829628"/>
                  </a:moveTo>
                  <a:cubicBezTo>
                    <a:pt x="1683218" y="827627"/>
                    <a:pt x="1687504" y="827723"/>
                    <a:pt x="1691219" y="828770"/>
                  </a:cubicBezTo>
                  <a:cubicBezTo>
                    <a:pt x="1692934" y="831913"/>
                    <a:pt x="1675503" y="836581"/>
                    <a:pt x="1677313" y="829628"/>
                  </a:cubicBezTo>
                  <a:close/>
                  <a:moveTo>
                    <a:pt x="1685123" y="873824"/>
                  </a:moveTo>
                  <a:cubicBezTo>
                    <a:pt x="1687790" y="873252"/>
                    <a:pt x="1690362" y="872681"/>
                    <a:pt x="1693029" y="872109"/>
                  </a:cubicBezTo>
                  <a:cubicBezTo>
                    <a:pt x="1693791" y="874109"/>
                    <a:pt x="1694553" y="876205"/>
                    <a:pt x="1695315" y="878205"/>
                  </a:cubicBezTo>
                  <a:cubicBezTo>
                    <a:pt x="1689695" y="879824"/>
                    <a:pt x="1686266" y="878396"/>
                    <a:pt x="1685123" y="873824"/>
                  </a:cubicBezTo>
                  <a:close/>
                  <a:moveTo>
                    <a:pt x="1686647" y="68580"/>
                  </a:moveTo>
                  <a:cubicBezTo>
                    <a:pt x="1686552" y="60579"/>
                    <a:pt x="1708555" y="62103"/>
                    <a:pt x="1706650" y="53340"/>
                  </a:cubicBezTo>
                  <a:cubicBezTo>
                    <a:pt x="1715222" y="49720"/>
                    <a:pt x="1717889" y="54197"/>
                    <a:pt x="1725795" y="51340"/>
                  </a:cubicBezTo>
                  <a:cubicBezTo>
                    <a:pt x="1727128" y="55912"/>
                    <a:pt x="1714936" y="54673"/>
                    <a:pt x="1710745" y="56769"/>
                  </a:cubicBezTo>
                  <a:cubicBezTo>
                    <a:pt x="1707983" y="62960"/>
                    <a:pt x="1699220" y="66580"/>
                    <a:pt x="1686647" y="68580"/>
                  </a:cubicBezTo>
                  <a:close/>
                  <a:moveTo>
                    <a:pt x="1715032" y="808292"/>
                  </a:moveTo>
                  <a:cubicBezTo>
                    <a:pt x="1713317" y="808673"/>
                    <a:pt x="1711507" y="809054"/>
                    <a:pt x="1709793" y="809435"/>
                  </a:cubicBezTo>
                  <a:cubicBezTo>
                    <a:pt x="1709317" y="808101"/>
                    <a:pt x="1708840" y="806768"/>
                    <a:pt x="1708269" y="805339"/>
                  </a:cubicBezTo>
                  <a:cubicBezTo>
                    <a:pt x="1709983" y="804958"/>
                    <a:pt x="1711793" y="804577"/>
                    <a:pt x="1713508" y="804196"/>
                  </a:cubicBezTo>
                  <a:cubicBezTo>
                    <a:pt x="1713984" y="805625"/>
                    <a:pt x="1714460" y="806958"/>
                    <a:pt x="1715032" y="808292"/>
                  </a:cubicBezTo>
                  <a:close/>
                  <a:moveTo>
                    <a:pt x="1697982" y="846963"/>
                  </a:moveTo>
                  <a:cubicBezTo>
                    <a:pt x="1696172" y="841058"/>
                    <a:pt x="1707602" y="840867"/>
                    <a:pt x="1714936" y="838867"/>
                  </a:cubicBezTo>
                  <a:cubicBezTo>
                    <a:pt x="1716651" y="844772"/>
                    <a:pt x="1705316" y="844963"/>
                    <a:pt x="1697982" y="846963"/>
                  </a:cubicBezTo>
                  <a:close/>
                  <a:moveTo>
                    <a:pt x="1714555" y="830199"/>
                  </a:moveTo>
                  <a:cubicBezTo>
                    <a:pt x="1712079" y="825722"/>
                    <a:pt x="1712365" y="822484"/>
                    <a:pt x="1716841" y="820960"/>
                  </a:cubicBezTo>
                  <a:cubicBezTo>
                    <a:pt x="1726843" y="818388"/>
                    <a:pt x="1718365" y="822388"/>
                    <a:pt x="1721699" y="826484"/>
                  </a:cubicBezTo>
                  <a:cubicBezTo>
                    <a:pt x="1735606" y="823913"/>
                    <a:pt x="1747988" y="820769"/>
                    <a:pt x="1757799" y="816483"/>
                  </a:cubicBezTo>
                  <a:cubicBezTo>
                    <a:pt x="1756656" y="810959"/>
                    <a:pt x="1743797" y="821627"/>
                    <a:pt x="1745035" y="812673"/>
                  </a:cubicBezTo>
                  <a:cubicBezTo>
                    <a:pt x="1752084" y="811149"/>
                    <a:pt x="1759037" y="809625"/>
                    <a:pt x="1766086" y="808101"/>
                  </a:cubicBezTo>
                  <a:cubicBezTo>
                    <a:pt x="1766562" y="815531"/>
                    <a:pt x="1774182" y="815531"/>
                    <a:pt x="1770562" y="820293"/>
                  </a:cubicBezTo>
                  <a:cubicBezTo>
                    <a:pt x="1754275" y="820293"/>
                    <a:pt x="1733605" y="826484"/>
                    <a:pt x="1714555" y="830199"/>
                  </a:cubicBezTo>
                  <a:close/>
                  <a:moveTo>
                    <a:pt x="1743607" y="793337"/>
                  </a:moveTo>
                  <a:cubicBezTo>
                    <a:pt x="1746274" y="792766"/>
                    <a:pt x="1748845" y="792194"/>
                    <a:pt x="1751512" y="791623"/>
                  </a:cubicBezTo>
                  <a:cubicBezTo>
                    <a:pt x="1754275" y="796862"/>
                    <a:pt x="1728271" y="796671"/>
                    <a:pt x="1743607" y="793337"/>
                  </a:cubicBezTo>
                  <a:close/>
                  <a:moveTo>
                    <a:pt x="1769134" y="785527"/>
                  </a:moveTo>
                  <a:cubicBezTo>
                    <a:pt x="1770753" y="790765"/>
                    <a:pt x="1761133" y="792480"/>
                    <a:pt x="1756751" y="790385"/>
                  </a:cubicBezTo>
                  <a:cubicBezTo>
                    <a:pt x="1754656" y="786098"/>
                    <a:pt x="1765800" y="787432"/>
                    <a:pt x="1769134" y="785527"/>
                  </a:cubicBezTo>
                  <a:close/>
                  <a:moveTo>
                    <a:pt x="1770848" y="859536"/>
                  </a:moveTo>
                  <a:cubicBezTo>
                    <a:pt x="1769705" y="860393"/>
                    <a:pt x="1771896" y="861346"/>
                    <a:pt x="1768943" y="862108"/>
                  </a:cubicBezTo>
                  <a:cubicBezTo>
                    <a:pt x="1765800" y="862965"/>
                    <a:pt x="1761037" y="862775"/>
                    <a:pt x="1757704" y="862394"/>
                  </a:cubicBezTo>
                  <a:cubicBezTo>
                    <a:pt x="1753894" y="862013"/>
                    <a:pt x="1751893" y="863537"/>
                    <a:pt x="1750941" y="859536"/>
                  </a:cubicBezTo>
                  <a:cubicBezTo>
                    <a:pt x="1759323" y="856298"/>
                    <a:pt x="1776373" y="856774"/>
                    <a:pt x="1779135" y="851154"/>
                  </a:cubicBezTo>
                  <a:cubicBezTo>
                    <a:pt x="1790755" y="853250"/>
                    <a:pt x="1773801" y="857345"/>
                    <a:pt x="1770848" y="859536"/>
                  </a:cubicBezTo>
                  <a:close/>
                  <a:moveTo>
                    <a:pt x="1811520" y="830961"/>
                  </a:moveTo>
                  <a:cubicBezTo>
                    <a:pt x="1800661" y="831628"/>
                    <a:pt x="1789517" y="832771"/>
                    <a:pt x="1782183" y="828580"/>
                  </a:cubicBezTo>
                  <a:cubicBezTo>
                    <a:pt x="1770658" y="834581"/>
                    <a:pt x="1758942" y="839343"/>
                    <a:pt x="1745321" y="836581"/>
                  </a:cubicBezTo>
                  <a:cubicBezTo>
                    <a:pt x="1749131" y="828485"/>
                    <a:pt x="1762371" y="824960"/>
                    <a:pt x="1774658" y="823627"/>
                  </a:cubicBezTo>
                  <a:cubicBezTo>
                    <a:pt x="1778659" y="823246"/>
                    <a:pt x="1780183" y="824484"/>
                    <a:pt x="1783326" y="823913"/>
                  </a:cubicBezTo>
                  <a:cubicBezTo>
                    <a:pt x="1791898" y="822293"/>
                    <a:pt x="1797994" y="817912"/>
                    <a:pt x="1809615" y="818198"/>
                  </a:cubicBezTo>
                  <a:cubicBezTo>
                    <a:pt x="1811901" y="823151"/>
                    <a:pt x="1813711" y="827913"/>
                    <a:pt x="1811520" y="830961"/>
                  </a:cubicBezTo>
                  <a:close/>
                  <a:moveTo>
                    <a:pt x="1796566" y="805815"/>
                  </a:moveTo>
                  <a:cubicBezTo>
                    <a:pt x="1801709" y="814864"/>
                    <a:pt x="1784088" y="814102"/>
                    <a:pt x="1775134" y="817055"/>
                  </a:cubicBezTo>
                  <a:cubicBezTo>
                    <a:pt x="1777230" y="811435"/>
                    <a:pt x="1779325" y="812102"/>
                    <a:pt x="1773991" y="806387"/>
                  </a:cubicBezTo>
                  <a:cubicBezTo>
                    <a:pt x="1782183" y="805244"/>
                    <a:pt x="1793708" y="799624"/>
                    <a:pt x="1796566" y="805815"/>
                  </a:cubicBezTo>
                  <a:close/>
                  <a:moveTo>
                    <a:pt x="1796566" y="790480"/>
                  </a:moveTo>
                  <a:cubicBezTo>
                    <a:pt x="1800566" y="788956"/>
                    <a:pt x="1801804" y="791432"/>
                    <a:pt x="1805233" y="790765"/>
                  </a:cubicBezTo>
                  <a:cubicBezTo>
                    <a:pt x="1807710" y="794480"/>
                    <a:pt x="1794375" y="796385"/>
                    <a:pt x="1796566" y="790480"/>
                  </a:cubicBezTo>
                  <a:close/>
                  <a:moveTo>
                    <a:pt x="1818283" y="39910"/>
                  </a:moveTo>
                  <a:cubicBezTo>
                    <a:pt x="1815520" y="44863"/>
                    <a:pt x="1791803" y="46958"/>
                    <a:pt x="1779516" y="50578"/>
                  </a:cubicBezTo>
                  <a:cubicBezTo>
                    <a:pt x="1777135" y="51245"/>
                    <a:pt x="1764943" y="58293"/>
                    <a:pt x="1761799" y="56579"/>
                  </a:cubicBezTo>
                  <a:cubicBezTo>
                    <a:pt x="1757989" y="54483"/>
                    <a:pt x="1759990" y="58198"/>
                    <a:pt x="1753894" y="58293"/>
                  </a:cubicBezTo>
                  <a:cubicBezTo>
                    <a:pt x="1750941" y="58388"/>
                    <a:pt x="1736368" y="58103"/>
                    <a:pt x="1726843" y="62008"/>
                  </a:cubicBezTo>
                  <a:cubicBezTo>
                    <a:pt x="1723890" y="62960"/>
                    <a:pt x="1721985" y="62579"/>
                    <a:pt x="1720842" y="61151"/>
                  </a:cubicBezTo>
                  <a:cubicBezTo>
                    <a:pt x="1718461" y="53531"/>
                    <a:pt x="1728557" y="58388"/>
                    <a:pt x="1738558" y="55150"/>
                  </a:cubicBezTo>
                  <a:cubicBezTo>
                    <a:pt x="1742178" y="53912"/>
                    <a:pt x="1742654" y="52007"/>
                    <a:pt x="1745702" y="51435"/>
                  </a:cubicBezTo>
                  <a:cubicBezTo>
                    <a:pt x="1750465" y="50483"/>
                    <a:pt x="1752084" y="52483"/>
                    <a:pt x="1756942" y="51149"/>
                  </a:cubicBezTo>
                  <a:cubicBezTo>
                    <a:pt x="1765324" y="48959"/>
                    <a:pt x="1771324" y="45720"/>
                    <a:pt x="1779897" y="44006"/>
                  </a:cubicBezTo>
                  <a:cubicBezTo>
                    <a:pt x="1786469" y="42672"/>
                    <a:pt x="1792375" y="43244"/>
                    <a:pt x="1799042" y="42005"/>
                  </a:cubicBezTo>
                  <a:cubicBezTo>
                    <a:pt x="1809710" y="40100"/>
                    <a:pt x="1820664" y="32861"/>
                    <a:pt x="1830665" y="35147"/>
                  </a:cubicBezTo>
                  <a:cubicBezTo>
                    <a:pt x="1835237" y="40100"/>
                    <a:pt x="1820188" y="36671"/>
                    <a:pt x="1818283" y="39910"/>
                  </a:cubicBezTo>
                  <a:close/>
                  <a:moveTo>
                    <a:pt x="1834856" y="847820"/>
                  </a:moveTo>
                  <a:cubicBezTo>
                    <a:pt x="1833713" y="842296"/>
                    <a:pt x="1824093" y="848487"/>
                    <a:pt x="1823998" y="841438"/>
                  </a:cubicBezTo>
                  <a:cubicBezTo>
                    <a:pt x="1835142" y="836105"/>
                    <a:pt x="1842857" y="832295"/>
                    <a:pt x="1855621" y="834581"/>
                  </a:cubicBezTo>
                  <a:cubicBezTo>
                    <a:pt x="1856573" y="842391"/>
                    <a:pt x="1841905" y="843439"/>
                    <a:pt x="1834856" y="847820"/>
                  </a:cubicBezTo>
                  <a:close/>
                  <a:moveTo>
                    <a:pt x="1852573" y="32480"/>
                  </a:moveTo>
                  <a:cubicBezTo>
                    <a:pt x="1851906" y="28766"/>
                    <a:pt x="1855430" y="26861"/>
                    <a:pt x="1861621" y="26099"/>
                  </a:cubicBezTo>
                  <a:cubicBezTo>
                    <a:pt x="1866479" y="31623"/>
                    <a:pt x="1857049" y="30956"/>
                    <a:pt x="1852573" y="32480"/>
                  </a:cubicBezTo>
                  <a:close/>
                  <a:moveTo>
                    <a:pt x="1857526" y="7334"/>
                  </a:moveTo>
                  <a:cubicBezTo>
                    <a:pt x="1859526" y="3334"/>
                    <a:pt x="1866860" y="1619"/>
                    <a:pt x="1869908" y="2477"/>
                  </a:cubicBezTo>
                  <a:cubicBezTo>
                    <a:pt x="1871242" y="2858"/>
                    <a:pt x="1867241" y="7334"/>
                    <a:pt x="1866098" y="7715"/>
                  </a:cubicBezTo>
                  <a:cubicBezTo>
                    <a:pt x="1864288" y="8192"/>
                    <a:pt x="1860574" y="5525"/>
                    <a:pt x="1857526" y="7334"/>
                  </a:cubicBezTo>
                  <a:close/>
                  <a:moveTo>
                    <a:pt x="1868384" y="807720"/>
                  </a:moveTo>
                  <a:cubicBezTo>
                    <a:pt x="1867908" y="804672"/>
                    <a:pt x="1888291" y="798290"/>
                    <a:pt x="1887529" y="805720"/>
                  </a:cubicBezTo>
                  <a:cubicBezTo>
                    <a:pt x="1880576" y="807244"/>
                    <a:pt x="1872766" y="809720"/>
                    <a:pt x="1868384" y="807720"/>
                  </a:cubicBezTo>
                  <a:close/>
                  <a:moveTo>
                    <a:pt x="1866860" y="24955"/>
                  </a:moveTo>
                  <a:cubicBezTo>
                    <a:pt x="1865717" y="21146"/>
                    <a:pt x="1876099" y="20955"/>
                    <a:pt x="1879243" y="20098"/>
                  </a:cubicBezTo>
                  <a:cubicBezTo>
                    <a:pt x="1882386" y="19241"/>
                    <a:pt x="1888482" y="12668"/>
                    <a:pt x="1891244" y="21812"/>
                  </a:cubicBezTo>
                  <a:cubicBezTo>
                    <a:pt x="1882862" y="23241"/>
                    <a:pt x="1872480" y="27432"/>
                    <a:pt x="1866860" y="24955"/>
                  </a:cubicBezTo>
                  <a:close/>
                  <a:moveTo>
                    <a:pt x="1917628" y="825437"/>
                  </a:moveTo>
                  <a:cubicBezTo>
                    <a:pt x="1915914" y="825818"/>
                    <a:pt x="1914104" y="826199"/>
                    <a:pt x="1912390" y="826580"/>
                  </a:cubicBezTo>
                  <a:cubicBezTo>
                    <a:pt x="1911628" y="824579"/>
                    <a:pt x="1910866" y="822484"/>
                    <a:pt x="1910104" y="820484"/>
                  </a:cubicBezTo>
                  <a:cubicBezTo>
                    <a:pt x="1914104" y="818960"/>
                    <a:pt x="1915342" y="821436"/>
                    <a:pt x="1918771" y="820769"/>
                  </a:cubicBezTo>
                  <a:cubicBezTo>
                    <a:pt x="1918867" y="822484"/>
                    <a:pt x="1916866" y="823341"/>
                    <a:pt x="1917628" y="825437"/>
                  </a:cubicBezTo>
                  <a:close/>
                  <a:moveTo>
                    <a:pt x="1930011" y="11239"/>
                  </a:moveTo>
                  <a:cubicBezTo>
                    <a:pt x="1937726" y="9811"/>
                    <a:pt x="1946870" y="6382"/>
                    <a:pt x="1951823" y="8668"/>
                  </a:cubicBezTo>
                  <a:cubicBezTo>
                    <a:pt x="1950775" y="9144"/>
                    <a:pt x="1948585" y="13621"/>
                    <a:pt x="1948013" y="13811"/>
                  </a:cubicBezTo>
                  <a:cubicBezTo>
                    <a:pt x="1944013" y="15240"/>
                    <a:pt x="1943822" y="12764"/>
                    <a:pt x="1942012" y="12954"/>
                  </a:cubicBezTo>
                  <a:cubicBezTo>
                    <a:pt x="1940107" y="13145"/>
                    <a:pt x="1929249" y="17907"/>
                    <a:pt x="1930011" y="11239"/>
                  </a:cubicBezTo>
                  <a:close/>
                  <a:moveTo>
                    <a:pt x="1942108" y="791623"/>
                  </a:moveTo>
                  <a:cubicBezTo>
                    <a:pt x="1941536" y="786860"/>
                    <a:pt x="1955538" y="786956"/>
                    <a:pt x="1957919" y="788194"/>
                  </a:cubicBezTo>
                  <a:cubicBezTo>
                    <a:pt x="1958491" y="792956"/>
                    <a:pt x="1944489" y="792861"/>
                    <a:pt x="1942108" y="791623"/>
                  </a:cubicBezTo>
                  <a:close/>
                  <a:moveTo>
                    <a:pt x="1956776" y="777526"/>
                  </a:moveTo>
                  <a:cubicBezTo>
                    <a:pt x="1946870" y="779526"/>
                    <a:pt x="1948394" y="776859"/>
                    <a:pt x="1940965" y="780955"/>
                  </a:cubicBezTo>
                  <a:cubicBezTo>
                    <a:pt x="1939822" y="777431"/>
                    <a:pt x="1937059" y="776097"/>
                    <a:pt x="1933440" y="776002"/>
                  </a:cubicBezTo>
                  <a:cubicBezTo>
                    <a:pt x="1940203" y="768382"/>
                    <a:pt x="1948489" y="770763"/>
                    <a:pt x="1961634" y="767620"/>
                  </a:cubicBezTo>
                  <a:cubicBezTo>
                    <a:pt x="1962110" y="771811"/>
                    <a:pt x="1952109" y="771525"/>
                    <a:pt x="1956776" y="777526"/>
                  </a:cubicBezTo>
                  <a:close/>
                  <a:moveTo>
                    <a:pt x="1973731" y="769430"/>
                  </a:moveTo>
                  <a:cubicBezTo>
                    <a:pt x="1970111" y="763048"/>
                    <a:pt x="1984208" y="762572"/>
                    <a:pt x="1990685" y="761333"/>
                  </a:cubicBezTo>
                  <a:cubicBezTo>
                    <a:pt x="1998496" y="759809"/>
                    <a:pt x="2005735" y="760381"/>
                    <a:pt x="2009830" y="759333"/>
                  </a:cubicBezTo>
                  <a:cubicBezTo>
                    <a:pt x="2007544" y="769715"/>
                    <a:pt x="1987161" y="762953"/>
                    <a:pt x="1973731" y="769430"/>
                  </a:cubicBezTo>
                  <a:close/>
                  <a:moveTo>
                    <a:pt x="2007163" y="775240"/>
                  </a:moveTo>
                  <a:cubicBezTo>
                    <a:pt x="2005639" y="781336"/>
                    <a:pt x="1996876" y="781622"/>
                    <a:pt x="1989447" y="781240"/>
                  </a:cubicBezTo>
                  <a:cubicBezTo>
                    <a:pt x="1990114" y="776573"/>
                    <a:pt x="2001353" y="772763"/>
                    <a:pt x="2007163" y="775240"/>
                  </a:cubicBezTo>
                  <a:close/>
                  <a:moveTo>
                    <a:pt x="1979350" y="792290"/>
                  </a:moveTo>
                  <a:cubicBezTo>
                    <a:pt x="1979255" y="790575"/>
                    <a:pt x="1981255" y="789718"/>
                    <a:pt x="1980493" y="787622"/>
                  </a:cubicBezTo>
                  <a:cubicBezTo>
                    <a:pt x="1982779" y="787527"/>
                    <a:pt x="1983827" y="789051"/>
                    <a:pt x="1986494" y="788480"/>
                  </a:cubicBezTo>
                  <a:cubicBezTo>
                    <a:pt x="1986589" y="790194"/>
                    <a:pt x="1984589" y="791051"/>
                    <a:pt x="1985351" y="793147"/>
                  </a:cubicBezTo>
                  <a:cubicBezTo>
                    <a:pt x="1983065" y="793242"/>
                    <a:pt x="1981922" y="791718"/>
                    <a:pt x="1979350" y="792290"/>
                  </a:cubicBezTo>
                  <a:close/>
                  <a:moveTo>
                    <a:pt x="1983446" y="811054"/>
                  </a:moveTo>
                  <a:cubicBezTo>
                    <a:pt x="1979731" y="803243"/>
                    <a:pt x="2001829" y="806387"/>
                    <a:pt x="2002306" y="800386"/>
                  </a:cubicBezTo>
                  <a:cubicBezTo>
                    <a:pt x="2010211" y="797624"/>
                    <a:pt x="2011259" y="804291"/>
                    <a:pt x="2017736" y="803624"/>
                  </a:cubicBezTo>
                  <a:cubicBezTo>
                    <a:pt x="2014879" y="808196"/>
                    <a:pt x="1991447" y="812387"/>
                    <a:pt x="1983446" y="811054"/>
                  </a:cubicBezTo>
                  <a:close/>
                  <a:moveTo>
                    <a:pt x="2031643" y="772192"/>
                  </a:moveTo>
                  <a:cubicBezTo>
                    <a:pt x="2026880" y="773430"/>
                    <a:pt x="2023070" y="777716"/>
                    <a:pt x="2018498" y="775049"/>
                  </a:cubicBezTo>
                  <a:cubicBezTo>
                    <a:pt x="2015450" y="769906"/>
                    <a:pt x="2031357" y="772573"/>
                    <a:pt x="2033548" y="769620"/>
                  </a:cubicBezTo>
                  <a:cubicBezTo>
                    <a:pt x="2034405" y="768382"/>
                    <a:pt x="2038024" y="764667"/>
                    <a:pt x="2044120" y="767334"/>
                  </a:cubicBezTo>
                  <a:cubicBezTo>
                    <a:pt x="2044597" y="773049"/>
                    <a:pt x="2036405" y="770858"/>
                    <a:pt x="2031643" y="772192"/>
                  </a:cubicBezTo>
                  <a:close/>
                  <a:moveTo>
                    <a:pt x="2047359" y="799338"/>
                  </a:moveTo>
                  <a:cubicBezTo>
                    <a:pt x="2039072" y="802672"/>
                    <a:pt x="2036500" y="798005"/>
                    <a:pt x="2033833" y="793528"/>
                  </a:cubicBezTo>
                  <a:cubicBezTo>
                    <a:pt x="2039739" y="791528"/>
                    <a:pt x="2044025" y="791623"/>
                    <a:pt x="2047740" y="792671"/>
                  </a:cubicBezTo>
                  <a:cubicBezTo>
                    <a:pt x="2046978" y="794671"/>
                    <a:pt x="2046216" y="796576"/>
                    <a:pt x="2047359" y="799338"/>
                  </a:cubicBezTo>
                  <a:close/>
                  <a:moveTo>
                    <a:pt x="2034310" y="756285"/>
                  </a:moveTo>
                  <a:cubicBezTo>
                    <a:pt x="2032024" y="750856"/>
                    <a:pt x="2047359" y="748951"/>
                    <a:pt x="2053836" y="747617"/>
                  </a:cubicBezTo>
                  <a:cubicBezTo>
                    <a:pt x="2056789" y="747046"/>
                    <a:pt x="2063170" y="739997"/>
                    <a:pt x="2065837" y="749332"/>
                  </a:cubicBezTo>
                  <a:cubicBezTo>
                    <a:pt x="2055360" y="751713"/>
                    <a:pt x="2044882" y="753999"/>
                    <a:pt x="2034310" y="756285"/>
                  </a:cubicBezTo>
                  <a:close/>
                  <a:moveTo>
                    <a:pt x="2074505" y="764953"/>
                  </a:moveTo>
                  <a:cubicBezTo>
                    <a:pt x="2073838" y="761238"/>
                    <a:pt x="2077363" y="759333"/>
                    <a:pt x="2083554" y="758571"/>
                  </a:cubicBezTo>
                  <a:cubicBezTo>
                    <a:pt x="2088412" y="764191"/>
                    <a:pt x="2078982" y="763524"/>
                    <a:pt x="2074505" y="764953"/>
                  </a:cubicBezTo>
                  <a:close/>
                  <a:moveTo>
                    <a:pt x="2090317" y="761524"/>
                  </a:moveTo>
                  <a:cubicBezTo>
                    <a:pt x="2089555" y="756571"/>
                    <a:pt x="2107176" y="750761"/>
                    <a:pt x="2109843" y="752856"/>
                  </a:cubicBezTo>
                  <a:cubicBezTo>
                    <a:pt x="2114415" y="760571"/>
                    <a:pt x="2096317" y="758476"/>
                    <a:pt x="2090317" y="761524"/>
                  </a:cubicBezTo>
                  <a:close/>
                  <a:moveTo>
                    <a:pt x="2102032" y="739331"/>
                  </a:moveTo>
                  <a:cubicBezTo>
                    <a:pt x="2100223" y="733425"/>
                    <a:pt x="2111653" y="733235"/>
                    <a:pt x="2118987" y="731234"/>
                  </a:cubicBezTo>
                  <a:cubicBezTo>
                    <a:pt x="2117844" y="738188"/>
                    <a:pt x="2110700" y="734187"/>
                    <a:pt x="2102032" y="739331"/>
                  </a:cubicBezTo>
                  <a:close/>
                  <a:moveTo>
                    <a:pt x="2130226" y="730949"/>
                  </a:moveTo>
                  <a:cubicBezTo>
                    <a:pt x="2133084" y="725710"/>
                    <a:pt x="2143085" y="726758"/>
                    <a:pt x="2150515" y="724376"/>
                  </a:cubicBezTo>
                  <a:cubicBezTo>
                    <a:pt x="2154515" y="723043"/>
                    <a:pt x="2158135" y="718661"/>
                    <a:pt x="2162897" y="719519"/>
                  </a:cubicBezTo>
                  <a:cubicBezTo>
                    <a:pt x="2167850" y="729615"/>
                    <a:pt x="2137656" y="731615"/>
                    <a:pt x="2130226" y="730949"/>
                  </a:cubicBezTo>
                  <a:close/>
                  <a:moveTo>
                    <a:pt x="2141466" y="761333"/>
                  </a:moveTo>
                  <a:cubicBezTo>
                    <a:pt x="2140990" y="760000"/>
                    <a:pt x="2140513" y="758666"/>
                    <a:pt x="2139942" y="757238"/>
                  </a:cubicBezTo>
                  <a:cubicBezTo>
                    <a:pt x="2142609" y="756666"/>
                    <a:pt x="2145181" y="756095"/>
                    <a:pt x="2147848" y="755523"/>
                  </a:cubicBezTo>
                  <a:cubicBezTo>
                    <a:pt x="2148324" y="756857"/>
                    <a:pt x="2148800" y="758190"/>
                    <a:pt x="2149372" y="759619"/>
                  </a:cubicBezTo>
                  <a:cubicBezTo>
                    <a:pt x="2146705" y="760190"/>
                    <a:pt x="2144038" y="760762"/>
                    <a:pt x="2141466" y="761333"/>
                  </a:cubicBezTo>
                  <a:close/>
                  <a:moveTo>
                    <a:pt x="2165945" y="742950"/>
                  </a:moveTo>
                  <a:cubicBezTo>
                    <a:pt x="2158992" y="746760"/>
                    <a:pt x="2143847" y="749046"/>
                    <a:pt x="2136989" y="749237"/>
                  </a:cubicBezTo>
                  <a:cubicBezTo>
                    <a:pt x="2139942" y="738188"/>
                    <a:pt x="2155849" y="742855"/>
                    <a:pt x="2168993" y="735711"/>
                  </a:cubicBezTo>
                  <a:cubicBezTo>
                    <a:pt x="2167564" y="738092"/>
                    <a:pt x="2169088" y="741140"/>
                    <a:pt x="2165945" y="742950"/>
                  </a:cubicBezTo>
                  <a:close/>
                  <a:moveTo>
                    <a:pt x="2282531" y="719709"/>
                  </a:moveTo>
                  <a:cubicBezTo>
                    <a:pt x="2284627" y="723995"/>
                    <a:pt x="2273482" y="722662"/>
                    <a:pt x="2270149" y="724567"/>
                  </a:cubicBezTo>
                  <a:cubicBezTo>
                    <a:pt x="2268434" y="719423"/>
                    <a:pt x="2278150" y="717709"/>
                    <a:pt x="2282531" y="719709"/>
                  </a:cubicBezTo>
                  <a:close/>
                  <a:moveTo>
                    <a:pt x="2191853" y="743807"/>
                  </a:moveTo>
                  <a:cubicBezTo>
                    <a:pt x="2190901" y="741140"/>
                    <a:pt x="2189853" y="738378"/>
                    <a:pt x="2188900" y="735711"/>
                  </a:cubicBezTo>
                  <a:cubicBezTo>
                    <a:pt x="2191567" y="735140"/>
                    <a:pt x="2194139" y="734568"/>
                    <a:pt x="2196806" y="733997"/>
                  </a:cubicBezTo>
                  <a:cubicBezTo>
                    <a:pt x="2199473" y="739140"/>
                    <a:pt x="2198997" y="742950"/>
                    <a:pt x="2191853" y="743807"/>
                  </a:cubicBezTo>
                  <a:close/>
                  <a:moveTo>
                    <a:pt x="2201664" y="739521"/>
                  </a:moveTo>
                  <a:cubicBezTo>
                    <a:pt x="2199949" y="733139"/>
                    <a:pt x="2213475" y="733235"/>
                    <a:pt x="2221190" y="730853"/>
                  </a:cubicBezTo>
                  <a:cubicBezTo>
                    <a:pt x="2224905" y="738188"/>
                    <a:pt x="2207950" y="741712"/>
                    <a:pt x="2201664" y="739521"/>
                  </a:cubicBezTo>
                  <a:close/>
                  <a:moveTo>
                    <a:pt x="2272339" y="745998"/>
                  </a:moveTo>
                  <a:cubicBezTo>
                    <a:pt x="2270244" y="746093"/>
                    <a:pt x="2268720" y="744379"/>
                    <a:pt x="2266339" y="745141"/>
                  </a:cubicBezTo>
                  <a:cubicBezTo>
                    <a:pt x="2259385" y="747427"/>
                    <a:pt x="2257861" y="753904"/>
                    <a:pt x="2244145" y="754380"/>
                  </a:cubicBezTo>
                  <a:cubicBezTo>
                    <a:pt x="2241955" y="754475"/>
                    <a:pt x="2240716" y="752856"/>
                    <a:pt x="2238145" y="753523"/>
                  </a:cubicBezTo>
                  <a:cubicBezTo>
                    <a:pt x="2229001" y="755713"/>
                    <a:pt x="2224429" y="765238"/>
                    <a:pt x="2215189" y="760667"/>
                  </a:cubicBezTo>
                  <a:cubicBezTo>
                    <a:pt x="2213475" y="759428"/>
                    <a:pt x="2223190" y="755333"/>
                    <a:pt x="2225000" y="756380"/>
                  </a:cubicBezTo>
                  <a:cubicBezTo>
                    <a:pt x="2227667" y="757809"/>
                    <a:pt x="2227096" y="756857"/>
                    <a:pt x="2230239" y="755237"/>
                  </a:cubicBezTo>
                  <a:cubicBezTo>
                    <a:pt x="2233382" y="753713"/>
                    <a:pt x="2242240" y="751523"/>
                    <a:pt x="2253194" y="748094"/>
                  </a:cubicBezTo>
                  <a:cubicBezTo>
                    <a:pt x="2259766" y="745998"/>
                    <a:pt x="2274816" y="739521"/>
                    <a:pt x="2289294" y="738092"/>
                  </a:cubicBezTo>
                  <a:cubicBezTo>
                    <a:pt x="2287294" y="741998"/>
                    <a:pt x="2282055" y="745522"/>
                    <a:pt x="2272339" y="745998"/>
                  </a:cubicBezTo>
                  <a:close/>
                  <a:moveTo>
                    <a:pt x="2326060" y="729901"/>
                  </a:moveTo>
                  <a:cubicBezTo>
                    <a:pt x="2327775" y="729520"/>
                    <a:pt x="2329585" y="729139"/>
                    <a:pt x="2331299" y="728758"/>
                  </a:cubicBezTo>
                  <a:cubicBezTo>
                    <a:pt x="2333966" y="734378"/>
                    <a:pt x="2311487" y="732473"/>
                    <a:pt x="2326060" y="729901"/>
                  </a:cubicBezTo>
                  <a:close/>
                  <a:moveTo>
                    <a:pt x="2352064" y="730853"/>
                  </a:moveTo>
                  <a:cubicBezTo>
                    <a:pt x="2352540" y="732187"/>
                    <a:pt x="2353016" y="733520"/>
                    <a:pt x="2353588" y="734949"/>
                  </a:cubicBezTo>
                  <a:cubicBezTo>
                    <a:pt x="2351873" y="735330"/>
                    <a:pt x="2350063" y="735711"/>
                    <a:pt x="2348349" y="736092"/>
                  </a:cubicBezTo>
                  <a:cubicBezTo>
                    <a:pt x="2347873" y="734759"/>
                    <a:pt x="2347396" y="733425"/>
                    <a:pt x="2346825" y="731996"/>
                  </a:cubicBezTo>
                  <a:cubicBezTo>
                    <a:pt x="2348539" y="731615"/>
                    <a:pt x="2350254" y="731234"/>
                    <a:pt x="2352064" y="730853"/>
                  </a:cubicBezTo>
                  <a:close/>
                  <a:moveTo>
                    <a:pt x="2381496" y="687229"/>
                  </a:moveTo>
                  <a:cubicBezTo>
                    <a:pt x="2378448" y="692182"/>
                    <a:pt x="2371209" y="695325"/>
                    <a:pt x="2362636" y="697897"/>
                  </a:cubicBezTo>
                  <a:cubicBezTo>
                    <a:pt x="2363970" y="691039"/>
                    <a:pt x="2370066" y="685133"/>
                    <a:pt x="2381496" y="687229"/>
                  </a:cubicBezTo>
                  <a:close/>
                  <a:moveTo>
                    <a:pt x="2363779" y="708565"/>
                  </a:moveTo>
                  <a:cubicBezTo>
                    <a:pt x="2358064" y="700373"/>
                    <a:pt x="2375400" y="702183"/>
                    <a:pt x="2373209" y="695611"/>
                  </a:cubicBezTo>
                  <a:cubicBezTo>
                    <a:pt x="2381401" y="693515"/>
                    <a:pt x="2384163" y="698849"/>
                    <a:pt x="2387497" y="703421"/>
                  </a:cubicBezTo>
                  <a:cubicBezTo>
                    <a:pt x="2382448" y="709898"/>
                    <a:pt x="2373781" y="704279"/>
                    <a:pt x="2363779" y="708565"/>
                  </a:cubicBezTo>
                  <a:close/>
                  <a:moveTo>
                    <a:pt x="2390068" y="687515"/>
                  </a:moveTo>
                  <a:cubicBezTo>
                    <a:pt x="2389973" y="685800"/>
                    <a:pt x="2391973" y="684943"/>
                    <a:pt x="2391211" y="682943"/>
                  </a:cubicBezTo>
                  <a:cubicBezTo>
                    <a:pt x="2392926" y="682562"/>
                    <a:pt x="2394736" y="682181"/>
                    <a:pt x="2396450" y="681800"/>
                  </a:cubicBezTo>
                  <a:cubicBezTo>
                    <a:pt x="2399403" y="685800"/>
                    <a:pt x="2394164" y="686467"/>
                    <a:pt x="2390068" y="687515"/>
                  </a:cubicBezTo>
                  <a:close/>
                  <a:moveTo>
                    <a:pt x="2509036" y="655130"/>
                  </a:moveTo>
                  <a:cubicBezTo>
                    <a:pt x="2508940" y="653415"/>
                    <a:pt x="2510941" y="652558"/>
                    <a:pt x="2510179" y="650462"/>
                  </a:cubicBezTo>
                  <a:cubicBezTo>
                    <a:pt x="2511893" y="650081"/>
                    <a:pt x="2513703" y="649700"/>
                    <a:pt x="2515417" y="649319"/>
                  </a:cubicBezTo>
                  <a:cubicBezTo>
                    <a:pt x="2518275" y="653320"/>
                    <a:pt x="2513036" y="653987"/>
                    <a:pt x="2509036" y="655130"/>
                  </a:cubicBezTo>
                  <a:close/>
                  <a:moveTo>
                    <a:pt x="2529991" y="681133"/>
                  </a:moveTo>
                  <a:cubicBezTo>
                    <a:pt x="2533515" y="680371"/>
                    <a:pt x="2537039" y="679609"/>
                    <a:pt x="2540564" y="678847"/>
                  </a:cubicBezTo>
                  <a:cubicBezTo>
                    <a:pt x="2545326" y="686467"/>
                    <a:pt x="2531896" y="687896"/>
                    <a:pt x="2529991" y="681133"/>
                  </a:cubicBezTo>
                  <a:close/>
                  <a:moveTo>
                    <a:pt x="2550660" y="683228"/>
                  </a:moveTo>
                  <a:cubicBezTo>
                    <a:pt x="2547802" y="679133"/>
                    <a:pt x="2553041" y="678561"/>
                    <a:pt x="2557042" y="677418"/>
                  </a:cubicBezTo>
                  <a:cubicBezTo>
                    <a:pt x="2556851" y="680180"/>
                    <a:pt x="2555232" y="682276"/>
                    <a:pt x="2550660" y="683228"/>
                  </a:cubicBezTo>
                  <a:close/>
                  <a:moveTo>
                    <a:pt x="3206837" y="472535"/>
                  </a:moveTo>
                  <a:cubicBezTo>
                    <a:pt x="3209790" y="473583"/>
                    <a:pt x="3213600" y="473393"/>
                    <a:pt x="3218077" y="472250"/>
                  </a:cubicBezTo>
                  <a:cubicBezTo>
                    <a:pt x="3220267" y="475679"/>
                    <a:pt x="3204742" y="479108"/>
                    <a:pt x="3206837" y="472535"/>
                  </a:cubicBezTo>
                  <a:close/>
                  <a:moveTo>
                    <a:pt x="3082345" y="482156"/>
                  </a:moveTo>
                  <a:cubicBezTo>
                    <a:pt x="3087489" y="480060"/>
                    <a:pt x="3089870" y="482060"/>
                    <a:pt x="3093585" y="481870"/>
                  </a:cubicBezTo>
                  <a:cubicBezTo>
                    <a:pt x="3095776" y="485204"/>
                    <a:pt x="3080250" y="488633"/>
                    <a:pt x="3082345" y="482156"/>
                  </a:cubicBezTo>
                  <a:close/>
                  <a:moveTo>
                    <a:pt x="3036149" y="472535"/>
                  </a:moveTo>
                  <a:cubicBezTo>
                    <a:pt x="3036625" y="473869"/>
                    <a:pt x="3037102" y="475202"/>
                    <a:pt x="3037673" y="476631"/>
                  </a:cubicBezTo>
                  <a:cubicBezTo>
                    <a:pt x="3035959" y="477012"/>
                    <a:pt x="3034149" y="477393"/>
                    <a:pt x="3032434" y="477774"/>
                  </a:cubicBezTo>
                  <a:cubicBezTo>
                    <a:pt x="3031958" y="476441"/>
                    <a:pt x="3031482" y="475107"/>
                    <a:pt x="3030910" y="473678"/>
                  </a:cubicBezTo>
                  <a:cubicBezTo>
                    <a:pt x="3032625" y="473297"/>
                    <a:pt x="3034435" y="472916"/>
                    <a:pt x="3036149" y="472535"/>
                  </a:cubicBezTo>
                  <a:close/>
                  <a:moveTo>
                    <a:pt x="2968426" y="489395"/>
                  </a:moveTo>
                  <a:cubicBezTo>
                    <a:pt x="2975284" y="481203"/>
                    <a:pt x="3001383" y="482346"/>
                    <a:pt x="3020338" y="475869"/>
                  </a:cubicBezTo>
                  <a:cubicBezTo>
                    <a:pt x="3023481" y="482251"/>
                    <a:pt x="3011765" y="482537"/>
                    <a:pt x="3006050" y="483394"/>
                  </a:cubicBezTo>
                  <a:cubicBezTo>
                    <a:pt x="2997192" y="484727"/>
                    <a:pt x="2981666" y="485013"/>
                    <a:pt x="2968426" y="489395"/>
                  </a:cubicBezTo>
                  <a:close/>
                  <a:moveTo>
                    <a:pt x="2980809" y="499872"/>
                  </a:moveTo>
                  <a:cubicBezTo>
                    <a:pt x="2982524" y="499491"/>
                    <a:pt x="2984333" y="499110"/>
                    <a:pt x="2986048" y="498729"/>
                  </a:cubicBezTo>
                  <a:cubicBezTo>
                    <a:pt x="2989096" y="496062"/>
                    <a:pt x="2994430" y="498443"/>
                    <a:pt x="2999954" y="497872"/>
                  </a:cubicBezTo>
                  <a:cubicBezTo>
                    <a:pt x="3005574" y="497300"/>
                    <a:pt x="3018433" y="490442"/>
                    <a:pt x="3019861" y="497872"/>
                  </a:cubicBezTo>
                  <a:cubicBezTo>
                    <a:pt x="3006145" y="500729"/>
                    <a:pt x="2999192" y="498824"/>
                    <a:pt x="2988239" y="504730"/>
                  </a:cubicBezTo>
                  <a:cubicBezTo>
                    <a:pt x="2985857" y="503111"/>
                    <a:pt x="2981476" y="503968"/>
                    <a:pt x="2980809" y="499872"/>
                  </a:cubicBezTo>
                  <a:close/>
                  <a:moveTo>
                    <a:pt x="2990429" y="587407"/>
                  </a:moveTo>
                  <a:cubicBezTo>
                    <a:pt x="2989477" y="582549"/>
                    <a:pt x="2995763" y="581216"/>
                    <a:pt x="3000240" y="583121"/>
                  </a:cubicBezTo>
                  <a:cubicBezTo>
                    <a:pt x="3000335" y="586073"/>
                    <a:pt x="2994239" y="586264"/>
                    <a:pt x="2990429" y="587407"/>
                  </a:cubicBezTo>
                  <a:close/>
                  <a:moveTo>
                    <a:pt x="3010813" y="519589"/>
                  </a:moveTo>
                  <a:cubicBezTo>
                    <a:pt x="3010146" y="515874"/>
                    <a:pt x="3013670" y="513969"/>
                    <a:pt x="3019861" y="513207"/>
                  </a:cubicBezTo>
                  <a:cubicBezTo>
                    <a:pt x="3024815" y="518732"/>
                    <a:pt x="3015385" y="518065"/>
                    <a:pt x="3010813" y="519589"/>
                  </a:cubicBezTo>
                  <a:close/>
                  <a:moveTo>
                    <a:pt x="3026339" y="492157"/>
                  </a:moveTo>
                  <a:cubicBezTo>
                    <a:pt x="3029386" y="490442"/>
                    <a:pt x="3031768" y="493300"/>
                    <a:pt x="3032339" y="493014"/>
                  </a:cubicBezTo>
                  <a:cubicBezTo>
                    <a:pt x="3039578" y="490442"/>
                    <a:pt x="3047484" y="484918"/>
                    <a:pt x="3056057" y="487871"/>
                  </a:cubicBezTo>
                  <a:cubicBezTo>
                    <a:pt x="3049008" y="496062"/>
                    <a:pt x="3039483" y="492824"/>
                    <a:pt x="3025195" y="496824"/>
                  </a:cubicBezTo>
                  <a:cubicBezTo>
                    <a:pt x="3026339" y="496253"/>
                    <a:pt x="3025576" y="492538"/>
                    <a:pt x="3026339" y="492157"/>
                  </a:cubicBezTo>
                  <a:close/>
                  <a:moveTo>
                    <a:pt x="3037197" y="513874"/>
                  </a:moveTo>
                  <a:cubicBezTo>
                    <a:pt x="3038245" y="509873"/>
                    <a:pt x="3044531" y="506635"/>
                    <a:pt x="3049579" y="509016"/>
                  </a:cubicBezTo>
                  <a:cubicBezTo>
                    <a:pt x="3051675" y="513207"/>
                    <a:pt x="3040626" y="511874"/>
                    <a:pt x="3037197" y="513874"/>
                  </a:cubicBezTo>
                  <a:close/>
                  <a:moveTo>
                    <a:pt x="3133495" y="497205"/>
                  </a:moveTo>
                  <a:cubicBezTo>
                    <a:pt x="3110730" y="509016"/>
                    <a:pt x="3084917" y="501968"/>
                    <a:pt x="3056342" y="511778"/>
                  </a:cubicBezTo>
                  <a:cubicBezTo>
                    <a:pt x="3052342" y="505206"/>
                    <a:pt x="3069487" y="504635"/>
                    <a:pt x="3078535" y="502539"/>
                  </a:cubicBezTo>
                  <a:cubicBezTo>
                    <a:pt x="3088441" y="500253"/>
                    <a:pt x="3098443" y="500825"/>
                    <a:pt x="3102253" y="497396"/>
                  </a:cubicBezTo>
                  <a:cubicBezTo>
                    <a:pt x="3113968" y="498062"/>
                    <a:pt x="3126732" y="493300"/>
                    <a:pt x="3139876" y="491395"/>
                  </a:cubicBezTo>
                  <a:cubicBezTo>
                    <a:pt x="3148544" y="490157"/>
                    <a:pt x="3159784" y="487871"/>
                    <a:pt x="3166927" y="487680"/>
                  </a:cubicBezTo>
                  <a:cubicBezTo>
                    <a:pt x="3173309" y="487490"/>
                    <a:pt x="3183882" y="487013"/>
                    <a:pt x="3185692" y="492347"/>
                  </a:cubicBezTo>
                  <a:cubicBezTo>
                    <a:pt x="3173024" y="491681"/>
                    <a:pt x="3148258" y="502444"/>
                    <a:pt x="3133495" y="497205"/>
                  </a:cubicBezTo>
                  <a:close/>
                  <a:moveTo>
                    <a:pt x="3196265" y="490157"/>
                  </a:moveTo>
                  <a:cubicBezTo>
                    <a:pt x="3194550" y="490538"/>
                    <a:pt x="3192740" y="490919"/>
                    <a:pt x="3191026" y="491300"/>
                  </a:cubicBezTo>
                  <a:cubicBezTo>
                    <a:pt x="3195502" y="485299"/>
                    <a:pt x="3214362" y="485394"/>
                    <a:pt x="3224554" y="481775"/>
                  </a:cubicBezTo>
                  <a:cubicBezTo>
                    <a:pt x="3228268" y="490823"/>
                    <a:pt x="3203027" y="488347"/>
                    <a:pt x="3196265" y="490157"/>
                  </a:cubicBezTo>
                  <a:close/>
                  <a:moveTo>
                    <a:pt x="3243699" y="479774"/>
                  </a:moveTo>
                  <a:cubicBezTo>
                    <a:pt x="3247128" y="478917"/>
                    <a:pt x="3250748" y="478346"/>
                    <a:pt x="3254272" y="477488"/>
                  </a:cubicBezTo>
                  <a:cubicBezTo>
                    <a:pt x="3255891" y="482156"/>
                    <a:pt x="3217315" y="486251"/>
                    <a:pt x="3243699" y="479774"/>
                  </a:cubicBezTo>
                  <a:close/>
                  <a:moveTo>
                    <a:pt x="3246175" y="393954"/>
                  </a:moveTo>
                  <a:cubicBezTo>
                    <a:pt x="3244747" y="392621"/>
                    <a:pt x="3253700" y="388715"/>
                    <a:pt x="3255986" y="389668"/>
                  </a:cubicBezTo>
                  <a:cubicBezTo>
                    <a:pt x="3257320" y="390239"/>
                    <a:pt x="3251128" y="397002"/>
                    <a:pt x="3246175" y="393954"/>
                  </a:cubicBezTo>
                  <a:close/>
                  <a:moveTo>
                    <a:pt x="3455344" y="459962"/>
                  </a:moveTo>
                  <a:cubicBezTo>
                    <a:pt x="3451439" y="467963"/>
                    <a:pt x="3440771" y="457105"/>
                    <a:pt x="3455344" y="459962"/>
                  </a:cubicBezTo>
                  <a:lnTo>
                    <a:pt x="3455344" y="459962"/>
                  </a:lnTo>
                  <a:close/>
                  <a:moveTo>
                    <a:pt x="3279703" y="515684"/>
                  </a:moveTo>
                  <a:cubicBezTo>
                    <a:pt x="3283132" y="514731"/>
                    <a:pt x="3286752" y="514255"/>
                    <a:pt x="3290276" y="513398"/>
                  </a:cubicBezTo>
                  <a:cubicBezTo>
                    <a:pt x="3294848" y="517017"/>
                    <a:pt x="3257320" y="521970"/>
                    <a:pt x="3279703" y="515684"/>
                  </a:cubicBezTo>
                  <a:close/>
                  <a:moveTo>
                    <a:pt x="3268845" y="478726"/>
                  </a:moveTo>
                  <a:cubicBezTo>
                    <a:pt x="3268369" y="476250"/>
                    <a:pt x="3273036" y="475964"/>
                    <a:pt x="3275989" y="475012"/>
                  </a:cubicBezTo>
                  <a:cubicBezTo>
                    <a:pt x="3278656" y="474440"/>
                    <a:pt x="3281227" y="473869"/>
                    <a:pt x="3283894" y="473297"/>
                  </a:cubicBezTo>
                  <a:cubicBezTo>
                    <a:pt x="3285228" y="477774"/>
                    <a:pt x="3273036" y="476536"/>
                    <a:pt x="3268845" y="478726"/>
                  </a:cubicBezTo>
                  <a:close/>
                  <a:moveTo>
                    <a:pt x="3366762" y="435483"/>
                  </a:moveTo>
                  <a:cubicBezTo>
                    <a:pt x="3364000" y="434626"/>
                    <a:pt x="3357808" y="437007"/>
                    <a:pt x="3355523" y="435769"/>
                  </a:cubicBezTo>
                  <a:cubicBezTo>
                    <a:pt x="3351998" y="433864"/>
                    <a:pt x="3353427" y="436912"/>
                    <a:pt x="3347617" y="437483"/>
                  </a:cubicBezTo>
                  <a:cubicBezTo>
                    <a:pt x="3339997" y="438245"/>
                    <a:pt x="3331329" y="439007"/>
                    <a:pt x="3322471" y="438626"/>
                  </a:cubicBezTo>
                  <a:cubicBezTo>
                    <a:pt x="3325233" y="434435"/>
                    <a:pt x="3333234" y="433197"/>
                    <a:pt x="3340187" y="432625"/>
                  </a:cubicBezTo>
                  <a:cubicBezTo>
                    <a:pt x="3347902" y="431864"/>
                    <a:pt x="3366571" y="429387"/>
                    <a:pt x="3378573" y="428625"/>
                  </a:cubicBezTo>
                  <a:cubicBezTo>
                    <a:pt x="3381621" y="433959"/>
                    <a:pt x="3363428" y="430149"/>
                    <a:pt x="3366762" y="435483"/>
                  </a:cubicBezTo>
                  <a:close/>
                  <a:moveTo>
                    <a:pt x="3431151" y="386525"/>
                  </a:moveTo>
                  <a:cubicBezTo>
                    <a:pt x="3432961" y="390144"/>
                    <a:pt x="3440485" y="385858"/>
                    <a:pt x="3443152" y="388239"/>
                  </a:cubicBezTo>
                  <a:cubicBezTo>
                    <a:pt x="3443438" y="393001"/>
                    <a:pt x="3434675" y="390906"/>
                    <a:pt x="3430008" y="391097"/>
                  </a:cubicBezTo>
                  <a:cubicBezTo>
                    <a:pt x="3425912" y="391287"/>
                    <a:pt x="3417435" y="392430"/>
                    <a:pt x="3415340" y="389954"/>
                  </a:cubicBezTo>
                  <a:cubicBezTo>
                    <a:pt x="3412673" y="390525"/>
                    <a:pt x="3410101" y="391097"/>
                    <a:pt x="3407434" y="391668"/>
                  </a:cubicBezTo>
                  <a:cubicBezTo>
                    <a:pt x="3399433" y="387763"/>
                    <a:pt x="3412958" y="390049"/>
                    <a:pt x="3418007" y="389382"/>
                  </a:cubicBezTo>
                  <a:cubicBezTo>
                    <a:pt x="3422388" y="388811"/>
                    <a:pt x="3426674" y="387191"/>
                    <a:pt x="3431151" y="386525"/>
                  </a:cubicBezTo>
                  <a:close/>
                  <a:moveTo>
                    <a:pt x="3362761" y="370808"/>
                  </a:moveTo>
                  <a:cubicBezTo>
                    <a:pt x="3365428" y="370237"/>
                    <a:pt x="3368000" y="369665"/>
                    <a:pt x="3370667" y="369094"/>
                  </a:cubicBezTo>
                  <a:cubicBezTo>
                    <a:pt x="3375049" y="368141"/>
                    <a:pt x="3379430" y="367189"/>
                    <a:pt x="3383812" y="366236"/>
                  </a:cubicBezTo>
                  <a:cubicBezTo>
                    <a:pt x="3396766" y="364712"/>
                    <a:pt x="3406195" y="367951"/>
                    <a:pt x="3420292" y="364903"/>
                  </a:cubicBezTo>
                  <a:cubicBezTo>
                    <a:pt x="3417244" y="369380"/>
                    <a:pt x="3409339" y="369856"/>
                    <a:pt x="3402576" y="370904"/>
                  </a:cubicBezTo>
                  <a:cubicBezTo>
                    <a:pt x="3393051" y="372428"/>
                    <a:pt x="3380287" y="371856"/>
                    <a:pt x="3374001" y="370523"/>
                  </a:cubicBezTo>
                  <a:cubicBezTo>
                    <a:pt x="3370477" y="371285"/>
                    <a:pt x="3366952" y="372047"/>
                    <a:pt x="3363428" y="372809"/>
                  </a:cubicBezTo>
                  <a:cubicBezTo>
                    <a:pt x="3360380" y="373094"/>
                    <a:pt x="3361237" y="371094"/>
                    <a:pt x="3362761" y="370808"/>
                  </a:cubicBezTo>
                  <a:close/>
                  <a:moveTo>
                    <a:pt x="3318661" y="413195"/>
                  </a:moveTo>
                  <a:cubicBezTo>
                    <a:pt x="3332853" y="411290"/>
                    <a:pt x="3345616" y="407861"/>
                    <a:pt x="3358951" y="406622"/>
                  </a:cubicBezTo>
                  <a:cubicBezTo>
                    <a:pt x="3364190" y="406146"/>
                    <a:pt x="3370762" y="407480"/>
                    <a:pt x="3376287" y="407194"/>
                  </a:cubicBezTo>
                  <a:cubicBezTo>
                    <a:pt x="3379811" y="407099"/>
                    <a:pt x="3383240" y="405003"/>
                    <a:pt x="3386860" y="404908"/>
                  </a:cubicBezTo>
                  <a:cubicBezTo>
                    <a:pt x="3390860" y="404813"/>
                    <a:pt x="3403148" y="404336"/>
                    <a:pt x="3412006" y="403765"/>
                  </a:cubicBezTo>
                  <a:cubicBezTo>
                    <a:pt x="3419149" y="403289"/>
                    <a:pt x="3426769" y="402526"/>
                    <a:pt x="3431913" y="403765"/>
                  </a:cubicBezTo>
                  <a:cubicBezTo>
                    <a:pt x="3437533" y="405194"/>
                    <a:pt x="3451915" y="405765"/>
                    <a:pt x="3459345" y="408718"/>
                  </a:cubicBezTo>
                  <a:cubicBezTo>
                    <a:pt x="3459440" y="412909"/>
                    <a:pt x="3455154" y="409956"/>
                    <a:pt x="3454106" y="409861"/>
                  </a:cubicBezTo>
                  <a:cubicBezTo>
                    <a:pt x="3450296" y="409575"/>
                    <a:pt x="3442771" y="409670"/>
                    <a:pt x="3436771" y="409289"/>
                  </a:cubicBezTo>
                  <a:cubicBezTo>
                    <a:pt x="3435723" y="409194"/>
                    <a:pt x="3432294" y="410813"/>
                    <a:pt x="3431532" y="410432"/>
                  </a:cubicBezTo>
                  <a:cubicBezTo>
                    <a:pt x="3431341" y="410337"/>
                    <a:pt x="3430960" y="408432"/>
                    <a:pt x="3430770" y="408432"/>
                  </a:cubicBezTo>
                  <a:cubicBezTo>
                    <a:pt x="3422198" y="408718"/>
                    <a:pt x="3412291" y="411194"/>
                    <a:pt x="3403719" y="412147"/>
                  </a:cubicBezTo>
                  <a:cubicBezTo>
                    <a:pt x="3389050" y="413766"/>
                    <a:pt x="3374953" y="415385"/>
                    <a:pt x="3361999" y="414719"/>
                  </a:cubicBezTo>
                  <a:cubicBezTo>
                    <a:pt x="3362095" y="414719"/>
                    <a:pt x="3351046" y="415195"/>
                    <a:pt x="3350760" y="415004"/>
                  </a:cubicBezTo>
                  <a:cubicBezTo>
                    <a:pt x="3350569" y="414909"/>
                    <a:pt x="3350284" y="413004"/>
                    <a:pt x="3349998" y="413004"/>
                  </a:cubicBezTo>
                  <a:cubicBezTo>
                    <a:pt x="3343711" y="413099"/>
                    <a:pt x="3334853" y="415100"/>
                    <a:pt x="3328186" y="415576"/>
                  </a:cubicBezTo>
                  <a:cubicBezTo>
                    <a:pt x="3309802" y="416909"/>
                    <a:pt x="3289133" y="418910"/>
                    <a:pt x="3267988" y="422148"/>
                  </a:cubicBezTo>
                  <a:cubicBezTo>
                    <a:pt x="3267892" y="419576"/>
                    <a:pt x="3273798" y="418624"/>
                    <a:pt x="3277799" y="417862"/>
                  </a:cubicBezTo>
                  <a:cubicBezTo>
                    <a:pt x="3289609" y="415385"/>
                    <a:pt x="3304945" y="415004"/>
                    <a:pt x="3318661" y="413195"/>
                  </a:cubicBezTo>
                  <a:close/>
                  <a:moveTo>
                    <a:pt x="3278465" y="389096"/>
                  </a:moveTo>
                  <a:cubicBezTo>
                    <a:pt x="3272560" y="389096"/>
                    <a:pt x="3261415" y="396335"/>
                    <a:pt x="3261130" y="388525"/>
                  </a:cubicBezTo>
                  <a:cubicBezTo>
                    <a:pt x="3263130" y="392240"/>
                    <a:pt x="3285228" y="383572"/>
                    <a:pt x="3278465" y="389096"/>
                  </a:cubicBezTo>
                  <a:close/>
                  <a:moveTo>
                    <a:pt x="3362095" y="338138"/>
                  </a:moveTo>
                  <a:cubicBezTo>
                    <a:pt x="3356951" y="338519"/>
                    <a:pt x="3347140" y="343948"/>
                    <a:pt x="3347426" y="336995"/>
                  </a:cubicBezTo>
                  <a:cubicBezTo>
                    <a:pt x="3358761" y="334613"/>
                    <a:pt x="3367715" y="335471"/>
                    <a:pt x="3377906" y="334709"/>
                  </a:cubicBezTo>
                  <a:cubicBezTo>
                    <a:pt x="3378287" y="340328"/>
                    <a:pt x="3367238" y="337757"/>
                    <a:pt x="3362095" y="338138"/>
                  </a:cubicBezTo>
                  <a:close/>
                  <a:moveTo>
                    <a:pt x="3395908" y="321945"/>
                  </a:moveTo>
                  <a:cubicBezTo>
                    <a:pt x="3394670" y="317468"/>
                    <a:pt x="3400957" y="316135"/>
                    <a:pt x="3407624" y="314992"/>
                  </a:cubicBezTo>
                  <a:cubicBezTo>
                    <a:pt x="3408100" y="317468"/>
                    <a:pt x="3409529" y="318516"/>
                    <a:pt x="3411720" y="318421"/>
                  </a:cubicBezTo>
                  <a:cubicBezTo>
                    <a:pt x="3410767" y="325374"/>
                    <a:pt x="3401909" y="318325"/>
                    <a:pt x="3395908" y="321945"/>
                  </a:cubicBezTo>
                  <a:close/>
                </a:path>
              </a:pathLst>
            </a:custGeom>
            <a:grpFill/>
            <a:ln w="9525" cap="flat">
              <a:noFill/>
              <a:prstDash val="solid"/>
              <a:miter/>
            </a:ln>
          </p:spPr>
          <p:txBody>
            <a:bodyPr rtlCol="0" anchor="ctr"/>
            <a:lstStyle/>
            <a:p>
              <a:endParaRPr lang="en-US" noProof="0"/>
            </a:p>
          </p:txBody>
        </p:sp>
        <p:sp>
          <p:nvSpPr>
            <p:cNvPr id="159" name="Freeform: Shape 158">
              <a:extLst>
                <a:ext uri="{FF2B5EF4-FFF2-40B4-BE49-F238E27FC236}">
                  <a16:creationId xmlns:a16="http://schemas.microsoft.com/office/drawing/2014/main" id="{4A0668D5-2B50-49ED-A2D4-266B938ED38C}"/>
                </a:ext>
              </a:extLst>
            </p:cNvPr>
            <p:cNvSpPr/>
            <p:nvPr/>
          </p:nvSpPr>
          <p:spPr>
            <a:xfrm>
              <a:off x="5796438" y="3711702"/>
              <a:ext cx="9525" cy="9525"/>
            </a:xfrm>
            <a:custGeom>
              <a:avLst/>
              <a:gdLst>
                <a:gd name="connsiteX0" fmla="*/ 0 w 0"/>
                <a:gd name="connsiteY0" fmla="*/ 1143 h 0"/>
                <a:gd name="connsiteX1" fmla="*/ 1524 w 0"/>
                <a:gd name="connsiteY1" fmla="*/ 5239 h 0"/>
                <a:gd name="connsiteX2" fmla="*/ 6763 w 0"/>
                <a:gd name="connsiteY2" fmla="*/ 4096 h 0"/>
                <a:gd name="connsiteX3" fmla="*/ 5239 w 0"/>
                <a:gd name="connsiteY3" fmla="*/ 0 h 0"/>
                <a:gd name="connsiteX4" fmla="*/ 0 w 0"/>
                <a:gd name="connsiteY4" fmla="*/ 114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143"/>
                  </a:moveTo>
                  <a:cubicBezTo>
                    <a:pt x="476" y="2477"/>
                    <a:pt x="952" y="3810"/>
                    <a:pt x="1524" y="5239"/>
                  </a:cubicBezTo>
                  <a:cubicBezTo>
                    <a:pt x="3238" y="4858"/>
                    <a:pt x="5048" y="4477"/>
                    <a:pt x="6763" y="4096"/>
                  </a:cubicBezTo>
                  <a:cubicBezTo>
                    <a:pt x="6287" y="2762"/>
                    <a:pt x="5810" y="1429"/>
                    <a:pt x="5239" y="0"/>
                  </a:cubicBezTo>
                  <a:cubicBezTo>
                    <a:pt x="3524" y="381"/>
                    <a:pt x="1810" y="762"/>
                    <a:pt x="0" y="1143"/>
                  </a:cubicBezTo>
                  <a:close/>
                </a:path>
              </a:pathLst>
            </a:custGeom>
            <a:grpFill/>
            <a:ln w="9525" cap="flat">
              <a:noFill/>
              <a:prstDash val="solid"/>
              <a:miter/>
            </a:ln>
          </p:spPr>
          <p:txBody>
            <a:bodyPr rtlCol="0" anchor="ctr"/>
            <a:lstStyle/>
            <a:p>
              <a:endParaRPr lang="en-US" noProof="0"/>
            </a:p>
          </p:txBody>
        </p:sp>
        <p:sp>
          <p:nvSpPr>
            <p:cNvPr id="160" name="Freeform: Shape 159">
              <a:extLst>
                <a:ext uri="{FF2B5EF4-FFF2-40B4-BE49-F238E27FC236}">
                  <a16:creationId xmlns:a16="http://schemas.microsoft.com/office/drawing/2014/main" id="{3A5ABE34-CCF8-4BB5-8740-821E1DB3E6EB}"/>
                </a:ext>
              </a:extLst>
            </p:cNvPr>
            <p:cNvSpPr/>
            <p:nvPr/>
          </p:nvSpPr>
          <p:spPr>
            <a:xfrm>
              <a:off x="4927043" y="3752374"/>
              <a:ext cx="9525" cy="9525"/>
            </a:xfrm>
            <a:custGeom>
              <a:avLst/>
              <a:gdLst>
                <a:gd name="connsiteX0" fmla="*/ 5002 w 9525"/>
                <a:gd name="connsiteY0" fmla="*/ 0 h 9525"/>
                <a:gd name="connsiteX1" fmla="*/ 49 w 9525"/>
                <a:gd name="connsiteY1" fmla="*/ 9811 h 9525"/>
                <a:gd name="connsiteX2" fmla="*/ 15098 w 9525"/>
                <a:gd name="connsiteY2" fmla="*/ 4382 h 9525"/>
                <a:gd name="connsiteX3" fmla="*/ 5002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5002" y="0"/>
                  </a:moveTo>
                  <a:cubicBezTo>
                    <a:pt x="5764" y="4286"/>
                    <a:pt x="-618" y="5525"/>
                    <a:pt x="49" y="9811"/>
                  </a:cubicBezTo>
                  <a:cubicBezTo>
                    <a:pt x="8621" y="9525"/>
                    <a:pt x="8907" y="5620"/>
                    <a:pt x="15098" y="4382"/>
                  </a:cubicBezTo>
                  <a:cubicBezTo>
                    <a:pt x="14908" y="-1524"/>
                    <a:pt x="8240" y="1619"/>
                    <a:pt x="5002" y="0"/>
                  </a:cubicBezTo>
                  <a:close/>
                </a:path>
              </a:pathLst>
            </a:custGeom>
            <a:grpFill/>
            <a:ln w="9525" cap="flat">
              <a:noFill/>
              <a:prstDash val="solid"/>
              <a:miter/>
            </a:ln>
          </p:spPr>
          <p:txBody>
            <a:bodyPr rtlCol="0" anchor="ctr"/>
            <a:lstStyle/>
            <a:p>
              <a:endParaRPr lang="en-US" noProof="0"/>
            </a:p>
          </p:txBody>
        </p:sp>
        <p:sp>
          <p:nvSpPr>
            <p:cNvPr id="161" name="Freeform: Shape 160">
              <a:extLst>
                <a:ext uri="{FF2B5EF4-FFF2-40B4-BE49-F238E27FC236}">
                  <a16:creationId xmlns:a16="http://schemas.microsoft.com/office/drawing/2014/main" id="{BF3FDCE9-1207-4376-B625-C647BC01E533}"/>
                </a:ext>
              </a:extLst>
            </p:cNvPr>
            <p:cNvSpPr/>
            <p:nvPr/>
          </p:nvSpPr>
          <p:spPr>
            <a:xfrm>
              <a:off x="4944043" y="3749765"/>
              <a:ext cx="9525" cy="9525"/>
            </a:xfrm>
            <a:custGeom>
              <a:avLst/>
              <a:gdLst>
                <a:gd name="connsiteX0" fmla="*/ 3 w 9525"/>
                <a:gd name="connsiteY0" fmla="*/ 4323 h 0"/>
                <a:gd name="connsiteX1" fmla="*/ 14672 w 9525"/>
                <a:gd name="connsiteY1" fmla="*/ 5466 h 0"/>
                <a:gd name="connsiteX2" fmla="*/ 3 w 9525"/>
                <a:gd name="connsiteY2" fmla="*/ 4323 h 0"/>
              </a:gdLst>
              <a:ahLst/>
              <a:cxnLst>
                <a:cxn ang="0">
                  <a:pos x="connsiteX0" y="connsiteY0"/>
                </a:cxn>
                <a:cxn ang="0">
                  <a:pos x="connsiteX1" y="connsiteY1"/>
                </a:cxn>
                <a:cxn ang="0">
                  <a:pos x="connsiteX2" y="connsiteY2"/>
                </a:cxn>
              </a:cxnLst>
              <a:rect l="l" t="t" r="r" b="b"/>
              <a:pathLst>
                <a:path w="9525">
                  <a:moveTo>
                    <a:pt x="3" y="4323"/>
                  </a:moveTo>
                  <a:cubicBezTo>
                    <a:pt x="5338" y="4133"/>
                    <a:pt x="6861" y="9086"/>
                    <a:pt x="14672" y="5466"/>
                  </a:cubicBezTo>
                  <a:cubicBezTo>
                    <a:pt x="17149" y="-3297"/>
                    <a:pt x="-282" y="132"/>
                    <a:pt x="3" y="4323"/>
                  </a:cubicBezTo>
                  <a:close/>
                </a:path>
              </a:pathLst>
            </a:custGeom>
            <a:grpFill/>
            <a:ln w="9525" cap="flat">
              <a:noFill/>
              <a:prstDash val="solid"/>
              <a:miter/>
            </a:ln>
          </p:spPr>
          <p:txBody>
            <a:bodyPr rtlCol="0" anchor="ctr"/>
            <a:lstStyle/>
            <a:p>
              <a:endParaRPr lang="en-US" noProof="0"/>
            </a:p>
          </p:txBody>
        </p:sp>
        <p:sp>
          <p:nvSpPr>
            <p:cNvPr id="162" name="Freeform: Shape 161">
              <a:extLst>
                <a:ext uri="{FF2B5EF4-FFF2-40B4-BE49-F238E27FC236}">
                  <a16:creationId xmlns:a16="http://schemas.microsoft.com/office/drawing/2014/main" id="{CDF649C8-9418-41E5-AD6F-058E9A9188EB}"/>
                </a:ext>
              </a:extLst>
            </p:cNvPr>
            <p:cNvSpPr/>
            <p:nvPr/>
          </p:nvSpPr>
          <p:spPr>
            <a:xfrm>
              <a:off x="5491256" y="3013710"/>
              <a:ext cx="9525" cy="9525"/>
            </a:xfrm>
            <a:custGeom>
              <a:avLst/>
              <a:gdLst>
                <a:gd name="connsiteX0" fmla="*/ 4955 w 9525"/>
                <a:gd name="connsiteY0" fmla="*/ 1143 h 0"/>
                <a:gd name="connsiteX1" fmla="*/ 10193 w 9525"/>
                <a:gd name="connsiteY1" fmla="*/ 0 h 0"/>
                <a:gd name="connsiteX2" fmla="*/ 4955 w 9525"/>
                <a:gd name="connsiteY2" fmla="*/ 1143 h 0"/>
              </a:gdLst>
              <a:ahLst/>
              <a:cxnLst>
                <a:cxn ang="0">
                  <a:pos x="connsiteX0" y="connsiteY0"/>
                </a:cxn>
                <a:cxn ang="0">
                  <a:pos x="connsiteX1" y="connsiteY1"/>
                </a:cxn>
                <a:cxn ang="0">
                  <a:pos x="connsiteX2" y="connsiteY2"/>
                </a:cxn>
              </a:cxnLst>
              <a:rect l="l" t="t" r="r" b="b"/>
              <a:pathLst>
                <a:path w="9525">
                  <a:moveTo>
                    <a:pt x="4955" y="1143"/>
                  </a:moveTo>
                  <a:cubicBezTo>
                    <a:pt x="-9619" y="3715"/>
                    <a:pt x="12860" y="5620"/>
                    <a:pt x="10193" y="0"/>
                  </a:cubicBezTo>
                  <a:cubicBezTo>
                    <a:pt x="8479" y="381"/>
                    <a:pt x="6764" y="762"/>
                    <a:pt x="4955" y="1143"/>
                  </a:cubicBezTo>
                  <a:close/>
                </a:path>
              </a:pathLst>
            </a:custGeom>
            <a:grp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DEE83411-BF45-4CF7-B53D-085F18C81AD0}"/>
                </a:ext>
              </a:extLst>
            </p:cNvPr>
            <p:cNvSpPr/>
            <p:nvPr/>
          </p:nvSpPr>
          <p:spPr>
            <a:xfrm>
              <a:off x="4840986" y="3928557"/>
              <a:ext cx="9525" cy="9525"/>
            </a:xfrm>
            <a:custGeom>
              <a:avLst/>
              <a:gdLst>
                <a:gd name="connsiteX0" fmla="*/ 0 w 0"/>
                <a:gd name="connsiteY0" fmla="*/ 1077 h 0"/>
                <a:gd name="connsiteX1" fmla="*/ 2286 w 0"/>
                <a:gd name="connsiteY1" fmla="*/ 7173 h 0"/>
                <a:gd name="connsiteX2" fmla="*/ 0 w 0"/>
                <a:gd name="connsiteY2" fmla="*/ 1077 h 0"/>
              </a:gdLst>
              <a:ahLst/>
              <a:cxnLst>
                <a:cxn ang="0">
                  <a:pos x="connsiteX0" y="connsiteY0"/>
                </a:cxn>
                <a:cxn ang="0">
                  <a:pos x="connsiteX1" y="connsiteY1"/>
                </a:cxn>
                <a:cxn ang="0">
                  <a:pos x="connsiteX2" y="connsiteY2"/>
                </a:cxn>
              </a:cxnLst>
              <a:rect l="l" t="t" r="r" b="b"/>
              <a:pathLst>
                <a:path>
                  <a:moveTo>
                    <a:pt x="0" y="1077"/>
                  </a:moveTo>
                  <a:cubicBezTo>
                    <a:pt x="762" y="3077"/>
                    <a:pt x="1524" y="5173"/>
                    <a:pt x="2286" y="7173"/>
                  </a:cubicBezTo>
                  <a:cubicBezTo>
                    <a:pt x="11049" y="8506"/>
                    <a:pt x="6572" y="-3590"/>
                    <a:pt x="0" y="1077"/>
                  </a:cubicBezTo>
                  <a:close/>
                </a:path>
              </a:pathLst>
            </a:custGeom>
            <a:grpFill/>
            <a:ln w="9525" cap="flat">
              <a:noFill/>
              <a:prstDash val="solid"/>
              <a:miter/>
            </a:ln>
          </p:spPr>
          <p:txBody>
            <a:bodyPr rtlCol="0" anchor="ctr"/>
            <a:lstStyle/>
            <a:p>
              <a:endParaRPr lang="en-US" noProof="0"/>
            </a:p>
          </p:txBody>
        </p:sp>
        <p:sp>
          <p:nvSpPr>
            <p:cNvPr id="164" name="Freeform: Shape 163">
              <a:extLst>
                <a:ext uri="{FF2B5EF4-FFF2-40B4-BE49-F238E27FC236}">
                  <a16:creationId xmlns:a16="http://schemas.microsoft.com/office/drawing/2014/main" id="{284AED1A-DDA4-4C9E-BC6D-D17A993F03D0}"/>
                </a:ext>
              </a:extLst>
            </p:cNvPr>
            <p:cNvSpPr/>
            <p:nvPr/>
          </p:nvSpPr>
          <p:spPr>
            <a:xfrm>
              <a:off x="5140192" y="3737705"/>
              <a:ext cx="19050" cy="9525"/>
            </a:xfrm>
            <a:custGeom>
              <a:avLst/>
              <a:gdLst>
                <a:gd name="connsiteX0" fmla="*/ 164 w 19050"/>
                <a:gd name="connsiteY0" fmla="*/ 8668 h 0"/>
                <a:gd name="connsiteX1" fmla="*/ 8832 w 19050"/>
                <a:gd name="connsiteY1" fmla="*/ 8953 h 0"/>
                <a:gd name="connsiteX2" fmla="*/ 10737 w 19050"/>
                <a:gd name="connsiteY2" fmla="*/ 6382 h 0"/>
                <a:gd name="connsiteX3" fmla="*/ 19785 w 19050"/>
                <a:gd name="connsiteY3" fmla="*/ 0 h 0"/>
                <a:gd name="connsiteX4" fmla="*/ 164 w 19050"/>
                <a:gd name="connsiteY4" fmla="*/ 866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a:moveTo>
                    <a:pt x="164" y="8668"/>
                  </a:moveTo>
                  <a:cubicBezTo>
                    <a:pt x="3402" y="6953"/>
                    <a:pt x="6831" y="9525"/>
                    <a:pt x="8832" y="8953"/>
                  </a:cubicBezTo>
                  <a:cubicBezTo>
                    <a:pt x="10927" y="8382"/>
                    <a:pt x="10451" y="6477"/>
                    <a:pt x="10737" y="6382"/>
                  </a:cubicBezTo>
                  <a:cubicBezTo>
                    <a:pt x="13499" y="5334"/>
                    <a:pt x="24167" y="6001"/>
                    <a:pt x="19785" y="0"/>
                  </a:cubicBezTo>
                  <a:cubicBezTo>
                    <a:pt x="11975" y="2381"/>
                    <a:pt x="-1646" y="2191"/>
                    <a:pt x="164" y="8668"/>
                  </a:cubicBezTo>
                  <a:close/>
                </a:path>
              </a:pathLst>
            </a:custGeom>
            <a:grpFill/>
            <a:ln w="9525" cap="flat">
              <a:noFill/>
              <a:prstDash val="solid"/>
              <a:miter/>
            </a:ln>
          </p:spPr>
          <p:txBody>
            <a:bodyPr rtlCol="0" anchor="ctr"/>
            <a:lstStyle/>
            <a:p>
              <a:endParaRPr lang="en-US" noProof="0"/>
            </a:p>
          </p:txBody>
        </p:sp>
        <p:sp>
          <p:nvSpPr>
            <p:cNvPr id="165" name="Freeform: Shape 164">
              <a:extLst>
                <a:ext uri="{FF2B5EF4-FFF2-40B4-BE49-F238E27FC236}">
                  <a16:creationId xmlns:a16="http://schemas.microsoft.com/office/drawing/2014/main" id="{D15B1653-6FCF-421D-BAC0-968B270E5C30}"/>
                </a:ext>
              </a:extLst>
            </p:cNvPr>
            <p:cNvSpPr/>
            <p:nvPr/>
          </p:nvSpPr>
          <p:spPr>
            <a:xfrm>
              <a:off x="4848701" y="3841433"/>
              <a:ext cx="9525" cy="9525"/>
            </a:xfrm>
            <a:custGeom>
              <a:avLst/>
              <a:gdLst>
                <a:gd name="connsiteX0" fmla="*/ 6763 w 0"/>
                <a:gd name="connsiteY0" fmla="*/ 4096 h 0"/>
                <a:gd name="connsiteX1" fmla="*/ 5239 w 0"/>
                <a:gd name="connsiteY1" fmla="*/ 0 h 0"/>
                <a:gd name="connsiteX2" fmla="*/ 0 w 0"/>
                <a:gd name="connsiteY2" fmla="*/ 1143 h 0"/>
                <a:gd name="connsiteX3" fmla="*/ 1524 w 0"/>
                <a:gd name="connsiteY3" fmla="*/ 5239 h 0"/>
                <a:gd name="connsiteX4" fmla="*/ 6763 w 0"/>
                <a:gd name="connsiteY4" fmla="*/ 409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6763" y="4096"/>
                  </a:moveTo>
                  <a:cubicBezTo>
                    <a:pt x="6286" y="2762"/>
                    <a:pt x="5810" y="1429"/>
                    <a:pt x="5239" y="0"/>
                  </a:cubicBezTo>
                  <a:cubicBezTo>
                    <a:pt x="3524" y="381"/>
                    <a:pt x="1715" y="762"/>
                    <a:pt x="0" y="1143"/>
                  </a:cubicBezTo>
                  <a:cubicBezTo>
                    <a:pt x="476" y="2476"/>
                    <a:pt x="953" y="3810"/>
                    <a:pt x="1524" y="5239"/>
                  </a:cubicBezTo>
                  <a:cubicBezTo>
                    <a:pt x="3239" y="4858"/>
                    <a:pt x="5048" y="4477"/>
                    <a:pt x="6763" y="4096"/>
                  </a:cubicBezTo>
                  <a:close/>
                </a:path>
              </a:pathLst>
            </a:custGeom>
            <a:grpFill/>
            <a:ln w="9525" cap="flat">
              <a:noFill/>
              <a:prstDash val="solid"/>
              <a:miter/>
            </a:ln>
          </p:spPr>
          <p:txBody>
            <a:bodyPr rtlCol="0" anchor="ctr"/>
            <a:lstStyle/>
            <a:p>
              <a:endParaRPr lang="en-US" noProof="0"/>
            </a:p>
          </p:txBody>
        </p:sp>
        <p:sp>
          <p:nvSpPr>
            <p:cNvPr id="166" name="Freeform: Shape 165">
              <a:extLst>
                <a:ext uri="{FF2B5EF4-FFF2-40B4-BE49-F238E27FC236}">
                  <a16:creationId xmlns:a16="http://schemas.microsoft.com/office/drawing/2014/main" id="{CD76389E-1900-42B4-9217-EFC914284591}"/>
                </a:ext>
              </a:extLst>
            </p:cNvPr>
            <p:cNvSpPr/>
            <p:nvPr/>
          </p:nvSpPr>
          <p:spPr>
            <a:xfrm>
              <a:off x="4881057" y="3876865"/>
              <a:ext cx="28575" cy="9525"/>
            </a:xfrm>
            <a:custGeom>
              <a:avLst/>
              <a:gdLst>
                <a:gd name="connsiteX0" fmla="*/ 2886 w 28575"/>
                <a:gd name="connsiteY0" fmla="*/ 14954 h 9525"/>
                <a:gd name="connsiteX1" fmla="*/ 31461 w 28575"/>
                <a:gd name="connsiteY1" fmla="*/ 0 h 9525"/>
                <a:gd name="connsiteX2" fmla="*/ 2886 w 28575"/>
                <a:gd name="connsiteY2" fmla="*/ 14954 h 9525"/>
              </a:gdLst>
              <a:ahLst/>
              <a:cxnLst>
                <a:cxn ang="0">
                  <a:pos x="connsiteX0" y="connsiteY0"/>
                </a:cxn>
                <a:cxn ang="0">
                  <a:pos x="connsiteX1" y="connsiteY1"/>
                </a:cxn>
                <a:cxn ang="0">
                  <a:pos x="connsiteX2" y="connsiteY2"/>
                </a:cxn>
              </a:cxnLst>
              <a:rect l="l" t="t" r="r" b="b"/>
              <a:pathLst>
                <a:path w="28575" h="9525">
                  <a:moveTo>
                    <a:pt x="2886" y="14954"/>
                  </a:moveTo>
                  <a:cubicBezTo>
                    <a:pt x="14126" y="10668"/>
                    <a:pt x="39653" y="12573"/>
                    <a:pt x="31461" y="0"/>
                  </a:cubicBezTo>
                  <a:cubicBezTo>
                    <a:pt x="18031" y="2762"/>
                    <a:pt x="-8830" y="6858"/>
                    <a:pt x="2886" y="14954"/>
                  </a:cubicBezTo>
                  <a:close/>
                </a:path>
              </a:pathLst>
            </a:custGeom>
            <a:grpFill/>
            <a:ln w="9525" cap="flat">
              <a:noFill/>
              <a:prstDash val="solid"/>
              <a:miter/>
            </a:ln>
          </p:spPr>
          <p:txBody>
            <a:bodyPr rtlCol="0" anchor="ctr"/>
            <a:lstStyle/>
            <a:p>
              <a:endParaRPr lang="en-US" noProof="0"/>
            </a:p>
          </p:txBody>
        </p:sp>
        <p:sp>
          <p:nvSpPr>
            <p:cNvPr id="167" name="Freeform: Shape 166">
              <a:extLst>
                <a:ext uri="{FF2B5EF4-FFF2-40B4-BE49-F238E27FC236}">
                  <a16:creationId xmlns:a16="http://schemas.microsoft.com/office/drawing/2014/main" id="{9A54A904-3A9B-415C-99D0-27C963DFCA94}"/>
                </a:ext>
              </a:extLst>
            </p:cNvPr>
            <p:cNvSpPr/>
            <p:nvPr/>
          </p:nvSpPr>
          <p:spPr>
            <a:xfrm>
              <a:off x="4857940" y="3888802"/>
              <a:ext cx="9525" cy="9525"/>
            </a:xfrm>
            <a:custGeom>
              <a:avLst/>
              <a:gdLst>
                <a:gd name="connsiteX0" fmla="*/ 16574 w 9525"/>
                <a:gd name="connsiteY0" fmla="*/ 732 h 0"/>
                <a:gd name="connsiteX1" fmla="*/ 0 w 9525"/>
                <a:gd name="connsiteY1" fmla="*/ 2160 h 0"/>
                <a:gd name="connsiteX2" fmla="*/ 16574 w 9525"/>
                <a:gd name="connsiteY2" fmla="*/ 732 h 0"/>
              </a:gdLst>
              <a:ahLst/>
              <a:cxnLst>
                <a:cxn ang="0">
                  <a:pos x="connsiteX0" y="connsiteY0"/>
                </a:cxn>
                <a:cxn ang="0">
                  <a:pos x="connsiteX1" y="connsiteY1"/>
                </a:cxn>
                <a:cxn ang="0">
                  <a:pos x="connsiteX2" y="connsiteY2"/>
                </a:cxn>
              </a:cxnLst>
              <a:rect l="l" t="t" r="r" b="b"/>
              <a:pathLst>
                <a:path w="9525">
                  <a:moveTo>
                    <a:pt x="16574" y="732"/>
                  </a:moveTo>
                  <a:cubicBezTo>
                    <a:pt x="12573" y="-888"/>
                    <a:pt x="6382" y="446"/>
                    <a:pt x="0" y="2160"/>
                  </a:cubicBezTo>
                  <a:cubicBezTo>
                    <a:pt x="1429" y="11209"/>
                    <a:pt x="16193" y="5780"/>
                    <a:pt x="16574" y="732"/>
                  </a:cubicBezTo>
                  <a:close/>
                </a:path>
              </a:pathLst>
            </a:custGeom>
            <a:grpFill/>
            <a:ln w="9525" cap="flat">
              <a:noFill/>
              <a:prstDash val="solid"/>
              <a:miter/>
            </a:ln>
          </p:spPr>
          <p:txBody>
            <a:bodyPr rtlCol="0" anchor="ctr"/>
            <a:lstStyle/>
            <a:p>
              <a:endParaRPr lang="en-US" noProof="0"/>
            </a:p>
          </p:txBody>
        </p:sp>
        <p:sp>
          <p:nvSpPr>
            <p:cNvPr id="168" name="Freeform: Shape 167">
              <a:extLst>
                <a:ext uri="{FF2B5EF4-FFF2-40B4-BE49-F238E27FC236}">
                  <a16:creationId xmlns:a16="http://schemas.microsoft.com/office/drawing/2014/main" id="{C26C5361-2D2B-44B4-B410-383D765B2596}"/>
                </a:ext>
              </a:extLst>
            </p:cNvPr>
            <p:cNvSpPr/>
            <p:nvPr/>
          </p:nvSpPr>
          <p:spPr>
            <a:xfrm>
              <a:off x="4888435" y="3843824"/>
              <a:ext cx="19050" cy="9525"/>
            </a:xfrm>
            <a:custGeom>
              <a:avLst/>
              <a:gdLst>
                <a:gd name="connsiteX0" fmla="*/ 461 w 19050"/>
                <a:gd name="connsiteY0" fmla="*/ 7610 h 0"/>
                <a:gd name="connsiteX1" fmla="*/ 23416 w 19050"/>
                <a:gd name="connsiteY1" fmla="*/ 466 h 0"/>
                <a:gd name="connsiteX2" fmla="*/ 461 w 19050"/>
                <a:gd name="connsiteY2" fmla="*/ 7610 h 0"/>
              </a:gdLst>
              <a:ahLst/>
              <a:cxnLst>
                <a:cxn ang="0">
                  <a:pos x="connsiteX0" y="connsiteY0"/>
                </a:cxn>
                <a:cxn ang="0">
                  <a:pos x="connsiteX1" y="connsiteY1"/>
                </a:cxn>
                <a:cxn ang="0">
                  <a:pos x="connsiteX2" y="connsiteY2"/>
                </a:cxn>
              </a:cxnLst>
              <a:rect l="l" t="t" r="r" b="b"/>
              <a:pathLst>
                <a:path w="19050">
                  <a:moveTo>
                    <a:pt x="461" y="7610"/>
                  </a:moveTo>
                  <a:cubicBezTo>
                    <a:pt x="7129" y="4848"/>
                    <a:pt x="22273" y="5610"/>
                    <a:pt x="23416" y="466"/>
                  </a:cubicBezTo>
                  <a:cubicBezTo>
                    <a:pt x="19702" y="-772"/>
                    <a:pt x="-3539" y="85"/>
                    <a:pt x="461" y="7610"/>
                  </a:cubicBezTo>
                  <a:close/>
                </a:path>
              </a:pathLst>
            </a:custGeom>
            <a:grpFill/>
            <a:ln w="9525" cap="flat">
              <a:noFill/>
              <a:prstDash val="solid"/>
              <a:miter/>
            </a:ln>
          </p:spPr>
          <p:txBody>
            <a:bodyPr rtlCol="0" anchor="ctr"/>
            <a:lstStyle/>
            <a:p>
              <a:endParaRPr lang="en-US" noProof="0"/>
            </a:p>
          </p:txBody>
        </p:sp>
        <p:sp>
          <p:nvSpPr>
            <p:cNvPr id="169" name="Freeform: Shape 168">
              <a:extLst>
                <a:ext uri="{FF2B5EF4-FFF2-40B4-BE49-F238E27FC236}">
                  <a16:creationId xmlns:a16="http://schemas.microsoft.com/office/drawing/2014/main" id="{F87C4004-3559-4696-B191-ACB59C4E8A8C}"/>
                </a:ext>
              </a:extLst>
            </p:cNvPr>
            <p:cNvSpPr/>
            <p:nvPr/>
          </p:nvSpPr>
          <p:spPr>
            <a:xfrm>
              <a:off x="4925779" y="3832193"/>
              <a:ext cx="57150" cy="19050"/>
            </a:xfrm>
            <a:custGeom>
              <a:avLst/>
              <a:gdLst>
                <a:gd name="connsiteX0" fmla="*/ 19219 w 57150"/>
                <a:gd name="connsiteY0" fmla="*/ 9144 h 19050"/>
                <a:gd name="connsiteX1" fmla="*/ 12837 w 57150"/>
                <a:gd name="connsiteY1" fmla="*/ 14954 h 19050"/>
                <a:gd name="connsiteX2" fmla="*/ 4932 w 57150"/>
                <a:gd name="connsiteY2" fmla="*/ 16669 h 19050"/>
                <a:gd name="connsiteX3" fmla="*/ 1122 w 57150"/>
                <a:gd name="connsiteY3" fmla="*/ 21907 h 19050"/>
                <a:gd name="connsiteX4" fmla="*/ 14266 w 57150"/>
                <a:gd name="connsiteY4" fmla="*/ 19050 h 19050"/>
                <a:gd name="connsiteX5" fmla="*/ 22934 w 57150"/>
                <a:gd name="connsiteY5" fmla="*/ 19336 h 19050"/>
                <a:gd name="connsiteX6" fmla="*/ 36459 w 57150"/>
                <a:gd name="connsiteY6" fmla="*/ 9811 h 19050"/>
                <a:gd name="connsiteX7" fmla="*/ 61320 w 57150"/>
                <a:gd name="connsiteY7" fmla="*/ 0 h 19050"/>
                <a:gd name="connsiteX8" fmla="*/ 19981 w 57150"/>
                <a:gd name="connsiteY8" fmla="*/ 11240 h 19050"/>
                <a:gd name="connsiteX9" fmla="*/ 19219 w 57150"/>
                <a:gd name="connsiteY9" fmla="*/ 914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19050">
                  <a:moveTo>
                    <a:pt x="19219" y="9144"/>
                  </a:moveTo>
                  <a:cubicBezTo>
                    <a:pt x="17505" y="8382"/>
                    <a:pt x="13409" y="14669"/>
                    <a:pt x="12837" y="14954"/>
                  </a:cubicBezTo>
                  <a:cubicBezTo>
                    <a:pt x="7313" y="17145"/>
                    <a:pt x="7122" y="13621"/>
                    <a:pt x="4932" y="16669"/>
                  </a:cubicBezTo>
                  <a:cubicBezTo>
                    <a:pt x="3693" y="18383"/>
                    <a:pt x="-2498" y="18002"/>
                    <a:pt x="1122" y="21907"/>
                  </a:cubicBezTo>
                  <a:cubicBezTo>
                    <a:pt x="5789" y="26575"/>
                    <a:pt x="9694" y="19717"/>
                    <a:pt x="14266" y="19050"/>
                  </a:cubicBezTo>
                  <a:cubicBezTo>
                    <a:pt x="14933" y="18955"/>
                    <a:pt x="19695" y="22193"/>
                    <a:pt x="22934" y="19336"/>
                  </a:cubicBezTo>
                  <a:cubicBezTo>
                    <a:pt x="25410" y="15335"/>
                    <a:pt x="30078" y="12192"/>
                    <a:pt x="36459" y="9811"/>
                  </a:cubicBezTo>
                  <a:cubicBezTo>
                    <a:pt x="44651" y="12097"/>
                    <a:pt x="59891" y="6001"/>
                    <a:pt x="61320" y="0"/>
                  </a:cubicBezTo>
                  <a:cubicBezTo>
                    <a:pt x="45413" y="2096"/>
                    <a:pt x="31792" y="8858"/>
                    <a:pt x="19981" y="11240"/>
                  </a:cubicBezTo>
                  <a:cubicBezTo>
                    <a:pt x="19791" y="11240"/>
                    <a:pt x="19410" y="9239"/>
                    <a:pt x="19219" y="9144"/>
                  </a:cubicBezTo>
                  <a:close/>
                </a:path>
              </a:pathLst>
            </a:custGeom>
            <a:grpFill/>
            <a:ln w="9525" cap="flat">
              <a:noFill/>
              <a:prstDash val="solid"/>
              <a:miter/>
            </a:ln>
          </p:spPr>
          <p:txBody>
            <a:bodyPr rtlCol="0" anchor="ctr"/>
            <a:lstStyle/>
            <a:p>
              <a:endParaRPr lang="en-US" noProof="0"/>
            </a:p>
          </p:txBody>
        </p:sp>
        <p:sp>
          <p:nvSpPr>
            <p:cNvPr id="170" name="Freeform: Shape 169">
              <a:extLst>
                <a:ext uri="{FF2B5EF4-FFF2-40B4-BE49-F238E27FC236}">
                  <a16:creationId xmlns:a16="http://schemas.microsoft.com/office/drawing/2014/main" id="{BD352726-ADB3-4045-956F-A0382FCDB13D}"/>
                </a:ext>
              </a:extLst>
            </p:cNvPr>
            <p:cNvSpPr/>
            <p:nvPr/>
          </p:nvSpPr>
          <p:spPr>
            <a:xfrm>
              <a:off x="4948559" y="3814858"/>
              <a:ext cx="9525" cy="9525"/>
            </a:xfrm>
            <a:custGeom>
              <a:avLst/>
              <a:gdLst>
                <a:gd name="connsiteX0" fmla="*/ 17871 w 9525"/>
                <a:gd name="connsiteY0" fmla="*/ 0 h 0"/>
                <a:gd name="connsiteX1" fmla="*/ 917 w 9525"/>
                <a:gd name="connsiteY1" fmla="*/ 8096 h 0"/>
                <a:gd name="connsiteX2" fmla="*/ 17871 w 9525"/>
                <a:gd name="connsiteY2" fmla="*/ 0 h 0"/>
              </a:gdLst>
              <a:ahLst/>
              <a:cxnLst>
                <a:cxn ang="0">
                  <a:pos x="connsiteX0" y="connsiteY0"/>
                </a:cxn>
                <a:cxn ang="0">
                  <a:pos x="connsiteX1" y="connsiteY1"/>
                </a:cxn>
                <a:cxn ang="0">
                  <a:pos x="connsiteX2" y="connsiteY2"/>
                </a:cxn>
              </a:cxnLst>
              <a:rect l="l" t="t" r="r" b="b"/>
              <a:pathLst>
                <a:path w="9525">
                  <a:moveTo>
                    <a:pt x="17871" y="0"/>
                  </a:moveTo>
                  <a:cubicBezTo>
                    <a:pt x="12442" y="2762"/>
                    <a:pt x="-4036" y="857"/>
                    <a:pt x="917" y="8096"/>
                  </a:cubicBezTo>
                  <a:cubicBezTo>
                    <a:pt x="9203" y="6477"/>
                    <a:pt x="15204" y="3905"/>
                    <a:pt x="17871" y="0"/>
                  </a:cubicBezTo>
                  <a:close/>
                </a:path>
              </a:pathLst>
            </a:custGeom>
            <a:grpFill/>
            <a:ln w="9525" cap="flat">
              <a:noFill/>
              <a:prstDash val="solid"/>
              <a:miter/>
            </a:ln>
          </p:spPr>
          <p:txBody>
            <a:bodyPr rtlCol="0" anchor="ctr"/>
            <a:lstStyle/>
            <a:p>
              <a:endParaRPr lang="en-US" noProof="0"/>
            </a:p>
          </p:txBody>
        </p:sp>
        <p:sp>
          <p:nvSpPr>
            <p:cNvPr id="171" name="Freeform: Shape 170">
              <a:extLst>
                <a:ext uri="{FF2B5EF4-FFF2-40B4-BE49-F238E27FC236}">
                  <a16:creationId xmlns:a16="http://schemas.microsoft.com/office/drawing/2014/main" id="{6018160A-6B3C-4B67-95A1-582EE05EEFCA}"/>
                </a:ext>
              </a:extLst>
            </p:cNvPr>
            <p:cNvSpPr/>
            <p:nvPr/>
          </p:nvSpPr>
          <p:spPr>
            <a:xfrm>
              <a:off x="4920805" y="3859911"/>
              <a:ext cx="38100" cy="19050"/>
            </a:xfrm>
            <a:custGeom>
              <a:avLst/>
              <a:gdLst>
                <a:gd name="connsiteX0" fmla="*/ 7906 w 38100"/>
                <a:gd name="connsiteY0" fmla="*/ 22193 h 19050"/>
                <a:gd name="connsiteX1" fmla="*/ 47434 w 38100"/>
                <a:gd name="connsiteY1" fmla="*/ 13621 h 19050"/>
                <a:gd name="connsiteX2" fmla="*/ 39529 w 38100"/>
                <a:gd name="connsiteY2" fmla="*/ 0 h 19050"/>
                <a:gd name="connsiteX3" fmla="*/ 0 w 38100"/>
                <a:gd name="connsiteY3" fmla="*/ 8573 h 19050"/>
                <a:gd name="connsiteX4" fmla="*/ 7906 w 38100"/>
                <a:gd name="connsiteY4" fmla="*/ 2219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7906" y="22193"/>
                  </a:moveTo>
                  <a:cubicBezTo>
                    <a:pt x="21812" y="16002"/>
                    <a:pt x="30861" y="16764"/>
                    <a:pt x="47434" y="13621"/>
                  </a:cubicBezTo>
                  <a:cubicBezTo>
                    <a:pt x="44863" y="9049"/>
                    <a:pt x="40481" y="6953"/>
                    <a:pt x="39529" y="0"/>
                  </a:cubicBezTo>
                  <a:cubicBezTo>
                    <a:pt x="26384" y="2858"/>
                    <a:pt x="13240" y="5715"/>
                    <a:pt x="0" y="8573"/>
                  </a:cubicBezTo>
                  <a:cubicBezTo>
                    <a:pt x="2095" y="14002"/>
                    <a:pt x="3334" y="20383"/>
                    <a:pt x="7906" y="22193"/>
                  </a:cubicBezTo>
                  <a:close/>
                </a:path>
              </a:pathLst>
            </a:custGeom>
            <a:grpFill/>
            <a:ln w="9525" cap="flat">
              <a:noFill/>
              <a:prstDash val="solid"/>
              <a:miter/>
            </a:ln>
          </p:spPr>
          <p:txBody>
            <a:bodyPr rtlCol="0" anchor="ctr"/>
            <a:lstStyle/>
            <a:p>
              <a:endParaRPr lang="en-US" noProof="0"/>
            </a:p>
          </p:txBody>
        </p:sp>
        <p:sp>
          <p:nvSpPr>
            <p:cNvPr id="172" name="Freeform: Shape 171">
              <a:extLst>
                <a:ext uri="{FF2B5EF4-FFF2-40B4-BE49-F238E27FC236}">
                  <a16:creationId xmlns:a16="http://schemas.microsoft.com/office/drawing/2014/main" id="{89A76CB8-AA13-416E-8298-E13DB5007DA5}"/>
                </a:ext>
              </a:extLst>
            </p:cNvPr>
            <p:cNvSpPr/>
            <p:nvPr/>
          </p:nvSpPr>
          <p:spPr>
            <a:xfrm>
              <a:off x="4860528" y="3826859"/>
              <a:ext cx="47625" cy="9525"/>
            </a:xfrm>
            <a:custGeom>
              <a:avLst/>
              <a:gdLst>
                <a:gd name="connsiteX0" fmla="*/ 270 w 47625"/>
                <a:gd name="connsiteY0" fmla="*/ 17526 h 9525"/>
                <a:gd name="connsiteX1" fmla="*/ 39036 w 47625"/>
                <a:gd name="connsiteY1" fmla="*/ 6953 h 9525"/>
                <a:gd name="connsiteX2" fmla="*/ 50657 w 47625"/>
                <a:gd name="connsiteY2" fmla="*/ 0 h 9525"/>
                <a:gd name="connsiteX3" fmla="*/ 21701 w 47625"/>
                <a:gd name="connsiteY3" fmla="*/ 6287 h 9525"/>
                <a:gd name="connsiteX4" fmla="*/ 270 w 47625"/>
                <a:gd name="connsiteY4" fmla="*/ 1752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270" y="17526"/>
                  </a:moveTo>
                  <a:cubicBezTo>
                    <a:pt x="12176" y="13145"/>
                    <a:pt x="27225" y="10954"/>
                    <a:pt x="39036" y="6953"/>
                  </a:cubicBezTo>
                  <a:cubicBezTo>
                    <a:pt x="43037" y="5525"/>
                    <a:pt x="49038" y="2477"/>
                    <a:pt x="50657" y="0"/>
                  </a:cubicBezTo>
                  <a:cubicBezTo>
                    <a:pt x="42846" y="2096"/>
                    <a:pt x="31797" y="3524"/>
                    <a:pt x="21701" y="6287"/>
                  </a:cubicBezTo>
                  <a:cubicBezTo>
                    <a:pt x="11795" y="8954"/>
                    <a:pt x="-2112" y="9144"/>
                    <a:pt x="270" y="17526"/>
                  </a:cubicBezTo>
                  <a:close/>
                </a:path>
              </a:pathLst>
            </a:custGeom>
            <a:grpFill/>
            <a:ln w="9525" cap="flat">
              <a:noFill/>
              <a:prstDash val="solid"/>
              <a:miter/>
            </a:ln>
          </p:spPr>
          <p:txBody>
            <a:bodyPr rtlCol="0" anchor="ctr"/>
            <a:lstStyle/>
            <a:p>
              <a:endParaRPr lang="en-US" noProof="0"/>
            </a:p>
          </p:txBody>
        </p:sp>
        <p:sp>
          <p:nvSpPr>
            <p:cNvPr id="173" name="Freeform: Shape 172">
              <a:extLst>
                <a:ext uri="{FF2B5EF4-FFF2-40B4-BE49-F238E27FC236}">
                  <a16:creationId xmlns:a16="http://schemas.microsoft.com/office/drawing/2014/main" id="{989EF02B-16B6-45D5-A6C0-DA055102AC94}"/>
                </a:ext>
              </a:extLst>
            </p:cNvPr>
            <p:cNvSpPr/>
            <p:nvPr/>
          </p:nvSpPr>
          <p:spPr>
            <a:xfrm>
              <a:off x="4799697" y="3949564"/>
              <a:ext cx="9525" cy="9525"/>
            </a:xfrm>
            <a:custGeom>
              <a:avLst/>
              <a:gdLst>
                <a:gd name="connsiteX0" fmla="*/ 6332 w 0"/>
                <a:gd name="connsiteY0" fmla="*/ 835 h 0"/>
                <a:gd name="connsiteX1" fmla="*/ 6332 w 0"/>
                <a:gd name="connsiteY1" fmla="*/ 835 h 0"/>
                <a:gd name="connsiteX2" fmla="*/ 6332 w 0"/>
                <a:gd name="connsiteY2" fmla="*/ 835 h 0"/>
              </a:gdLst>
              <a:ahLst/>
              <a:cxnLst>
                <a:cxn ang="0">
                  <a:pos x="connsiteX0" y="connsiteY0"/>
                </a:cxn>
                <a:cxn ang="0">
                  <a:pos x="connsiteX1" y="connsiteY1"/>
                </a:cxn>
                <a:cxn ang="0">
                  <a:pos x="connsiteX2" y="connsiteY2"/>
                </a:cxn>
              </a:cxnLst>
              <a:rect l="l" t="t" r="r" b="b"/>
              <a:pathLst>
                <a:path>
                  <a:moveTo>
                    <a:pt x="6332" y="835"/>
                  </a:moveTo>
                  <a:cubicBezTo>
                    <a:pt x="-4812" y="-3356"/>
                    <a:pt x="1093" y="10074"/>
                    <a:pt x="6332" y="835"/>
                  </a:cubicBezTo>
                  <a:lnTo>
                    <a:pt x="6332" y="835"/>
                  </a:lnTo>
                  <a:close/>
                </a:path>
              </a:pathLst>
            </a:custGeom>
            <a:grpFill/>
            <a:ln w="9525" cap="flat">
              <a:noFill/>
              <a:prstDash val="solid"/>
              <a:miter/>
            </a:ln>
          </p:spPr>
          <p:txBody>
            <a:bodyPr rtlCol="0" anchor="ctr"/>
            <a:lstStyle/>
            <a:p>
              <a:endParaRPr lang="en-US" noProof="0"/>
            </a:p>
          </p:txBody>
        </p:sp>
        <p:sp>
          <p:nvSpPr>
            <p:cNvPr id="174" name="Freeform: Shape 173">
              <a:extLst>
                <a:ext uri="{FF2B5EF4-FFF2-40B4-BE49-F238E27FC236}">
                  <a16:creationId xmlns:a16="http://schemas.microsoft.com/office/drawing/2014/main" id="{2E35338B-3CB3-408B-8A59-63ECD8FAEBE3}"/>
                </a:ext>
              </a:extLst>
            </p:cNvPr>
            <p:cNvSpPr/>
            <p:nvPr/>
          </p:nvSpPr>
          <p:spPr>
            <a:xfrm>
              <a:off x="4864893" y="3856056"/>
              <a:ext cx="19050" cy="9525"/>
            </a:xfrm>
            <a:custGeom>
              <a:avLst/>
              <a:gdLst>
                <a:gd name="connsiteX0" fmla="*/ 18002 w 19050"/>
                <a:gd name="connsiteY0" fmla="*/ 9760 h 9525"/>
                <a:gd name="connsiteX1" fmla="*/ 20288 w 19050"/>
                <a:gd name="connsiteY1" fmla="*/ 521 h 9525"/>
                <a:gd name="connsiteX2" fmla="*/ 0 w 19050"/>
                <a:gd name="connsiteY2" fmla="*/ 7093 h 9525"/>
                <a:gd name="connsiteX3" fmla="*/ 18002 w 19050"/>
                <a:gd name="connsiteY3" fmla="*/ 9760 h 9525"/>
              </a:gdLst>
              <a:ahLst/>
              <a:cxnLst>
                <a:cxn ang="0">
                  <a:pos x="connsiteX0" y="connsiteY0"/>
                </a:cxn>
                <a:cxn ang="0">
                  <a:pos x="connsiteX1" y="connsiteY1"/>
                </a:cxn>
                <a:cxn ang="0">
                  <a:pos x="connsiteX2" y="connsiteY2"/>
                </a:cxn>
                <a:cxn ang="0">
                  <a:pos x="connsiteX3" y="connsiteY3"/>
                </a:cxn>
              </a:cxnLst>
              <a:rect l="l" t="t" r="r" b="b"/>
              <a:pathLst>
                <a:path w="19050" h="9525">
                  <a:moveTo>
                    <a:pt x="18002" y="9760"/>
                  </a:moveTo>
                  <a:cubicBezTo>
                    <a:pt x="14097" y="4617"/>
                    <a:pt x="21717" y="4521"/>
                    <a:pt x="20288" y="521"/>
                  </a:cubicBezTo>
                  <a:cubicBezTo>
                    <a:pt x="8192" y="-1956"/>
                    <a:pt x="11430" y="5093"/>
                    <a:pt x="0" y="7093"/>
                  </a:cubicBezTo>
                  <a:cubicBezTo>
                    <a:pt x="2000" y="13475"/>
                    <a:pt x="10096" y="11475"/>
                    <a:pt x="18002" y="9760"/>
                  </a:cubicBezTo>
                  <a:close/>
                </a:path>
              </a:pathLst>
            </a:custGeom>
            <a:grpFill/>
            <a:ln w="9525" cap="flat">
              <a:noFill/>
              <a:prstDash val="solid"/>
              <a:miter/>
            </a:ln>
          </p:spPr>
          <p:txBody>
            <a:bodyPr rtlCol="0" anchor="ctr"/>
            <a:lstStyle/>
            <a:p>
              <a:endParaRPr lang="en-US" noProof="0"/>
            </a:p>
          </p:txBody>
        </p:sp>
        <p:sp>
          <p:nvSpPr>
            <p:cNvPr id="175" name="Freeform: Shape 174">
              <a:extLst>
                <a:ext uri="{FF2B5EF4-FFF2-40B4-BE49-F238E27FC236}">
                  <a16:creationId xmlns:a16="http://schemas.microsoft.com/office/drawing/2014/main" id="{16CA31D9-16AE-410B-9C6D-D8A5BF86AD37}"/>
                </a:ext>
              </a:extLst>
            </p:cNvPr>
            <p:cNvSpPr/>
            <p:nvPr/>
          </p:nvSpPr>
          <p:spPr>
            <a:xfrm>
              <a:off x="4868765" y="3847624"/>
              <a:ext cx="9525" cy="9525"/>
            </a:xfrm>
            <a:custGeom>
              <a:avLst/>
              <a:gdLst>
                <a:gd name="connsiteX0" fmla="*/ 1748 w 9525"/>
                <a:gd name="connsiteY0" fmla="*/ 7810 h 0"/>
                <a:gd name="connsiteX1" fmla="*/ 7368 w 9525"/>
                <a:gd name="connsiteY1" fmla="*/ 0 h 0"/>
                <a:gd name="connsiteX2" fmla="*/ 1748 w 9525"/>
                <a:gd name="connsiteY2" fmla="*/ 7810 h 0"/>
              </a:gdLst>
              <a:ahLst/>
              <a:cxnLst>
                <a:cxn ang="0">
                  <a:pos x="connsiteX0" y="connsiteY0"/>
                </a:cxn>
                <a:cxn ang="0">
                  <a:pos x="connsiteX1" y="connsiteY1"/>
                </a:cxn>
                <a:cxn ang="0">
                  <a:pos x="connsiteX2" y="connsiteY2"/>
                </a:cxn>
              </a:cxnLst>
              <a:rect l="l" t="t" r="r" b="b"/>
              <a:pathLst>
                <a:path w="9525">
                  <a:moveTo>
                    <a:pt x="1748" y="7810"/>
                  </a:moveTo>
                  <a:cubicBezTo>
                    <a:pt x="6511" y="7334"/>
                    <a:pt x="15940" y="572"/>
                    <a:pt x="7368" y="0"/>
                  </a:cubicBezTo>
                  <a:cubicBezTo>
                    <a:pt x="10225" y="4572"/>
                    <a:pt x="-5015" y="1524"/>
                    <a:pt x="1748" y="7810"/>
                  </a:cubicBezTo>
                  <a:close/>
                </a:path>
              </a:pathLst>
            </a:custGeom>
            <a:grpFill/>
            <a:ln w="9525" cap="flat">
              <a:noFill/>
              <a:prstDash val="solid"/>
              <a:miter/>
            </a:ln>
          </p:spPr>
          <p:txBody>
            <a:bodyPr rtlCol="0" anchor="ctr"/>
            <a:lstStyle/>
            <a:p>
              <a:endParaRPr lang="en-US" noProof="0"/>
            </a:p>
          </p:txBody>
        </p:sp>
        <p:sp>
          <p:nvSpPr>
            <p:cNvPr id="176" name="Freeform: Shape 175">
              <a:extLst>
                <a:ext uri="{FF2B5EF4-FFF2-40B4-BE49-F238E27FC236}">
                  <a16:creationId xmlns:a16="http://schemas.microsoft.com/office/drawing/2014/main" id="{1ED9A014-21F2-4036-8412-EAF7561A7D9E}"/>
                </a:ext>
              </a:extLst>
            </p:cNvPr>
            <p:cNvSpPr/>
            <p:nvPr/>
          </p:nvSpPr>
          <p:spPr>
            <a:xfrm>
              <a:off x="4873942" y="3818763"/>
              <a:ext cx="9525" cy="9525"/>
            </a:xfrm>
            <a:custGeom>
              <a:avLst/>
              <a:gdLst>
                <a:gd name="connsiteX0" fmla="*/ 14288 w 9525"/>
                <a:gd name="connsiteY0" fmla="*/ 0 h 0"/>
                <a:gd name="connsiteX1" fmla="*/ 0 w 9525"/>
                <a:gd name="connsiteY1" fmla="*/ 7525 h 0"/>
                <a:gd name="connsiteX2" fmla="*/ 14288 w 9525"/>
                <a:gd name="connsiteY2" fmla="*/ 0 h 0"/>
              </a:gdLst>
              <a:ahLst/>
              <a:cxnLst>
                <a:cxn ang="0">
                  <a:pos x="connsiteX0" y="connsiteY0"/>
                </a:cxn>
                <a:cxn ang="0">
                  <a:pos x="connsiteX1" y="connsiteY1"/>
                </a:cxn>
                <a:cxn ang="0">
                  <a:pos x="connsiteX2" y="connsiteY2"/>
                </a:cxn>
              </a:cxnLst>
              <a:rect l="l" t="t" r="r" b="b"/>
              <a:pathLst>
                <a:path w="9525">
                  <a:moveTo>
                    <a:pt x="14288" y="0"/>
                  </a:moveTo>
                  <a:cubicBezTo>
                    <a:pt x="6572" y="1238"/>
                    <a:pt x="1143" y="3429"/>
                    <a:pt x="0" y="7525"/>
                  </a:cubicBezTo>
                  <a:cubicBezTo>
                    <a:pt x="7715" y="6191"/>
                    <a:pt x="13240" y="4000"/>
                    <a:pt x="14288" y="0"/>
                  </a:cubicBezTo>
                  <a:close/>
                </a:path>
              </a:pathLst>
            </a:custGeom>
            <a:grpFill/>
            <a:ln w="9525" cap="flat">
              <a:noFill/>
              <a:prstDash val="solid"/>
              <a:miter/>
            </a:ln>
          </p:spPr>
          <p:txBody>
            <a:bodyPr rtlCol="0" anchor="ctr"/>
            <a:lstStyle/>
            <a:p>
              <a:endParaRPr lang="en-US" noProof="0"/>
            </a:p>
          </p:txBody>
        </p:sp>
        <p:sp>
          <p:nvSpPr>
            <p:cNvPr id="177" name="Freeform: Shape 176">
              <a:extLst>
                <a:ext uri="{FF2B5EF4-FFF2-40B4-BE49-F238E27FC236}">
                  <a16:creationId xmlns:a16="http://schemas.microsoft.com/office/drawing/2014/main" id="{281F5FB0-7405-450A-BFF2-7C64D173808D}"/>
                </a:ext>
              </a:extLst>
            </p:cNvPr>
            <p:cNvSpPr/>
            <p:nvPr/>
          </p:nvSpPr>
          <p:spPr>
            <a:xfrm>
              <a:off x="5043201" y="3817620"/>
              <a:ext cx="19050" cy="9525"/>
            </a:xfrm>
            <a:custGeom>
              <a:avLst/>
              <a:gdLst>
                <a:gd name="connsiteX0" fmla="*/ 21050 w 19050"/>
                <a:gd name="connsiteY0" fmla="*/ 0 h 9525"/>
                <a:gd name="connsiteX1" fmla="*/ 0 w 19050"/>
                <a:gd name="connsiteY1" fmla="*/ 4572 h 9525"/>
                <a:gd name="connsiteX2" fmla="*/ 21050 w 19050"/>
                <a:gd name="connsiteY2" fmla="*/ 0 h 9525"/>
              </a:gdLst>
              <a:ahLst/>
              <a:cxnLst>
                <a:cxn ang="0">
                  <a:pos x="connsiteX0" y="connsiteY0"/>
                </a:cxn>
                <a:cxn ang="0">
                  <a:pos x="connsiteX1" y="connsiteY1"/>
                </a:cxn>
                <a:cxn ang="0">
                  <a:pos x="connsiteX2" y="connsiteY2"/>
                </a:cxn>
              </a:cxnLst>
              <a:rect l="l" t="t" r="r" b="b"/>
              <a:pathLst>
                <a:path w="19050" h="9525">
                  <a:moveTo>
                    <a:pt x="21050" y="0"/>
                  </a:moveTo>
                  <a:cubicBezTo>
                    <a:pt x="14002" y="1524"/>
                    <a:pt x="7048" y="3048"/>
                    <a:pt x="0" y="4572"/>
                  </a:cubicBezTo>
                  <a:cubicBezTo>
                    <a:pt x="3810" y="13716"/>
                    <a:pt x="26098" y="10573"/>
                    <a:pt x="21050" y="0"/>
                  </a:cubicBezTo>
                  <a:close/>
                </a:path>
              </a:pathLst>
            </a:custGeom>
            <a:grpFill/>
            <a:ln w="9525" cap="flat">
              <a:noFill/>
              <a:prstDash val="solid"/>
              <a:miter/>
            </a:ln>
          </p:spPr>
          <p:txBody>
            <a:bodyPr rtlCol="0" anchor="ctr"/>
            <a:lstStyle/>
            <a:p>
              <a:endParaRPr lang="en-US" noProof="0"/>
            </a:p>
          </p:txBody>
        </p:sp>
        <p:sp>
          <p:nvSpPr>
            <p:cNvPr id="178" name="Freeform: Shape 177">
              <a:extLst>
                <a:ext uri="{FF2B5EF4-FFF2-40B4-BE49-F238E27FC236}">
                  <a16:creationId xmlns:a16="http://schemas.microsoft.com/office/drawing/2014/main" id="{42C46FB2-6BAD-47F3-AC74-C617F5D0540D}"/>
                </a:ext>
              </a:extLst>
            </p:cNvPr>
            <p:cNvSpPr/>
            <p:nvPr/>
          </p:nvSpPr>
          <p:spPr>
            <a:xfrm>
              <a:off x="7002557" y="3554063"/>
              <a:ext cx="47625" cy="19050"/>
            </a:xfrm>
            <a:custGeom>
              <a:avLst/>
              <a:gdLst>
                <a:gd name="connsiteX0" fmla="*/ 34227 w 47625"/>
                <a:gd name="connsiteY0" fmla="*/ 4667 h 19050"/>
                <a:gd name="connsiteX1" fmla="*/ 35370 w 47625"/>
                <a:gd name="connsiteY1" fmla="*/ 0 h 19050"/>
                <a:gd name="connsiteX2" fmla="*/ 27464 w 47625"/>
                <a:gd name="connsiteY2" fmla="*/ 1715 h 19050"/>
                <a:gd name="connsiteX3" fmla="*/ 29750 w 47625"/>
                <a:gd name="connsiteY3" fmla="*/ 7810 h 19050"/>
                <a:gd name="connsiteX4" fmla="*/ 32 w 47625"/>
                <a:gd name="connsiteY4" fmla="*/ 27432 h 19050"/>
                <a:gd name="connsiteX5" fmla="*/ 37275 w 47625"/>
                <a:gd name="connsiteY5" fmla="*/ 12764 h 19050"/>
                <a:gd name="connsiteX6" fmla="*/ 50420 w 47625"/>
                <a:gd name="connsiteY6" fmla="*/ 9906 h 19050"/>
                <a:gd name="connsiteX7" fmla="*/ 34227 w 47625"/>
                <a:gd name="connsiteY7" fmla="*/ 466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9050">
                  <a:moveTo>
                    <a:pt x="34227" y="4667"/>
                  </a:moveTo>
                  <a:cubicBezTo>
                    <a:pt x="34132" y="4572"/>
                    <a:pt x="38228" y="1619"/>
                    <a:pt x="35370" y="0"/>
                  </a:cubicBezTo>
                  <a:cubicBezTo>
                    <a:pt x="32703" y="572"/>
                    <a:pt x="30131" y="1143"/>
                    <a:pt x="27464" y="1715"/>
                  </a:cubicBezTo>
                  <a:cubicBezTo>
                    <a:pt x="27464" y="4858"/>
                    <a:pt x="25559" y="5810"/>
                    <a:pt x="29750" y="7810"/>
                  </a:cubicBezTo>
                  <a:cubicBezTo>
                    <a:pt x="28512" y="18098"/>
                    <a:pt x="-1111" y="16193"/>
                    <a:pt x="32" y="27432"/>
                  </a:cubicBezTo>
                  <a:cubicBezTo>
                    <a:pt x="15368" y="30004"/>
                    <a:pt x="29941" y="19145"/>
                    <a:pt x="37275" y="12764"/>
                  </a:cubicBezTo>
                  <a:cubicBezTo>
                    <a:pt x="41656" y="11811"/>
                    <a:pt x="46038" y="10858"/>
                    <a:pt x="50420" y="9906"/>
                  </a:cubicBezTo>
                  <a:cubicBezTo>
                    <a:pt x="46133" y="2286"/>
                    <a:pt x="38513" y="10858"/>
                    <a:pt x="34227" y="4667"/>
                  </a:cubicBezTo>
                  <a:close/>
                </a:path>
              </a:pathLst>
            </a:custGeom>
            <a:grpFill/>
            <a:ln w="9525" cap="flat">
              <a:noFill/>
              <a:prstDash val="solid"/>
              <a:miter/>
            </a:ln>
          </p:spPr>
          <p:txBody>
            <a:bodyPr rtlCol="0" anchor="ctr"/>
            <a:lstStyle/>
            <a:p>
              <a:endParaRPr lang="en-US" noProof="0"/>
            </a:p>
          </p:txBody>
        </p:sp>
        <p:sp>
          <p:nvSpPr>
            <p:cNvPr id="179" name="Freeform: Shape 178">
              <a:extLst>
                <a:ext uri="{FF2B5EF4-FFF2-40B4-BE49-F238E27FC236}">
                  <a16:creationId xmlns:a16="http://schemas.microsoft.com/office/drawing/2014/main" id="{72DF364E-92D5-4A6C-A8A3-28867CBD6787}"/>
                </a:ext>
              </a:extLst>
            </p:cNvPr>
            <p:cNvSpPr/>
            <p:nvPr/>
          </p:nvSpPr>
          <p:spPr>
            <a:xfrm>
              <a:off x="7014203" y="3523202"/>
              <a:ext cx="28575" cy="9525"/>
            </a:xfrm>
            <a:custGeom>
              <a:avLst/>
              <a:gdLst>
                <a:gd name="connsiteX0" fmla="*/ 101 w 28575"/>
                <a:gd name="connsiteY0" fmla="*/ 5429 h 9525"/>
                <a:gd name="connsiteX1" fmla="*/ 14389 w 28575"/>
                <a:gd name="connsiteY1" fmla="*/ 13240 h 9525"/>
                <a:gd name="connsiteX2" fmla="*/ 18485 w 28575"/>
                <a:gd name="connsiteY2" fmla="*/ 16764 h 9525"/>
                <a:gd name="connsiteX3" fmla="*/ 28676 w 28575"/>
                <a:gd name="connsiteY3" fmla="*/ 5810 h 9525"/>
                <a:gd name="connsiteX4" fmla="*/ 15151 w 28575"/>
                <a:gd name="connsiteY4" fmla="*/ 0 h 9525"/>
                <a:gd name="connsiteX5" fmla="*/ 101 w 28575"/>
                <a:gd name="connsiteY5" fmla="*/ 54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9525">
                  <a:moveTo>
                    <a:pt x="101" y="5429"/>
                  </a:moveTo>
                  <a:cubicBezTo>
                    <a:pt x="6578" y="7144"/>
                    <a:pt x="10293" y="9525"/>
                    <a:pt x="14389" y="13240"/>
                  </a:cubicBezTo>
                  <a:cubicBezTo>
                    <a:pt x="13722" y="12573"/>
                    <a:pt x="12865" y="18193"/>
                    <a:pt x="18485" y="16764"/>
                  </a:cubicBezTo>
                  <a:cubicBezTo>
                    <a:pt x="18866" y="11811"/>
                    <a:pt x="34963" y="13621"/>
                    <a:pt x="28676" y="5810"/>
                  </a:cubicBezTo>
                  <a:cubicBezTo>
                    <a:pt x="21723" y="3334"/>
                    <a:pt x="11627" y="9906"/>
                    <a:pt x="15151" y="0"/>
                  </a:cubicBezTo>
                  <a:cubicBezTo>
                    <a:pt x="10960" y="2191"/>
                    <a:pt x="-1232" y="857"/>
                    <a:pt x="101" y="5429"/>
                  </a:cubicBezTo>
                  <a:close/>
                </a:path>
              </a:pathLst>
            </a:custGeom>
            <a:grpFill/>
            <a:ln w="9525" cap="flat">
              <a:noFill/>
              <a:prstDash val="solid"/>
              <a:miter/>
            </a:ln>
          </p:spPr>
          <p:txBody>
            <a:bodyPr rtlCol="0" anchor="ctr"/>
            <a:lstStyle/>
            <a:p>
              <a:endParaRPr lang="en-US" noProof="0"/>
            </a:p>
          </p:txBody>
        </p:sp>
        <p:sp>
          <p:nvSpPr>
            <p:cNvPr id="180" name="Freeform: Shape 179">
              <a:extLst>
                <a:ext uri="{FF2B5EF4-FFF2-40B4-BE49-F238E27FC236}">
                  <a16:creationId xmlns:a16="http://schemas.microsoft.com/office/drawing/2014/main" id="{C7DDB6BA-3288-4381-9C19-571D8EB7A787}"/>
                </a:ext>
              </a:extLst>
            </p:cNvPr>
            <p:cNvSpPr/>
            <p:nvPr/>
          </p:nvSpPr>
          <p:spPr>
            <a:xfrm>
              <a:off x="6972490" y="3543124"/>
              <a:ext cx="19050" cy="9525"/>
            </a:xfrm>
            <a:custGeom>
              <a:avLst/>
              <a:gdLst>
                <a:gd name="connsiteX0" fmla="*/ 0 w 19050"/>
                <a:gd name="connsiteY0" fmla="*/ 3319 h 0"/>
                <a:gd name="connsiteX1" fmla="*/ 23336 w 19050"/>
                <a:gd name="connsiteY1" fmla="*/ 4843 h 0"/>
                <a:gd name="connsiteX2" fmla="*/ 0 w 19050"/>
                <a:gd name="connsiteY2" fmla="*/ 3319 h 0"/>
              </a:gdLst>
              <a:ahLst/>
              <a:cxnLst>
                <a:cxn ang="0">
                  <a:pos x="connsiteX0" y="connsiteY0"/>
                </a:cxn>
                <a:cxn ang="0">
                  <a:pos x="connsiteX1" y="connsiteY1"/>
                </a:cxn>
                <a:cxn ang="0">
                  <a:pos x="connsiteX2" y="connsiteY2"/>
                </a:cxn>
              </a:cxnLst>
              <a:rect l="l" t="t" r="r" b="b"/>
              <a:pathLst>
                <a:path w="19050">
                  <a:moveTo>
                    <a:pt x="0" y="3319"/>
                  </a:moveTo>
                  <a:cubicBezTo>
                    <a:pt x="1524" y="12463"/>
                    <a:pt x="14192" y="6082"/>
                    <a:pt x="23336" y="4843"/>
                  </a:cubicBezTo>
                  <a:cubicBezTo>
                    <a:pt x="21812" y="-4301"/>
                    <a:pt x="9049" y="2081"/>
                    <a:pt x="0" y="3319"/>
                  </a:cubicBezTo>
                  <a:close/>
                </a:path>
              </a:pathLst>
            </a:custGeom>
            <a:grpFill/>
            <a:ln w="9525" cap="flat">
              <a:noFill/>
              <a:prstDash val="solid"/>
              <a:miter/>
            </a:ln>
          </p:spPr>
          <p:txBody>
            <a:bodyPr rtlCol="0" anchor="ctr"/>
            <a:lstStyle/>
            <a:p>
              <a:endParaRPr lang="en-US" noProof="0"/>
            </a:p>
          </p:txBody>
        </p:sp>
        <p:sp>
          <p:nvSpPr>
            <p:cNvPr id="181" name="Freeform: Shape 180">
              <a:extLst>
                <a:ext uri="{FF2B5EF4-FFF2-40B4-BE49-F238E27FC236}">
                  <a16:creationId xmlns:a16="http://schemas.microsoft.com/office/drawing/2014/main" id="{5344F227-1174-42EA-A5C4-7070F77695DE}"/>
                </a:ext>
              </a:extLst>
            </p:cNvPr>
            <p:cNvSpPr/>
            <p:nvPr/>
          </p:nvSpPr>
          <p:spPr>
            <a:xfrm>
              <a:off x="7047556" y="3528771"/>
              <a:ext cx="9525" cy="9525"/>
            </a:xfrm>
            <a:custGeom>
              <a:avLst/>
              <a:gdLst>
                <a:gd name="connsiteX0" fmla="*/ 182 w 9525"/>
                <a:gd name="connsiteY0" fmla="*/ 5671 h 0"/>
                <a:gd name="connsiteX1" fmla="*/ 12564 w 9525"/>
                <a:gd name="connsiteY1" fmla="*/ 813 h 0"/>
                <a:gd name="connsiteX2" fmla="*/ 182 w 9525"/>
                <a:gd name="connsiteY2" fmla="*/ 5671 h 0"/>
              </a:gdLst>
              <a:ahLst/>
              <a:cxnLst>
                <a:cxn ang="0">
                  <a:pos x="connsiteX0" y="connsiteY0"/>
                </a:cxn>
                <a:cxn ang="0">
                  <a:pos x="connsiteX1" y="connsiteY1"/>
                </a:cxn>
                <a:cxn ang="0">
                  <a:pos x="connsiteX2" y="connsiteY2"/>
                </a:cxn>
              </a:cxnLst>
              <a:rect l="l" t="t" r="r" b="b"/>
              <a:pathLst>
                <a:path w="9525">
                  <a:moveTo>
                    <a:pt x="182" y="5671"/>
                  </a:moveTo>
                  <a:cubicBezTo>
                    <a:pt x="3611" y="3766"/>
                    <a:pt x="14660" y="5100"/>
                    <a:pt x="12564" y="813"/>
                  </a:cubicBezTo>
                  <a:cubicBezTo>
                    <a:pt x="8183" y="-1187"/>
                    <a:pt x="-1438" y="528"/>
                    <a:pt x="182" y="5671"/>
                  </a:cubicBezTo>
                  <a:close/>
                </a:path>
              </a:pathLst>
            </a:custGeom>
            <a:grpFill/>
            <a:ln w="9525" cap="flat">
              <a:noFill/>
              <a:prstDash val="solid"/>
              <a:miter/>
            </a:ln>
          </p:spPr>
          <p:txBody>
            <a:bodyPr rtlCol="0" anchor="ctr"/>
            <a:lstStyle/>
            <a:p>
              <a:endParaRPr lang="en-US" noProof="0"/>
            </a:p>
          </p:txBody>
        </p:sp>
        <p:sp>
          <p:nvSpPr>
            <p:cNvPr id="182" name="Freeform: Shape 181">
              <a:extLst>
                <a:ext uri="{FF2B5EF4-FFF2-40B4-BE49-F238E27FC236}">
                  <a16:creationId xmlns:a16="http://schemas.microsoft.com/office/drawing/2014/main" id="{6D6A2CA7-BC85-4DC9-BE3C-EF8EA26E1BFB}"/>
                </a:ext>
              </a:extLst>
            </p:cNvPr>
            <p:cNvSpPr/>
            <p:nvPr/>
          </p:nvSpPr>
          <p:spPr>
            <a:xfrm>
              <a:off x="6964489" y="3567017"/>
              <a:ext cx="19050" cy="9525"/>
            </a:xfrm>
            <a:custGeom>
              <a:avLst/>
              <a:gdLst>
                <a:gd name="connsiteX0" fmla="*/ 0 w 19050"/>
                <a:gd name="connsiteY0" fmla="*/ 11811 h 9525"/>
                <a:gd name="connsiteX1" fmla="*/ 11335 w 19050"/>
                <a:gd name="connsiteY1" fmla="*/ 11525 h 9525"/>
                <a:gd name="connsiteX2" fmla="*/ 15430 w 19050"/>
                <a:gd name="connsiteY2" fmla="*/ 15050 h 9525"/>
                <a:gd name="connsiteX3" fmla="*/ 23336 w 19050"/>
                <a:gd name="connsiteY3" fmla="*/ 13335 h 9525"/>
                <a:gd name="connsiteX4" fmla="*/ 24098 w 19050"/>
                <a:gd name="connsiteY4" fmla="*/ 0 h 9525"/>
                <a:gd name="connsiteX5" fmla="*/ 0 w 19050"/>
                <a:gd name="connsiteY5" fmla="*/ 1181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9525">
                  <a:moveTo>
                    <a:pt x="0" y="11811"/>
                  </a:moveTo>
                  <a:cubicBezTo>
                    <a:pt x="3334" y="13716"/>
                    <a:pt x="6763" y="10954"/>
                    <a:pt x="11335" y="11525"/>
                  </a:cubicBezTo>
                  <a:cubicBezTo>
                    <a:pt x="13145" y="11811"/>
                    <a:pt x="12573" y="14764"/>
                    <a:pt x="15430" y="15050"/>
                  </a:cubicBezTo>
                  <a:cubicBezTo>
                    <a:pt x="18002" y="15240"/>
                    <a:pt x="20764" y="13240"/>
                    <a:pt x="23336" y="13335"/>
                  </a:cubicBezTo>
                  <a:cubicBezTo>
                    <a:pt x="24003" y="9049"/>
                    <a:pt x="24955" y="4953"/>
                    <a:pt x="24098" y="0"/>
                  </a:cubicBezTo>
                  <a:cubicBezTo>
                    <a:pt x="15050" y="3524"/>
                    <a:pt x="1429" y="5048"/>
                    <a:pt x="0" y="11811"/>
                  </a:cubicBezTo>
                  <a:close/>
                </a:path>
              </a:pathLst>
            </a:custGeom>
            <a:grpFill/>
            <a:ln w="9525" cap="flat">
              <a:noFill/>
              <a:prstDash val="solid"/>
              <a:miter/>
            </a:ln>
          </p:spPr>
          <p:txBody>
            <a:bodyPr rtlCol="0" anchor="ctr"/>
            <a:lstStyle/>
            <a:p>
              <a:endParaRPr lang="en-US" noProof="0"/>
            </a:p>
          </p:txBody>
        </p:sp>
        <p:sp>
          <p:nvSpPr>
            <p:cNvPr id="183" name="Freeform: Shape 182">
              <a:extLst>
                <a:ext uri="{FF2B5EF4-FFF2-40B4-BE49-F238E27FC236}">
                  <a16:creationId xmlns:a16="http://schemas.microsoft.com/office/drawing/2014/main" id="{2E987754-1326-4E12-96E3-EDEECB996B24}"/>
                </a:ext>
              </a:extLst>
            </p:cNvPr>
            <p:cNvSpPr/>
            <p:nvPr/>
          </p:nvSpPr>
          <p:spPr>
            <a:xfrm>
              <a:off x="6962388" y="3531203"/>
              <a:ext cx="28575" cy="9525"/>
            </a:xfrm>
            <a:custGeom>
              <a:avLst/>
              <a:gdLst>
                <a:gd name="connsiteX0" fmla="*/ 30104 w 28575"/>
                <a:gd name="connsiteY0" fmla="*/ 0 h 9525"/>
                <a:gd name="connsiteX1" fmla="*/ 5 w 28575"/>
                <a:gd name="connsiteY1" fmla="*/ 10954 h 9525"/>
                <a:gd name="connsiteX2" fmla="*/ 30104 w 28575"/>
                <a:gd name="connsiteY2" fmla="*/ 0 h 9525"/>
              </a:gdLst>
              <a:ahLst/>
              <a:cxnLst>
                <a:cxn ang="0">
                  <a:pos x="connsiteX0" y="connsiteY0"/>
                </a:cxn>
                <a:cxn ang="0">
                  <a:pos x="connsiteX1" y="connsiteY1"/>
                </a:cxn>
                <a:cxn ang="0">
                  <a:pos x="connsiteX2" y="connsiteY2"/>
                </a:cxn>
              </a:cxnLst>
              <a:rect l="l" t="t" r="r" b="b"/>
              <a:pathLst>
                <a:path w="28575" h="9525">
                  <a:moveTo>
                    <a:pt x="30104" y="0"/>
                  </a:moveTo>
                  <a:cubicBezTo>
                    <a:pt x="20198" y="3715"/>
                    <a:pt x="-376" y="2857"/>
                    <a:pt x="5" y="10954"/>
                  </a:cubicBezTo>
                  <a:cubicBezTo>
                    <a:pt x="11150" y="7810"/>
                    <a:pt x="28390" y="7239"/>
                    <a:pt x="30104" y="0"/>
                  </a:cubicBezTo>
                  <a:close/>
                </a:path>
              </a:pathLst>
            </a:custGeom>
            <a:grp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4A87ED0-339C-4A5A-AC5A-F1B29673624D}"/>
                </a:ext>
              </a:extLst>
            </p:cNvPr>
            <p:cNvSpPr/>
            <p:nvPr/>
          </p:nvSpPr>
          <p:spPr>
            <a:xfrm>
              <a:off x="7147274" y="3529546"/>
              <a:ext cx="28575" cy="19050"/>
            </a:xfrm>
            <a:custGeom>
              <a:avLst/>
              <a:gdLst>
                <a:gd name="connsiteX0" fmla="*/ 32385 w 28575"/>
                <a:gd name="connsiteY0" fmla="*/ 228 h 19050"/>
                <a:gd name="connsiteX1" fmla="*/ 762 w 28575"/>
                <a:gd name="connsiteY1" fmla="*/ 7086 h 19050"/>
                <a:gd name="connsiteX2" fmla="*/ 10192 w 28575"/>
                <a:gd name="connsiteY2" fmla="*/ 9372 h 19050"/>
                <a:gd name="connsiteX3" fmla="*/ 6382 w 28575"/>
                <a:gd name="connsiteY3" fmla="*/ 14611 h 19050"/>
                <a:gd name="connsiteX4" fmla="*/ 0 w 28575"/>
                <a:gd name="connsiteY4" fmla="*/ 20421 h 19050"/>
                <a:gd name="connsiteX5" fmla="*/ 34195 w 28575"/>
                <a:gd name="connsiteY5" fmla="*/ 12992 h 19050"/>
                <a:gd name="connsiteX6" fmla="*/ 32385 w 28575"/>
                <a:gd name="connsiteY6" fmla="*/ 22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32385" y="228"/>
                  </a:moveTo>
                  <a:cubicBezTo>
                    <a:pt x="20764" y="-153"/>
                    <a:pt x="7811" y="-1010"/>
                    <a:pt x="762" y="7086"/>
                  </a:cubicBezTo>
                  <a:cubicBezTo>
                    <a:pt x="4191" y="7372"/>
                    <a:pt x="7525" y="7943"/>
                    <a:pt x="10192" y="9372"/>
                  </a:cubicBezTo>
                  <a:cubicBezTo>
                    <a:pt x="6763" y="10134"/>
                    <a:pt x="9049" y="13468"/>
                    <a:pt x="6382" y="14611"/>
                  </a:cubicBezTo>
                  <a:cubicBezTo>
                    <a:pt x="3620" y="16230"/>
                    <a:pt x="1238" y="18040"/>
                    <a:pt x="0" y="20421"/>
                  </a:cubicBezTo>
                  <a:cubicBezTo>
                    <a:pt x="10668" y="14992"/>
                    <a:pt x="18860" y="17564"/>
                    <a:pt x="34195" y="12992"/>
                  </a:cubicBezTo>
                  <a:cubicBezTo>
                    <a:pt x="32099" y="8039"/>
                    <a:pt x="30289" y="3276"/>
                    <a:pt x="32385" y="228"/>
                  </a:cubicBezTo>
                  <a:close/>
                </a:path>
              </a:pathLst>
            </a:custGeom>
            <a:grp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3E9B286-CC33-4901-85AA-618E650F3AC9}"/>
                </a:ext>
              </a:extLst>
            </p:cNvPr>
            <p:cNvSpPr/>
            <p:nvPr/>
          </p:nvSpPr>
          <p:spPr>
            <a:xfrm>
              <a:off x="7075443" y="3525671"/>
              <a:ext cx="66675" cy="28575"/>
            </a:xfrm>
            <a:custGeom>
              <a:avLst/>
              <a:gdLst>
                <a:gd name="connsiteX0" fmla="*/ 68116 w 66675"/>
                <a:gd name="connsiteY0" fmla="*/ 14200 h 28575"/>
                <a:gd name="connsiteX1" fmla="*/ 60591 w 66675"/>
                <a:gd name="connsiteY1" fmla="*/ 9247 h 28575"/>
                <a:gd name="connsiteX2" fmla="*/ 62877 w 66675"/>
                <a:gd name="connsiteY2" fmla="*/ 8 h 28575"/>
                <a:gd name="connsiteX3" fmla="*/ 51923 w 66675"/>
                <a:gd name="connsiteY3" fmla="*/ 8961 h 28575"/>
                <a:gd name="connsiteX4" fmla="*/ 30873 w 66675"/>
                <a:gd name="connsiteY4" fmla="*/ 13533 h 28575"/>
                <a:gd name="connsiteX5" fmla="*/ 22967 w 66675"/>
                <a:gd name="connsiteY5" fmla="*/ 15248 h 28575"/>
                <a:gd name="connsiteX6" fmla="*/ 12 w 66675"/>
                <a:gd name="connsiteY6" fmla="*/ 22392 h 28575"/>
                <a:gd name="connsiteX7" fmla="*/ 9442 w 66675"/>
                <a:gd name="connsiteY7" fmla="*/ 24678 h 28575"/>
                <a:gd name="connsiteX8" fmla="*/ 1155 w 66675"/>
                <a:gd name="connsiteY8" fmla="*/ 33060 h 28575"/>
                <a:gd name="connsiteX9" fmla="*/ 14299 w 66675"/>
                <a:gd name="connsiteY9" fmla="*/ 30202 h 28575"/>
                <a:gd name="connsiteX10" fmla="*/ 13918 w 66675"/>
                <a:gd name="connsiteY10" fmla="*/ 21534 h 28575"/>
                <a:gd name="connsiteX11" fmla="*/ 25158 w 66675"/>
                <a:gd name="connsiteY11" fmla="*/ 21249 h 28575"/>
                <a:gd name="connsiteX12" fmla="*/ 20967 w 66675"/>
                <a:gd name="connsiteY12" fmla="*/ 33060 h 28575"/>
                <a:gd name="connsiteX13" fmla="*/ 63829 w 66675"/>
                <a:gd name="connsiteY13" fmla="*/ 25916 h 28575"/>
                <a:gd name="connsiteX14" fmla="*/ 68116 w 66675"/>
                <a:gd name="connsiteY14" fmla="*/ 1420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28575">
                  <a:moveTo>
                    <a:pt x="68116" y="14200"/>
                  </a:moveTo>
                  <a:cubicBezTo>
                    <a:pt x="67544" y="13152"/>
                    <a:pt x="59448" y="13438"/>
                    <a:pt x="60591" y="9247"/>
                  </a:cubicBezTo>
                  <a:cubicBezTo>
                    <a:pt x="60591" y="5818"/>
                    <a:pt x="68211" y="5723"/>
                    <a:pt x="62877" y="8"/>
                  </a:cubicBezTo>
                  <a:cubicBezTo>
                    <a:pt x="51542" y="-278"/>
                    <a:pt x="58686" y="7342"/>
                    <a:pt x="51923" y="8961"/>
                  </a:cubicBezTo>
                  <a:cubicBezTo>
                    <a:pt x="44875" y="4294"/>
                    <a:pt x="32302" y="13152"/>
                    <a:pt x="30873" y="13533"/>
                  </a:cubicBezTo>
                  <a:cubicBezTo>
                    <a:pt x="26491" y="14676"/>
                    <a:pt x="25348" y="10962"/>
                    <a:pt x="22967" y="15248"/>
                  </a:cubicBezTo>
                  <a:cubicBezTo>
                    <a:pt x="20110" y="20296"/>
                    <a:pt x="-560" y="15153"/>
                    <a:pt x="12" y="22392"/>
                  </a:cubicBezTo>
                  <a:cubicBezTo>
                    <a:pt x="3441" y="22677"/>
                    <a:pt x="6775" y="23249"/>
                    <a:pt x="9442" y="24678"/>
                  </a:cubicBezTo>
                  <a:cubicBezTo>
                    <a:pt x="8679" y="28297"/>
                    <a:pt x="-3608" y="27059"/>
                    <a:pt x="1155" y="33060"/>
                  </a:cubicBezTo>
                  <a:cubicBezTo>
                    <a:pt x="7536" y="35727"/>
                    <a:pt x="7822" y="31821"/>
                    <a:pt x="14299" y="30202"/>
                  </a:cubicBezTo>
                  <a:cubicBezTo>
                    <a:pt x="13633" y="27059"/>
                    <a:pt x="10585" y="22963"/>
                    <a:pt x="13918" y="21534"/>
                  </a:cubicBezTo>
                  <a:cubicBezTo>
                    <a:pt x="16490" y="18105"/>
                    <a:pt x="22777" y="16772"/>
                    <a:pt x="25158" y="21249"/>
                  </a:cubicBezTo>
                  <a:cubicBezTo>
                    <a:pt x="20491" y="23820"/>
                    <a:pt x="20110" y="28202"/>
                    <a:pt x="20967" y="33060"/>
                  </a:cubicBezTo>
                  <a:cubicBezTo>
                    <a:pt x="31920" y="35250"/>
                    <a:pt x="49827" y="27916"/>
                    <a:pt x="63829" y="25916"/>
                  </a:cubicBezTo>
                  <a:cubicBezTo>
                    <a:pt x="62591" y="20677"/>
                    <a:pt x="69830" y="17343"/>
                    <a:pt x="68116" y="14200"/>
                  </a:cubicBezTo>
                  <a:close/>
                </a:path>
              </a:pathLst>
            </a:custGeom>
            <a:grp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CE289D79-DA5E-4803-8AC4-D80D9B7F3B55}"/>
                </a:ext>
              </a:extLst>
            </p:cNvPr>
            <p:cNvSpPr/>
            <p:nvPr/>
          </p:nvSpPr>
          <p:spPr>
            <a:xfrm>
              <a:off x="6945453" y="3547681"/>
              <a:ext cx="19050" cy="9525"/>
            </a:xfrm>
            <a:custGeom>
              <a:avLst/>
              <a:gdLst>
                <a:gd name="connsiteX0" fmla="*/ 4844 w 19050"/>
                <a:gd name="connsiteY0" fmla="*/ 8001 h 9525"/>
                <a:gd name="connsiteX1" fmla="*/ 1034 w 19050"/>
                <a:gd name="connsiteY1" fmla="*/ 13240 h 9525"/>
                <a:gd name="connsiteX2" fmla="*/ 21703 w 19050"/>
                <a:gd name="connsiteY2" fmla="*/ 0 h 9525"/>
                <a:gd name="connsiteX3" fmla="*/ 4844 w 19050"/>
                <a:gd name="connsiteY3" fmla="*/ 8001 h 9525"/>
              </a:gdLst>
              <a:ahLst/>
              <a:cxnLst>
                <a:cxn ang="0">
                  <a:pos x="connsiteX0" y="connsiteY0"/>
                </a:cxn>
                <a:cxn ang="0">
                  <a:pos x="connsiteX1" y="connsiteY1"/>
                </a:cxn>
                <a:cxn ang="0">
                  <a:pos x="connsiteX2" y="connsiteY2"/>
                </a:cxn>
                <a:cxn ang="0">
                  <a:pos x="connsiteX3" y="connsiteY3"/>
                </a:cxn>
              </a:cxnLst>
              <a:rect l="l" t="t" r="r" b="b"/>
              <a:pathLst>
                <a:path w="19050" h="9525">
                  <a:moveTo>
                    <a:pt x="4844" y="8001"/>
                  </a:moveTo>
                  <a:cubicBezTo>
                    <a:pt x="3034" y="9716"/>
                    <a:pt x="-2204" y="9335"/>
                    <a:pt x="1034" y="13240"/>
                  </a:cubicBezTo>
                  <a:cubicBezTo>
                    <a:pt x="10369" y="9811"/>
                    <a:pt x="21513" y="7239"/>
                    <a:pt x="21703" y="0"/>
                  </a:cubicBezTo>
                  <a:cubicBezTo>
                    <a:pt x="10273" y="667"/>
                    <a:pt x="7511" y="5429"/>
                    <a:pt x="4844" y="8001"/>
                  </a:cubicBezTo>
                  <a:close/>
                </a:path>
              </a:pathLst>
            </a:custGeom>
            <a:grp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A5497D8B-05B8-4204-94D0-FC86629BFBAC}"/>
                </a:ext>
              </a:extLst>
            </p:cNvPr>
            <p:cNvSpPr/>
            <p:nvPr/>
          </p:nvSpPr>
          <p:spPr>
            <a:xfrm>
              <a:off x="7155003" y="3499485"/>
              <a:ext cx="9525" cy="9525"/>
            </a:xfrm>
            <a:custGeom>
              <a:avLst/>
              <a:gdLst>
                <a:gd name="connsiteX0" fmla="*/ 13512 w 9525"/>
                <a:gd name="connsiteY0" fmla="*/ 0 h 9525"/>
                <a:gd name="connsiteX1" fmla="*/ 748 w 9525"/>
                <a:gd name="connsiteY1" fmla="*/ 11525 h 9525"/>
                <a:gd name="connsiteX2" fmla="*/ 13512 w 9525"/>
                <a:gd name="connsiteY2" fmla="*/ 0 h 9525"/>
              </a:gdLst>
              <a:ahLst/>
              <a:cxnLst>
                <a:cxn ang="0">
                  <a:pos x="connsiteX0" y="connsiteY0"/>
                </a:cxn>
                <a:cxn ang="0">
                  <a:pos x="connsiteX1" y="connsiteY1"/>
                </a:cxn>
                <a:cxn ang="0">
                  <a:pos x="connsiteX2" y="connsiteY2"/>
                </a:cxn>
              </a:cxnLst>
              <a:rect l="l" t="t" r="r" b="b"/>
              <a:pathLst>
                <a:path w="9525" h="9525">
                  <a:moveTo>
                    <a:pt x="13512" y="0"/>
                  </a:moveTo>
                  <a:cubicBezTo>
                    <a:pt x="8082" y="3334"/>
                    <a:pt x="-2967" y="4286"/>
                    <a:pt x="748" y="11525"/>
                  </a:cubicBezTo>
                  <a:cubicBezTo>
                    <a:pt x="10749" y="10192"/>
                    <a:pt x="15512" y="6477"/>
                    <a:pt x="13512" y="0"/>
                  </a:cubicBezTo>
                  <a:close/>
                </a:path>
              </a:pathLst>
            </a:custGeom>
            <a:grp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8E780F03-A63C-4162-AB70-CF55F273D78B}"/>
                </a:ext>
              </a:extLst>
            </p:cNvPr>
            <p:cNvSpPr/>
            <p:nvPr/>
          </p:nvSpPr>
          <p:spPr>
            <a:xfrm>
              <a:off x="7096940" y="3516592"/>
              <a:ext cx="9525" cy="9525"/>
            </a:xfrm>
            <a:custGeom>
              <a:avLst/>
              <a:gdLst>
                <a:gd name="connsiteX0" fmla="*/ 42 w 9525"/>
                <a:gd name="connsiteY0" fmla="*/ 4991 h 0"/>
                <a:gd name="connsiteX1" fmla="*/ 16615 w 9525"/>
                <a:gd name="connsiteY1" fmla="*/ 3562 h 0"/>
                <a:gd name="connsiteX2" fmla="*/ 42 w 9525"/>
                <a:gd name="connsiteY2" fmla="*/ 4991 h 0"/>
              </a:gdLst>
              <a:ahLst/>
              <a:cxnLst>
                <a:cxn ang="0">
                  <a:pos x="connsiteX0" y="connsiteY0"/>
                </a:cxn>
                <a:cxn ang="0">
                  <a:pos x="connsiteX1" y="connsiteY1"/>
                </a:cxn>
                <a:cxn ang="0">
                  <a:pos x="connsiteX2" y="connsiteY2"/>
                </a:cxn>
              </a:cxnLst>
              <a:rect l="l" t="t" r="r" b="b"/>
              <a:pathLst>
                <a:path w="9525">
                  <a:moveTo>
                    <a:pt x="42" y="4991"/>
                  </a:moveTo>
                  <a:cubicBezTo>
                    <a:pt x="4043" y="6610"/>
                    <a:pt x="10234" y="5277"/>
                    <a:pt x="16615" y="3562"/>
                  </a:cubicBezTo>
                  <a:cubicBezTo>
                    <a:pt x="17949" y="-3677"/>
                    <a:pt x="-1006" y="1848"/>
                    <a:pt x="42" y="4991"/>
                  </a:cubicBezTo>
                  <a:close/>
                </a:path>
              </a:pathLst>
            </a:custGeom>
            <a:grp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4D9809F7-3391-4278-8348-B8798B268684}"/>
                </a:ext>
              </a:extLst>
            </p:cNvPr>
            <p:cNvSpPr/>
            <p:nvPr/>
          </p:nvSpPr>
          <p:spPr>
            <a:xfrm>
              <a:off x="7105261" y="3494723"/>
              <a:ext cx="38100" cy="9525"/>
            </a:xfrm>
            <a:custGeom>
              <a:avLst/>
              <a:gdLst>
                <a:gd name="connsiteX0" fmla="*/ 388 w 38100"/>
                <a:gd name="connsiteY0" fmla="*/ 11811 h 9525"/>
                <a:gd name="connsiteX1" fmla="*/ 44393 w 38100"/>
                <a:gd name="connsiteY1" fmla="*/ 0 h 9525"/>
                <a:gd name="connsiteX2" fmla="*/ 12009 w 38100"/>
                <a:gd name="connsiteY2" fmla="*/ 4858 h 9525"/>
                <a:gd name="connsiteX3" fmla="*/ 388 w 38100"/>
                <a:gd name="connsiteY3" fmla="*/ 11811 h 9525"/>
              </a:gdLst>
              <a:ahLst/>
              <a:cxnLst>
                <a:cxn ang="0">
                  <a:pos x="connsiteX0" y="connsiteY0"/>
                </a:cxn>
                <a:cxn ang="0">
                  <a:pos x="connsiteX1" y="connsiteY1"/>
                </a:cxn>
                <a:cxn ang="0">
                  <a:pos x="connsiteX2" y="connsiteY2"/>
                </a:cxn>
                <a:cxn ang="0">
                  <a:pos x="connsiteX3" y="connsiteY3"/>
                </a:cxn>
              </a:cxnLst>
              <a:rect l="l" t="t" r="r" b="b"/>
              <a:pathLst>
                <a:path w="38100" h="9525">
                  <a:moveTo>
                    <a:pt x="388" y="11811"/>
                  </a:moveTo>
                  <a:cubicBezTo>
                    <a:pt x="11437" y="12002"/>
                    <a:pt x="43917" y="7906"/>
                    <a:pt x="44393" y="0"/>
                  </a:cubicBezTo>
                  <a:cubicBezTo>
                    <a:pt x="32964" y="2572"/>
                    <a:pt x="20962" y="5810"/>
                    <a:pt x="12009" y="4858"/>
                  </a:cubicBezTo>
                  <a:cubicBezTo>
                    <a:pt x="15342" y="10287"/>
                    <a:pt x="-2850" y="6477"/>
                    <a:pt x="388" y="11811"/>
                  </a:cubicBezTo>
                  <a:close/>
                </a:path>
              </a:pathLst>
            </a:custGeom>
            <a:grp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60C058F5-7620-4EB0-8ECB-2A97A249FAC6}"/>
                </a:ext>
              </a:extLst>
            </p:cNvPr>
            <p:cNvSpPr/>
            <p:nvPr/>
          </p:nvSpPr>
          <p:spPr>
            <a:xfrm>
              <a:off x="6907973" y="3594637"/>
              <a:ext cx="9525" cy="9525"/>
            </a:xfrm>
            <a:custGeom>
              <a:avLst/>
              <a:gdLst>
                <a:gd name="connsiteX0" fmla="*/ 128 w 9525"/>
                <a:gd name="connsiteY0" fmla="*/ 860 h 9525"/>
                <a:gd name="connsiteX1" fmla="*/ 509 w 9525"/>
                <a:gd name="connsiteY1" fmla="*/ 9527 h 9525"/>
                <a:gd name="connsiteX2" fmla="*/ 128 w 9525"/>
                <a:gd name="connsiteY2" fmla="*/ 860 h 9525"/>
              </a:gdLst>
              <a:ahLst/>
              <a:cxnLst>
                <a:cxn ang="0">
                  <a:pos x="connsiteX0" y="connsiteY0"/>
                </a:cxn>
                <a:cxn ang="0">
                  <a:pos x="connsiteX1" y="connsiteY1"/>
                </a:cxn>
                <a:cxn ang="0">
                  <a:pos x="connsiteX2" y="connsiteY2"/>
                </a:cxn>
              </a:cxnLst>
              <a:rect l="l" t="t" r="r" b="b"/>
              <a:pathLst>
                <a:path w="9525" h="9525">
                  <a:moveTo>
                    <a:pt x="128" y="860"/>
                  </a:moveTo>
                  <a:cubicBezTo>
                    <a:pt x="2128" y="4574"/>
                    <a:pt x="-1205" y="6003"/>
                    <a:pt x="509" y="9527"/>
                  </a:cubicBezTo>
                  <a:cubicBezTo>
                    <a:pt x="16511" y="9718"/>
                    <a:pt x="13654" y="-3427"/>
                    <a:pt x="128" y="860"/>
                  </a:cubicBezTo>
                  <a:close/>
                </a:path>
              </a:pathLst>
            </a:custGeom>
            <a:grp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E8FFC787-5BFE-401A-A854-84ED7CC74AA0}"/>
                </a:ext>
              </a:extLst>
            </p:cNvPr>
            <p:cNvSpPr/>
            <p:nvPr/>
          </p:nvSpPr>
          <p:spPr>
            <a:xfrm>
              <a:off x="6837754" y="3604641"/>
              <a:ext cx="9525" cy="9525"/>
            </a:xfrm>
            <a:custGeom>
              <a:avLst/>
              <a:gdLst>
                <a:gd name="connsiteX0" fmla="*/ 8244 w 9525"/>
                <a:gd name="connsiteY0" fmla="*/ 0 h 9525"/>
                <a:gd name="connsiteX1" fmla="*/ 1481 w 9525"/>
                <a:gd name="connsiteY1" fmla="*/ 12382 h 9525"/>
                <a:gd name="connsiteX2" fmla="*/ 8244 w 9525"/>
                <a:gd name="connsiteY2" fmla="*/ 0 h 9525"/>
              </a:gdLst>
              <a:ahLst/>
              <a:cxnLst>
                <a:cxn ang="0">
                  <a:pos x="connsiteX0" y="connsiteY0"/>
                </a:cxn>
                <a:cxn ang="0">
                  <a:pos x="connsiteX1" y="connsiteY1"/>
                </a:cxn>
                <a:cxn ang="0">
                  <a:pos x="connsiteX2" y="connsiteY2"/>
                </a:cxn>
              </a:cxnLst>
              <a:rect l="l" t="t" r="r" b="b"/>
              <a:pathLst>
                <a:path w="9525" h="9525">
                  <a:moveTo>
                    <a:pt x="8244" y="0"/>
                  </a:moveTo>
                  <a:cubicBezTo>
                    <a:pt x="13102" y="7144"/>
                    <a:pt x="-5186" y="4477"/>
                    <a:pt x="1481" y="12382"/>
                  </a:cubicBezTo>
                  <a:cubicBezTo>
                    <a:pt x="11006" y="12382"/>
                    <a:pt x="16721" y="2096"/>
                    <a:pt x="8244" y="0"/>
                  </a:cubicBezTo>
                  <a:close/>
                </a:path>
              </a:pathLst>
            </a:custGeom>
            <a:grpFill/>
            <a:ln w="9525" cap="flat">
              <a:noFill/>
              <a:prstDash val="solid"/>
              <a:miter/>
            </a:ln>
          </p:spPr>
          <p:txBody>
            <a:bodyPr rtlCol="0" anchor="ctr"/>
            <a:lstStyle/>
            <a:p>
              <a:endParaRPr lang="en-US" noProof="0"/>
            </a:p>
          </p:txBody>
        </p:sp>
        <p:sp>
          <p:nvSpPr>
            <p:cNvPr id="192" name="Freeform: Shape 191">
              <a:extLst>
                <a:ext uri="{FF2B5EF4-FFF2-40B4-BE49-F238E27FC236}">
                  <a16:creationId xmlns:a16="http://schemas.microsoft.com/office/drawing/2014/main" id="{1DC7C928-9C00-4631-8F38-B882710D5FC3}"/>
                </a:ext>
              </a:extLst>
            </p:cNvPr>
            <p:cNvSpPr/>
            <p:nvPr/>
          </p:nvSpPr>
          <p:spPr>
            <a:xfrm>
              <a:off x="6789512" y="3619595"/>
              <a:ext cx="9525" cy="9525"/>
            </a:xfrm>
            <a:custGeom>
              <a:avLst/>
              <a:gdLst>
                <a:gd name="connsiteX0" fmla="*/ 479 w 0"/>
                <a:gd name="connsiteY0" fmla="*/ 10382 h 9525"/>
                <a:gd name="connsiteX1" fmla="*/ 8004 w 0"/>
                <a:gd name="connsiteY1" fmla="*/ 0 h 9525"/>
                <a:gd name="connsiteX2" fmla="*/ 479 w 0"/>
                <a:gd name="connsiteY2" fmla="*/ 10382 h 9525"/>
              </a:gdLst>
              <a:ahLst/>
              <a:cxnLst>
                <a:cxn ang="0">
                  <a:pos x="connsiteX0" y="connsiteY0"/>
                </a:cxn>
                <a:cxn ang="0">
                  <a:pos x="connsiteX1" y="connsiteY1"/>
                </a:cxn>
                <a:cxn ang="0">
                  <a:pos x="connsiteX2" y="connsiteY2"/>
                </a:cxn>
              </a:cxnLst>
              <a:rect l="l" t="t" r="r" b="b"/>
              <a:pathLst>
                <a:path h="9525">
                  <a:moveTo>
                    <a:pt x="479" y="10382"/>
                  </a:moveTo>
                  <a:cubicBezTo>
                    <a:pt x="9814" y="9811"/>
                    <a:pt x="8861" y="4858"/>
                    <a:pt x="8004" y="0"/>
                  </a:cubicBezTo>
                  <a:cubicBezTo>
                    <a:pt x="1337" y="1715"/>
                    <a:pt x="-1140" y="5144"/>
                    <a:pt x="479" y="10382"/>
                  </a:cubicBezTo>
                  <a:close/>
                </a:path>
              </a:pathLst>
            </a:custGeom>
            <a:grpFill/>
            <a:ln w="9525" cap="flat">
              <a:noFill/>
              <a:prstDash val="solid"/>
              <a:miter/>
            </a:ln>
          </p:spPr>
          <p:txBody>
            <a:bodyPr rtlCol="0" anchor="ctr"/>
            <a:lstStyle/>
            <a:p>
              <a:endParaRPr lang="en-US" noProof="0"/>
            </a:p>
          </p:txBody>
        </p:sp>
        <p:sp>
          <p:nvSpPr>
            <p:cNvPr id="193" name="Freeform: Shape 192">
              <a:extLst>
                <a:ext uri="{FF2B5EF4-FFF2-40B4-BE49-F238E27FC236}">
                  <a16:creationId xmlns:a16="http://schemas.microsoft.com/office/drawing/2014/main" id="{F5A42030-4FFF-4777-A27A-023F9BB10AD9}"/>
                </a:ext>
              </a:extLst>
            </p:cNvPr>
            <p:cNvSpPr/>
            <p:nvPr/>
          </p:nvSpPr>
          <p:spPr>
            <a:xfrm>
              <a:off x="6812167" y="3570890"/>
              <a:ext cx="9525" cy="9525"/>
            </a:xfrm>
            <a:custGeom>
              <a:avLst/>
              <a:gdLst>
                <a:gd name="connsiteX0" fmla="*/ 113 w 0"/>
                <a:gd name="connsiteY0" fmla="*/ 3938 h 0"/>
                <a:gd name="connsiteX1" fmla="*/ 7257 w 0"/>
                <a:gd name="connsiteY1" fmla="*/ 223 h 0"/>
                <a:gd name="connsiteX2" fmla="*/ 113 w 0"/>
                <a:gd name="connsiteY2" fmla="*/ 3938 h 0"/>
              </a:gdLst>
              <a:ahLst/>
              <a:cxnLst>
                <a:cxn ang="0">
                  <a:pos x="connsiteX0" y="connsiteY0"/>
                </a:cxn>
                <a:cxn ang="0">
                  <a:pos x="connsiteX1" y="connsiteY1"/>
                </a:cxn>
                <a:cxn ang="0">
                  <a:pos x="connsiteX2" y="connsiteY2"/>
                </a:cxn>
              </a:cxnLst>
              <a:rect l="l" t="t" r="r" b="b"/>
              <a:pathLst>
                <a:path>
                  <a:moveTo>
                    <a:pt x="113" y="3938"/>
                  </a:moveTo>
                  <a:cubicBezTo>
                    <a:pt x="-1221" y="8510"/>
                    <a:pt x="9733" y="1271"/>
                    <a:pt x="7257" y="223"/>
                  </a:cubicBezTo>
                  <a:cubicBezTo>
                    <a:pt x="4399" y="-1015"/>
                    <a:pt x="303" y="3271"/>
                    <a:pt x="113" y="3938"/>
                  </a:cubicBezTo>
                  <a:close/>
                </a:path>
              </a:pathLst>
            </a:custGeom>
            <a:grpFill/>
            <a:ln w="9525" cap="flat">
              <a:noFill/>
              <a:prstDash val="solid"/>
              <a:miter/>
            </a:ln>
          </p:spPr>
          <p:txBody>
            <a:bodyPr rtlCol="0" anchor="ctr"/>
            <a:lstStyle/>
            <a:p>
              <a:endParaRPr lang="en-US" noProof="0"/>
            </a:p>
          </p:txBody>
        </p:sp>
        <p:sp>
          <p:nvSpPr>
            <p:cNvPr id="194" name="Freeform: Shape 193">
              <a:extLst>
                <a:ext uri="{FF2B5EF4-FFF2-40B4-BE49-F238E27FC236}">
                  <a16:creationId xmlns:a16="http://schemas.microsoft.com/office/drawing/2014/main" id="{FCD991F0-1901-4392-87E1-94C11360D7C7}"/>
                </a:ext>
              </a:extLst>
            </p:cNvPr>
            <p:cNvSpPr/>
            <p:nvPr/>
          </p:nvSpPr>
          <p:spPr>
            <a:xfrm>
              <a:off x="6743318" y="3615783"/>
              <a:ext cx="38100" cy="9525"/>
            </a:xfrm>
            <a:custGeom>
              <a:avLst/>
              <a:gdLst>
                <a:gd name="connsiteX0" fmla="*/ 0 w 38100"/>
                <a:gd name="connsiteY0" fmla="*/ 11242 h 9525"/>
                <a:gd name="connsiteX1" fmla="*/ 27813 w 38100"/>
                <a:gd name="connsiteY1" fmla="*/ 9527 h 9525"/>
                <a:gd name="connsiteX2" fmla="*/ 28194 w 38100"/>
                <a:gd name="connsiteY2" fmla="*/ 18195 h 9525"/>
                <a:gd name="connsiteX3" fmla="*/ 36481 w 38100"/>
                <a:gd name="connsiteY3" fmla="*/ 9813 h 9525"/>
                <a:gd name="connsiteX4" fmla="*/ 41434 w 38100"/>
                <a:gd name="connsiteY4" fmla="*/ 2 h 9525"/>
                <a:gd name="connsiteX5" fmla="*/ 0 w 38100"/>
                <a:gd name="connsiteY5" fmla="*/ 1124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
                  <a:moveTo>
                    <a:pt x="0" y="11242"/>
                  </a:moveTo>
                  <a:cubicBezTo>
                    <a:pt x="9525" y="10384"/>
                    <a:pt x="23908" y="2764"/>
                    <a:pt x="27813" y="9527"/>
                  </a:cubicBezTo>
                  <a:cubicBezTo>
                    <a:pt x="28004" y="12480"/>
                    <a:pt x="25527" y="14194"/>
                    <a:pt x="28194" y="18195"/>
                  </a:cubicBezTo>
                  <a:cubicBezTo>
                    <a:pt x="37338" y="18100"/>
                    <a:pt x="31718" y="11718"/>
                    <a:pt x="36481" y="9813"/>
                  </a:cubicBezTo>
                  <a:cubicBezTo>
                    <a:pt x="36100" y="5717"/>
                    <a:pt x="46101" y="6003"/>
                    <a:pt x="41434" y="2"/>
                  </a:cubicBezTo>
                  <a:cubicBezTo>
                    <a:pt x="30385" y="-93"/>
                    <a:pt x="3620" y="2955"/>
                    <a:pt x="0" y="11242"/>
                  </a:cubicBezTo>
                  <a:close/>
                </a:path>
              </a:pathLst>
            </a:custGeom>
            <a:grpFill/>
            <a:ln w="9525" cap="flat">
              <a:noFill/>
              <a:prstDash val="solid"/>
              <a:miter/>
            </a:ln>
          </p:spPr>
          <p:txBody>
            <a:bodyPr rtlCol="0" anchor="ctr"/>
            <a:lstStyle/>
            <a:p>
              <a:endParaRPr lang="en-US" noProof="0"/>
            </a:p>
          </p:txBody>
        </p:sp>
        <p:sp>
          <p:nvSpPr>
            <p:cNvPr id="195" name="Freeform: Shape 194">
              <a:extLst>
                <a:ext uri="{FF2B5EF4-FFF2-40B4-BE49-F238E27FC236}">
                  <a16:creationId xmlns:a16="http://schemas.microsoft.com/office/drawing/2014/main" id="{8ECE47EC-8647-4269-BA1F-7BBF35B3EF70}"/>
                </a:ext>
              </a:extLst>
            </p:cNvPr>
            <p:cNvSpPr/>
            <p:nvPr/>
          </p:nvSpPr>
          <p:spPr>
            <a:xfrm>
              <a:off x="6740262" y="3628997"/>
              <a:ext cx="9525" cy="9525"/>
            </a:xfrm>
            <a:custGeom>
              <a:avLst/>
              <a:gdLst>
                <a:gd name="connsiteX0" fmla="*/ 3818 w 0"/>
                <a:gd name="connsiteY0" fmla="*/ 28 h 0"/>
                <a:gd name="connsiteX1" fmla="*/ 770 w 0"/>
                <a:gd name="connsiteY1" fmla="*/ 7267 h 0"/>
                <a:gd name="connsiteX2" fmla="*/ 8676 w 0"/>
                <a:gd name="connsiteY2" fmla="*/ 5552 h 0"/>
                <a:gd name="connsiteX3" fmla="*/ 3818 w 0"/>
                <a:gd name="connsiteY3" fmla="*/ 28 h 0"/>
              </a:gdLst>
              <a:ahLst/>
              <a:cxnLst>
                <a:cxn ang="0">
                  <a:pos x="connsiteX0" y="connsiteY0"/>
                </a:cxn>
                <a:cxn ang="0">
                  <a:pos x="connsiteX1" y="connsiteY1"/>
                </a:cxn>
                <a:cxn ang="0">
                  <a:pos x="connsiteX2" y="connsiteY2"/>
                </a:cxn>
                <a:cxn ang="0">
                  <a:pos x="connsiteX3" y="connsiteY3"/>
                </a:cxn>
              </a:cxnLst>
              <a:rect l="l" t="t" r="r" b="b"/>
              <a:pathLst>
                <a:path>
                  <a:moveTo>
                    <a:pt x="3818" y="28"/>
                  </a:moveTo>
                  <a:cubicBezTo>
                    <a:pt x="4771" y="3266"/>
                    <a:pt x="-2278" y="3076"/>
                    <a:pt x="770" y="7267"/>
                  </a:cubicBezTo>
                  <a:cubicBezTo>
                    <a:pt x="3437" y="6695"/>
                    <a:pt x="6009" y="6124"/>
                    <a:pt x="8676" y="5552"/>
                  </a:cubicBezTo>
                  <a:cubicBezTo>
                    <a:pt x="7438" y="3266"/>
                    <a:pt x="7057" y="-353"/>
                    <a:pt x="3818" y="28"/>
                  </a:cubicBezTo>
                  <a:close/>
                </a:path>
              </a:pathLst>
            </a:custGeom>
            <a:grpFill/>
            <a:ln w="9525" cap="flat">
              <a:noFill/>
              <a:prstDash val="solid"/>
              <a:miter/>
            </a:ln>
          </p:spPr>
          <p:txBody>
            <a:bodyPr rtlCol="0" anchor="ctr"/>
            <a:lstStyle/>
            <a:p>
              <a:endParaRPr lang="en-US" noProof="0"/>
            </a:p>
          </p:txBody>
        </p:sp>
        <p:sp>
          <p:nvSpPr>
            <p:cNvPr id="196" name="Freeform: Shape 195">
              <a:extLst>
                <a:ext uri="{FF2B5EF4-FFF2-40B4-BE49-F238E27FC236}">
                  <a16:creationId xmlns:a16="http://schemas.microsoft.com/office/drawing/2014/main" id="{F66B341E-C7EB-4057-A044-4ACA6B7C3A1E}"/>
                </a:ext>
              </a:extLst>
            </p:cNvPr>
            <p:cNvSpPr/>
            <p:nvPr/>
          </p:nvSpPr>
          <p:spPr>
            <a:xfrm>
              <a:off x="6839331" y="3565303"/>
              <a:ext cx="9525" cy="9525"/>
            </a:xfrm>
            <a:custGeom>
              <a:avLst/>
              <a:gdLst>
                <a:gd name="connsiteX0" fmla="*/ 0 w 0"/>
                <a:gd name="connsiteY0" fmla="*/ 5810 h 0"/>
                <a:gd name="connsiteX1" fmla="*/ 6382 w 0"/>
                <a:gd name="connsiteY1" fmla="*/ 0 h 0"/>
                <a:gd name="connsiteX2" fmla="*/ 0 w 0"/>
                <a:gd name="connsiteY2" fmla="*/ 5810 h 0"/>
              </a:gdLst>
              <a:ahLst/>
              <a:cxnLst>
                <a:cxn ang="0">
                  <a:pos x="connsiteX0" y="connsiteY0"/>
                </a:cxn>
                <a:cxn ang="0">
                  <a:pos x="connsiteX1" y="connsiteY1"/>
                </a:cxn>
                <a:cxn ang="0">
                  <a:pos x="connsiteX2" y="connsiteY2"/>
                </a:cxn>
              </a:cxnLst>
              <a:rect l="l" t="t" r="r" b="b"/>
              <a:pathLst>
                <a:path>
                  <a:moveTo>
                    <a:pt x="0" y="5810"/>
                  </a:moveTo>
                  <a:cubicBezTo>
                    <a:pt x="4572" y="4953"/>
                    <a:pt x="6191" y="2762"/>
                    <a:pt x="6382" y="0"/>
                  </a:cubicBezTo>
                  <a:cubicBezTo>
                    <a:pt x="1810" y="953"/>
                    <a:pt x="286" y="3048"/>
                    <a:pt x="0" y="5810"/>
                  </a:cubicBezTo>
                  <a:close/>
                </a:path>
              </a:pathLst>
            </a:custGeom>
            <a:grpFill/>
            <a:ln w="9525" cap="flat">
              <a:noFill/>
              <a:prstDash val="solid"/>
              <a:miter/>
            </a:ln>
          </p:spPr>
          <p:txBody>
            <a:bodyPr rtlCol="0" anchor="ctr"/>
            <a:lstStyle/>
            <a:p>
              <a:endParaRPr lang="en-US" noProof="0"/>
            </a:p>
          </p:txBody>
        </p:sp>
        <p:sp>
          <p:nvSpPr>
            <p:cNvPr id="197" name="Freeform: Shape 196">
              <a:extLst>
                <a:ext uri="{FF2B5EF4-FFF2-40B4-BE49-F238E27FC236}">
                  <a16:creationId xmlns:a16="http://schemas.microsoft.com/office/drawing/2014/main" id="{BF945FAC-AA6D-419B-9472-3EE9D8412AF4}"/>
                </a:ext>
              </a:extLst>
            </p:cNvPr>
            <p:cNvSpPr/>
            <p:nvPr/>
          </p:nvSpPr>
          <p:spPr>
            <a:xfrm>
              <a:off x="7171494" y="3513963"/>
              <a:ext cx="9525" cy="9525"/>
            </a:xfrm>
            <a:custGeom>
              <a:avLst/>
              <a:gdLst>
                <a:gd name="connsiteX0" fmla="*/ 640 w 9525"/>
                <a:gd name="connsiteY0" fmla="*/ 10954 h 9525"/>
                <a:gd name="connsiteX1" fmla="*/ 10832 w 9525"/>
                <a:gd name="connsiteY1" fmla="*/ 0 h 9525"/>
                <a:gd name="connsiteX2" fmla="*/ 640 w 9525"/>
                <a:gd name="connsiteY2" fmla="*/ 10954 h 9525"/>
              </a:gdLst>
              <a:ahLst/>
              <a:cxnLst>
                <a:cxn ang="0">
                  <a:pos x="connsiteX0" y="connsiteY0"/>
                </a:cxn>
                <a:cxn ang="0">
                  <a:pos x="connsiteX1" y="connsiteY1"/>
                </a:cxn>
                <a:cxn ang="0">
                  <a:pos x="connsiteX2" y="connsiteY2"/>
                </a:cxn>
              </a:cxnLst>
              <a:rect l="l" t="t" r="r" b="b"/>
              <a:pathLst>
                <a:path w="9525" h="9525">
                  <a:moveTo>
                    <a:pt x="640" y="10954"/>
                  </a:moveTo>
                  <a:cubicBezTo>
                    <a:pt x="11117" y="10287"/>
                    <a:pt x="12641" y="5906"/>
                    <a:pt x="10832" y="0"/>
                  </a:cubicBezTo>
                  <a:cubicBezTo>
                    <a:pt x="449" y="572"/>
                    <a:pt x="-1170" y="5048"/>
                    <a:pt x="640" y="10954"/>
                  </a:cubicBezTo>
                  <a:close/>
                </a:path>
              </a:pathLst>
            </a:custGeom>
            <a:grpFill/>
            <a:ln w="9525" cap="flat">
              <a:noFill/>
              <a:prstDash val="solid"/>
              <a:miter/>
            </a:ln>
          </p:spPr>
          <p:txBody>
            <a:bodyPr rtlCol="0" anchor="ctr"/>
            <a:lstStyle/>
            <a:p>
              <a:endParaRPr lang="en-US" noProof="0"/>
            </a:p>
          </p:txBody>
        </p:sp>
        <p:sp>
          <p:nvSpPr>
            <p:cNvPr id="198" name="Freeform: Shape 197">
              <a:extLst>
                <a:ext uri="{FF2B5EF4-FFF2-40B4-BE49-F238E27FC236}">
                  <a16:creationId xmlns:a16="http://schemas.microsoft.com/office/drawing/2014/main" id="{E859B5E4-FE66-4A26-9962-15BE1ADBC6DD}"/>
                </a:ext>
              </a:extLst>
            </p:cNvPr>
            <p:cNvSpPr/>
            <p:nvPr/>
          </p:nvSpPr>
          <p:spPr>
            <a:xfrm>
              <a:off x="6889051" y="3549742"/>
              <a:ext cx="19050" cy="9525"/>
            </a:xfrm>
            <a:custGeom>
              <a:avLst/>
              <a:gdLst>
                <a:gd name="connsiteX0" fmla="*/ 20669 w 19050"/>
                <a:gd name="connsiteY0" fmla="*/ 3845 h 0"/>
                <a:gd name="connsiteX1" fmla="*/ 0 w 19050"/>
                <a:gd name="connsiteY1" fmla="*/ 1749 h 0"/>
                <a:gd name="connsiteX2" fmla="*/ 20669 w 19050"/>
                <a:gd name="connsiteY2" fmla="*/ 3845 h 0"/>
              </a:gdLst>
              <a:ahLst/>
              <a:cxnLst>
                <a:cxn ang="0">
                  <a:pos x="connsiteX0" y="connsiteY0"/>
                </a:cxn>
                <a:cxn ang="0">
                  <a:pos x="connsiteX1" y="connsiteY1"/>
                </a:cxn>
                <a:cxn ang="0">
                  <a:pos x="connsiteX2" y="connsiteY2"/>
                </a:cxn>
              </a:cxnLst>
              <a:rect l="l" t="t" r="r" b="b"/>
              <a:pathLst>
                <a:path w="19050">
                  <a:moveTo>
                    <a:pt x="20669" y="3845"/>
                  </a:moveTo>
                  <a:cubicBezTo>
                    <a:pt x="17812" y="-2442"/>
                    <a:pt x="8191" y="606"/>
                    <a:pt x="0" y="1749"/>
                  </a:cubicBezTo>
                  <a:cubicBezTo>
                    <a:pt x="3143" y="12608"/>
                    <a:pt x="11906" y="6607"/>
                    <a:pt x="20669" y="3845"/>
                  </a:cubicBezTo>
                  <a:close/>
                </a:path>
              </a:pathLst>
            </a:custGeom>
            <a:grpFill/>
            <a:ln w="9525" cap="flat">
              <a:noFill/>
              <a:prstDash val="solid"/>
              <a:miter/>
            </a:ln>
          </p:spPr>
          <p:txBody>
            <a:bodyPr rtlCol="0" anchor="ctr"/>
            <a:lstStyle/>
            <a:p>
              <a:endParaRPr lang="en-US" noProof="0"/>
            </a:p>
          </p:txBody>
        </p:sp>
        <p:sp>
          <p:nvSpPr>
            <p:cNvPr id="199" name="Freeform: Shape 198">
              <a:extLst>
                <a:ext uri="{FF2B5EF4-FFF2-40B4-BE49-F238E27FC236}">
                  <a16:creationId xmlns:a16="http://schemas.microsoft.com/office/drawing/2014/main" id="{60E5BEE5-5EB0-497A-8FA3-108CE7C766C2}"/>
                </a:ext>
              </a:extLst>
            </p:cNvPr>
            <p:cNvSpPr/>
            <p:nvPr/>
          </p:nvSpPr>
          <p:spPr>
            <a:xfrm>
              <a:off x="6920814" y="3578171"/>
              <a:ext cx="28575" cy="19050"/>
            </a:xfrm>
            <a:custGeom>
              <a:avLst/>
              <a:gdLst>
                <a:gd name="connsiteX0" fmla="*/ 23768 w 28575"/>
                <a:gd name="connsiteY0" fmla="*/ 657 h 19050"/>
                <a:gd name="connsiteX1" fmla="*/ 51 w 28575"/>
                <a:gd name="connsiteY1" fmla="*/ 5801 h 19050"/>
                <a:gd name="connsiteX2" fmla="*/ 6432 w 28575"/>
                <a:gd name="connsiteY2" fmla="*/ 15326 h 19050"/>
                <a:gd name="connsiteX3" fmla="*/ 1956 w 28575"/>
                <a:gd name="connsiteY3" fmla="*/ 18469 h 19050"/>
                <a:gd name="connsiteX4" fmla="*/ 6052 w 28575"/>
                <a:gd name="connsiteY4" fmla="*/ 21898 h 19050"/>
                <a:gd name="connsiteX5" fmla="*/ 29007 w 28575"/>
                <a:gd name="connsiteY5" fmla="*/ 14754 h 19050"/>
                <a:gd name="connsiteX6" fmla="*/ 23768 w 28575"/>
                <a:gd name="connsiteY6" fmla="*/ 6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3768" y="657"/>
                  </a:moveTo>
                  <a:cubicBezTo>
                    <a:pt x="18434" y="-1438"/>
                    <a:pt x="3194" y="1800"/>
                    <a:pt x="51" y="5801"/>
                  </a:cubicBezTo>
                  <a:cubicBezTo>
                    <a:pt x="-616" y="12087"/>
                    <a:pt x="5480" y="11897"/>
                    <a:pt x="6432" y="15326"/>
                  </a:cubicBezTo>
                  <a:cubicBezTo>
                    <a:pt x="6432" y="15421"/>
                    <a:pt x="1861" y="17993"/>
                    <a:pt x="1956" y="18469"/>
                  </a:cubicBezTo>
                  <a:cubicBezTo>
                    <a:pt x="1956" y="20469"/>
                    <a:pt x="5575" y="20374"/>
                    <a:pt x="6052" y="21898"/>
                  </a:cubicBezTo>
                  <a:cubicBezTo>
                    <a:pt x="18339" y="19898"/>
                    <a:pt x="21482" y="20755"/>
                    <a:pt x="29007" y="14754"/>
                  </a:cubicBezTo>
                  <a:cubicBezTo>
                    <a:pt x="24149" y="9706"/>
                    <a:pt x="23197" y="6944"/>
                    <a:pt x="23768" y="657"/>
                  </a:cubicBezTo>
                  <a:close/>
                </a:path>
              </a:pathLst>
            </a:custGeom>
            <a:grpFill/>
            <a:ln w="9525" cap="flat">
              <a:noFill/>
              <a:prstDash val="solid"/>
              <a:miter/>
            </a:ln>
          </p:spPr>
          <p:txBody>
            <a:bodyPr rtlCol="0" anchor="ctr"/>
            <a:lstStyle/>
            <a:p>
              <a:endParaRPr lang="en-US" noProof="0"/>
            </a:p>
          </p:txBody>
        </p:sp>
        <p:sp>
          <p:nvSpPr>
            <p:cNvPr id="200" name="Freeform: Shape 199">
              <a:extLst>
                <a:ext uri="{FF2B5EF4-FFF2-40B4-BE49-F238E27FC236}">
                  <a16:creationId xmlns:a16="http://schemas.microsoft.com/office/drawing/2014/main" id="{3886ABC2-8B89-444F-8769-586BE3273881}"/>
                </a:ext>
              </a:extLst>
            </p:cNvPr>
            <p:cNvSpPr/>
            <p:nvPr/>
          </p:nvSpPr>
          <p:spPr>
            <a:xfrm>
              <a:off x="6847365" y="3569398"/>
              <a:ext cx="19050" cy="9525"/>
            </a:xfrm>
            <a:custGeom>
              <a:avLst/>
              <a:gdLst>
                <a:gd name="connsiteX0" fmla="*/ 19778 w 19050"/>
                <a:gd name="connsiteY0" fmla="*/ 0 h 9525"/>
                <a:gd name="connsiteX1" fmla="*/ 157 w 19050"/>
                <a:gd name="connsiteY1" fmla="*/ 8668 h 9525"/>
                <a:gd name="connsiteX2" fmla="*/ 19778 w 19050"/>
                <a:gd name="connsiteY2" fmla="*/ 0 h 9525"/>
              </a:gdLst>
              <a:ahLst/>
              <a:cxnLst>
                <a:cxn ang="0">
                  <a:pos x="connsiteX0" y="connsiteY0"/>
                </a:cxn>
                <a:cxn ang="0">
                  <a:pos x="connsiteX1" y="connsiteY1"/>
                </a:cxn>
                <a:cxn ang="0">
                  <a:pos x="connsiteX2" y="connsiteY2"/>
                </a:cxn>
              </a:cxnLst>
              <a:rect l="l" t="t" r="r" b="b"/>
              <a:pathLst>
                <a:path w="19050" h="9525">
                  <a:moveTo>
                    <a:pt x="19778" y="0"/>
                  </a:moveTo>
                  <a:cubicBezTo>
                    <a:pt x="9777" y="2953"/>
                    <a:pt x="-1462" y="-1429"/>
                    <a:pt x="157" y="8668"/>
                  </a:cubicBezTo>
                  <a:cubicBezTo>
                    <a:pt x="5967" y="11906"/>
                    <a:pt x="27779" y="11240"/>
                    <a:pt x="19778" y="0"/>
                  </a:cubicBezTo>
                  <a:close/>
                </a:path>
              </a:pathLst>
            </a:custGeom>
            <a:grpFill/>
            <a:ln w="9525" cap="flat">
              <a:noFill/>
              <a:prstDash val="solid"/>
              <a:miter/>
            </a:ln>
          </p:spPr>
          <p:txBody>
            <a:bodyPr rtlCol="0" anchor="ctr"/>
            <a:lstStyle/>
            <a:p>
              <a:endParaRPr lang="en-US" noProof="0"/>
            </a:p>
          </p:txBody>
        </p:sp>
        <p:sp>
          <p:nvSpPr>
            <p:cNvPr id="201" name="Freeform: Shape 200">
              <a:extLst>
                <a:ext uri="{FF2B5EF4-FFF2-40B4-BE49-F238E27FC236}">
                  <a16:creationId xmlns:a16="http://schemas.microsoft.com/office/drawing/2014/main" id="{204E92A0-1F78-44D6-9032-3BB7A274D4A8}"/>
                </a:ext>
              </a:extLst>
            </p:cNvPr>
            <p:cNvSpPr/>
            <p:nvPr/>
          </p:nvSpPr>
          <p:spPr>
            <a:xfrm>
              <a:off x="6863846" y="3589687"/>
              <a:ext cx="28575" cy="19050"/>
            </a:xfrm>
            <a:custGeom>
              <a:avLst/>
              <a:gdLst>
                <a:gd name="connsiteX0" fmla="*/ 30729 w 28575"/>
                <a:gd name="connsiteY0" fmla="*/ 0 h 19050"/>
                <a:gd name="connsiteX1" fmla="*/ 1773 w 28575"/>
                <a:gd name="connsiteY1" fmla="*/ 6286 h 19050"/>
                <a:gd name="connsiteX2" fmla="*/ 10346 w 28575"/>
                <a:gd name="connsiteY2" fmla="*/ 21907 h 19050"/>
                <a:gd name="connsiteX3" fmla="*/ 26157 w 28575"/>
                <a:gd name="connsiteY3" fmla="*/ 18478 h 19050"/>
                <a:gd name="connsiteX4" fmla="*/ 37111 w 28575"/>
                <a:gd name="connsiteY4" fmla="*/ 9525 h 19050"/>
                <a:gd name="connsiteX5" fmla="*/ 30729 w 28575"/>
                <a:gd name="connsiteY5"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30729" y="0"/>
                  </a:moveTo>
                  <a:cubicBezTo>
                    <a:pt x="21109" y="2095"/>
                    <a:pt x="11394" y="4191"/>
                    <a:pt x="1773" y="6286"/>
                  </a:cubicBezTo>
                  <a:cubicBezTo>
                    <a:pt x="-2037" y="12573"/>
                    <a:pt x="59" y="21050"/>
                    <a:pt x="10346" y="21907"/>
                  </a:cubicBezTo>
                  <a:cubicBezTo>
                    <a:pt x="11870" y="16478"/>
                    <a:pt x="21585" y="20288"/>
                    <a:pt x="26157" y="18478"/>
                  </a:cubicBezTo>
                  <a:cubicBezTo>
                    <a:pt x="31301" y="16478"/>
                    <a:pt x="31777" y="10858"/>
                    <a:pt x="37111" y="9525"/>
                  </a:cubicBezTo>
                  <a:cubicBezTo>
                    <a:pt x="35492" y="3715"/>
                    <a:pt x="25491" y="7048"/>
                    <a:pt x="30729" y="0"/>
                  </a:cubicBezTo>
                  <a:close/>
                </a:path>
              </a:pathLst>
            </a:custGeom>
            <a:grpFill/>
            <a:ln w="9525" cap="flat">
              <a:noFill/>
              <a:prstDash val="solid"/>
              <a:miter/>
            </a:ln>
          </p:spPr>
          <p:txBody>
            <a:bodyPr rtlCol="0" anchor="ctr"/>
            <a:lstStyle/>
            <a:p>
              <a:endParaRPr lang="en-US" noProof="0"/>
            </a:p>
          </p:txBody>
        </p:sp>
        <p:sp>
          <p:nvSpPr>
            <p:cNvPr id="202" name="Freeform: Shape 201">
              <a:extLst>
                <a:ext uri="{FF2B5EF4-FFF2-40B4-BE49-F238E27FC236}">
                  <a16:creationId xmlns:a16="http://schemas.microsoft.com/office/drawing/2014/main" id="{764E99A6-9D50-4E24-8760-E11F45BDEA9D}"/>
                </a:ext>
              </a:extLst>
            </p:cNvPr>
            <p:cNvSpPr/>
            <p:nvPr/>
          </p:nvSpPr>
          <p:spPr>
            <a:xfrm>
              <a:off x="7329942" y="3464242"/>
              <a:ext cx="9525" cy="9525"/>
            </a:xfrm>
            <a:custGeom>
              <a:avLst/>
              <a:gdLst>
                <a:gd name="connsiteX0" fmla="*/ 10404 w 9525"/>
                <a:gd name="connsiteY0" fmla="*/ 0 h 0"/>
                <a:gd name="connsiteX1" fmla="*/ 1355 w 9525"/>
                <a:gd name="connsiteY1" fmla="*/ 6382 h 0"/>
                <a:gd name="connsiteX2" fmla="*/ 10404 w 9525"/>
                <a:gd name="connsiteY2" fmla="*/ 0 h 0"/>
              </a:gdLst>
              <a:ahLst/>
              <a:cxnLst>
                <a:cxn ang="0">
                  <a:pos x="connsiteX0" y="connsiteY0"/>
                </a:cxn>
                <a:cxn ang="0">
                  <a:pos x="connsiteX1" y="connsiteY1"/>
                </a:cxn>
                <a:cxn ang="0">
                  <a:pos x="connsiteX2" y="connsiteY2"/>
                </a:cxn>
              </a:cxnLst>
              <a:rect l="l" t="t" r="r" b="b"/>
              <a:pathLst>
                <a:path w="9525">
                  <a:moveTo>
                    <a:pt x="10404" y="0"/>
                  </a:moveTo>
                  <a:cubicBezTo>
                    <a:pt x="5927" y="1524"/>
                    <a:pt x="-3503" y="857"/>
                    <a:pt x="1355" y="6382"/>
                  </a:cubicBezTo>
                  <a:cubicBezTo>
                    <a:pt x="7641" y="5525"/>
                    <a:pt x="11165" y="3620"/>
                    <a:pt x="10404" y="0"/>
                  </a:cubicBezTo>
                  <a:close/>
                </a:path>
              </a:pathLst>
            </a:custGeom>
            <a:grpFill/>
            <a:ln w="9525" cap="flat">
              <a:noFill/>
              <a:prstDash val="solid"/>
              <a:miter/>
            </a:ln>
          </p:spPr>
          <p:txBody>
            <a:bodyPr rtlCol="0" anchor="ctr"/>
            <a:lstStyle/>
            <a:p>
              <a:endParaRPr lang="en-US" noProof="0"/>
            </a:p>
          </p:txBody>
        </p:sp>
        <p:sp>
          <p:nvSpPr>
            <p:cNvPr id="203" name="Freeform: Shape 202">
              <a:extLst>
                <a:ext uri="{FF2B5EF4-FFF2-40B4-BE49-F238E27FC236}">
                  <a16:creationId xmlns:a16="http://schemas.microsoft.com/office/drawing/2014/main" id="{DF739185-9AF1-4B79-B5F4-766DEBFA3EAC}"/>
                </a:ext>
              </a:extLst>
            </p:cNvPr>
            <p:cNvSpPr/>
            <p:nvPr/>
          </p:nvSpPr>
          <p:spPr>
            <a:xfrm>
              <a:off x="7657528" y="3382518"/>
              <a:ext cx="19050" cy="9525"/>
            </a:xfrm>
            <a:custGeom>
              <a:avLst/>
              <a:gdLst>
                <a:gd name="connsiteX0" fmla="*/ 0 w 19050"/>
                <a:gd name="connsiteY0" fmla="*/ 8287 h 0"/>
                <a:gd name="connsiteX1" fmla="*/ 28194 w 19050"/>
                <a:gd name="connsiteY1" fmla="*/ 0 h 0"/>
                <a:gd name="connsiteX2" fmla="*/ 0 w 19050"/>
                <a:gd name="connsiteY2" fmla="*/ 8287 h 0"/>
              </a:gdLst>
              <a:ahLst/>
              <a:cxnLst>
                <a:cxn ang="0">
                  <a:pos x="connsiteX0" y="connsiteY0"/>
                </a:cxn>
                <a:cxn ang="0">
                  <a:pos x="connsiteX1" y="connsiteY1"/>
                </a:cxn>
                <a:cxn ang="0">
                  <a:pos x="connsiteX2" y="connsiteY2"/>
                </a:cxn>
              </a:cxnLst>
              <a:rect l="l" t="t" r="r" b="b"/>
              <a:pathLst>
                <a:path w="19050">
                  <a:moveTo>
                    <a:pt x="0" y="8287"/>
                  </a:moveTo>
                  <a:cubicBezTo>
                    <a:pt x="10573" y="7715"/>
                    <a:pt x="24003" y="7144"/>
                    <a:pt x="28194" y="0"/>
                  </a:cubicBezTo>
                  <a:cubicBezTo>
                    <a:pt x="19812" y="3143"/>
                    <a:pt x="2762" y="2667"/>
                    <a:pt x="0" y="8287"/>
                  </a:cubicBezTo>
                  <a:close/>
                </a:path>
              </a:pathLst>
            </a:custGeom>
            <a:grpFill/>
            <a:ln w="9525" cap="flat">
              <a:noFill/>
              <a:prstDash val="solid"/>
              <a:miter/>
            </a:ln>
          </p:spPr>
          <p:txBody>
            <a:bodyPr rtlCol="0" anchor="ctr"/>
            <a:lstStyle/>
            <a:p>
              <a:endParaRPr lang="en-US" noProof="0"/>
            </a:p>
          </p:txBody>
        </p:sp>
        <p:sp>
          <p:nvSpPr>
            <p:cNvPr id="204" name="Freeform: Shape 203">
              <a:extLst>
                <a:ext uri="{FF2B5EF4-FFF2-40B4-BE49-F238E27FC236}">
                  <a16:creationId xmlns:a16="http://schemas.microsoft.com/office/drawing/2014/main" id="{A08AB7F3-7FE2-4C17-BE57-5854098A4B53}"/>
                </a:ext>
              </a:extLst>
            </p:cNvPr>
            <p:cNvSpPr/>
            <p:nvPr/>
          </p:nvSpPr>
          <p:spPr>
            <a:xfrm>
              <a:off x="4742146" y="3426809"/>
              <a:ext cx="9525" cy="9525"/>
            </a:xfrm>
            <a:custGeom>
              <a:avLst/>
              <a:gdLst>
                <a:gd name="connsiteX0" fmla="*/ 7209 w 0"/>
                <a:gd name="connsiteY0" fmla="*/ 0 h 0"/>
                <a:gd name="connsiteX1" fmla="*/ 827 w 0"/>
                <a:gd name="connsiteY1" fmla="*/ 5810 h 0"/>
                <a:gd name="connsiteX2" fmla="*/ 7209 w 0"/>
                <a:gd name="connsiteY2" fmla="*/ 0 h 0"/>
              </a:gdLst>
              <a:ahLst/>
              <a:cxnLst>
                <a:cxn ang="0">
                  <a:pos x="connsiteX0" y="connsiteY0"/>
                </a:cxn>
                <a:cxn ang="0">
                  <a:pos x="connsiteX1" y="connsiteY1"/>
                </a:cxn>
                <a:cxn ang="0">
                  <a:pos x="connsiteX2" y="connsiteY2"/>
                </a:cxn>
              </a:cxnLst>
              <a:rect l="l" t="t" r="r" b="b"/>
              <a:pathLst>
                <a:path>
                  <a:moveTo>
                    <a:pt x="7209" y="0"/>
                  </a:moveTo>
                  <a:cubicBezTo>
                    <a:pt x="3113" y="1048"/>
                    <a:pt x="-2031" y="1715"/>
                    <a:pt x="827" y="5810"/>
                  </a:cubicBezTo>
                  <a:cubicBezTo>
                    <a:pt x="5399" y="4953"/>
                    <a:pt x="6923" y="2762"/>
                    <a:pt x="7209" y="0"/>
                  </a:cubicBezTo>
                  <a:close/>
                </a:path>
              </a:pathLst>
            </a:custGeom>
            <a:grpFill/>
            <a:ln w="9525" cap="flat">
              <a:noFill/>
              <a:prstDash val="solid"/>
              <a:miter/>
            </a:ln>
          </p:spPr>
          <p:txBody>
            <a:bodyPr rtlCol="0" anchor="ctr"/>
            <a:lstStyle/>
            <a:p>
              <a:endParaRPr lang="en-US" noProof="0"/>
            </a:p>
          </p:txBody>
        </p:sp>
        <p:sp>
          <p:nvSpPr>
            <p:cNvPr id="205" name="Freeform: Shape 204">
              <a:extLst>
                <a:ext uri="{FF2B5EF4-FFF2-40B4-BE49-F238E27FC236}">
                  <a16:creationId xmlns:a16="http://schemas.microsoft.com/office/drawing/2014/main" id="{107F9608-A0C8-4B0D-9F99-7466D9C4B561}"/>
                </a:ext>
              </a:extLst>
            </p:cNvPr>
            <p:cNvSpPr/>
            <p:nvPr/>
          </p:nvSpPr>
          <p:spPr>
            <a:xfrm>
              <a:off x="7662286" y="3422618"/>
              <a:ext cx="9525" cy="9525"/>
            </a:xfrm>
            <a:custGeom>
              <a:avLst/>
              <a:gdLst>
                <a:gd name="connsiteX0" fmla="*/ 4 w 9525"/>
                <a:gd name="connsiteY0" fmla="*/ 4286 h 0"/>
                <a:gd name="connsiteX1" fmla="*/ 9815 w 9525"/>
                <a:gd name="connsiteY1" fmla="*/ 0 h 0"/>
                <a:gd name="connsiteX2" fmla="*/ 4 w 9525"/>
                <a:gd name="connsiteY2" fmla="*/ 4286 h 0"/>
              </a:gdLst>
              <a:ahLst/>
              <a:cxnLst>
                <a:cxn ang="0">
                  <a:pos x="connsiteX0" y="connsiteY0"/>
                </a:cxn>
                <a:cxn ang="0">
                  <a:pos x="connsiteX1" y="connsiteY1"/>
                </a:cxn>
                <a:cxn ang="0">
                  <a:pos x="connsiteX2" y="connsiteY2"/>
                </a:cxn>
              </a:cxnLst>
              <a:rect l="l" t="t" r="r" b="b"/>
              <a:pathLst>
                <a:path w="9525">
                  <a:moveTo>
                    <a:pt x="4" y="4286"/>
                  </a:moveTo>
                  <a:cubicBezTo>
                    <a:pt x="4481" y="6191"/>
                    <a:pt x="10768" y="4858"/>
                    <a:pt x="9815" y="0"/>
                  </a:cubicBezTo>
                  <a:cubicBezTo>
                    <a:pt x="6005" y="1143"/>
                    <a:pt x="-186" y="1333"/>
                    <a:pt x="4" y="4286"/>
                  </a:cubicBezTo>
                  <a:close/>
                </a:path>
              </a:pathLst>
            </a:custGeom>
            <a:grpFill/>
            <a:ln w="9525" cap="flat">
              <a:noFill/>
              <a:prstDash val="solid"/>
              <a:miter/>
            </a:ln>
          </p:spPr>
          <p:txBody>
            <a:bodyPr rtlCol="0" anchor="ctr"/>
            <a:lstStyle/>
            <a:p>
              <a:endParaRPr lang="en-US" noProof="0"/>
            </a:p>
          </p:txBody>
        </p:sp>
        <p:sp>
          <p:nvSpPr>
            <p:cNvPr id="206" name="Freeform: Shape 205">
              <a:extLst>
                <a:ext uri="{FF2B5EF4-FFF2-40B4-BE49-F238E27FC236}">
                  <a16:creationId xmlns:a16="http://schemas.microsoft.com/office/drawing/2014/main" id="{3D56C92F-D52C-4991-BBBD-4E9646083207}"/>
                </a:ext>
              </a:extLst>
            </p:cNvPr>
            <p:cNvSpPr/>
            <p:nvPr/>
          </p:nvSpPr>
          <p:spPr>
            <a:xfrm>
              <a:off x="4392174" y="3394710"/>
              <a:ext cx="9525" cy="9525"/>
            </a:xfrm>
            <a:custGeom>
              <a:avLst/>
              <a:gdLst>
                <a:gd name="connsiteX0" fmla="*/ 12471 w 9525"/>
                <a:gd name="connsiteY0" fmla="*/ 0 h 0"/>
                <a:gd name="connsiteX1" fmla="*/ 4566 w 9525"/>
                <a:gd name="connsiteY1" fmla="*/ 1715 h 0"/>
                <a:gd name="connsiteX2" fmla="*/ 89 w 9525"/>
                <a:gd name="connsiteY2" fmla="*/ 4858 h 0"/>
                <a:gd name="connsiteX3" fmla="*/ 12471 w 9525"/>
                <a:gd name="connsiteY3" fmla="*/ 0 h 0"/>
              </a:gdLst>
              <a:ahLst/>
              <a:cxnLst>
                <a:cxn ang="0">
                  <a:pos x="connsiteX0" y="connsiteY0"/>
                </a:cxn>
                <a:cxn ang="0">
                  <a:pos x="connsiteX1" y="connsiteY1"/>
                </a:cxn>
                <a:cxn ang="0">
                  <a:pos x="connsiteX2" y="connsiteY2"/>
                </a:cxn>
                <a:cxn ang="0">
                  <a:pos x="connsiteX3" y="connsiteY3"/>
                </a:cxn>
              </a:cxnLst>
              <a:rect l="l" t="t" r="r" b="b"/>
              <a:pathLst>
                <a:path w="9525">
                  <a:moveTo>
                    <a:pt x="12471" y="0"/>
                  </a:moveTo>
                  <a:cubicBezTo>
                    <a:pt x="9804" y="571"/>
                    <a:pt x="7233" y="1143"/>
                    <a:pt x="4566" y="1715"/>
                  </a:cubicBezTo>
                  <a:cubicBezTo>
                    <a:pt x="2661" y="2667"/>
                    <a:pt x="-578" y="2857"/>
                    <a:pt x="89" y="4858"/>
                  </a:cubicBezTo>
                  <a:cubicBezTo>
                    <a:pt x="3518" y="2953"/>
                    <a:pt x="14567" y="4286"/>
                    <a:pt x="12471" y="0"/>
                  </a:cubicBezTo>
                  <a:close/>
                </a:path>
              </a:pathLst>
            </a:custGeom>
            <a:grpFill/>
            <a:ln w="9525" cap="flat">
              <a:noFill/>
              <a:prstDash val="solid"/>
              <a:miter/>
            </a:ln>
          </p:spPr>
          <p:txBody>
            <a:bodyPr rtlCol="0" anchor="ctr"/>
            <a:lstStyle/>
            <a:p>
              <a:endParaRPr lang="en-US" noProof="0"/>
            </a:p>
          </p:txBody>
        </p:sp>
        <p:sp>
          <p:nvSpPr>
            <p:cNvPr id="207" name="Freeform: Shape 206">
              <a:extLst>
                <a:ext uri="{FF2B5EF4-FFF2-40B4-BE49-F238E27FC236}">
                  <a16:creationId xmlns:a16="http://schemas.microsoft.com/office/drawing/2014/main" id="{5BEAD65D-7EDE-4094-A14C-1EC345D3004C}"/>
                </a:ext>
              </a:extLst>
            </p:cNvPr>
            <p:cNvSpPr/>
            <p:nvPr/>
          </p:nvSpPr>
          <p:spPr>
            <a:xfrm>
              <a:off x="7546758" y="3402404"/>
              <a:ext cx="38100" cy="9525"/>
            </a:xfrm>
            <a:custGeom>
              <a:avLst/>
              <a:gdLst>
                <a:gd name="connsiteX0" fmla="*/ 29141 w 38100"/>
                <a:gd name="connsiteY0" fmla="*/ 6117 h 9525"/>
                <a:gd name="connsiteX1" fmla="*/ 46858 w 38100"/>
                <a:gd name="connsiteY1" fmla="*/ 116 h 9525"/>
                <a:gd name="connsiteX2" fmla="*/ 3995 w 38100"/>
                <a:gd name="connsiteY2" fmla="*/ 7260 h 9525"/>
                <a:gd name="connsiteX3" fmla="*/ 2090 w 38100"/>
                <a:gd name="connsiteY3" fmla="*/ 9832 h 9525"/>
                <a:gd name="connsiteX4" fmla="*/ 29141 w 38100"/>
                <a:gd name="connsiteY4" fmla="*/ 611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9525">
                  <a:moveTo>
                    <a:pt x="29141" y="6117"/>
                  </a:moveTo>
                  <a:cubicBezTo>
                    <a:pt x="35332" y="5546"/>
                    <a:pt x="44476" y="4212"/>
                    <a:pt x="46858" y="116"/>
                  </a:cubicBezTo>
                  <a:cubicBezTo>
                    <a:pt x="31237" y="-646"/>
                    <a:pt x="19235" y="2402"/>
                    <a:pt x="3995" y="7260"/>
                  </a:cubicBezTo>
                  <a:cubicBezTo>
                    <a:pt x="1138" y="7736"/>
                    <a:pt x="-2291" y="9641"/>
                    <a:pt x="2090" y="9832"/>
                  </a:cubicBezTo>
                  <a:cubicBezTo>
                    <a:pt x="13234" y="6022"/>
                    <a:pt x="23236" y="6689"/>
                    <a:pt x="29141" y="6117"/>
                  </a:cubicBezTo>
                  <a:close/>
                </a:path>
              </a:pathLst>
            </a:custGeom>
            <a:grpFill/>
            <a:ln w="9525" cap="flat">
              <a:noFill/>
              <a:prstDash val="solid"/>
              <a:miter/>
            </a:ln>
          </p:spPr>
          <p:txBody>
            <a:bodyPr rtlCol="0" anchor="ctr"/>
            <a:lstStyle/>
            <a:p>
              <a:endParaRPr lang="en-US" noProof="0"/>
            </a:p>
          </p:txBody>
        </p:sp>
        <p:sp>
          <p:nvSpPr>
            <p:cNvPr id="208" name="Freeform: Shape 207">
              <a:extLst>
                <a:ext uri="{FF2B5EF4-FFF2-40B4-BE49-F238E27FC236}">
                  <a16:creationId xmlns:a16="http://schemas.microsoft.com/office/drawing/2014/main" id="{B5C59985-1B7D-4672-9574-8D7344E4B110}"/>
                </a:ext>
              </a:extLst>
            </p:cNvPr>
            <p:cNvSpPr/>
            <p:nvPr/>
          </p:nvSpPr>
          <p:spPr>
            <a:xfrm>
              <a:off x="7606665" y="3389037"/>
              <a:ext cx="38100" cy="9525"/>
            </a:xfrm>
            <a:custGeom>
              <a:avLst/>
              <a:gdLst>
                <a:gd name="connsiteX0" fmla="*/ 35052 w 38100"/>
                <a:gd name="connsiteY0" fmla="*/ 5197 h 9525"/>
                <a:gd name="connsiteX1" fmla="*/ 44863 w 38100"/>
                <a:gd name="connsiteY1" fmla="*/ 910 h 9525"/>
                <a:gd name="connsiteX2" fmla="*/ 26384 w 38100"/>
                <a:gd name="connsiteY2" fmla="*/ 4911 h 9525"/>
                <a:gd name="connsiteX3" fmla="*/ 17716 w 38100"/>
                <a:gd name="connsiteY3" fmla="*/ 4625 h 9525"/>
                <a:gd name="connsiteX4" fmla="*/ 0 w 38100"/>
                <a:gd name="connsiteY4" fmla="*/ 10626 h 9525"/>
                <a:gd name="connsiteX5" fmla="*/ 27813 w 38100"/>
                <a:gd name="connsiteY5" fmla="*/ 8911 h 9525"/>
                <a:gd name="connsiteX6" fmla="*/ 35052 w 38100"/>
                <a:gd name="connsiteY6" fmla="*/ 519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9525">
                  <a:moveTo>
                    <a:pt x="35052" y="5197"/>
                  </a:moveTo>
                  <a:cubicBezTo>
                    <a:pt x="38767" y="3768"/>
                    <a:pt x="45148" y="3958"/>
                    <a:pt x="44863" y="910"/>
                  </a:cubicBezTo>
                  <a:cubicBezTo>
                    <a:pt x="39338" y="-2233"/>
                    <a:pt x="32861" y="3673"/>
                    <a:pt x="26384" y="4911"/>
                  </a:cubicBezTo>
                  <a:cubicBezTo>
                    <a:pt x="23336" y="5482"/>
                    <a:pt x="21717" y="4244"/>
                    <a:pt x="17716" y="4625"/>
                  </a:cubicBezTo>
                  <a:cubicBezTo>
                    <a:pt x="10858" y="5292"/>
                    <a:pt x="2286" y="6625"/>
                    <a:pt x="0" y="10626"/>
                  </a:cubicBezTo>
                  <a:cubicBezTo>
                    <a:pt x="9144" y="10245"/>
                    <a:pt x="22574" y="10245"/>
                    <a:pt x="27813" y="8911"/>
                  </a:cubicBezTo>
                  <a:cubicBezTo>
                    <a:pt x="30766" y="8245"/>
                    <a:pt x="31623" y="6530"/>
                    <a:pt x="35052" y="5197"/>
                  </a:cubicBezTo>
                  <a:close/>
                </a:path>
              </a:pathLst>
            </a:custGeom>
            <a:grpFill/>
            <a:ln w="9525" cap="flat">
              <a:noFill/>
              <a:prstDash val="solid"/>
              <a:miter/>
            </a:ln>
          </p:spPr>
          <p:txBody>
            <a:bodyPr rtlCol="0" anchor="ctr"/>
            <a:lstStyle/>
            <a:p>
              <a:endParaRPr lang="en-US" noProof="0"/>
            </a:p>
          </p:txBody>
        </p:sp>
        <p:sp>
          <p:nvSpPr>
            <p:cNvPr id="209" name="Freeform: Shape 208">
              <a:extLst>
                <a:ext uri="{FF2B5EF4-FFF2-40B4-BE49-F238E27FC236}">
                  <a16:creationId xmlns:a16="http://schemas.microsoft.com/office/drawing/2014/main" id="{4711B5AC-124F-4255-ADD6-53FB0E35BD11}"/>
                </a:ext>
              </a:extLst>
            </p:cNvPr>
            <p:cNvSpPr/>
            <p:nvPr/>
          </p:nvSpPr>
          <p:spPr>
            <a:xfrm>
              <a:off x="7596092" y="3420523"/>
              <a:ext cx="28575" cy="9525"/>
            </a:xfrm>
            <a:custGeom>
              <a:avLst/>
              <a:gdLst>
                <a:gd name="connsiteX0" fmla="*/ 0 w 28575"/>
                <a:gd name="connsiteY0" fmla="*/ 12097 h 9525"/>
                <a:gd name="connsiteX1" fmla="*/ 35338 w 28575"/>
                <a:gd name="connsiteY1" fmla="*/ 0 h 9525"/>
                <a:gd name="connsiteX2" fmla="*/ 0 w 28575"/>
                <a:gd name="connsiteY2" fmla="*/ 12097 h 9525"/>
              </a:gdLst>
              <a:ahLst/>
              <a:cxnLst>
                <a:cxn ang="0">
                  <a:pos x="connsiteX0" y="connsiteY0"/>
                </a:cxn>
                <a:cxn ang="0">
                  <a:pos x="connsiteX1" y="connsiteY1"/>
                </a:cxn>
                <a:cxn ang="0">
                  <a:pos x="connsiteX2" y="connsiteY2"/>
                </a:cxn>
              </a:cxnLst>
              <a:rect l="l" t="t" r="r" b="b"/>
              <a:pathLst>
                <a:path w="28575" h="9525">
                  <a:moveTo>
                    <a:pt x="0" y="12097"/>
                  </a:moveTo>
                  <a:cubicBezTo>
                    <a:pt x="10478" y="10858"/>
                    <a:pt x="37243" y="11144"/>
                    <a:pt x="35338" y="0"/>
                  </a:cubicBezTo>
                  <a:cubicBezTo>
                    <a:pt x="24098" y="4191"/>
                    <a:pt x="762" y="3334"/>
                    <a:pt x="0" y="12097"/>
                  </a:cubicBezTo>
                  <a:close/>
                </a:path>
              </a:pathLst>
            </a:custGeom>
            <a:grpFill/>
            <a:ln w="9525" cap="flat">
              <a:noFill/>
              <a:prstDash val="solid"/>
              <a:miter/>
            </a:ln>
          </p:spPr>
          <p:txBody>
            <a:bodyPr rtlCol="0" anchor="ctr"/>
            <a:lstStyle/>
            <a:p>
              <a:endParaRPr lang="en-US" noProof="0"/>
            </a:p>
          </p:txBody>
        </p:sp>
        <p:sp>
          <p:nvSpPr>
            <p:cNvPr id="210" name="Freeform: Shape 209">
              <a:extLst>
                <a:ext uri="{FF2B5EF4-FFF2-40B4-BE49-F238E27FC236}">
                  <a16:creationId xmlns:a16="http://schemas.microsoft.com/office/drawing/2014/main" id="{7E1F25E2-4916-4C72-B902-B347BFC36A1D}"/>
                </a:ext>
              </a:extLst>
            </p:cNvPr>
            <p:cNvSpPr/>
            <p:nvPr/>
          </p:nvSpPr>
          <p:spPr>
            <a:xfrm>
              <a:off x="4579715" y="3426569"/>
              <a:ext cx="28575" cy="9525"/>
            </a:xfrm>
            <a:custGeom>
              <a:avLst/>
              <a:gdLst>
                <a:gd name="connsiteX0" fmla="*/ 16192 w 28575"/>
                <a:gd name="connsiteY0" fmla="*/ 907 h 9525"/>
                <a:gd name="connsiteX1" fmla="*/ 0 w 28575"/>
                <a:gd name="connsiteY1" fmla="*/ 11004 h 9525"/>
                <a:gd name="connsiteX2" fmla="*/ 34195 w 28575"/>
                <a:gd name="connsiteY2" fmla="*/ 3574 h 9525"/>
                <a:gd name="connsiteX3" fmla="*/ 16192 w 28575"/>
                <a:gd name="connsiteY3" fmla="*/ 907 h 9525"/>
              </a:gdLst>
              <a:ahLst/>
              <a:cxnLst>
                <a:cxn ang="0">
                  <a:pos x="connsiteX0" y="connsiteY0"/>
                </a:cxn>
                <a:cxn ang="0">
                  <a:pos x="connsiteX1" y="connsiteY1"/>
                </a:cxn>
                <a:cxn ang="0">
                  <a:pos x="connsiteX2" y="connsiteY2"/>
                </a:cxn>
                <a:cxn ang="0">
                  <a:pos x="connsiteX3" y="connsiteY3"/>
                </a:cxn>
              </a:cxnLst>
              <a:rect l="l" t="t" r="r" b="b"/>
              <a:pathLst>
                <a:path w="28575" h="9525">
                  <a:moveTo>
                    <a:pt x="16192" y="907"/>
                  </a:moveTo>
                  <a:cubicBezTo>
                    <a:pt x="15335" y="6241"/>
                    <a:pt x="1619" y="6051"/>
                    <a:pt x="0" y="11004"/>
                  </a:cubicBezTo>
                  <a:cubicBezTo>
                    <a:pt x="11430" y="8527"/>
                    <a:pt x="22860" y="6051"/>
                    <a:pt x="34195" y="3574"/>
                  </a:cubicBezTo>
                  <a:cubicBezTo>
                    <a:pt x="33718" y="-4998"/>
                    <a:pt x="19812" y="5098"/>
                    <a:pt x="16192" y="907"/>
                  </a:cubicBezTo>
                  <a:close/>
                </a:path>
              </a:pathLst>
            </a:custGeom>
            <a:grpFill/>
            <a:ln w="9525" cap="flat">
              <a:noFill/>
              <a:prstDash val="solid"/>
              <a:miter/>
            </a:ln>
          </p:spPr>
          <p:txBody>
            <a:bodyPr rtlCol="0" anchor="ctr"/>
            <a:lstStyle/>
            <a:p>
              <a:endParaRPr lang="en-US" noProof="0"/>
            </a:p>
          </p:txBody>
        </p:sp>
        <p:sp>
          <p:nvSpPr>
            <p:cNvPr id="211" name="Freeform: Shape 210">
              <a:extLst>
                <a:ext uri="{FF2B5EF4-FFF2-40B4-BE49-F238E27FC236}">
                  <a16:creationId xmlns:a16="http://schemas.microsoft.com/office/drawing/2014/main" id="{1E7AF21C-6DF5-4E58-AD4A-F1DC56754CA8}"/>
                </a:ext>
              </a:extLst>
            </p:cNvPr>
            <p:cNvSpPr/>
            <p:nvPr/>
          </p:nvSpPr>
          <p:spPr>
            <a:xfrm>
              <a:off x="5121915" y="3846523"/>
              <a:ext cx="9525" cy="9525"/>
            </a:xfrm>
            <a:custGeom>
              <a:avLst/>
              <a:gdLst>
                <a:gd name="connsiteX0" fmla="*/ 154 w 9525"/>
                <a:gd name="connsiteY0" fmla="*/ 4434 h 0"/>
                <a:gd name="connsiteX1" fmla="*/ 9964 w 9525"/>
                <a:gd name="connsiteY1" fmla="*/ 148 h 0"/>
                <a:gd name="connsiteX2" fmla="*/ 154 w 9525"/>
                <a:gd name="connsiteY2" fmla="*/ 4434 h 0"/>
              </a:gdLst>
              <a:ahLst/>
              <a:cxnLst>
                <a:cxn ang="0">
                  <a:pos x="connsiteX0" y="connsiteY0"/>
                </a:cxn>
                <a:cxn ang="0">
                  <a:pos x="connsiteX1" y="connsiteY1"/>
                </a:cxn>
                <a:cxn ang="0">
                  <a:pos x="connsiteX2" y="connsiteY2"/>
                </a:cxn>
              </a:cxnLst>
              <a:rect l="l" t="t" r="r" b="b"/>
              <a:pathLst>
                <a:path w="9525">
                  <a:moveTo>
                    <a:pt x="154" y="4434"/>
                  </a:moveTo>
                  <a:cubicBezTo>
                    <a:pt x="5107" y="7482"/>
                    <a:pt x="11393" y="720"/>
                    <a:pt x="9964" y="148"/>
                  </a:cubicBezTo>
                  <a:cubicBezTo>
                    <a:pt x="7678" y="-804"/>
                    <a:pt x="-1275" y="3101"/>
                    <a:pt x="154" y="4434"/>
                  </a:cubicBezTo>
                  <a:close/>
                </a:path>
              </a:pathLst>
            </a:custGeom>
            <a:grpFill/>
            <a:ln w="9525" cap="flat">
              <a:noFill/>
              <a:prstDash val="solid"/>
              <a:miter/>
            </a:ln>
          </p:spPr>
          <p:txBody>
            <a:bodyPr rtlCol="0" anchor="ctr"/>
            <a:lstStyle/>
            <a:p>
              <a:endParaRPr lang="en-US" noProof="0"/>
            </a:p>
          </p:txBody>
        </p:sp>
        <p:sp>
          <p:nvSpPr>
            <p:cNvPr id="212" name="Freeform: Shape 211">
              <a:extLst>
                <a:ext uri="{FF2B5EF4-FFF2-40B4-BE49-F238E27FC236}">
                  <a16:creationId xmlns:a16="http://schemas.microsoft.com/office/drawing/2014/main" id="{0C472F94-835E-413B-896B-EC1895B48D9D}"/>
                </a:ext>
              </a:extLst>
            </p:cNvPr>
            <p:cNvSpPr/>
            <p:nvPr/>
          </p:nvSpPr>
          <p:spPr>
            <a:xfrm>
              <a:off x="7209758" y="3507867"/>
              <a:ext cx="28575" cy="19050"/>
            </a:xfrm>
            <a:custGeom>
              <a:avLst/>
              <a:gdLst>
                <a:gd name="connsiteX0" fmla="*/ 33909 w 28575"/>
                <a:gd name="connsiteY0" fmla="*/ 10192 h 19050"/>
                <a:gd name="connsiteX1" fmla="*/ 26384 w 28575"/>
                <a:gd name="connsiteY1" fmla="*/ 5239 h 19050"/>
                <a:gd name="connsiteX2" fmla="*/ 30194 w 28575"/>
                <a:gd name="connsiteY2" fmla="*/ 0 h 19050"/>
                <a:gd name="connsiteX3" fmla="*/ 7239 w 28575"/>
                <a:gd name="connsiteY3" fmla="*/ 7144 h 19050"/>
                <a:gd name="connsiteX4" fmla="*/ 0 w 28575"/>
                <a:gd name="connsiteY4" fmla="*/ 26194 h 19050"/>
                <a:gd name="connsiteX5" fmla="*/ 24479 w 28575"/>
                <a:gd name="connsiteY5" fmla="*/ 23050 h 19050"/>
                <a:gd name="connsiteX6" fmla="*/ 33909 w 28575"/>
                <a:gd name="connsiteY6" fmla="*/ 1019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33909" y="10192"/>
                  </a:moveTo>
                  <a:cubicBezTo>
                    <a:pt x="33242" y="6001"/>
                    <a:pt x="28861" y="6953"/>
                    <a:pt x="26384" y="5239"/>
                  </a:cubicBezTo>
                  <a:cubicBezTo>
                    <a:pt x="29528" y="4286"/>
                    <a:pt x="32385" y="3239"/>
                    <a:pt x="30194" y="0"/>
                  </a:cubicBezTo>
                  <a:cubicBezTo>
                    <a:pt x="23527" y="2762"/>
                    <a:pt x="8382" y="2000"/>
                    <a:pt x="7239" y="7144"/>
                  </a:cubicBezTo>
                  <a:cubicBezTo>
                    <a:pt x="17907" y="12383"/>
                    <a:pt x="95" y="19907"/>
                    <a:pt x="0" y="26194"/>
                  </a:cubicBezTo>
                  <a:cubicBezTo>
                    <a:pt x="8668" y="24384"/>
                    <a:pt x="14383" y="26765"/>
                    <a:pt x="24479" y="23050"/>
                  </a:cubicBezTo>
                  <a:cubicBezTo>
                    <a:pt x="23908" y="17240"/>
                    <a:pt x="23051" y="11240"/>
                    <a:pt x="33909" y="10192"/>
                  </a:cubicBezTo>
                  <a:close/>
                </a:path>
              </a:pathLst>
            </a:custGeom>
            <a:grpFill/>
            <a:ln w="9525" cap="flat">
              <a:noFill/>
              <a:prstDash val="solid"/>
              <a:miter/>
            </a:ln>
          </p:spPr>
          <p:txBody>
            <a:bodyPr rtlCol="0" anchor="ctr"/>
            <a:lstStyle/>
            <a:p>
              <a:endParaRPr lang="en-US" noProof="0"/>
            </a:p>
          </p:txBody>
        </p:sp>
        <p:sp>
          <p:nvSpPr>
            <p:cNvPr id="213" name="Freeform: Shape 212">
              <a:extLst>
                <a:ext uri="{FF2B5EF4-FFF2-40B4-BE49-F238E27FC236}">
                  <a16:creationId xmlns:a16="http://schemas.microsoft.com/office/drawing/2014/main" id="{A78AE536-1EC0-4D97-B3F5-00ED9B87924F}"/>
                </a:ext>
              </a:extLst>
            </p:cNvPr>
            <p:cNvSpPr/>
            <p:nvPr/>
          </p:nvSpPr>
          <p:spPr>
            <a:xfrm>
              <a:off x="4765262" y="3840960"/>
              <a:ext cx="19050" cy="9525"/>
            </a:xfrm>
            <a:custGeom>
              <a:avLst/>
              <a:gdLst>
                <a:gd name="connsiteX0" fmla="*/ 13144 w 19050"/>
                <a:gd name="connsiteY0" fmla="*/ 3902 h 9525"/>
                <a:gd name="connsiteX1" fmla="*/ 6382 w 19050"/>
                <a:gd name="connsiteY1" fmla="*/ 1044 h 9525"/>
                <a:gd name="connsiteX2" fmla="*/ 0 w 19050"/>
                <a:gd name="connsiteY2" fmla="*/ 6855 h 9525"/>
                <a:gd name="connsiteX3" fmla="*/ 27813 w 19050"/>
                <a:gd name="connsiteY3" fmla="*/ 5140 h 9525"/>
                <a:gd name="connsiteX4" fmla="*/ 13144 w 19050"/>
                <a:gd name="connsiteY4" fmla="*/ 390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13144" y="3902"/>
                  </a:moveTo>
                  <a:cubicBezTo>
                    <a:pt x="11430" y="3711"/>
                    <a:pt x="10954" y="-2385"/>
                    <a:pt x="6382" y="1044"/>
                  </a:cubicBezTo>
                  <a:cubicBezTo>
                    <a:pt x="2762" y="2378"/>
                    <a:pt x="3143" y="5331"/>
                    <a:pt x="0" y="6855"/>
                  </a:cubicBezTo>
                  <a:cubicBezTo>
                    <a:pt x="2762" y="15332"/>
                    <a:pt x="19145" y="4950"/>
                    <a:pt x="27813" y="5140"/>
                  </a:cubicBezTo>
                  <a:cubicBezTo>
                    <a:pt x="27337" y="-2861"/>
                    <a:pt x="18002" y="4473"/>
                    <a:pt x="13144" y="3902"/>
                  </a:cubicBezTo>
                  <a:close/>
                </a:path>
              </a:pathLst>
            </a:custGeom>
            <a:grpFill/>
            <a:ln w="9525" cap="flat">
              <a:noFill/>
              <a:prstDash val="solid"/>
              <a:miter/>
            </a:ln>
          </p:spPr>
          <p:txBody>
            <a:bodyPr rtlCol="0" anchor="ctr"/>
            <a:lstStyle/>
            <a:p>
              <a:endParaRPr lang="en-US" noProof="0"/>
            </a:p>
          </p:txBody>
        </p:sp>
        <p:sp>
          <p:nvSpPr>
            <p:cNvPr id="214" name="Freeform: Shape 213">
              <a:extLst>
                <a:ext uri="{FF2B5EF4-FFF2-40B4-BE49-F238E27FC236}">
                  <a16:creationId xmlns:a16="http://schemas.microsoft.com/office/drawing/2014/main" id="{498BA32F-C010-4F3E-9DAD-5A069C6BA478}"/>
                </a:ext>
              </a:extLst>
            </p:cNvPr>
            <p:cNvSpPr/>
            <p:nvPr/>
          </p:nvSpPr>
          <p:spPr>
            <a:xfrm>
              <a:off x="4548079" y="3438334"/>
              <a:ext cx="9525" cy="9525"/>
            </a:xfrm>
            <a:custGeom>
              <a:avLst/>
              <a:gdLst>
                <a:gd name="connsiteX0" fmla="*/ 17729 w 9525"/>
                <a:gd name="connsiteY0" fmla="*/ 0 h 0"/>
                <a:gd name="connsiteX1" fmla="*/ 13 w 9525"/>
                <a:gd name="connsiteY1" fmla="*/ 6001 h 0"/>
                <a:gd name="connsiteX2" fmla="*/ 17729 w 9525"/>
                <a:gd name="connsiteY2" fmla="*/ 0 h 0"/>
              </a:gdLst>
              <a:ahLst/>
              <a:cxnLst>
                <a:cxn ang="0">
                  <a:pos x="connsiteX0" y="connsiteY0"/>
                </a:cxn>
                <a:cxn ang="0">
                  <a:pos x="connsiteX1" y="connsiteY1"/>
                </a:cxn>
                <a:cxn ang="0">
                  <a:pos x="connsiteX2" y="connsiteY2"/>
                </a:cxn>
              </a:cxnLst>
              <a:rect l="l" t="t" r="r" b="b"/>
              <a:pathLst>
                <a:path w="9525">
                  <a:moveTo>
                    <a:pt x="17729" y="0"/>
                  </a:moveTo>
                  <a:cubicBezTo>
                    <a:pt x="12681" y="2381"/>
                    <a:pt x="-464" y="1238"/>
                    <a:pt x="13" y="6001"/>
                  </a:cubicBezTo>
                  <a:cubicBezTo>
                    <a:pt x="5061" y="3715"/>
                    <a:pt x="18301" y="4763"/>
                    <a:pt x="17729" y="0"/>
                  </a:cubicBezTo>
                  <a:close/>
                </a:path>
              </a:pathLst>
            </a:custGeom>
            <a:grpFill/>
            <a:ln w="9525" cap="flat">
              <a:noFill/>
              <a:prstDash val="solid"/>
              <a:miter/>
            </a:ln>
          </p:spPr>
          <p:txBody>
            <a:bodyPr rtlCol="0" anchor="ctr"/>
            <a:lstStyle/>
            <a:p>
              <a:endParaRPr lang="en-US" noProof="0"/>
            </a:p>
          </p:txBody>
        </p:sp>
        <p:sp>
          <p:nvSpPr>
            <p:cNvPr id="215" name="Freeform: Shape 214">
              <a:extLst>
                <a:ext uri="{FF2B5EF4-FFF2-40B4-BE49-F238E27FC236}">
                  <a16:creationId xmlns:a16="http://schemas.microsoft.com/office/drawing/2014/main" id="{5B0836F3-34B3-4906-BAB1-645333FC206B}"/>
                </a:ext>
              </a:extLst>
            </p:cNvPr>
            <p:cNvSpPr/>
            <p:nvPr/>
          </p:nvSpPr>
          <p:spPr>
            <a:xfrm>
              <a:off x="5246384" y="3835051"/>
              <a:ext cx="9525" cy="9525"/>
            </a:xfrm>
            <a:custGeom>
              <a:avLst/>
              <a:gdLst>
                <a:gd name="connsiteX0" fmla="*/ 9129 w 9525"/>
                <a:gd name="connsiteY0" fmla="*/ 0 h 0"/>
                <a:gd name="connsiteX1" fmla="*/ 80 w 9525"/>
                <a:gd name="connsiteY1" fmla="*/ 6382 h 0"/>
                <a:gd name="connsiteX2" fmla="*/ 9129 w 9525"/>
                <a:gd name="connsiteY2" fmla="*/ 0 h 0"/>
              </a:gdLst>
              <a:ahLst/>
              <a:cxnLst>
                <a:cxn ang="0">
                  <a:pos x="connsiteX0" y="connsiteY0"/>
                </a:cxn>
                <a:cxn ang="0">
                  <a:pos x="connsiteX1" y="connsiteY1"/>
                </a:cxn>
                <a:cxn ang="0">
                  <a:pos x="connsiteX2" y="connsiteY2"/>
                </a:cxn>
              </a:cxnLst>
              <a:rect l="l" t="t" r="r" b="b"/>
              <a:pathLst>
                <a:path w="9525">
                  <a:moveTo>
                    <a:pt x="9129" y="0"/>
                  </a:moveTo>
                  <a:cubicBezTo>
                    <a:pt x="2938" y="762"/>
                    <a:pt x="-586" y="2667"/>
                    <a:pt x="80" y="6382"/>
                  </a:cubicBezTo>
                  <a:cubicBezTo>
                    <a:pt x="5224" y="8668"/>
                    <a:pt x="12749" y="6001"/>
                    <a:pt x="9129" y="0"/>
                  </a:cubicBezTo>
                  <a:close/>
                </a:path>
              </a:pathLst>
            </a:custGeom>
            <a:grpFill/>
            <a:ln w="9525" cap="flat">
              <a:noFill/>
              <a:prstDash val="solid"/>
              <a:miter/>
            </a:ln>
          </p:spPr>
          <p:txBody>
            <a:bodyPr rtlCol="0" anchor="ctr"/>
            <a:lstStyle/>
            <a:p>
              <a:endParaRPr lang="en-US" noProof="0"/>
            </a:p>
          </p:txBody>
        </p:sp>
        <p:sp>
          <p:nvSpPr>
            <p:cNvPr id="216" name="Freeform: Shape 215">
              <a:extLst>
                <a:ext uri="{FF2B5EF4-FFF2-40B4-BE49-F238E27FC236}">
                  <a16:creationId xmlns:a16="http://schemas.microsoft.com/office/drawing/2014/main" id="{F690FD49-ADF7-4B0C-BCE5-2FB24EF4B531}"/>
                </a:ext>
              </a:extLst>
            </p:cNvPr>
            <p:cNvSpPr/>
            <p:nvPr/>
          </p:nvSpPr>
          <p:spPr>
            <a:xfrm>
              <a:off x="7461048" y="3425567"/>
              <a:ext cx="9525" cy="9525"/>
            </a:xfrm>
            <a:custGeom>
              <a:avLst/>
              <a:gdLst>
                <a:gd name="connsiteX0" fmla="*/ 13219 w 9525"/>
                <a:gd name="connsiteY0" fmla="*/ 766 h 0"/>
                <a:gd name="connsiteX1" fmla="*/ 75 w 9525"/>
                <a:gd name="connsiteY1" fmla="*/ 3623 h 0"/>
                <a:gd name="connsiteX2" fmla="*/ 13219 w 9525"/>
                <a:gd name="connsiteY2" fmla="*/ 766 h 0"/>
              </a:gdLst>
              <a:ahLst/>
              <a:cxnLst>
                <a:cxn ang="0">
                  <a:pos x="connsiteX0" y="connsiteY0"/>
                </a:cxn>
                <a:cxn ang="0">
                  <a:pos x="connsiteX1" y="connsiteY1"/>
                </a:cxn>
                <a:cxn ang="0">
                  <a:pos x="connsiteX2" y="connsiteY2"/>
                </a:cxn>
              </a:cxnLst>
              <a:rect l="l" t="t" r="r" b="b"/>
              <a:pathLst>
                <a:path w="9525">
                  <a:moveTo>
                    <a:pt x="13219" y="766"/>
                  </a:moveTo>
                  <a:cubicBezTo>
                    <a:pt x="11219" y="-92"/>
                    <a:pt x="-1068" y="-1235"/>
                    <a:pt x="75" y="3623"/>
                  </a:cubicBezTo>
                  <a:cubicBezTo>
                    <a:pt x="2075" y="4385"/>
                    <a:pt x="14362" y="5623"/>
                    <a:pt x="13219" y="766"/>
                  </a:cubicBezTo>
                  <a:close/>
                </a:path>
              </a:pathLst>
            </a:custGeom>
            <a:grpFill/>
            <a:ln w="9525" cap="flat">
              <a:noFill/>
              <a:prstDash val="solid"/>
              <a:miter/>
            </a:ln>
          </p:spPr>
          <p:txBody>
            <a:bodyPr rtlCol="0" anchor="ctr"/>
            <a:lstStyle/>
            <a:p>
              <a:endParaRPr lang="en-US" noProof="0"/>
            </a:p>
          </p:txBody>
        </p:sp>
        <p:sp>
          <p:nvSpPr>
            <p:cNvPr id="217" name="Freeform: Shape 216">
              <a:extLst>
                <a:ext uri="{FF2B5EF4-FFF2-40B4-BE49-F238E27FC236}">
                  <a16:creationId xmlns:a16="http://schemas.microsoft.com/office/drawing/2014/main" id="{5C2B148A-6C20-44F8-A03B-5EE1D5DA3FA0}"/>
                </a:ext>
              </a:extLst>
            </p:cNvPr>
            <p:cNvSpPr/>
            <p:nvPr/>
          </p:nvSpPr>
          <p:spPr>
            <a:xfrm>
              <a:off x="7311008" y="3482340"/>
              <a:ext cx="85725" cy="19050"/>
            </a:xfrm>
            <a:custGeom>
              <a:avLst/>
              <a:gdLst>
                <a:gd name="connsiteX0" fmla="*/ 69532 w 85725"/>
                <a:gd name="connsiteY0" fmla="*/ 5906 h 19050"/>
                <a:gd name="connsiteX1" fmla="*/ 56769 w 85725"/>
                <a:gd name="connsiteY1" fmla="*/ 2096 h 19050"/>
                <a:gd name="connsiteX2" fmla="*/ 30480 w 85725"/>
                <a:gd name="connsiteY2" fmla="*/ 7810 h 19050"/>
                <a:gd name="connsiteX3" fmla="*/ 36100 w 85725"/>
                <a:gd name="connsiteY3" fmla="*/ 0 h 19050"/>
                <a:gd name="connsiteX4" fmla="*/ 0 w 85725"/>
                <a:gd name="connsiteY4" fmla="*/ 10097 h 19050"/>
                <a:gd name="connsiteX5" fmla="*/ 12002 w 85725"/>
                <a:gd name="connsiteY5" fmla="*/ 11811 h 19050"/>
                <a:gd name="connsiteX6" fmla="*/ 5620 w 85725"/>
                <a:gd name="connsiteY6" fmla="*/ 17621 h 19050"/>
                <a:gd name="connsiteX7" fmla="*/ 16859 w 85725"/>
                <a:gd name="connsiteY7" fmla="*/ 17335 h 19050"/>
                <a:gd name="connsiteX8" fmla="*/ 7811 w 85725"/>
                <a:gd name="connsiteY8" fmla="*/ 23717 h 19050"/>
                <a:gd name="connsiteX9" fmla="*/ 33719 w 85725"/>
                <a:gd name="connsiteY9" fmla="*/ 24670 h 19050"/>
                <a:gd name="connsiteX10" fmla="*/ 30766 w 85725"/>
                <a:gd name="connsiteY10" fmla="*/ 16573 h 19050"/>
                <a:gd name="connsiteX11" fmla="*/ 37910 w 85725"/>
                <a:gd name="connsiteY11" fmla="*/ 12859 h 19050"/>
                <a:gd name="connsiteX12" fmla="*/ 48768 w 85725"/>
                <a:gd name="connsiteY12" fmla="*/ 19241 h 19050"/>
                <a:gd name="connsiteX13" fmla="*/ 69818 w 85725"/>
                <a:gd name="connsiteY13" fmla="*/ 14669 h 19050"/>
                <a:gd name="connsiteX14" fmla="*/ 73628 w 85725"/>
                <a:gd name="connsiteY14" fmla="*/ 9430 h 19050"/>
                <a:gd name="connsiteX15" fmla="*/ 90964 w 85725"/>
                <a:gd name="connsiteY15" fmla="*/ 10001 h 19050"/>
                <a:gd name="connsiteX16" fmla="*/ 69532 w 85725"/>
                <a:gd name="connsiteY16" fmla="*/ 590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19050">
                  <a:moveTo>
                    <a:pt x="69532" y="5906"/>
                  </a:moveTo>
                  <a:cubicBezTo>
                    <a:pt x="66104" y="3429"/>
                    <a:pt x="63246" y="381"/>
                    <a:pt x="56769" y="2096"/>
                  </a:cubicBezTo>
                  <a:cubicBezTo>
                    <a:pt x="53245" y="8382"/>
                    <a:pt x="37719" y="11716"/>
                    <a:pt x="30480" y="7810"/>
                  </a:cubicBezTo>
                  <a:cubicBezTo>
                    <a:pt x="32099" y="5144"/>
                    <a:pt x="40005" y="5048"/>
                    <a:pt x="36100" y="0"/>
                  </a:cubicBezTo>
                  <a:cubicBezTo>
                    <a:pt x="24384" y="3905"/>
                    <a:pt x="3429" y="4286"/>
                    <a:pt x="0" y="10097"/>
                  </a:cubicBezTo>
                  <a:cubicBezTo>
                    <a:pt x="2667" y="12573"/>
                    <a:pt x="10287" y="8192"/>
                    <a:pt x="12002" y="11811"/>
                  </a:cubicBezTo>
                  <a:cubicBezTo>
                    <a:pt x="9239" y="13430"/>
                    <a:pt x="6858" y="15240"/>
                    <a:pt x="5620" y="17621"/>
                  </a:cubicBezTo>
                  <a:cubicBezTo>
                    <a:pt x="9715" y="17145"/>
                    <a:pt x="15050" y="14764"/>
                    <a:pt x="16859" y="17335"/>
                  </a:cubicBezTo>
                  <a:cubicBezTo>
                    <a:pt x="10668" y="18098"/>
                    <a:pt x="7144" y="20002"/>
                    <a:pt x="7811" y="23717"/>
                  </a:cubicBezTo>
                  <a:cubicBezTo>
                    <a:pt x="18669" y="20955"/>
                    <a:pt x="23051" y="27051"/>
                    <a:pt x="33719" y="24670"/>
                  </a:cubicBezTo>
                  <a:cubicBezTo>
                    <a:pt x="36576" y="19717"/>
                    <a:pt x="32480" y="22193"/>
                    <a:pt x="30766" y="16573"/>
                  </a:cubicBezTo>
                  <a:cubicBezTo>
                    <a:pt x="34385" y="15907"/>
                    <a:pt x="36195" y="14383"/>
                    <a:pt x="37910" y="12859"/>
                  </a:cubicBezTo>
                  <a:cubicBezTo>
                    <a:pt x="42386" y="13811"/>
                    <a:pt x="47339" y="14097"/>
                    <a:pt x="48768" y="19241"/>
                  </a:cubicBezTo>
                  <a:cubicBezTo>
                    <a:pt x="56197" y="16193"/>
                    <a:pt x="65056" y="17717"/>
                    <a:pt x="69818" y="14669"/>
                  </a:cubicBezTo>
                  <a:cubicBezTo>
                    <a:pt x="71056" y="13811"/>
                    <a:pt x="67437" y="8382"/>
                    <a:pt x="73628" y="9430"/>
                  </a:cubicBezTo>
                  <a:cubicBezTo>
                    <a:pt x="79915" y="9620"/>
                    <a:pt x="85915" y="17050"/>
                    <a:pt x="90964" y="10001"/>
                  </a:cubicBezTo>
                  <a:cubicBezTo>
                    <a:pt x="88011" y="2858"/>
                    <a:pt x="79248" y="3715"/>
                    <a:pt x="69532" y="5906"/>
                  </a:cubicBezTo>
                  <a:close/>
                </a:path>
              </a:pathLst>
            </a:custGeom>
            <a:grpFill/>
            <a:ln w="9525" cap="flat">
              <a:noFill/>
              <a:prstDash val="solid"/>
              <a:miter/>
            </a:ln>
          </p:spPr>
          <p:txBody>
            <a:bodyPr rtlCol="0" anchor="ctr"/>
            <a:lstStyle/>
            <a:p>
              <a:endParaRPr lang="en-US" noProof="0"/>
            </a:p>
          </p:txBody>
        </p:sp>
        <p:sp>
          <p:nvSpPr>
            <p:cNvPr id="218" name="Freeform: Shape 217">
              <a:extLst>
                <a:ext uri="{FF2B5EF4-FFF2-40B4-BE49-F238E27FC236}">
                  <a16:creationId xmlns:a16="http://schemas.microsoft.com/office/drawing/2014/main" id="{54295729-396E-48EA-ADAD-E5802DF4362C}"/>
                </a:ext>
              </a:extLst>
            </p:cNvPr>
            <p:cNvSpPr/>
            <p:nvPr/>
          </p:nvSpPr>
          <p:spPr>
            <a:xfrm>
              <a:off x="6339863" y="3358946"/>
              <a:ext cx="1352550" cy="304800"/>
            </a:xfrm>
            <a:custGeom>
              <a:avLst/>
              <a:gdLst>
                <a:gd name="connsiteX0" fmla="*/ 1308616 w 1352550"/>
                <a:gd name="connsiteY0" fmla="*/ 7570 h 304800"/>
                <a:gd name="connsiteX1" fmla="*/ 1289471 w 1352550"/>
                <a:gd name="connsiteY1" fmla="*/ 9570 h 304800"/>
                <a:gd name="connsiteX2" fmla="*/ 1273278 w 1352550"/>
                <a:gd name="connsiteY2" fmla="*/ 4331 h 304800"/>
                <a:gd name="connsiteX3" fmla="*/ 1283089 w 1352550"/>
                <a:gd name="connsiteY3" fmla="*/ 45 h 304800"/>
                <a:gd name="connsiteX4" fmla="*/ 1257467 w 1352550"/>
                <a:gd name="connsiteY4" fmla="*/ 7856 h 304800"/>
                <a:gd name="connsiteX5" fmla="*/ 1250704 w 1352550"/>
                <a:gd name="connsiteY5" fmla="*/ 4998 h 304800"/>
                <a:gd name="connsiteX6" fmla="*/ 1239464 w 1352550"/>
                <a:gd name="connsiteY6" fmla="*/ 5284 h 304800"/>
                <a:gd name="connsiteX7" fmla="*/ 1227844 w 1352550"/>
                <a:gd name="connsiteY7" fmla="*/ 12237 h 304800"/>
                <a:gd name="connsiteX8" fmla="*/ 1213937 w 1352550"/>
                <a:gd name="connsiteY8" fmla="*/ 13094 h 304800"/>
                <a:gd name="connsiteX9" fmla="*/ 1210604 w 1352550"/>
                <a:gd name="connsiteY9" fmla="*/ 11666 h 304800"/>
                <a:gd name="connsiteX10" fmla="*/ 1195554 w 1352550"/>
                <a:gd name="connsiteY10" fmla="*/ 17095 h 304800"/>
                <a:gd name="connsiteX11" fmla="*/ 1184219 w 1352550"/>
                <a:gd name="connsiteY11" fmla="*/ 17381 h 304800"/>
                <a:gd name="connsiteX12" fmla="*/ 1174409 w 1352550"/>
                <a:gd name="connsiteY12" fmla="*/ 21667 h 304800"/>
                <a:gd name="connsiteX13" fmla="*/ 1165741 w 1352550"/>
                <a:gd name="connsiteY13" fmla="*/ 21381 h 304800"/>
                <a:gd name="connsiteX14" fmla="*/ 1155930 w 1352550"/>
                <a:gd name="connsiteY14" fmla="*/ 25667 h 304800"/>
                <a:gd name="connsiteX15" fmla="*/ 1147262 w 1352550"/>
                <a:gd name="connsiteY15" fmla="*/ 25382 h 304800"/>
                <a:gd name="connsiteX16" fmla="*/ 1139357 w 1352550"/>
                <a:gd name="connsiteY16" fmla="*/ 27096 h 304800"/>
                <a:gd name="connsiteX17" fmla="*/ 1126974 w 1352550"/>
                <a:gd name="connsiteY17" fmla="*/ 31954 h 304800"/>
                <a:gd name="connsiteX18" fmla="*/ 1154787 w 1352550"/>
                <a:gd name="connsiteY18" fmla="*/ 30239 h 304800"/>
                <a:gd name="connsiteX19" fmla="*/ 1173266 w 1352550"/>
                <a:gd name="connsiteY19" fmla="*/ 26239 h 304800"/>
                <a:gd name="connsiteX20" fmla="*/ 1184505 w 1352550"/>
                <a:gd name="connsiteY20" fmla="*/ 25953 h 304800"/>
                <a:gd name="connsiteX21" fmla="*/ 1194316 w 1352550"/>
                <a:gd name="connsiteY21" fmla="*/ 21667 h 304800"/>
                <a:gd name="connsiteX22" fmla="*/ 1225558 w 1352550"/>
                <a:gd name="connsiteY22" fmla="*/ 21476 h 304800"/>
                <a:gd name="connsiteX23" fmla="*/ 1174790 w 1352550"/>
                <a:gd name="connsiteY23" fmla="*/ 30335 h 304800"/>
                <a:gd name="connsiteX24" fmla="*/ 1160883 w 1352550"/>
                <a:gd name="connsiteY24" fmla="*/ 31192 h 304800"/>
                <a:gd name="connsiteX25" fmla="*/ 1145834 w 1352550"/>
                <a:gd name="connsiteY25" fmla="*/ 36621 h 304800"/>
                <a:gd name="connsiteX26" fmla="*/ 1131927 w 1352550"/>
                <a:gd name="connsiteY26" fmla="*/ 37478 h 304800"/>
                <a:gd name="connsiteX27" fmla="*/ 1024675 w 1352550"/>
                <a:gd name="connsiteY27" fmla="*/ 63005 h 304800"/>
                <a:gd name="connsiteX28" fmla="*/ 1011531 w 1352550"/>
                <a:gd name="connsiteY28" fmla="*/ 65863 h 304800"/>
                <a:gd name="connsiteX29" fmla="*/ 1004768 w 1352550"/>
                <a:gd name="connsiteY29" fmla="*/ 63005 h 304800"/>
                <a:gd name="connsiteX30" fmla="*/ 997625 w 1352550"/>
                <a:gd name="connsiteY30" fmla="*/ 66720 h 304800"/>
                <a:gd name="connsiteX31" fmla="*/ 988957 w 1352550"/>
                <a:gd name="connsiteY31" fmla="*/ 66434 h 304800"/>
                <a:gd name="connsiteX32" fmla="*/ 949428 w 1352550"/>
                <a:gd name="connsiteY32" fmla="*/ 75007 h 304800"/>
                <a:gd name="connsiteX33" fmla="*/ 939617 w 1352550"/>
                <a:gd name="connsiteY33" fmla="*/ 79293 h 304800"/>
                <a:gd name="connsiteX34" fmla="*/ 923044 w 1352550"/>
                <a:gd name="connsiteY34" fmla="*/ 80722 h 304800"/>
                <a:gd name="connsiteX35" fmla="*/ 900089 w 1352550"/>
                <a:gd name="connsiteY35" fmla="*/ 87866 h 304800"/>
                <a:gd name="connsiteX36" fmla="*/ 895231 w 1352550"/>
                <a:gd name="connsiteY36" fmla="*/ 82341 h 304800"/>
                <a:gd name="connsiteX37" fmla="*/ 888087 w 1352550"/>
                <a:gd name="connsiteY37" fmla="*/ 86056 h 304800"/>
                <a:gd name="connsiteX38" fmla="*/ 889611 w 1352550"/>
                <a:gd name="connsiteY38" fmla="*/ 90152 h 304800"/>
                <a:gd name="connsiteX39" fmla="*/ 860655 w 1352550"/>
                <a:gd name="connsiteY39" fmla="*/ 96438 h 304800"/>
                <a:gd name="connsiteX40" fmla="*/ 847892 w 1352550"/>
                <a:gd name="connsiteY40" fmla="*/ 92628 h 304800"/>
                <a:gd name="connsiteX41" fmla="*/ 770739 w 1352550"/>
                <a:gd name="connsiteY41" fmla="*/ 107201 h 304800"/>
                <a:gd name="connsiteX42" fmla="*/ 720733 w 1352550"/>
                <a:gd name="connsiteY42" fmla="*/ 118060 h 304800"/>
                <a:gd name="connsiteX43" fmla="*/ 711684 w 1352550"/>
                <a:gd name="connsiteY43" fmla="*/ 124442 h 304800"/>
                <a:gd name="connsiteX44" fmla="*/ 708255 w 1352550"/>
                <a:gd name="connsiteY44" fmla="*/ 123013 h 304800"/>
                <a:gd name="connsiteX45" fmla="*/ 679299 w 1352550"/>
                <a:gd name="connsiteY45" fmla="*/ 129299 h 304800"/>
                <a:gd name="connsiteX46" fmla="*/ 658249 w 1352550"/>
                <a:gd name="connsiteY46" fmla="*/ 133871 h 304800"/>
                <a:gd name="connsiteX47" fmla="*/ 642437 w 1352550"/>
                <a:gd name="connsiteY47" fmla="*/ 137300 h 304800"/>
                <a:gd name="connsiteX48" fmla="*/ 636437 w 1352550"/>
                <a:gd name="connsiteY48" fmla="*/ 136443 h 304800"/>
                <a:gd name="connsiteX49" fmla="*/ 618720 w 1352550"/>
                <a:gd name="connsiteY49" fmla="*/ 142444 h 304800"/>
                <a:gd name="connsiteX50" fmla="*/ 579191 w 1352550"/>
                <a:gd name="connsiteY50" fmla="*/ 151016 h 304800"/>
                <a:gd name="connsiteX51" fmla="*/ 597956 w 1352550"/>
                <a:gd name="connsiteY51" fmla="*/ 155684 h 304800"/>
                <a:gd name="connsiteX52" fmla="*/ 558427 w 1352550"/>
                <a:gd name="connsiteY52" fmla="*/ 164256 h 304800"/>
                <a:gd name="connsiteX53" fmla="*/ 547854 w 1352550"/>
                <a:gd name="connsiteY53" fmla="*/ 166542 h 304800"/>
                <a:gd name="connsiteX54" fmla="*/ 556141 w 1352550"/>
                <a:gd name="connsiteY54" fmla="*/ 158160 h 304800"/>
                <a:gd name="connsiteX55" fmla="*/ 530995 w 1352550"/>
                <a:gd name="connsiteY55" fmla="*/ 159303 h 304800"/>
                <a:gd name="connsiteX56" fmla="*/ 529471 w 1352550"/>
                <a:gd name="connsiteY56" fmla="*/ 170543 h 304800"/>
                <a:gd name="connsiteX57" fmla="*/ 513659 w 1352550"/>
                <a:gd name="connsiteY57" fmla="*/ 173972 h 304800"/>
                <a:gd name="connsiteX58" fmla="*/ 521184 w 1352550"/>
                <a:gd name="connsiteY58" fmla="*/ 163589 h 304800"/>
                <a:gd name="connsiteX59" fmla="*/ 507277 w 1352550"/>
                <a:gd name="connsiteY59" fmla="*/ 164447 h 304800"/>
                <a:gd name="connsiteX60" fmla="*/ 481655 w 1352550"/>
                <a:gd name="connsiteY60" fmla="*/ 172162 h 304800"/>
                <a:gd name="connsiteX61" fmla="*/ 467749 w 1352550"/>
                <a:gd name="connsiteY61" fmla="*/ 173019 h 304800"/>
                <a:gd name="connsiteX62" fmla="*/ 460605 w 1352550"/>
                <a:gd name="connsiteY62" fmla="*/ 176734 h 304800"/>
                <a:gd name="connsiteX63" fmla="*/ 457176 w 1352550"/>
                <a:gd name="connsiteY63" fmla="*/ 175305 h 304800"/>
                <a:gd name="connsiteX64" fmla="*/ 439459 w 1352550"/>
                <a:gd name="connsiteY64" fmla="*/ 181306 h 304800"/>
                <a:gd name="connsiteX65" fmla="*/ 413171 w 1352550"/>
                <a:gd name="connsiteY65" fmla="*/ 187021 h 304800"/>
                <a:gd name="connsiteX66" fmla="*/ 427839 w 1352550"/>
                <a:gd name="connsiteY66" fmla="*/ 188164 h 304800"/>
                <a:gd name="connsiteX67" fmla="*/ 431173 w 1352550"/>
                <a:gd name="connsiteY67" fmla="*/ 189593 h 304800"/>
                <a:gd name="connsiteX68" fmla="*/ 440983 w 1352550"/>
                <a:gd name="connsiteY68" fmla="*/ 185306 h 304800"/>
                <a:gd name="connsiteX69" fmla="*/ 452223 w 1352550"/>
                <a:gd name="connsiteY69" fmla="*/ 185021 h 304800"/>
                <a:gd name="connsiteX70" fmla="*/ 462034 w 1352550"/>
                <a:gd name="connsiteY70" fmla="*/ 180734 h 304800"/>
                <a:gd name="connsiteX71" fmla="*/ 483084 w 1352550"/>
                <a:gd name="connsiteY71" fmla="*/ 176162 h 304800"/>
                <a:gd name="connsiteX72" fmla="*/ 502229 w 1352550"/>
                <a:gd name="connsiteY72" fmla="*/ 174162 h 304800"/>
                <a:gd name="connsiteX73" fmla="*/ 481941 w 1352550"/>
                <a:gd name="connsiteY73" fmla="*/ 180734 h 304800"/>
                <a:gd name="connsiteX74" fmla="*/ 468797 w 1352550"/>
                <a:gd name="connsiteY74" fmla="*/ 183592 h 304800"/>
                <a:gd name="connsiteX75" fmla="*/ 458224 w 1352550"/>
                <a:gd name="connsiteY75" fmla="*/ 185878 h 304800"/>
                <a:gd name="connsiteX76" fmla="*/ 442412 w 1352550"/>
                <a:gd name="connsiteY76" fmla="*/ 189307 h 304800"/>
                <a:gd name="connsiteX77" fmla="*/ 434888 w 1352550"/>
                <a:gd name="connsiteY77" fmla="*/ 199689 h 304800"/>
                <a:gd name="connsiteX78" fmla="*/ 405170 w 1352550"/>
                <a:gd name="connsiteY78" fmla="*/ 203975 h 304800"/>
                <a:gd name="connsiteX79" fmla="*/ 414218 w 1352550"/>
                <a:gd name="connsiteY79" fmla="*/ 197594 h 304800"/>
                <a:gd name="connsiteX80" fmla="*/ 401074 w 1352550"/>
                <a:gd name="connsiteY80" fmla="*/ 200451 h 304800"/>
                <a:gd name="connsiteX81" fmla="*/ 395454 w 1352550"/>
                <a:gd name="connsiteY81" fmla="*/ 208262 h 304800"/>
                <a:gd name="connsiteX82" fmla="*/ 369832 w 1352550"/>
                <a:gd name="connsiteY82" fmla="*/ 215977 h 304800"/>
                <a:gd name="connsiteX83" fmla="*/ 362307 w 1352550"/>
                <a:gd name="connsiteY83" fmla="*/ 211024 h 304800"/>
                <a:gd name="connsiteX84" fmla="*/ 330684 w 1352550"/>
                <a:gd name="connsiteY84" fmla="*/ 217882 h 304800"/>
                <a:gd name="connsiteX85" fmla="*/ 356687 w 1352550"/>
                <a:gd name="connsiteY85" fmla="*/ 203499 h 304800"/>
                <a:gd name="connsiteX86" fmla="*/ 265247 w 1352550"/>
                <a:gd name="connsiteY86" fmla="*/ 225597 h 304800"/>
                <a:gd name="connsiteX87" fmla="*/ 256199 w 1352550"/>
                <a:gd name="connsiteY87" fmla="*/ 231979 h 304800"/>
                <a:gd name="connsiteX88" fmla="*/ 278773 w 1352550"/>
                <a:gd name="connsiteY88" fmla="*/ 231407 h 304800"/>
                <a:gd name="connsiteX89" fmla="*/ 251722 w 1352550"/>
                <a:gd name="connsiteY89" fmla="*/ 235122 h 304800"/>
                <a:gd name="connsiteX90" fmla="*/ 243435 w 1352550"/>
                <a:gd name="connsiteY90" fmla="*/ 243504 h 304800"/>
                <a:gd name="connsiteX91" fmla="*/ 238958 w 1352550"/>
                <a:gd name="connsiteY91" fmla="*/ 231407 h 304800"/>
                <a:gd name="connsiteX92" fmla="*/ 215241 w 1352550"/>
                <a:gd name="connsiteY92" fmla="*/ 236551 h 304800"/>
                <a:gd name="connsiteX93" fmla="*/ 230672 w 1352550"/>
                <a:gd name="connsiteY93" fmla="*/ 239789 h 304800"/>
                <a:gd name="connsiteX94" fmla="*/ 189333 w 1352550"/>
                <a:gd name="connsiteY94" fmla="*/ 251029 h 304800"/>
                <a:gd name="connsiteX95" fmla="*/ 185904 w 1352550"/>
                <a:gd name="connsiteY95" fmla="*/ 249600 h 304800"/>
                <a:gd name="connsiteX96" fmla="*/ 173522 w 1352550"/>
                <a:gd name="connsiteY96" fmla="*/ 254458 h 304800"/>
                <a:gd name="connsiteX97" fmla="*/ 152471 w 1352550"/>
                <a:gd name="connsiteY97" fmla="*/ 259030 h 304800"/>
                <a:gd name="connsiteX98" fmla="*/ 133326 w 1352550"/>
                <a:gd name="connsiteY98" fmla="*/ 261030 h 304800"/>
                <a:gd name="connsiteX99" fmla="*/ 137136 w 1352550"/>
                <a:gd name="connsiteY99" fmla="*/ 255791 h 304800"/>
                <a:gd name="connsiteX100" fmla="*/ 113419 w 1352550"/>
                <a:gd name="connsiteY100" fmla="*/ 260935 h 304800"/>
                <a:gd name="connsiteX101" fmla="*/ 115705 w 1352550"/>
                <a:gd name="connsiteY101" fmla="*/ 267031 h 304800"/>
                <a:gd name="connsiteX102" fmla="*/ 98750 w 1352550"/>
                <a:gd name="connsiteY102" fmla="*/ 275127 h 304800"/>
                <a:gd name="connsiteX103" fmla="*/ 92749 w 1352550"/>
                <a:gd name="connsiteY103" fmla="*/ 274270 h 304800"/>
                <a:gd name="connsiteX104" fmla="*/ 34837 w 1352550"/>
                <a:gd name="connsiteY104" fmla="*/ 286843 h 304800"/>
                <a:gd name="connsiteX105" fmla="*/ 27694 w 1352550"/>
                <a:gd name="connsiteY105" fmla="*/ 290558 h 304800"/>
                <a:gd name="connsiteX106" fmla="*/ 2833 w 1352550"/>
                <a:gd name="connsiteY106" fmla="*/ 300368 h 304800"/>
                <a:gd name="connsiteX107" fmla="*/ 35219 w 1352550"/>
                <a:gd name="connsiteY107" fmla="*/ 295511 h 304800"/>
                <a:gd name="connsiteX108" fmla="*/ 17502 w 1352550"/>
                <a:gd name="connsiteY108" fmla="*/ 301511 h 304800"/>
                <a:gd name="connsiteX109" fmla="*/ 548 w 1352550"/>
                <a:gd name="connsiteY109" fmla="*/ 309608 h 304800"/>
                <a:gd name="connsiteX110" fmla="*/ 53221 w 1352550"/>
                <a:gd name="connsiteY110" fmla="*/ 298178 h 304800"/>
                <a:gd name="connsiteX111" fmla="*/ 53602 w 1352550"/>
                <a:gd name="connsiteY111" fmla="*/ 306845 h 304800"/>
                <a:gd name="connsiteX112" fmla="*/ 75033 w 1352550"/>
                <a:gd name="connsiteY112" fmla="*/ 295606 h 304800"/>
                <a:gd name="connsiteX113" fmla="*/ 69032 w 1352550"/>
                <a:gd name="connsiteY113" fmla="*/ 294749 h 304800"/>
                <a:gd name="connsiteX114" fmla="*/ 76176 w 1352550"/>
                <a:gd name="connsiteY114" fmla="*/ 291034 h 304800"/>
                <a:gd name="connsiteX115" fmla="*/ 85225 w 1352550"/>
                <a:gd name="connsiteY115" fmla="*/ 299987 h 304800"/>
                <a:gd name="connsiteX116" fmla="*/ 114181 w 1352550"/>
                <a:gd name="connsiteY116" fmla="*/ 293701 h 304800"/>
                <a:gd name="connsiteX117" fmla="*/ 119134 w 1352550"/>
                <a:gd name="connsiteY117" fmla="*/ 283890 h 304800"/>
                <a:gd name="connsiteX118" fmla="*/ 132659 w 1352550"/>
                <a:gd name="connsiteY118" fmla="*/ 289700 h 304800"/>
                <a:gd name="connsiteX119" fmla="*/ 144280 w 1352550"/>
                <a:gd name="connsiteY119" fmla="*/ 282747 h 304800"/>
                <a:gd name="connsiteX120" fmla="*/ 158948 w 1352550"/>
                <a:gd name="connsiteY120" fmla="*/ 283890 h 304800"/>
                <a:gd name="connsiteX121" fmla="*/ 181141 w 1352550"/>
                <a:gd name="connsiteY121" fmla="*/ 274651 h 304800"/>
                <a:gd name="connsiteX122" fmla="*/ 215336 w 1352550"/>
                <a:gd name="connsiteY122" fmla="*/ 267221 h 304800"/>
                <a:gd name="connsiteX123" fmla="*/ 242387 w 1352550"/>
                <a:gd name="connsiteY123" fmla="*/ 263507 h 304800"/>
                <a:gd name="connsiteX124" fmla="*/ 254770 w 1352550"/>
                <a:gd name="connsiteY124" fmla="*/ 258649 h 304800"/>
                <a:gd name="connsiteX125" fmla="*/ 258199 w 1352550"/>
                <a:gd name="connsiteY125" fmla="*/ 260078 h 304800"/>
                <a:gd name="connsiteX126" fmla="*/ 295061 w 1352550"/>
                <a:gd name="connsiteY126" fmla="*/ 252077 h 304800"/>
                <a:gd name="connsiteX127" fmla="*/ 304871 w 1352550"/>
                <a:gd name="connsiteY127" fmla="*/ 247790 h 304800"/>
                <a:gd name="connsiteX128" fmla="*/ 313539 w 1352550"/>
                <a:gd name="connsiteY128" fmla="*/ 248076 h 304800"/>
                <a:gd name="connsiteX129" fmla="*/ 315444 w 1352550"/>
                <a:gd name="connsiteY129" fmla="*/ 245504 h 304800"/>
                <a:gd name="connsiteX130" fmla="*/ 362879 w 1352550"/>
                <a:gd name="connsiteY130" fmla="*/ 235217 h 304800"/>
                <a:gd name="connsiteX131" fmla="*/ 370022 w 1352550"/>
                <a:gd name="connsiteY131" fmla="*/ 231503 h 304800"/>
                <a:gd name="connsiteX132" fmla="*/ 417457 w 1352550"/>
                <a:gd name="connsiteY132" fmla="*/ 221216 h 304800"/>
                <a:gd name="connsiteX133" fmla="*/ 419362 w 1352550"/>
                <a:gd name="connsiteY133" fmla="*/ 218644 h 304800"/>
                <a:gd name="connsiteX134" fmla="*/ 425363 w 1352550"/>
                <a:gd name="connsiteY134" fmla="*/ 219501 h 304800"/>
                <a:gd name="connsiteX135" fmla="*/ 435173 w 1352550"/>
                <a:gd name="connsiteY135" fmla="*/ 215215 h 304800"/>
                <a:gd name="connsiteX136" fmla="*/ 445746 w 1352550"/>
                <a:gd name="connsiteY136" fmla="*/ 212929 h 304800"/>
                <a:gd name="connsiteX137" fmla="*/ 466796 w 1352550"/>
                <a:gd name="connsiteY137" fmla="*/ 208357 h 304800"/>
                <a:gd name="connsiteX138" fmla="*/ 473940 w 1352550"/>
                <a:gd name="connsiteY138" fmla="*/ 204642 h 304800"/>
                <a:gd name="connsiteX139" fmla="*/ 485180 w 1352550"/>
                <a:gd name="connsiteY139" fmla="*/ 204356 h 304800"/>
                <a:gd name="connsiteX140" fmla="*/ 494990 w 1352550"/>
                <a:gd name="connsiteY140" fmla="*/ 200070 h 304800"/>
                <a:gd name="connsiteX141" fmla="*/ 506230 w 1352550"/>
                <a:gd name="connsiteY141" fmla="*/ 199784 h 304800"/>
                <a:gd name="connsiteX142" fmla="*/ 536710 w 1352550"/>
                <a:gd name="connsiteY142" fmla="*/ 197498 h 304800"/>
                <a:gd name="connsiteX143" fmla="*/ 524327 w 1352550"/>
                <a:gd name="connsiteY143" fmla="*/ 202356 h 304800"/>
                <a:gd name="connsiteX144" fmla="*/ 540139 w 1352550"/>
                <a:gd name="connsiteY144" fmla="*/ 198927 h 304800"/>
                <a:gd name="connsiteX145" fmla="*/ 551092 w 1352550"/>
                <a:gd name="connsiteY145" fmla="*/ 189974 h 304800"/>
                <a:gd name="connsiteX146" fmla="*/ 574810 w 1352550"/>
                <a:gd name="connsiteY146" fmla="*/ 184830 h 304800"/>
                <a:gd name="connsiteX147" fmla="*/ 582716 w 1352550"/>
                <a:gd name="connsiteY147" fmla="*/ 183116 h 304800"/>
                <a:gd name="connsiteX148" fmla="*/ 607957 w 1352550"/>
                <a:gd name="connsiteY148" fmla="*/ 181973 h 304800"/>
                <a:gd name="connsiteX149" fmla="*/ 582334 w 1352550"/>
                <a:gd name="connsiteY149" fmla="*/ 205023 h 304800"/>
                <a:gd name="connsiteX150" fmla="*/ 600432 w 1352550"/>
                <a:gd name="connsiteY150" fmla="*/ 192355 h 304800"/>
                <a:gd name="connsiteX151" fmla="*/ 614720 w 1352550"/>
                <a:gd name="connsiteY151" fmla="*/ 184830 h 304800"/>
                <a:gd name="connsiteX152" fmla="*/ 621482 w 1352550"/>
                <a:gd name="connsiteY152" fmla="*/ 172448 h 304800"/>
                <a:gd name="connsiteX153" fmla="*/ 634627 w 1352550"/>
                <a:gd name="connsiteY153" fmla="*/ 169590 h 304800"/>
                <a:gd name="connsiteX154" fmla="*/ 650438 w 1352550"/>
                <a:gd name="connsiteY154" fmla="*/ 166161 h 304800"/>
                <a:gd name="connsiteX155" fmla="*/ 695206 w 1352550"/>
                <a:gd name="connsiteY155" fmla="*/ 156446 h 304800"/>
                <a:gd name="connsiteX156" fmla="*/ 706445 w 1352550"/>
                <a:gd name="connsiteY156" fmla="*/ 156160 h 304800"/>
                <a:gd name="connsiteX157" fmla="*/ 724829 w 1352550"/>
                <a:gd name="connsiteY157" fmla="*/ 152159 h 304800"/>
                <a:gd name="connsiteX158" fmla="*/ 695492 w 1352550"/>
                <a:gd name="connsiteY158" fmla="*/ 165113 h 304800"/>
                <a:gd name="connsiteX159" fmla="*/ 763976 w 1352550"/>
                <a:gd name="connsiteY159" fmla="*/ 150159 h 304800"/>
                <a:gd name="connsiteX160" fmla="*/ 747784 w 1352550"/>
                <a:gd name="connsiteY160" fmla="*/ 144920 h 304800"/>
                <a:gd name="connsiteX161" fmla="*/ 768834 w 1352550"/>
                <a:gd name="connsiteY161" fmla="*/ 140348 h 304800"/>
                <a:gd name="connsiteX162" fmla="*/ 778645 w 1352550"/>
                <a:gd name="connsiteY162" fmla="*/ 136062 h 304800"/>
                <a:gd name="connsiteX163" fmla="*/ 782074 w 1352550"/>
                <a:gd name="connsiteY163" fmla="*/ 137491 h 304800"/>
                <a:gd name="connsiteX164" fmla="*/ 786550 w 1352550"/>
                <a:gd name="connsiteY164" fmla="*/ 134348 h 304800"/>
                <a:gd name="connsiteX165" fmla="*/ 836557 w 1352550"/>
                <a:gd name="connsiteY165" fmla="*/ 123489 h 304800"/>
                <a:gd name="connsiteX166" fmla="*/ 848558 w 1352550"/>
                <a:gd name="connsiteY166" fmla="*/ 125204 h 304800"/>
                <a:gd name="connsiteX167" fmla="*/ 860274 w 1352550"/>
                <a:gd name="connsiteY167" fmla="*/ 118250 h 304800"/>
                <a:gd name="connsiteX168" fmla="*/ 888087 w 1352550"/>
                <a:gd name="connsiteY168" fmla="*/ 116536 h 304800"/>
                <a:gd name="connsiteX169" fmla="*/ 898183 w 1352550"/>
                <a:gd name="connsiteY169" fmla="*/ 120917 h 304800"/>
                <a:gd name="connsiteX170" fmla="*/ 948190 w 1352550"/>
                <a:gd name="connsiteY170" fmla="*/ 110059 h 304800"/>
                <a:gd name="connsiteX171" fmla="*/ 959906 w 1352550"/>
                <a:gd name="connsiteY171" fmla="*/ 103106 h 304800"/>
                <a:gd name="connsiteX172" fmla="*/ 971907 w 1352550"/>
                <a:gd name="connsiteY172" fmla="*/ 104820 h 304800"/>
                <a:gd name="connsiteX173" fmla="*/ 971526 w 1352550"/>
                <a:gd name="connsiteY173" fmla="*/ 96152 h 304800"/>
                <a:gd name="connsiteX174" fmla="*/ 989909 w 1352550"/>
                <a:gd name="connsiteY174" fmla="*/ 92152 h 304800"/>
                <a:gd name="connsiteX175" fmla="*/ 992862 w 1352550"/>
                <a:gd name="connsiteY175" fmla="*/ 100248 h 304800"/>
                <a:gd name="connsiteX176" fmla="*/ 1011245 w 1352550"/>
                <a:gd name="connsiteY176" fmla="*/ 96248 h 304800"/>
                <a:gd name="connsiteX177" fmla="*/ 1005625 w 1352550"/>
                <a:gd name="connsiteY177" fmla="*/ 88723 h 304800"/>
                <a:gd name="connsiteX178" fmla="*/ 1016198 w 1352550"/>
                <a:gd name="connsiteY178" fmla="*/ 86437 h 304800"/>
                <a:gd name="connsiteX179" fmla="*/ 1020294 w 1352550"/>
                <a:gd name="connsiteY179" fmla="*/ 89866 h 304800"/>
                <a:gd name="connsiteX180" fmla="*/ 1025533 w 1352550"/>
                <a:gd name="connsiteY180" fmla="*/ 88723 h 304800"/>
                <a:gd name="connsiteX181" fmla="*/ 1031533 w 1352550"/>
                <a:gd name="connsiteY181" fmla="*/ 89580 h 304800"/>
                <a:gd name="connsiteX182" fmla="*/ 1024009 w 1352550"/>
                <a:gd name="connsiteY182" fmla="*/ 84627 h 304800"/>
                <a:gd name="connsiteX183" fmla="*/ 1075920 w 1352550"/>
                <a:gd name="connsiteY183" fmla="*/ 71102 h 304800"/>
                <a:gd name="connsiteX184" fmla="*/ 1082302 w 1352550"/>
                <a:gd name="connsiteY184" fmla="*/ 80627 h 304800"/>
                <a:gd name="connsiteX185" fmla="*/ 1086112 w 1352550"/>
                <a:gd name="connsiteY185" fmla="*/ 75388 h 304800"/>
                <a:gd name="connsiteX186" fmla="*/ 1092493 w 1352550"/>
                <a:gd name="connsiteY186" fmla="*/ 69578 h 304800"/>
                <a:gd name="connsiteX187" fmla="*/ 1113544 w 1352550"/>
                <a:gd name="connsiteY187" fmla="*/ 65006 h 304800"/>
                <a:gd name="connsiteX188" fmla="*/ 1187267 w 1352550"/>
                <a:gd name="connsiteY188" fmla="*/ 48908 h 304800"/>
                <a:gd name="connsiteX189" fmla="*/ 1198507 w 1352550"/>
                <a:gd name="connsiteY189" fmla="*/ 48623 h 304800"/>
                <a:gd name="connsiteX190" fmla="*/ 1216223 w 1352550"/>
                <a:gd name="connsiteY190" fmla="*/ 42622 h 304800"/>
                <a:gd name="connsiteX191" fmla="*/ 1242512 w 1352550"/>
                <a:gd name="connsiteY191" fmla="*/ 36907 h 304800"/>
                <a:gd name="connsiteX192" fmla="*/ 1256800 w 1352550"/>
                <a:gd name="connsiteY192" fmla="*/ 29382 h 304800"/>
                <a:gd name="connsiteX193" fmla="*/ 1298900 w 1352550"/>
                <a:gd name="connsiteY193" fmla="*/ 20238 h 304800"/>
                <a:gd name="connsiteX194" fmla="*/ 1308330 w 1352550"/>
                <a:gd name="connsiteY194" fmla="*/ 22524 h 304800"/>
                <a:gd name="connsiteX195" fmla="*/ 1331285 w 1352550"/>
                <a:gd name="connsiteY195" fmla="*/ 15380 h 304800"/>
                <a:gd name="connsiteX196" fmla="*/ 1342620 w 1352550"/>
                <a:gd name="connsiteY196" fmla="*/ 15095 h 304800"/>
                <a:gd name="connsiteX197" fmla="*/ 1341858 w 1352550"/>
                <a:gd name="connsiteY197" fmla="*/ 13094 h 304800"/>
                <a:gd name="connsiteX198" fmla="*/ 1347097 w 1352550"/>
                <a:gd name="connsiteY198" fmla="*/ 11951 h 304800"/>
                <a:gd name="connsiteX199" fmla="*/ 1354241 w 1352550"/>
                <a:gd name="connsiteY199" fmla="*/ 8237 h 304800"/>
                <a:gd name="connsiteX200" fmla="*/ 1308616 w 1352550"/>
                <a:gd name="connsiteY200" fmla="*/ 7570 h 304800"/>
                <a:gd name="connsiteX201" fmla="*/ 194477 w 1352550"/>
                <a:gd name="connsiteY201" fmla="*/ 256649 h 304800"/>
                <a:gd name="connsiteX202" fmla="*/ 170759 w 1352550"/>
                <a:gd name="connsiteY202" fmla="*/ 261792 h 304800"/>
                <a:gd name="connsiteX203" fmla="*/ 183142 w 1352550"/>
                <a:gd name="connsiteY203" fmla="*/ 256934 h 304800"/>
                <a:gd name="connsiteX204" fmla="*/ 214003 w 1352550"/>
                <a:gd name="connsiteY204" fmla="*/ 248076 h 304800"/>
                <a:gd name="connsiteX205" fmla="*/ 194477 w 1352550"/>
                <a:gd name="connsiteY205" fmla="*/ 256649 h 304800"/>
                <a:gd name="connsiteX206" fmla="*/ 304681 w 1352550"/>
                <a:gd name="connsiteY206" fmla="*/ 223978 h 304800"/>
                <a:gd name="connsiteX207" fmla="*/ 302395 w 1352550"/>
                <a:gd name="connsiteY207" fmla="*/ 233217 h 304800"/>
                <a:gd name="connsiteX208" fmla="*/ 291536 w 1352550"/>
                <a:gd name="connsiteY208" fmla="*/ 226835 h 304800"/>
                <a:gd name="connsiteX209" fmla="*/ 314491 w 1352550"/>
                <a:gd name="connsiteY209" fmla="*/ 219692 h 304800"/>
                <a:gd name="connsiteX210" fmla="*/ 304681 w 1352550"/>
                <a:gd name="connsiteY210" fmla="*/ 223978 h 304800"/>
                <a:gd name="connsiteX211" fmla="*/ 631198 w 1352550"/>
                <a:gd name="connsiteY211" fmla="*/ 152826 h 304800"/>
                <a:gd name="connsiteX212" fmla="*/ 645104 w 1352550"/>
                <a:gd name="connsiteY212" fmla="*/ 151969 h 304800"/>
                <a:gd name="connsiteX213" fmla="*/ 631198 w 1352550"/>
                <a:gd name="connsiteY213" fmla="*/ 152826 h 304800"/>
                <a:gd name="connsiteX214" fmla="*/ 697397 w 1352550"/>
                <a:gd name="connsiteY214" fmla="*/ 131871 h 304800"/>
                <a:gd name="connsiteX215" fmla="*/ 709779 w 1352550"/>
                <a:gd name="connsiteY215" fmla="*/ 127013 h 304800"/>
                <a:gd name="connsiteX216" fmla="*/ 697397 w 1352550"/>
                <a:gd name="connsiteY216" fmla="*/ 131871 h 304800"/>
                <a:gd name="connsiteX217" fmla="*/ 721876 w 1352550"/>
                <a:gd name="connsiteY217" fmla="*/ 128728 h 304800"/>
                <a:gd name="connsiteX218" fmla="*/ 738830 w 1352550"/>
                <a:gd name="connsiteY218" fmla="*/ 120632 h 304800"/>
                <a:gd name="connsiteX219" fmla="*/ 721876 w 1352550"/>
                <a:gd name="connsiteY219" fmla="*/ 128728 h 304800"/>
                <a:gd name="connsiteX220" fmla="*/ 974288 w 1352550"/>
                <a:gd name="connsiteY220" fmla="*/ 80341 h 304800"/>
                <a:gd name="connsiteX221" fmla="*/ 968288 w 1352550"/>
                <a:gd name="connsiteY221" fmla="*/ 79484 h 304800"/>
                <a:gd name="connsiteX222" fmla="*/ 1010388 w 1352550"/>
                <a:gd name="connsiteY222" fmla="*/ 70340 h 304800"/>
                <a:gd name="connsiteX223" fmla="*/ 974288 w 1352550"/>
                <a:gd name="connsiteY223" fmla="*/ 80341 h 304800"/>
                <a:gd name="connsiteX224" fmla="*/ 1249275 w 1352550"/>
                <a:gd name="connsiteY224" fmla="*/ 16142 h 304800"/>
                <a:gd name="connsiteX225" fmla="*/ 1266992 w 1352550"/>
                <a:gd name="connsiteY225" fmla="*/ 10142 h 304800"/>
                <a:gd name="connsiteX226" fmla="*/ 1249275 w 1352550"/>
                <a:gd name="connsiteY226" fmla="*/ 16142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352550" h="304800">
                  <a:moveTo>
                    <a:pt x="1308616" y="7570"/>
                  </a:moveTo>
                  <a:cubicBezTo>
                    <a:pt x="1303758" y="8332"/>
                    <a:pt x="1294709" y="6236"/>
                    <a:pt x="1289471" y="9570"/>
                  </a:cubicBezTo>
                  <a:cubicBezTo>
                    <a:pt x="1290995" y="-1765"/>
                    <a:pt x="1276421" y="9189"/>
                    <a:pt x="1273278" y="4331"/>
                  </a:cubicBezTo>
                  <a:cubicBezTo>
                    <a:pt x="1277088" y="3093"/>
                    <a:pt x="1283279" y="2903"/>
                    <a:pt x="1283089" y="45"/>
                  </a:cubicBezTo>
                  <a:cubicBezTo>
                    <a:pt x="1270230" y="-431"/>
                    <a:pt x="1266515" y="2903"/>
                    <a:pt x="1257467" y="7856"/>
                  </a:cubicBezTo>
                  <a:cubicBezTo>
                    <a:pt x="1256419" y="5189"/>
                    <a:pt x="1252133" y="6998"/>
                    <a:pt x="1250704" y="4998"/>
                  </a:cubicBezTo>
                  <a:cubicBezTo>
                    <a:pt x="1246894" y="5093"/>
                    <a:pt x="1244608" y="3188"/>
                    <a:pt x="1239464" y="5284"/>
                  </a:cubicBezTo>
                  <a:cubicBezTo>
                    <a:pt x="1230797" y="5570"/>
                    <a:pt x="1236416" y="11951"/>
                    <a:pt x="1227844" y="12237"/>
                  </a:cubicBezTo>
                  <a:cubicBezTo>
                    <a:pt x="1225843" y="8522"/>
                    <a:pt x="1215652" y="12999"/>
                    <a:pt x="1213937" y="13094"/>
                  </a:cubicBezTo>
                  <a:cubicBezTo>
                    <a:pt x="1213271" y="13094"/>
                    <a:pt x="1209365" y="11856"/>
                    <a:pt x="1210604" y="11666"/>
                  </a:cubicBezTo>
                  <a:cubicBezTo>
                    <a:pt x="1204793" y="12809"/>
                    <a:pt x="1200888" y="16142"/>
                    <a:pt x="1195554" y="17095"/>
                  </a:cubicBezTo>
                  <a:cubicBezTo>
                    <a:pt x="1190601" y="18047"/>
                    <a:pt x="1188982" y="16333"/>
                    <a:pt x="1184219" y="17381"/>
                  </a:cubicBezTo>
                  <a:cubicBezTo>
                    <a:pt x="1180505" y="18143"/>
                    <a:pt x="1180409" y="20905"/>
                    <a:pt x="1174409" y="21667"/>
                  </a:cubicBezTo>
                  <a:cubicBezTo>
                    <a:pt x="1170884" y="22143"/>
                    <a:pt x="1170027" y="20238"/>
                    <a:pt x="1165741" y="21381"/>
                  </a:cubicBezTo>
                  <a:cubicBezTo>
                    <a:pt x="1162026" y="22334"/>
                    <a:pt x="1161645" y="24524"/>
                    <a:pt x="1155930" y="25667"/>
                  </a:cubicBezTo>
                  <a:cubicBezTo>
                    <a:pt x="1152692" y="26334"/>
                    <a:pt x="1151453" y="24715"/>
                    <a:pt x="1147262" y="25382"/>
                  </a:cubicBezTo>
                  <a:cubicBezTo>
                    <a:pt x="1142785" y="26048"/>
                    <a:pt x="1144405" y="29763"/>
                    <a:pt x="1139357" y="27096"/>
                  </a:cubicBezTo>
                  <a:cubicBezTo>
                    <a:pt x="1137261" y="25953"/>
                    <a:pt x="1122688" y="30335"/>
                    <a:pt x="1126974" y="31954"/>
                  </a:cubicBezTo>
                  <a:cubicBezTo>
                    <a:pt x="1137261" y="34430"/>
                    <a:pt x="1145452" y="33192"/>
                    <a:pt x="1154787" y="30239"/>
                  </a:cubicBezTo>
                  <a:cubicBezTo>
                    <a:pt x="1164312" y="27287"/>
                    <a:pt x="1164884" y="26144"/>
                    <a:pt x="1173266" y="26239"/>
                  </a:cubicBezTo>
                  <a:cubicBezTo>
                    <a:pt x="1177742" y="26239"/>
                    <a:pt x="1180314" y="26715"/>
                    <a:pt x="1184505" y="25953"/>
                  </a:cubicBezTo>
                  <a:cubicBezTo>
                    <a:pt x="1193554" y="24429"/>
                    <a:pt x="1188601" y="19190"/>
                    <a:pt x="1194316" y="21667"/>
                  </a:cubicBezTo>
                  <a:cubicBezTo>
                    <a:pt x="1203936" y="25763"/>
                    <a:pt x="1218605" y="13285"/>
                    <a:pt x="1225558" y="21476"/>
                  </a:cubicBezTo>
                  <a:cubicBezTo>
                    <a:pt x="1208222" y="21572"/>
                    <a:pt x="1192316" y="27953"/>
                    <a:pt x="1174790" y="30335"/>
                  </a:cubicBezTo>
                  <a:cubicBezTo>
                    <a:pt x="1170313" y="30906"/>
                    <a:pt x="1165550" y="30049"/>
                    <a:pt x="1160883" y="31192"/>
                  </a:cubicBezTo>
                  <a:cubicBezTo>
                    <a:pt x="1156025" y="32335"/>
                    <a:pt x="1150882" y="35669"/>
                    <a:pt x="1145834" y="36621"/>
                  </a:cubicBezTo>
                  <a:cubicBezTo>
                    <a:pt x="1141357" y="37478"/>
                    <a:pt x="1136499" y="36812"/>
                    <a:pt x="1131927" y="37478"/>
                  </a:cubicBezTo>
                  <a:cubicBezTo>
                    <a:pt x="1098780" y="42050"/>
                    <a:pt x="1047250" y="55195"/>
                    <a:pt x="1024675" y="63005"/>
                  </a:cubicBezTo>
                  <a:cubicBezTo>
                    <a:pt x="1020770" y="64339"/>
                    <a:pt x="1015722" y="65196"/>
                    <a:pt x="1011531" y="65863"/>
                  </a:cubicBezTo>
                  <a:cubicBezTo>
                    <a:pt x="1007912" y="66530"/>
                    <a:pt x="1006959" y="62910"/>
                    <a:pt x="1004768" y="63005"/>
                  </a:cubicBezTo>
                  <a:cubicBezTo>
                    <a:pt x="1000768" y="63005"/>
                    <a:pt x="999815" y="66244"/>
                    <a:pt x="997625" y="66720"/>
                  </a:cubicBezTo>
                  <a:cubicBezTo>
                    <a:pt x="994291" y="67482"/>
                    <a:pt x="993243" y="65577"/>
                    <a:pt x="988957" y="66434"/>
                  </a:cubicBezTo>
                  <a:cubicBezTo>
                    <a:pt x="975812" y="69006"/>
                    <a:pt x="958477" y="72149"/>
                    <a:pt x="949428" y="75007"/>
                  </a:cubicBezTo>
                  <a:cubicBezTo>
                    <a:pt x="945618" y="76245"/>
                    <a:pt x="945427" y="78150"/>
                    <a:pt x="939617" y="79293"/>
                  </a:cubicBezTo>
                  <a:cubicBezTo>
                    <a:pt x="933521" y="80531"/>
                    <a:pt x="928854" y="79293"/>
                    <a:pt x="923044" y="80722"/>
                  </a:cubicBezTo>
                  <a:cubicBezTo>
                    <a:pt x="914471" y="82817"/>
                    <a:pt x="908471" y="86818"/>
                    <a:pt x="900089" y="87866"/>
                  </a:cubicBezTo>
                  <a:cubicBezTo>
                    <a:pt x="896755" y="83770"/>
                    <a:pt x="905137" y="79769"/>
                    <a:pt x="895231" y="82341"/>
                  </a:cubicBezTo>
                  <a:cubicBezTo>
                    <a:pt x="892278" y="83294"/>
                    <a:pt x="887611" y="83579"/>
                    <a:pt x="888087" y="86056"/>
                  </a:cubicBezTo>
                  <a:cubicBezTo>
                    <a:pt x="888658" y="88342"/>
                    <a:pt x="893040" y="88342"/>
                    <a:pt x="889611" y="90152"/>
                  </a:cubicBezTo>
                  <a:cubicBezTo>
                    <a:pt x="879991" y="92247"/>
                    <a:pt x="870275" y="94343"/>
                    <a:pt x="860655" y="96438"/>
                  </a:cubicBezTo>
                  <a:cubicBezTo>
                    <a:pt x="853988" y="98534"/>
                    <a:pt x="855702" y="89009"/>
                    <a:pt x="847892" y="92628"/>
                  </a:cubicBezTo>
                  <a:cubicBezTo>
                    <a:pt x="822365" y="96248"/>
                    <a:pt x="798457" y="101201"/>
                    <a:pt x="770739" y="107201"/>
                  </a:cubicBezTo>
                  <a:cubicBezTo>
                    <a:pt x="753213" y="111011"/>
                    <a:pt x="732449" y="113297"/>
                    <a:pt x="720733" y="118060"/>
                  </a:cubicBezTo>
                  <a:cubicBezTo>
                    <a:pt x="715875" y="120060"/>
                    <a:pt x="716637" y="123108"/>
                    <a:pt x="711684" y="124442"/>
                  </a:cubicBezTo>
                  <a:cubicBezTo>
                    <a:pt x="708826" y="125204"/>
                    <a:pt x="709589" y="123108"/>
                    <a:pt x="708255" y="123013"/>
                  </a:cubicBezTo>
                  <a:cubicBezTo>
                    <a:pt x="700540" y="122251"/>
                    <a:pt x="685205" y="127394"/>
                    <a:pt x="679299" y="129299"/>
                  </a:cubicBezTo>
                  <a:cubicBezTo>
                    <a:pt x="669488" y="132538"/>
                    <a:pt x="667869" y="132538"/>
                    <a:pt x="658249" y="133871"/>
                  </a:cubicBezTo>
                  <a:cubicBezTo>
                    <a:pt x="653010" y="134633"/>
                    <a:pt x="646724" y="136824"/>
                    <a:pt x="642437" y="137300"/>
                  </a:cubicBezTo>
                  <a:cubicBezTo>
                    <a:pt x="639675" y="137681"/>
                    <a:pt x="638818" y="136348"/>
                    <a:pt x="636437" y="136443"/>
                  </a:cubicBezTo>
                  <a:cubicBezTo>
                    <a:pt x="626435" y="136919"/>
                    <a:pt x="624245" y="140825"/>
                    <a:pt x="618720" y="142444"/>
                  </a:cubicBezTo>
                  <a:cubicBezTo>
                    <a:pt x="601861" y="147683"/>
                    <a:pt x="588145" y="146349"/>
                    <a:pt x="579191" y="151016"/>
                  </a:cubicBezTo>
                  <a:cubicBezTo>
                    <a:pt x="579953" y="160160"/>
                    <a:pt x="596622" y="147397"/>
                    <a:pt x="597956" y="155684"/>
                  </a:cubicBezTo>
                  <a:cubicBezTo>
                    <a:pt x="586049" y="158636"/>
                    <a:pt x="568047" y="161780"/>
                    <a:pt x="558427" y="164256"/>
                  </a:cubicBezTo>
                  <a:cubicBezTo>
                    <a:pt x="554712" y="165209"/>
                    <a:pt x="550140" y="168638"/>
                    <a:pt x="547854" y="166542"/>
                  </a:cubicBezTo>
                  <a:cubicBezTo>
                    <a:pt x="546997" y="162161"/>
                    <a:pt x="559379" y="163494"/>
                    <a:pt x="556141" y="158160"/>
                  </a:cubicBezTo>
                  <a:cubicBezTo>
                    <a:pt x="550331" y="154922"/>
                    <a:pt x="541187" y="156350"/>
                    <a:pt x="530995" y="159303"/>
                  </a:cubicBezTo>
                  <a:cubicBezTo>
                    <a:pt x="526899" y="161494"/>
                    <a:pt x="534709" y="168828"/>
                    <a:pt x="529471" y="170543"/>
                  </a:cubicBezTo>
                  <a:cubicBezTo>
                    <a:pt x="521946" y="169781"/>
                    <a:pt x="519184" y="179401"/>
                    <a:pt x="513659" y="173972"/>
                  </a:cubicBezTo>
                  <a:cubicBezTo>
                    <a:pt x="515279" y="169685"/>
                    <a:pt x="532042" y="168161"/>
                    <a:pt x="521184" y="163589"/>
                  </a:cubicBezTo>
                  <a:cubicBezTo>
                    <a:pt x="516802" y="160256"/>
                    <a:pt x="510897" y="163780"/>
                    <a:pt x="507277" y="164447"/>
                  </a:cubicBezTo>
                  <a:cubicBezTo>
                    <a:pt x="492799" y="167209"/>
                    <a:pt x="490609" y="170162"/>
                    <a:pt x="481655" y="172162"/>
                  </a:cubicBezTo>
                  <a:cubicBezTo>
                    <a:pt x="476607" y="173305"/>
                    <a:pt x="472607" y="172257"/>
                    <a:pt x="467749" y="173019"/>
                  </a:cubicBezTo>
                  <a:cubicBezTo>
                    <a:pt x="464415" y="173495"/>
                    <a:pt x="464796" y="175972"/>
                    <a:pt x="460605" y="176734"/>
                  </a:cubicBezTo>
                  <a:cubicBezTo>
                    <a:pt x="461367" y="176543"/>
                    <a:pt x="458224" y="175305"/>
                    <a:pt x="457176" y="175305"/>
                  </a:cubicBezTo>
                  <a:cubicBezTo>
                    <a:pt x="447651" y="175210"/>
                    <a:pt x="444413" y="179782"/>
                    <a:pt x="439459" y="181306"/>
                  </a:cubicBezTo>
                  <a:cubicBezTo>
                    <a:pt x="430982" y="184068"/>
                    <a:pt x="422219" y="184354"/>
                    <a:pt x="413171" y="187021"/>
                  </a:cubicBezTo>
                  <a:cubicBezTo>
                    <a:pt x="413551" y="194069"/>
                    <a:pt x="424696" y="188735"/>
                    <a:pt x="427839" y="188164"/>
                  </a:cubicBezTo>
                  <a:cubicBezTo>
                    <a:pt x="429268" y="187878"/>
                    <a:pt x="431840" y="189497"/>
                    <a:pt x="431173" y="189593"/>
                  </a:cubicBezTo>
                  <a:cubicBezTo>
                    <a:pt x="436126" y="188545"/>
                    <a:pt x="436221" y="186164"/>
                    <a:pt x="440983" y="185306"/>
                  </a:cubicBezTo>
                  <a:cubicBezTo>
                    <a:pt x="444793" y="184640"/>
                    <a:pt x="446603" y="186354"/>
                    <a:pt x="452223" y="185021"/>
                  </a:cubicBezTo>
                  <a:cubicBezTo>
                    <a:pt x="455462" y="184259"/>
                    <a:pt x="457081" y="182163"/>
                    <a:pt x="462034" y="180734"/>
                  </a:cubicBezTo>
                  <a:cubicBezTo>
                    <a:pt x="469273" y="178639"/>
                    <a:pt x="475464" y="177686"/>
                    <a:pt x="483084" y="176162"/>
                  </a:cubicBezTo>
                  <a:cubicBezTo>
                    <a:pt x="488608" y="175019"/>
                    <a:pt x="495848" y="171400"/>
                    <a:pt x="502229" y="174162"/>
                  </a:cubicBezTo>
                  <a:cubicBezTo>
                    <a:pt x="497752" y="179401"/>
                    <a:pt x="489561" y="178829"/>
                    <a:pt x="481941" y="180734"/>
                  </a:cubicBezTo>
                  <a:cubicBezTo>
                    <a:pt x="477655" y="181782"/>
                    <a:pt x="472988" y="182354"/>
                    <a:pt x="468797" y="183592"/>
                  </a:cubicBezTo>
                  <a:cubicBezTo>
                    <a:pt x="459748" y="186259"/>
                    <a:pt x="461176" y="187497"/>
                    <a:pt x="458224" y="185878"/>
                  </a:cubicBezTo>
                  <a:cubicBezTo>
                    <a:pt x="454604" y="183973"/>
                    <a:pt x="445174" y="190831"/>
                    <a:pt x="442412" y="189307"/>
                  </a:cubicBezTo>
                  <a:cubicBezTo>
                    <a:pt x="436507" y="191307"/>
                    <a:pt x="438793" y="196832"/>
                    <a:pt x="434888" y="199689"/>
                  </a:cubicBezTo>
                  <a:cubicBezTo>
                    <a:pt x="423934" y="194355"/>
                    <a:pt x="414218" y="213691"/>
                    <a:pt x="405170" y="203975"/>
                  </a:cubicBezTo>
                  <a:cubicBezTo>
                    <a:pt x="409932" y="202642"/>
                    <a:pt x="413456" y="200737"/>
                    <a:pt x="414218" y="197594"/>
                  </a:cubicBezTo>
                  <a:cubicBezTo>
                    <a:pt x="409837" y="198546"/>
                    <a:pt x="405455" y="199499"/>
                    <a:pt x="401074" y="200451"/>
                  </a:cubicBezTo>
                  <a:cubicBezTo>
                    <a:pt x="398978" y="202928"/>
                    <a:pt x="402979" y="208071"/>
                    <a:pt x="395454" y="208262"/>
                  </a:cubicBezTo>
                  <a:cubicBezTo>
                    <a:pt x="387358" y="211881"/>
                    <a:pt x="380309" y="210833"/>
                    <a:pt x="369832" y="215977"/>
                  </a:cubicBezTo>
                  <a:cubicBezTo>
                    <a:pt x="369165" y="211786"/>
                    <a:pt x="364783" y="212738"/>
                    <a:pt x="362307" y="211024"/>
                  </a:cubicBezTo>
                  <a:cubicBezTo>
                    <a:pt x="350210" y="215882"/>
                    <a:pt x="335828" y="213024"/>
                    <a:pt x="330684" y="217882"/>
                  </a:cubicBezTo>
                  <a:cubicBezTo>
                    <a:pt x="330398" y="209214"/>
                    <a:pt x="355258" y="211405"/>
                    <a:pt x="356687" y="203499"/>
                  </a:cubicBezTo>
                  <a:cubicBezTo>
                    <a:pt x="327922" y="210262"/>
                    <a:pt x="283154" y="217977"/>
                    <a:pt x="265247" y="225597"/>
                  </a:cubicBezTo>
                  <a:cubicBezTo>
                    <a:pt x="260961" y="227407"/>
                    <a:pt x="254579" y="227121"/>
                    <a:pt x="256199" y="231979"/>
                  </a:cubicBezTo>
                  <a:cubicBezTo>
                    <a:pt x="263437" y="232169"/>
                    <a:pt x="277439" y="223121"/>
                    <a:pt x="278773" y="231407"/>
                  </a:cubicBezTo>
                  <a:cubicBezTo>
                    <a:pt x="269057" y="226835"/>
                    <a:pt x="260199" y="239123"/>
                    <a:pt x="251722" y="235122"/>
                  </a:cubicBezTo>
                  <a:cubicBezTo>
                    <a:pt x="254484" y="240266"/>
                    <a:pt x="250483" y="242552"/>
                    <a:pt x="243435" y="243504"/>
                  </a:cubicBezTo>
                  <a:cubicBezTo>
                    <a:pt x="238101" y="237789"/>
                    <a:pt x="241530" y="238932"/>
                    <a:pt x="238958" y="231407"/>
                  </a:cubicBezTo>
                  <a:cubicBezTo>
                    <a:pt x="227338" y="235027"/>
                    <a:pt x="222766" y="231122"/>
                    <a:pt x="215241" y="236551"/>
                  </a:cubicBezTo>
                  <a:cubicBezTo>
                    <a:pt x="214289" y="245981"/>
                    <a:pt x="228957" y="233884"/>
                    <a:pt x="230672" y="239789"/>
                  </a:cubicBezTo>
                  <a:cubicBezTo>
                    <a:pt x="218956" y="245504"/>
                    <a:pt x="198668" y="249314"/>
                    <a:pt x="189333" y="251029"/>
                  </a:cubicBezTo>
                  <a:cubicBezTo>
                    <a:pt x="187904" y="251315"/>
                    <a:pt x="185333" y="249695"/>
                    <a:pt x="185904" y="249600"/>
                  </a:cubicBezTo>
                  <a:cubicBezTo>
                    <a:pt x="181523" y="250553"/>
                    <a:pt x="177808" y="253220"/>
                    <a:pt x="173522" y="254458"/>
                  </a:cubicBezTo>
                  <a:cubicBezTo>
                    <a:pt x="166378" y="256649"/>
                    <a:pt x="160091" y="257506"/>
                    <a:pt x="152471" y="259030"/>
                  </a:cubicBezTo>
                  <a:cubicBezTo>
                    <a:pt x="147328" y="260078"/>
                    <a:pt x="138946" y="263888"/>
                    <a:pt x="133326" y="261030"/>
                  </a:cubicBezTo>
                  <a:cubicBezTo>
                    <a:pt x="132374" y="258363"/>
                    <a:pt x="137231" y="258173"/>
                    <a:pt x="137136" y="255791"/>
                  </a:cubicBezTo>
                  <a:cubicBezTo>
                    <a:pt x="129707" y="252839"/>
                    <a:pt x="125230" y="260649"/>
                    <a:pt x="113419" y="260935"/>
                  </a:cubicBezTo>
                  <a:cubicBezTo>
                    <a:pt x="113704" y="264650"/>
                    <a:pt x="119229" y="265316"/>
                    <a:pt x="115705" y="267031"/>
                  </a:cubicBezTo>
                  <a:cubicBezTo>
                    <a:pt x="108180" y="265507"/>
                    <a:pt x="105513" y="273127"/>
                    <a:pt x="98750" y="275127"/>
                  </a:cubicBezTo>
                  <a:cubicBezTo>
                    <a:pt x="99322" y="274937"/>
                    <a:pt x="94654" y="273984"/>
                    <a:pt x="92749" y="274270"/>
                  </a:cubicBezTo>
                  <a:cubicBezTo>
                    <a:pt x="72557" y="276746"/>
                    <a:pt x="51887" y="282271"/>
                    <a:pt x="34837" y="286843"/>
                  </a:cubicBezTo>
                  <a:cubicBezTo>
                    <a:pt x="31504" y="287795"/>
                    <a:pt x="31790" y="289510"/>
                    <a:pt x="27694" y="290558"/>
                  </a:cubicBezTo>
                  <a:cubicBezTo>
                    <a:pt x="18550" y="292939"/>
                    <a:pt x="-310" y="293129"/>
                    <a:pt x="2833" y="300368"/>
                  </a:cubicBezTo>
                  <a:cubicBezTo>
                    <a:pt x="13025" y="299511"/>
                    <a:pt x="28075" y="292082"/>
                    <a:pt x="35219" y="295511"/>
                  </a:cubicBezTo>
                  <a:cubicBezTo>
                    <a:pt x="28456" y="295511"/>
                    <a:pt x="23122" y="299892"/>
                    <a:pt x="17502" y="301511"/>
                  </a:cubicBezTo>
                  <a:cubicBezTo>
                    <a:pt x="9882" y="303797"/>
                    <a:pt x="-2786" y="301226"/>
                    <a:pt x="548" y="309608"/>
                  </a:cubicBezTo>
                  <a:cubicBezTo>
                    <a:pt x="23693" y="304845"/>
                    <a:pt x="32647" y="301416"/>
                    <a:pt x="53221" y="298178"/>
                  </a:cubicBezTo>
                  <a:cubicBezTo>
                    <a:pt x="53411" y="301130"/>
                    <a:pt x="50935" y="302845"/>
                    <a:pt x="53602" y="306845"/>
                  </a:cubicBezTo>
                  <a:cubicBezTo>
                    <a:pt x="60650" y="303035"/>
                    <a:pt x="74652" y="302273"/>
                    <a:pt x="75033" y="295606"/>
                  </a:cubicBezTo>
                  <a:cubicBezTo>
                    <a:pt x="72842" y="295606"/>
                    <a:pt x="69794" y="296654"/>
                    <a:pt x="69032" y="294749"/>
                  </a:cubicBezTo>
                  <a:cubicBezTo>
                    <a:pt x="72366" y="293891"/>
                    <a:pt x="71699" y="291320"/>
                    <a:pt x="76176" y="291034"/>
                  </a:cubicBezTo>
                  <a:cubicBezTo>
                    <a:pt x="86463" y="290367"/>
                    <a:pt x="77319" y="297320"/>
                    <a:pt x="85225" y="299987"/>
                  </a:cubicBezTo>
                  <a:cubicBezTo>
                    <a:pt x="96464" y="297320"/>
                    <a:pt x="103037" y="291701"/>
                    <a:pt x="114181" y="293701"/>
                  </a:cubicBezTo>
                  <a:cubicBezTo>
                    <a:pt x="109514" y="287700"/>
                    <a:pt x="115895" y="286462"/>
                    <a:pt x="119134" y="283890"/>
                  </a:cubicBezTo>
                  <a:cubicBezTo>
                    <a:pt x="123325" y="286271"/>
                    <a:pt x="124753" y="292463"/>
                    <a:pt x="132659" y="289700"/>
                  </a:cubicBezTo>
                  <a:cubicBezTo>
                    <a:pt x="139327" y="288557"/>
                    <a:pt x="139612" y="284747"/>
                    <a:pt x="144280" y="282747"/>
                  </a:cubicBezTo>
                  <a:cubicBezTo>
                    <a:pt x="148375" y="287986"/>
                    <a:pt x="155138" y="284843"/>
                    <a:pt x="158948" y="283890"/>
                  </a:cubicBezTo>
                  <a:cubicBezTo>
                    <a:pt x="164187" y="282652"/>
                    <a:pt x="179618" y="273984"/>
                    <a:pt x="181141" y="274651"/>
                  </a:cubicBezTo>
                  <a:cubicBezTo>
                    <a:pt x="189904" y="278461"/>
                    <a:pt x="211622" y="268079"/>
                    <a:pt x="215336" y="267221"/>
                  </a:cubicBezTo>
                  <a:cubicBezTo>
                    <a:pt x="225909" y="264745"/>
                    <a:pt x="236768" y="264650"/>
                    <a:pt x="242387" y="263507"/>
                  </a:cubicBezTo>
                  <a:cubicBezTo>
                    <a:pt x="246483" y="262745"/>
                    <a:pt x="250674" y="259506"/>
                    <a:pt x="254770" y="258649"/>
                  </a:cubicBezTo>
                  <a:cubicBezTo>
                    <a:pt x="254103" y="258744"/>
                    <a:pt x="256961" y="260173"/>
                    <a:pt x="258199" y="260078"/>
                  </a:cubicBezTo>
                  <a:cubicBezTo>
                    <a:pt x="269343" y="259792"/>
                    <a:pt x="285345" y="255125"/>
                    <a:pt x="295061" y="252077"/>
                  </a:cubicBezTo>
                  <a:cubicBezTo>
                    <a:pt x="299728" y="250553"/>
                    <a:pt x="300299" y="248933"/>
                    <a:pt x="304871" y="247790"/>
                  </a:cubicBezTo>
                  <a:cubicBezTo>
                    <a:pt x="308205" y="246933"/>
                    <a:pt x="309253" y="249219"/>
                    <a:pt x="313539" y="248076"/>
                  </a:cubicBezTo>
                  <a:cubicBezTo>
                    <a:pt x="313063" y="248171"/>
                    <a:pt x="314301" y="245981"/>
                    <a:pt x="315444" y="245504"/>
                  </a:cubicBezTo>
                  <a:cubicBezTo>
                    <a:pt x="329160" y="239504"/>
                    <a:pt x="348305" y="238932"/>
                    <a:pt x="362879" y="235217"/>
                  </a:cubicBezTo>
                  <a:cubicBezTo>
                    <a:pt x="366117" y="234360"/>
                    <a:pt x="366022" y="232646"/>
                    <a:pt x="370022" y="231503"/>
                  </a:cubicBezTo>
                  <a:cubicBezTo>
                    <a:pt x="384310" y="227312"/>
                    <a:pt x="401931" y="225407"/>
                    <a:pt x="417457" y="221216"/>
                  </a:cubicBezTo>
                  <a:cubicBezTo>
                    <a:pt x="419743" y="220549"/>
                    <a:pt x="418695" y="218930"/>
                    <a:pt x="419362" y="218644"/>
                  </a:cubicBezTo>
                  <a:cubicBezTo>
                    <a:pt x="421743" y="217596"/>
                    <a:pt x="423458" y="220168"/>
                    <a:pt x="425363" y="219501"/>
                  </a:cubicBezTo>
                  <a:cubicBezTo>
                    <a:pt x="429077" y="218263"/>
                    <a:pt x="429554" y="216644"/>
                    <a:pt x="435173" y="215215"/>
                  </a:cubicBezTo>
                  <a:cubicBezTo>
                    <a:pt x="444889" y="212738"/>
                    <a:pt x="443746" y="216358"/>
                    <a:pt x="445746" y="212929"/>
                  </a:cubicBezTo>
                  <a:cubicBezTo>
                    <a:pt x="447080" y="210643"/>
                    <a:pt x="466225" y="208547"/>
                    <a:pt x="466796" y="208357"/>
                  </a:cubicBezTo>
                  <a:cubicBezTo>
                    <a:pt x="469940" y="207404"/>
                    <a:pt x="472130" y="205023"/>
                    <a:pt x="473940" y="204642"/>
                  </a:cubicBezTo>
                  <a:cubicBezTo>
                    <a:pt x="477655" y="203785"/>
                    <a:pt x="479655" y="205976"/>
                    <a:pt x="485180" y="204356"/>
                  </a:cubicBezTo>
                  <a:cubicBezTo>
                    <a:pt x="488894" y="203309"/>
                    <a:pt x="489180" y="201213"/>
                    <a:pt x="494990" y="200070"/>
                  </a:cubicBezTo>
                  <a:cubicBezTo>
                    <a:pt x="498515" y="199403"/>
                    <a:pt x="500896" y="200737"/>
                    <a:pt x="506230" y="199784"/>
                  </a:cubicBezTo>
                  <a:cubicBezTo>
                    <a:pt x="515088" y="198165"/>
                    <a:pt x="527375" y="191593"/>
                    <a:pt x="536710" y="197498"/>
                  </a:cubicBezTo>
                  <a:cubicBezTo>
                    <a:pt x="533281" y="199403"/>
                    <a:pt x="522232" y="198070"/>
                    <a:pt x="524327" y="202356"/>
                  </a:cubicBezTo>
                  <a:cubicBezTo>
                    <a:pt x="530709" y="201689"/>
                    <a:pt x="536710" y="203975"/>
                    <a:pt x="540139" y="198927"/>
                  </a:cubicBezTo>
                  <a:cubicBezTo>
                    <a:pt x="540520" y="194546"/>
                    <a:pt x="545187" y="191974"/>
                    <a:pt x="551092" y="189974"/>
                  </a:cubicBezTo>
                  <a:cubicBezTo>
                    <a:pt x="560046" y="188354"/>
                    <a:pt x="569190" y="185592"/>
                    <a:pt x="574810" y="184830"/>
                  </a:cubicBezTo>
                  <a:cubicBezTo>
                    <a:pt x="580049" y="184163"/>
                    <a:pt x="581382" y="185402"/>
                    <a:pt x="582716" y="183116"/>
                  </a:cubicBezTo>
                  <a:cubicBezTo>
                    <a:pt x="585192" y="178639"/>
                    <a:pt x="609290" y="177686"/>
                    <a:pt x="607957" y="181973"/>
                  </a:cubicBezTo>
                  <a:cubicBezTo>
                    <a:pt x="590431" y="185783"/>
                    <a:pt x="574143" y="190164"/>
                    <a:pt x="582334" y="205023"/>
                  </a:cubicBezTo>
                  <a:cubicBezTo>
                    <a:pt x="597860" y="204833"/>
                    <a:pt x="594812" y="196736"/>
                    <a:pt x="600432" y="192355"/>
                  </a:cubicBezTo>
                  <a:cubicBezTo>
                    <a:pt x="609100" y="191498"/>
                    <a:pt x="604051" y="184830"/>
                    <a:pt x="614720" y="184830"/>
                  </a:cubicBezTo>
                  <a:cubicBezTo>
                    <a:pt x="609671" y="177591"/>
                    <a:pt x="617387" y="175781"/>
                    <a:pt x="621482" y="172448"/>
                  </a:cubicBezTo>
                  <a:cubicBezTo>
                    <a:pt x="625959" y="171590"/>
                    <a:pt x="630245" y="170352"/>
                    <a:pt x="634627" y="169590"/>
                  </a:cubicBezTo>
                  <a:cubicBezTo>
                    <a:pt x="646057" y="167590"/>
                    <a:pt x="645200" y="168447"/>
                    <a:pt x="650438" y="166161"/>
                  </a:cubicBezTo>
                  <a:cubicBezTo>
                    <a:pt x="662535" y="160827"/>
                    <a:pt x="683776" y="157970"/>
                    <a:pt x="695206" y="156446"/>
                  </a:cubicBezTo>
                  <a:cubicBezTo>
                    <a:pt x="700159" y="155779"/>
                    <a:pt x="701873" y="157112"/>
                    <a:pt x="706445" y="156160"/>
                  </a:cubicBezTo>
                  <a:cubicBezTo>
                    <a:pt x="712446" y="154922"/>
                    <a:pt x="717685" y="147683"/>
                    <a:pt x="724829" y="152159"/>
                  </a:cubicBezTo>
                  <a:cubicBezTo>
                    <a:pt x="715970" y="160351"/>
                    <a:pt x="702350" y="156065"/>
                    <a:pt x="695492" y="165113"/>
                  </a:cubicBezTo>
                  <a:cubicBezTo>
                    <a:pt x="726257" y="160160"/>
                    <a:pt x="730734" y="157398"/>
                    <a:pt x="763976" y="150159"/>
                  </a:cubicBezTo>
                  <a:cubicBezTo>
                    <a:pt x="764643" y="140063"/>
                    <a:pt x="747212" y="155017"/>
                    <a:pt x="747784" y="144920"/>
                  </a:cubicBezTo>
                  <a:cubicBezTo>
                    <a:pt x="752451" y="140253"/>
                    <a:pt x="760357" y="142444"/>
                    <a:pt x="768834" y="140348"/>
                  </a:cubicBezTo>
                  <a:cubicBezTo>
                    <a:pt x="772549" y="139396"/>
                    <a:pt x="772739" y="137015"/>
                    <a:pt x="778645" y="136062"/>
                  </a:cubicBezTo>
                  <a:cubicBezTo>
                    <a:pt x="780264" y="135776"/>
                    <a:pt x="782359" y="137491"/>
                    <a:pt x="782074" y="137491"/>
                  </a:cubicBezTo>
                  <a:cubicBezTo>
                    <a:pt x="784836" y="137015"/>
                    <a:pt x="784455" y="134824"/>
                    <a:pt x="786550" y="134348"/>
                  </a:cubicBezTo>
                  <a:cubicBezTo>
                    <a:pt x="801791" y="130633"/>
                    <a:pt x="825984" y="123965"/>
                    <a:pt x="836557" y="123489"/>
                  </a:cubicBezTo>
                  <a:cubicBezTo>
                    <a:pt x="841033" y="123299"/>
                    <a:pt x="844748" y="127775"/>
                    <a:pt x="848558" y="125204"/>
                  </a:cubicBezTo>
                  <a:cubicBezTo>
                    <a:pt x="857226" y="124918"/>
                    <a:pt x="851606" y="118536"/>
                    <a:pt x="860274" y="118250"/>
                  </a:cubicBezTo>
                  <a:cubicBezTo>
                    <a:pt x="867513" y="120441"/>
                    <a:pt x="876752" y="119965"/>
                    <a:pt x="888087" y="116536"/>
                  </a:cubicBezTo>
                  <a:cubicBezTo>
                    <a:pt x="886658" y="124632"/>
                    <a:pt x="897517" y="115774"/>
                    <a:pt x="898183" y="120917"/>
                  </a:cubicBezTo>
                  <a:cubicBezTo>
                    <a:pt x="914757" y="115774"/>
                    <a:pt x="933235" y="115298"/>
                    <a:pt x="948190" y="110059"/>
                  </a:cubicBezTo>
                  <a:cubicBezTo>
                    <a:pt x="951809" y="108725"/>
                    <a:pt x="956191" y="103868"/>
                    <a:pt x="959906" y="103106"/>
                  </a:cubicBezTo>
                  <a:cubicBezTo>
                    <a:pt x="961239" y="102820"/>
                    <a:pt x="968383" y="109773"/>
                    <a:pt x="971907" y="104820"/>
                  </a:cubicBezTo>
                  <a:cubicBezTo>
                    <a:pt x="977336" y="100724"/>
                    <a:pt x="964858" y="99772"/>
                    <a:pt x="971526" y="96152"/>
                  </a:cubicBezTo>
                  <a:cubicBezTo>
                    <a:pt x="977622" y="94819"/>
                    <a:pt x="983813" y="93485"/>
                    <a:pt x="989909" y="92152"/>
                  </a:cubicBezTo>
                  <a:cubicBezTo>
                    <a:pt x="990862" y="94819"/>
                    <a:pt x="991909" y="97581"/>
                    <a:pt x="992862" y="100248"/>
                  </a:cubicBezTo>
                  <a:cubicBezTo>
                    <a:pt x="999053" y="98915"/>
                    <a:pt x="1005149" y="97581"/>
                    <a:pt x="1011245" y="96248"/>
                  </a:cubicBezTo>
                  <a:cubicBezTo>
                    <a:pt x="1012865" y="90437"/>
                    <a:pt x="998482" y="92152"/>
                    <a:pt x="1005625" y="88723"/>
                  </a:cubicBezTo>
                  <a:cubicBezTo>
                    <a:pt x="1009150" y="88056"/>
                    <a:pt x="1012579" y="87008"/>
                    <a:pt x="1016198" y="86437"/>
                  </a:cubicBezTo>
                  <a:cubicBezTo>
                    <a:pt x="1020008" y="85770"/>
                    <a:pt x="1018008" y="88628"/>
                    <a:pt x="1020294" y="89866"/>
                  </a:cubicBezTo>
                  <a:cubicBezTo>
                    <a:pt x="1021056" y="90247"/>
                    <a:pt x="1024485" y="88628"/>
                    <a:pt x="1025533" y="88723"/>
                  </a:cubicBezTo>
                  <a:cubicBezTo>
                    <a:pt x="1028105" y="88913"/>
                    <a:pt x="1029343" y="89009"/>
                    <a:pt x="1031533" y="89580"/>
                  </a:cubicBezTo>
                  <a:cubicBezTo>
                    <a:pt x="1030867" y="85389"/>
                    <a:pt x="1026485" y="86342"/>
                    <a:pt x="1024009" y="84627"/>
                  </a:cubicBezTo>
                  <a:cubicBezTo>
                    <a:pt x="1041249" y="80150"/>
                    <a:pt x="1063823" y="77864"/>
                    <a:pt x="1075920" y="71102"/>
                  </a:cubicBezTo>
                  <a:cubicBezTo>
                    <a:pt x="1078492" y="73769"/>
                    <a:pt x="1076682" y="82246"/>
                    <a:pt x="1082302" y="80627"/>
                  </a:cubicBezTo>
                  <a:cubicBezTo>
                    <a:pt x="1081349" y="77960"/>
                    <a:pt x="1086207" y="77769"/>
                    <a:pt x="1086112" y="75388"/>
                  </a:cubicBezTo>
                  <a:cubicBezTo>
                    <a:pt x="1086207" y="72626"/>
                    <a:pt x="1088017" y="70530"/>
                    <a:pt x="1092493" y="69578"/>
                  </a:cubicBezTo>
                  <a:cubicBezTo>
                    <a:pt x="1101161" y="72054"/>
                    <a:pt x="1106591" y="66911"/>
                    <a:pt x="1113544" y="65006"/>
                  </a:cubicBezTo>
                  <a:cubicBezTo>
                    <a:pt x="1136690" y="58529"/>
                    <a:pt x="1162217" y="53766"/>
                    <a:pt x="1187267" y="48908"/>
                  </a:cubicBezTo>
                  <a:cubicBezTo>
                    <a:pt x="1190792" y="48242"/>
                    <a:pt x="1193077" y="49670"/>
                    <a:pt x="1198507" y="48623"/>
                  </a:cubicBezTo>
                  <a:cubicBezTo>
                    <a:pt x="1208603" y="46813"/>
                    <a:pt x="1210127" y="44146"/>
                    <a:pt x="1216223" y="42622"/>
                  </a:cubicBezTo>
                  <a:cubicBezTo>
                    <a:pt x="1224891" y="40336"/>
                    <a:pt x="1234797" y="39764"/>
                    <a:pt x="1242512" y="36907"/>
                  </a:cubicBezTo>
                  <a:cubicBezTo>
                    <a:pt x="1248323" y="34716"/>
                    <a:pt x="1250418" y="28620"/>
                    <a:pt x="1256800" y="29382"/>
                  </a:cubicBezTo>
                  <a:cubicBezTo>
                    <a:pt x="1269087" y="36907"/>
                    <a:pt x="1285851" y="23096"/>
                    <a:pt x="1298900" y="20238"/>
                  </a:cubicBezTo>
                  <a:cubicBezTo>
                    <a:pt x="1303377" y="20905"/>
                    <a:pt x="1302520" y="23191"/>
                    <a:pt x="1308330" y="22524"/>
                  </a:cubicBezTo>
                  <a:cubicBezTo>
                    <a:pt x="1316331" y="21667"/>
                    <a:pt x="1323189" y="17666"/>
                    <a:pt x="1331285" y="15380"/>
                  </a:cubicBezTo>
                  <a:cubicBezTo>
                    <a:pt x="1334714" y="14428"/>
                    <a:pt x="1337096" y="16619"/>
                    <a:pt x="1342620" y="15095"/>
                  </a:cubicBezTo>
                  <a:cubicBezTo>
                    <a:pt x="1342715" y="15095"/>
                    <a:pt x="1341763" y="13190"/>
                    <a:pt x="1341858" y="13094"/>
                  </a:cubicBezTo>
                  <a:cubicBezTo>
                    <a:pt x="1342239" y="12523"/>
                    <a:pt x="1346335" y="12332"/>
                    <a:pt x="1347097" y="11951"/>
                  </a:cubicBezTo>
                  <a:cubicBezTo>
                    <a:pt x="1350145" y="10523"/>
                    <a:pt x="1353002" y="10332"/>
                    <a:pt x="1354241" y="8237"/>
                  </a:cubicBezTo>
                  <a:cubicBezTo>
                    <a:pt x="1348716" y="-6146"/>
                    <a:pt x="1326713" y="4808"/>
                    <a:pt x="1308616" y="7570"/>
                  </a:cubicBezTo>
                  <a:close/>
                  <a:moveTo>
                    <a:pt x="194477" y="256649"/>
                  </a:moveTo>
                  <a:cubicBezTo>
                    <a:pt x="185714" y="258839"/>
                    <a:pt x="176950" y="260268"/>
                    <a:pt x="170759" y="261792"/>
                  </a:cubicBezTo>
                  <a:cubicBezTo>
                    <a:pt x="168664" y="254934"/>
                    <a:pt x="178474" y="258173"/>
                    <a:pt x="183142" y="256934"/>
                  </a:cubicBezTo>
                  <a:cubicBezTo>
                    <a:pt x="191714" y="254553"/>
                    <a:pt x="202858" y="249314"/>
                    <a:pt x="214003" y="248076"/>
                  </a:cubicBezTo>
                  <a:cubicBezTo>
                    <a:pt x="217241" y="255029"/>
                    <a:pt x="201811" y="254839"/>
                    <a:pt x="194477" y="256649"/>
                  </a:cubicBezTo>
                  <a:close/>
                  <a:moveTo>
                    <a:pt x="304681" y="223978"/>
                  </a:moveTo>
                  <a:cubicBezTo>
                    <a:pt x="299918" y="225311"/>
                    <a:pt x="305633" y="231217"/>
                    <a:pt x="302395" y="233217"/>
                  </a:cubicBezTo>
                  <a:cubicBezTo>
                    <a:pt x="295441" y="235694"/>
                    <a:pt x="297156" y="226169"/>
                    <a:pt x="291536" y="226835"/>
                  </a:cubicBezTo>
                  <a:cubicBezTo>
                    <a:pt x="292679" y="221597"/>
                    <a:pt x="307824" y="222454"/>
                    <a:pt x="314491" y="219692"/>
                  </a:cubicBezTo>
                  <a:cubicBezTo>
                    <a:pt x="323826" y="220073"/>
                    <a:pt x="308300" y="223406"/>
                    <a:pt x="304681" y="223978"/>
                  </a:cubicBezTo>
                  <a:close/>
                  <a:moveTo>
                    <a:pt x="631198" y="152826"/>
                  </a:moveTo>
                  <a:cubicBezTo>
                    <a:pt x="634913" y="153874"/>
                    <a:pt x="639294" y="153969"/>
                    <a:pt x="645104" y="151969"/>
                  </a:cubicBezTo>
                  <a:cubicBezTo>
                    <a:pt x="646819" y="155207"/>
                    <a:pt x="629388" y="159875"/>
                    <a:pt x="631198" y="152826"/>
                  </a:cubicBezTo>
                  <a:close/>
                  <a:moveTo>
                    <a:pt x="697397" y="131871"/>
                  </a:moveTo>
                  <a:cubicBezTo>
                    <a:pt x="695301" y="127585"/>
                    <a:pt x="706350" y="128918"/>
                    <a:pt x="709779" y="127013"/>
                  </a:cubicBezTo>
                  <a:cubicBezTo>
                    <a:pt x="711493" y="132157"/>
                    <a:pt x="701778" y="133871"/>
                    <a:pt x="697397" y="131871"/>
                  </a:cubicBezTo>
                  <a:close/>
                  <a:moveTo>
                    <a:pt x="721876" y="128728"/>
                  </a:moveTo>
                  <a:cubicBezTo>
                    <a:pt x="716923" y="121489"/>
                    <a:pt x="733401" y="123489"/>
                    <a:pt x="738830" y="120632"/>
                  </a:cubicBezTo>
                  <a:cubicBezTo>
                    <a:pt x="737021" y="125013"/>
                    <a:pt x="725686" y="125299"/>
                    <a:pt x="721876" y="128728"/>
                  </a:cubicBezTo>
                  <a:close/>
                  <a:moveTo>
                    <a:pt x="974288" y="80341"/>
                  </a:moveTo>
                  <a:cubicBezTo>
                    <a:pt x="973526" y="78436"/>
                    <a:pt x="970478" y="79484"/>
                    <a:pt x="968288" y="79484"/>
                  </a:cubicBezTo>
                  <a:cubicBezTo>
                    <a:pt x="972288" y="68911"/>
                    <a:pt x="1000101" y="70149"/>
                    <a:pt x="1010388" y="70340"/>
                  </a:cubicBezTo>
                  <a:cubicBezTo>
                    <a:pt x="1002577" y="79293"/>
                    <a:pt x="989909" y="75769"/>
                    <a:pt x="974288" y="80341"/>
                  </a:cubicBezTo>
                  <a:close/>
                  <a:moveTo>
                    <a:pt x="1249275" y="16142"/>
                  </a:moveTo>
                  <a:cubicBezTo>
                    <a:pt x="1249847" y="11380"/>
                    <a:pt x="1261086" y="7570"/>
                    <a:pt x="1266992" y="10142"/>
                  </a:cubicBezTo>
                  <a:cubicBezTo>
                    <a:pt x="1267468" y="14809"/>
                    <a:pt x="1254228" y="13666"/>
                    <a:pt x="1249275" y="16142"/>
                  </a:cubicBezTo>
                  <a:close/>
                </a:path>
              </a:pathLst>
            </a:custGeom>
            <a:grpFill/>
            <a:ln w="9525" cap="flat">
              <a:noFill/>
              <a:prstDash val="solid"/>
              <a:miter/>
            </a:ln>
          </p:spPr>
          <p:txBody>
            <a:bodyPr rtlCol="0" anchor="ctr"/>
            <a:lstStyle/>
            <a:p>
              <a:endParaRPr lang="en-US" noProof="0"/>
            </a:p>
          </p:txBody>
        </p:sp>
        <p:sp>
          <p:nvSpPr>
            <p:cNvPr id="219" name="Freeform: Shape 218">
              <a:extLst>
                <a:ext uri="{FF2B5EF4-FFF2-40B4-BE49-F238E27FC236}">
                  <a16:creationId xmlns:a16="http://schemas.microsoft.com/office/drawing/2014/main" id="{B131FD03-7BC3-44FD-B837-D9509160392C}"/>
                </a:ext>
              </a:extLst>
            </p:cNvPr>
            <p:cNvSpPr/>
            <p:nvPr/>
          </p:nvSpPr>
          <p:spPr>
            <a:xfrm>
              <a:off x="7253740" y="3502608"/>
              <a:ext cx="9525" cy="9525"/>
            </a:xfrm>
            <a:custGeom>
              <a:avLst/>
              <a:gdLst>
                <a:gd name="connsiteX0" fmla="*/ 14025 w 9525"/>
                <a:gd name="connsiteY0" fmla="*/ 3640 h 0"/>
                <a:gd name="connsiteX1" fmla="*/ 119 w 9525"/>
                <a:gd name="connsiteY1" fmla="*/ 4497 h 0"/>
                <a:gd name="connsiteX2" fmla="*/ 14025 w 9525"/>
                <a:gd name="connsiteY2" fmla="*/ 3640 h 0"/>
              </a:gdLst>
              <a:ahLst/>
              <a:cxnLst>
                <a:cxn ang="0">
                  <a:pos x="connsiteX0" y="connsiteY0"/>
                </a:cxn>
                <a:cxn ang="0">
                  <a:pos x="connsiteX1" y="connsiteY1"/>
                </a:cxn>
                <a:cxn ang="0">
                  <a:pos x="connsiteX2" y="connsiteY2"/>
                </a:cxn>
              </a:cxnLst>
              <a:rect l="l" t="t" r="r" b="b"/>
              <a:pathLst>
                <a:path w="9525">
                  <a:moveTo>
                    <a:pt x="14025" y="3640"/>
                  </a:moveTo>
                  <a:cubicBezTo>
                    <a:pt x="15835" y="-3313"/>
                    <a:pt x="-1596" y="1259"/>
                    <a:pt x="119" y="4497"/>
                  </a:cubicBezTo>
                  <a:cubicBezTo>
                    <a:pt x="6120" y="2306"/>
                    <a:pt x="7167" y="6974"/>
                    <a:pt x="14025" y="3640"/>
                  </a:cubicBezTo>
                  <a:close/>
                </a:path>
              </a:pathLst>
            </a:custGeom>
            <a:grpFill/>
            <a:ln w="9525" cap="flat">
              <a:noFill/>
              <a:prstDash val="solid"/>
              <a:miter/>
            </a:ln>
          </p:spPr>
          <p:txBody>
            <a:bodyPr rtlCol="0" anchor="ctr"/>
            <a:lstStyle/>
            <a:p>
              <a:endParaRPr lang="en-US" noProof="0"/>
            </a:p>
          </p:txBody>
        </p:sp>
        <p:sp>
          <p:nvSpPr>
            <p:cNvPr id="220" name="Freeform: Shape 219">
              <a:extLst>
                <a:ext uri="{FF2B5EF4-FFF2-40B4-BE49-F238E27FC236}">
                  <a16:creationId xmlns:a16="http://schemas.microsoft.com/office/drawing/2014/main" id="{8E1195DB-A62C-4BA7-84EB-B69A393C5DCE}"/>
                </a:ext>
              </a:extLst>
            </p:cNvPr>
            <p:cNvSpPr/>
            <p:nvPr/>
          </p:nvSpPr>
          <p:spPr>
            <a:xfrm>
              <a:off x="7241476" y="3480313"/>
              <a:ext cx="9525" cy="9525"/>
            </a:xfrm>
            <a:custGeom>
              <a:avLst/>
              <a:gdLst>
                <a:gd name="connsiteX0" fmla="*/ 0 w 9525"/>
                <a:gd name="connsiteY0" fmla="*/ 1075 h 0"/>
                <a:gd name="connsiteX1" fmla="*/ 15430 w 9525"/>
                <a:gd name="connsiteY1" fmla="*/ 4313 h 0"/>
                <a:gd name="connsiteX2" fmla="*/ 0 w 9525"/>
                <a:gd name="connsiteY2" fmla="*/ 1075 h 0"/>
              </a:gdLst>
              <a:ahLst/>
              <a:cxnLst>
                <a:cxn ang="0">
                  <a:pos x="connsiteX0" y="connsiteY0"/>
                </a:cxn>
                <a:cxn ang="0">
                  <a:pos x="connsiteX1" y="connsiteY1"/>
                </a:cxn>
                <a:cxn ang="0">
                  <a:pos x="connsiteX2" y="connsiteY2"/>
                </a:cxn>
              </a:cxnLst>
              <a:rect l="l" t="t" r="r" b="b"/>
              <a:pathLst>
                <a:path w="9525">
                  <a:moveTo>
                    <a:pt x="0" y="1075"/>
                  </a:moveTo>
                  <a:cubicBezTo>
                    <a:pt x="2000" y="7171"/>
                    <a:pt x="11525" y="9647"/>
                    <a:pt x="15430" y="4313"/>
                  </a:cubicBezTo>
                  <a:cubicBezTo>
                    <a:pt x="13621" y="-1497"/>
                    <a:pt x="6763" y="-164"/>
                    <a:pt x="0" y="1075"/>
                  </a:cubicBezTo>
                  <a:close/>
                </a:path>
              </a:pathLst>
            </a:custGeom>
            <a:grpFill/>
            <a:ln w="9525" cap="flat">
              <a:noFill/>
              <a:prstDash val="solid"/>
              <a:miter/>
            </a:ln>
          </p:spPr>
          <p:txBody>
            <a:bodyPr rtlCol="0" anchor="ctr"/>
            <a:lstStyle/>
            <a:p>
              <a:endParaRPr lang="en-US" noProof="0"/>
            </a:p>
          </p:txBody>
        </p:sp>
        <p:sp>
          <p:nvSpPr>
            <p:cNvPr id="221" name="Freeform: Shape 220">
              <a:extLst>
                <a:ext uri="{FF2B5EF4-FFF2-40B4-BE49-F238E27FC236}">
                  <a16:creationId xmlns:a16="http://schemas.microsoft.com/office/drawing/2014/main" id="{49959CAA-0404-438C-9D40-DAA6B744903C}"/>
                </a:ext>
              </a:extLst>
            </p:cNvPr>
            <p:cNvSpPr/>
            <p:nvPr/>
          </p:nvSpPr>
          <p:spPr>
            <a:xfrm>
              <a:off x="7242143" y="3498131"/>
              <a:ext cx="76200" cy="28575"/>
            </a:xfrm>
            <a:custGeom>
              <a:avLst/>
              <a:gdLst>
                <a:gd name="connsiteX0" fmla="*/ 66580 w 76200"/>
                <a:gd name="connsiteY0" fmla="*/ 3544 h 28575"/>
                <a:gd name="connsiteX1" fmla="*/ 47435 w 76200"/>
                <a:gd name="connsiteY1" fmla="*/ 5544 h 28575"/>
                <a:gd name="connsiteX2" fmla="*/ 39910 w 76200"/>
                <a:gd name="connsiteY2" fmla="*/ 592 h 28575"/>
                <a:gd name="connsiteX3" fmla="*/ 31623 w 76200"/>
                <a:gd name="connsiteY3" fmla="*/ 8973 h 28575"/>
                <a:gd name="connsiteX4" fmla="*/ 14669 w 76200"/>
                <a:gd name="connsiteY4" fmla="*/ 17070 h 28575"/>
                <a:gd name="connsiteX5" fmla="*/ 7525 w 76200"/>
                <a:gd name="connsiteY5" fmla="*/ 20785 h 28575"/>
                <a:gd name="connsiteX6" fmla="*/ 5620 w 76200"/>
                <a:gd name="connsiteY6" fmla="*/ 23356 h 28575"/>
                <a:gd name="connsiteX7" fmla="*/ 0 w 76200"/>
                <a:gd name="connsiteY7" fmla="*/ 31167 h 28575"/>
                <a:gd name="connsiteX8" fmla="*/ 73724 w 76200"/>
                <a:gd name="connsiteY8" fmla="*/ 15069 h 28575"/>
                <a:gd name="connsiteX9" fmla="*/ 78200 w 76200"/>
                <a:gd name="connsiteY9" fmla="*/ 11926 h 28575"/>
                <a:gd name="connsiteX10" fmla="*/ 66580 w 76200"/>
                <a:gd name="connsiteY10" fmla="*/ 35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 h="28575">
                  <a:moveTo>
                    <a:pt x="66580" y="3544"/>
                  </a:moveTo>
                  <a:cubicBezTo>
                    <a:pt x="58484" y="6592"/>
                    <a:pt x="53816" y="4878"/>
                    <a:pt x="47435" y="5544"/>
                  </a:cubicBezTo>
                  <a:cubicBezTo>
                    <a:pt x="46006" y="2401"/>
                    <a:pt x="45244" y="-1504"/>
                    <a:pt x="39910" y="592"/>
                  </a:cubicBezTo>
                  <a:cubicBezTo>
                    <a:pt x="30766" y="687"/>
                    <a:pt x="38767" y="8021"/>
                    <a:pt x="31623" y="8973"/>
                  </a:cubicBezTo>
                  <a:cubicBezTo>
                    <a:pt x="19622" y="9735"/>
                    <a:pt x="18288" y="14498"/>
                    <a:pt x="14669" y="17070"/>
                  </a:cubicBezTo>
                  <a:cubicBezTo>
                    <a:pt x="12097" y="18879"/>
                    <a:pt x="9525" y="19165"/>
                    <a:pt x="7525" y="20785"/>
                  </a:cubicBezTo>
                  <a:cubicBezTo>
                    <a:pt x="6191" y="21927"/>
                    <a:pt x="8382" y="22213"/>
                    <a:pt x="5620" y="23356"/>
                  </a:cubicBezTo>
                  <a:cubicBezTo>
                    <a:pt x="-1048" y="26309"/>
                    <a:pt x="1143" y="27166"/>
                    <a:pt x="0" y="31167"/>
                  </a:cubicBezTo>
                  <a:cubicBezTo>
                    <a:pt x="24575" y="25833"/>
                    <a:pt x="49149" y="20499"/>
                    <a:pt x="73724" y="15069"/>
                  </a:cubicBezTo>
                  <a:cubicBezTo>
                    <a:pt x="77438" y="14403"/>
                    <a:pt x="83629" y="12402"/>
                    <a:pt x="78200" y="11926"/>
                  </a:cubicBezTo>
                  <a:cubicBezTo>
                    <a:pt x="64294" y="16784"/>
                    <a:pt x="68580" y="10688"/>
                    <a:pt x="66580" y="3544"/>
                  </a:cubicBezTo>
                  <a:close/>
                </a:path>
              </a:pathLst>
            </a:custGeom>
            <a:grpFill/>
            <a:ln w="9525" cap="flat">
              <a:noFill/>
              <a:prstDash val="solid"/>
              <a:miter/>
            </a:ln>
          </p:spPr>
          <p:txBody>
            <a:bodyPr rtlCol="0" anchor="ctr"/>
            <a:lstStyle/>
            <a:p>
              <a:endParaRPr lang="en-US" noProof="0"/>
            </a:p>
          </p:txBody>
        </p:sp>
        <p:sp>
          <p:nvSpPr>
            <p:cNvPr id="222" name="Freeform: Shape 221">
              <a:extLst>
                <a:ext uri="{FF2B5EF4-FFF2-40B4-BE49-F238E27FC236}">
                  <a16:creationId xmlns:a16="http://schemas.microsoft.com/office/drawing/2014/main" id="{75DCA05A-6EB2-467C-8A91-466D622716EE}"/>
                </a:ext>
              </a:extLst>
            </p:cNvPr>
            <p:cNvSpPr/>
            <p:nvPr/>
          </p:nvSpPr>
          <p:spPr>
            <a:xfrm>
              <a:off x="7368484" y="3475577"/>
              <a:ext cx="9525" cy="9525"/>
            </a:xfrm>
            <a:custGeom>
              <a:avLst/>
              <a:gdLst>
                <a:gd name="connsiteX0" fmla="*/ 10247 w 9525"/>
                <a:gd name="connsiteY0" fmla="*/ 0 h 0"/>
                <a:gd name="connsiteX1" fmla="*/ 5008 w 9525"/>
                <a:gd name="connsiteY1" fmla="*/ 1143 h 0"/>
                <a:gd name="connsiteX2" fmla="*/ 10247 w 9525"/>
                <a:gd name="connsiteY2" fmla="*/ 0 h 0"/>
              </a:gdLst>
              <a:ahLst/>
              <a:cxnLst>
                <a:cxn ang="0">
                  <a:pos x="connsiteX0" y="connsiteY0"/>
                </a:cxn>
                <a:cxn ang="0">
                  <a:pos x="connsiteX1" y="connsiteY1"/>
                </a:cxn>
                <a:cxn ang="0">
                  <a:pos x="connsiteX2" y="connsiteY2"/>
                </a:cxn>
              </a:cxnLst>
              <a:rect l="l" t="t" r="r" b="b"/>
              <a:pathLst>
                <a:path w="9525">
                  <a:moveTo>
                    <a:pt x="10247" y="0"/>
                  </a:moveTo>
                  <a:cubicBezTo>
                    <a:pt x="8532" y="381"/>
                    <a:pt x="6723" y="762"/>
                    <a:pt x="5008" y="1143"/>
                  </a:cubicBezTo>
                  <a:cubicBezTo>
                    <a:pt x="-9660" y="3715"/>
                    <a:pt x="12819" y="5525"/>
                    <a:pt x="10247" y="0"/>
                  </a:cubicBezTo>
                  <a:close/>
                </a:path>
              </a:pathLst>
            </a:custGeom>
            <a:grpFill/>
            <a:ln w="9525" cap="flat">
              <a:noFill/>
              <a:prstDash val="solid"/>
              <a:miter/>
            </a:ln>
          </p:spPr>
          <p:txBody>
            <a:bodyPr rtlCol="0" anchor="ctr"/>
            <a:lstStyle/>
            <a:p>
              <a:endParaRPr lang="en-US" noProof="0"/>
            </a:p>
          </p:txBody>
        </p:sp>
        <p:sp>
          <p:nvSpPr>
            <p:cNvPr id="223" name="Freeform: Shape 222">
              <a:extLst>
                <a:ext uri="{FF2B5EF4-FFF2-40B4-BE49-F238E27FC236}">
                  <a16:creationId xmlns:a16="http://schemas.microsoft.com/office/drawing/2014/main" id="{E4F0E215-2924-4CE0-BD88-5D17DBBF0B3D}"/>
                </a:ext>
              </a:extLst>
            </p:cNvPr>
            <p:cNvSpPr/>
            <p:nvPr/>
          </p:nvSpPr>
          <p:spPr>
            <a:xfrm>
              <a:off x="7450264" y="3436424"/>
              <a:ext cx="9525" cy="9525"/>
            </a:xfrm>
            <a:custGeom>
              <a:avLst/>
              <a:gdLst>
                <a:gd name="connsiteX0" fmla="*/ 0 w 9525"/>
                <a:gd name="connsiteY0" fmla="*/ 1720 h 0"/>
                <a:gd name="connsiteX1" fmla="*/ 12763 w 9525"/>
                <a:gd name="connsiteY1" fmla="*/ 5530 h 0"/>
                <a:gd name="connsiteX2" fmla="*/ 0 w 9525"/>
                <a:gd name="connsiteY2" fmla="*/ 1720 h 0"/>
              </a:gdLst>
              <a:ahLst/>
              <a:cxnLst>
                <a:cxn ang="0">
                  <a:pos x="connsiteX0" y="connsiteY0"/>
                </a:cxn>
                <a:cxn ang="0">
                  <a:pos x="connsiteX1" y="connsiteY1"/>
                </a:cxn>
                <a:cxn ang="0">
                  <a:pos x="connsiteX2" y="connsiteY2"/>
                </a:cxn>
              </a:cxnLst>
              <a:rect l="l" t="t" r="r" b="b"/>
              <a:pathLst>
                <a:path w="9525">
                  <a:moveTo>
                    <a:pt x="0" y="1720"/>
                  </a:moveTo>
                  <a:cubicBezTo>
                    <a:pt x="1143" y="7245"/>
                    <a:pt x="6096" y="7531"/>
                    <a:pt x="12763" y="5530"/>
                  </a:cubicBezTo>
                  <a:cubicBezTo>
                    <a:pt x="12859" y="-1899"/>
                    <a:pt x="6668" y="-375"/>
                    <a:pt x="0" y="1720"/>
                  </a:cubicBezTo>
                  <a:close/>
                </a:path>
              </a:pathLst>
            </a:custGeom>
            <a:grpFill/>
            <a:ln w="9525" cap="flat">
              <a:noFill/>
              <a:prstDash val="solid"/>
              <a:miter/>
            </a:ln>
          </p:spPr>
          <p:txBody>
            <a:bodyPr rtlCol="0" anchor="ctr"/>
            <a:lstStyle/>
            <a:p>
              <a:endParaRPr lang="en-US" noProof="0"/>
            </a:p>
          </p:txBody>
        </p:sp>
        <p:sp>
          <p:nvSpPr>
            <p:cNvPr id="224" name="Freeform: Shape 223">
              <a:extLst>
                <a:ext uri="{FF2B5EF4-FFF2-40B4-BE49-F238E27FC236}">
                  <a16:creationId xmlns:a16="http://schemas.microsoft.com/office/drawing/2014/main" id="{35CD899C-5AA9-49A5-9543-F92F3C8D41A1}"/>
                </a:ext>
              </a:extLst>
            </p:cNvPr>
            <p:cNvSpPr/>
            <p:nvPr/>
          </p:nvSpPr>
          <p:spPr>
            <a:xfrm>
              <a:off x="7438419" y="3438715"/>
              <a:ext cx="9525" cy="9525"/>
            </a:xfrm>
            <a:custGeom>
              <a:avLst/>
              <a:gdLst>
                <a:gd name="connsiteX0" fmla="*/ 9178 w 9525"/>
                <a:gd name="connsiteY0" fmla="*/ 0 h 0"/>
                <a:gd name="connsiteX1" fmla="*/ 892 w 9525"/>
                <a:gd name="connsiteY1" fmla="*/ 8382 h 0"/>
                <a:gd name="connsiteX2" fmla="*/ 9178 w 9525"/>
                <a:gd name="connsiteY2" fmla="*/ 0 h 0"/>
              </a:gdLst>
              <a:ahLst/>
              <a:cxnLst>
                <a:cxn ang="0">
                  <a:pos x="connsiteX0" y="connsiteY0"/>
                </a:cxn>
                <a:cxn ang="0">
                  <a:pos x="connsiteX1" y="connsiteY1"/>
                </a:cxn>
                <a:cxn ang="0">
                  <a:pos x="connsiteX2" y="connsiteY2"/>
                </a:cxn>
              </a:cxnLst>
              <a:rect l="l" t="t" r="r" b="b"/>
              <a:pathLst>
                <a:path w="9525">
                  <a:moveTo>
                    <a:pt x="9178" y="0"/>
                  </a:moveTo>
                  <a:cubicBezTo>
                    <a:pt x="2034" y="953"/>
                    <a:pt x="-1871" y="3239"/>
                    <a:pt x="892" y="8382"/>
                  </a:cubicBezTo>
                  <a:cubicBezTo>
                    <a:pt x="5559" y="6382"/>
                    <a:pt x="11941" y="5144"/>
                    <a:pt x="9178" y="0"/>
                  </a:cubicBezTo>
                  <a:close/>
                </a:path>
              </a:pathLst>
            </a:custGeom>
            <a:grpFill/>
            <a:ln w="9525" cap="flat">
              <a:noFill/>
              <a:prstDash val="solid"/>
              <a:miter/>
            </a:ln>
          </p:spPr>
          <p:txBody>
            <a:bodyPr rtlCol="0" anchor="ctr"/>
            <a:lstStyle/>
            <a:p>
              <a:endParaRPr lang="en-US" noProof="0"/>
            </a:p>
          </p:txBody>
        </p:sp>
        <p:sp>
          <p:nvSpPr>
            <p:cNvPr id="225" name="Freeform: Shape 224">
              <a:extLst>
                <a:ext uri="{FF2B5EF4-FFF2-40B4-BE49-F238E27FC236}">
                  <a16:creationId xmlns:a16="http://schemas.microsoft.com/office/drawing/2014/main" id="{121CE493-484F-4D4C-A4C5-286EEC35A798}"/>
                </a:ext>
              </a:extLst>
            </p:cNvPr>
            <p:cNvSpPr/>
            <p:nvPr/>
          </p:nvSpPr>
          <p:spPr>
            <a:xfrm>
              <a:off x="7382160" y="3426373"/>
              <a:ext cx="266700" cy="57150"/>
            </a:xfrm>
            <a:custGeom>
              <a:avLst/>
              <a:gdLst>
                <a:gd name="connsiteX0" fmla="*/ 256413 w 266700"/>
                <a:gd name="connsiteY0" fmla="*/ 5675 h 57150"/>
                <a:gd name="connsiteX1" fmla="*/ 225933 w 266700"/>
                <a:gd name="connsiteY1" fmla="*/ 7961 h 57150"/>
                <a:gd name="connsiteX2" fmla="*/ 224790 w 266700"/>
                <a:gd name="connsiteY2" fmla="*/ 12628 h 57150"/>
                <a:gd name="connsiteX3" fmla="*/ 184976 w 266700"/>
                <a:gd name="connsiteY3" fmla="*/ 12533 h 57150"/>
                <a:gd name="connsiteX4" fmla="*/ 194786 w 266700"/>
                <a:gd name="connsiteY4" fmla="*/ 8247 h 57150"/>
                <a:gd name="connsiteX5" fmla="*/ 149257 w 266700"/>
                <a:gd name="connsiteY5" fmla="*/ 15962 h 57150"/>
                <a:gd name="connsiteX6" fmla="*/ 163163 w 266700"/>
                <a:gd name="connsiteY6" fmla="*/ 15105 h 57150"/>
                <a:gd name="connsiteX7" fmla="*/ 172593 w 266700"/>
                <a:gd name="connsiteY7" fmla="*/ 17391 h 57150"/>
                <a:gd name="connsiteX8" fmla="*/ 154210 w 266700"/>
                <a:gd name="connsiteY8" fmla="*/ 21391 h 57150"/>
                <a:gd name="connsiteX9" fmla="*/ 110966 w 266700"/>
                <a:gd name="connsiteY9" fmla="*/ 35203 h 57150"/>
                <a:gd name="connsiteX10" fmla="*/ 96298 w 266700"/>
                <a:gd name="connsiteY10" fmla="*/ 34060 h 57150"/>
                <a:gd name="connsiteX11" fmla="*/ 88011 w 266700"/>
                <a:gd name="connsiteY11" fmla="*/ 42442 h 57150"/>
                <a:gd name="connsiteX12" fmla="*/ 77819 w 266700"/>
                <a:gd name="connsiteY12" fmla="*/ 38060 h 57150"/>
                <a:gd name="connsiteX13" fmla="*/ 61246 w 266700"/>
                <a:gd name="connsiteY13" fmla="*/ 39489 h 57150"/>
                <a:gd name="connsiteX14" fmla="*/ 92107 w 266700"/>
                <a:gd name="connsiteY14" fmla="*/ 30631 h 57150"/>
                <a:gd name="connsiteX15" fmla="*/ 120301 w 266700"/>
                <a:gd name="connsiteY15" fmla="*/ 22249 h 57150"/>
                <a:gd name="connsiteX16" fmla="*/ 51054 w 266700"/>
                <a:gd name="connsiteY16" fmla="*/ 35107 h 57150"/>
                <a:gd name="connsiteX17" fmla="*/ 37529 w 266700"/>
                <a:gd name="connsiteY17" fmla="*/ 44632 h 57150"/>
                <a:gd name="connsiteX18" fmla="*/ 39814 w 266700"/>
                <a:gd name="connsiteY18" fmla="*/ 50728 h 57150"/>
                <a:gd name="connsiteX19" fmla="*/ 27051 w 266700"/>
                <a:gd name="connsiteY19" fmla="*/ 46918 h 57150"/>
                <a:gd name="connsiteX20" fmla="*/ 33433 w 266700"/>
                <a:gd name="connsiteY20" fmla="*/ 41108 h 57150"/>
                <a:gd name="connsiteX21" fmla="*/ 0 w 266700"/>
                <a:gd name="connsiteY21" fmla="*/ 50633 h 57150"/>
                <a:gd name="connsiteX22" fmla="*/ 12002 w 266700"/>
                <a:gd name="connsiteY22" fmla="*/ 52348 h 57150"/>
                <a:gd name="connsiteX23" fmla="*/ 10859 w 266700"/>
                <a:gd name="connsiteY23" fmla="*/ 57015 h 57150"/>
                <a:gd name="connsiteX24" fmla="*/ 19526 w 266700"/>
                <a:gd name="connsiteY24" fmla="*/ 57301 h 57150"/>
                <a:gd name="connsiteX25" fmla="*/ 22860 w 266700"/>
                <a:gd name="connsiteY25" fmla="*/ 58729 h 57150"/>
                <a:gd name="connsiteX26" fmla="*/ 30766 w 266700"/>
                <a:gd name="connsiteY26" fmla="*/ 57015 h 57150"/>
                <a:gd name="connsiteX27" fmla="*/ 40957 w 266700"/>
                <a:gd name="connsiteY27" fmla="*/ 61396 h 57150"/>
                <a:gd name="connsiteX28" fmla="*/ 55245 w 266700"/>
                <a:gd name="connsiteY28" fmla="*/ 53872 h 57150"/>
                <a:gd name="connsiteX29" fmla="*/ 78962 w 266700"/>
                <a:gd name="connsiteY29" fmla="*/ 48728 h 57150"/>
                <a:gd name="connsiteX30" fmla="*/ 89535 w 266700"/>
                <a:gd name="connsiteY30" fmla="*/ 46442 h 57150"/>
                <a:gd name="connsiteX31" fmla="*/ 98203 w 266700"/>
                <a:gd name="connsiteY31" fmla="*/ 46728 h 57150"/>
                <a:gd name="connsiteX32" fmla="*/ 123063 w 266700"/>
                <a:gd name="connsiteY32" fmla="*/ 36917 h 57150"/>
                <a:gd name="connsiteX33" fmla="*/ 131731 w 266700"/>
                <a:gd name="connsiteY33" fmla="*/ 37203 h 57150"/>
                <a:gd name="connsiteX34" fmla="*/ 160687 w 266700"/>
                <a:gd name="connsiteY34" fmla="*/ 30916 h 57150"/>
                <a:gd name="connsiteX35" fmla="*/ 166306 w 266700"/>
                <a:gd name="connsiteY35" fmla="*/ 23106 h 57150"/>
                <a:gd name="connsiteX36" fmla="*/ 173831 w 266700"/>
                <a:gd name="connsiteY36" fmla="*/ 28059 h 57150"/>
                <a:gd name="connsiteX37" fmla="*/ 179070 w 266700"/>
                <a:gd name="connsiteY37" fmla="*/ 26916 h 57150"/>
                <a:gd name="connsiteX38" fmla="*/ 180213 w 266700"/>
                <a:gd name="connsiteY38" fmla="*/ 22249 h 57150"/>
                <a:gd name="connsiteX39" fmla="*/ 192596 w 266700"/>
                <a:gd name="connsiteY39" fmla="*/ 17391 h 57150"/>
                <a:gd name="connsiteX40" fmla="*/ 197453 w 266700"/>
                <a:gd name="connsiteY40" fmla="*/ 22915 h 57150"/>
                <a:gd name="connsiteX41" fmla="*/ 210979 w 266700"/>
                <a:gd name="connsiteY41" fmla="*/ 13390 h 57150"/>
                <a:gd name="connsiteX42" fmla="*/ 218504 w 266700"/>
                <a:gd name="connsiteY42" fmla="*/ 18343 h 57150"/>
                <a:gd name="connsiteX43" fmla="*/ 232791 w 266700"/>
                <a:gd name="connsiteY43" fmla="*/ 10819 h 57150"/>
                <a:gd name="connsiteX44" fmla="*/ 236125 w 266700"/>
                <a:gd name="connsiteY44" fmla="*/ 12247 h 57150"/>
                <a:gd name="connsiteX45" fmla="*/ 260604 w 266700"/>
                <a:gd name="connsiteY45" fmla="*/ 9104 h 57150"/>
                <a:gd name="connsiteX46" fmla="*/ 272320 w 266700"/>
                <a:gd name="connsiteY46" fmla="*/ 2151 h 57150"/>
                <a:gd name="connsiteX47" fmla="*/ 256413 w 266700"/>
                <a:gd name="connsiteY47" fmla="*/ 56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6700" h="57150">
                  <a:moveTo>
                    <a:pt x="256413" y="5675"/>
                  </a:moveTo>
                  <a:cubicBezTo>
                    <a:pt x="247840" y="4246"/>
                    <a:pt x="235363" y="8152"/>
                    <a:pt x="225933" y="7961"/>
                  </a:cubicBezTo>
                  <a:cubicBezTo>
                    <a:pt x="225933" y="9676"/>
                    <a:pt x="227362" y="11962"/>
                    <a:pt x="224790" y="12628"/>
                  </a:cubicBezTo>
                  <a:cubicBezTo>
                    <a:pt x="216694" y="5485"/>
                    <a:pt x="192405" y="20534"/>
                    <a:pt x="184976" y="12533"/>
                  </a:cubicBezTo>
                  <a:cubicBezTo>
                    <a:pt x="188500" y="12057"/>
                    <a:pt x="204121" y="8723"/>
                    <a:pt x="194786" y="8247"/>
                  </a:cubicBezTo>
                  <a:cubicBezTo>
                    <a:pt x="177927" y="8533"/>
                    <a:pt x="162306" y="14533"/>
                    <a:pt x="149257" y="15962"/>
                  </a:cubicBezTo>
                  <a:cubicBezTo>
                    <a:pt x="149447" y="23773"/>
                    <a:pt x="161925" y="17105"/>
                    <a:pt x="163163" y="15105"/>
                  </a:cubicBezTo>
                  <a:cubicBezTo>
                    <a:pt x="164402" y="18439"/>
                    <a:pt x="170879" y="14629"/>
                    <a:pt x="172593" y="17391"/>
                  </a:cubicBezTo>
                  <a:cubicBezTo>
                    <a:pt x="166497" y="18724"/>
                    <a:pt x="160306" y="20058"/>
                    <a:pt x="154210" y="21391"/>
                  </a:cubicBezTo>
                  <a:cubicBezTo>
                    <a:pt x="152971" y="39965"/>
                    <a:pt x="124587" y="24535"/>
                    <a:pt x="110966" y="35203"/>
                  </a:cubicBezTo>
                  <a:cubicBezTo>
                    <a:pt x="105632" y="35393"/>
                    <a:pt x="104013" y="30440"/>
                    <a:pt x="96298" y="34060"/>
                  </a:cubicBezTo>
                  <a:cubicBezTo>
                    <a:pt x="91535" y="35965"/>
                    <a:pt x="97155" y="42346"/>
                    <a:pt x="88011" y="42442"/>
                  </a:cubicBezTo>
                  <a:cubicBezTo>
                    <a:pt x="84487" y="41203"/>
                    <a:pt x="84392" y="35107"/>
                    <a:pt x="77819" y="38060"/>
                  </a:cubicBezTo>
                  <a:cubicBezTo>
                    <a:pt x="72295" y="40251"/>
                    <a:pt x="65246" y="45775"/>
                    <a:pt x="61246" y="39489"/>
                  </a:cubicBezTo>
                  <a:cubicBezTo>
                    <a:pt x="68104" y="35012"/>
                    <a:pt x="80867" y="33202"/>
                    <a:pt x="92107" y="30631"/>
                  </a:cubicBezTo>
                  <a:cubicBezTo>
                    <a:pt x="104108" y="27773"/>
                    <a:pt x="118872" y="28059"/>
                    <a:pt x="120301" y="22249"/>
                  </a:cubicBezTo>
                  <a:cubicBezTo>
                    <a:pt x="96679" y="27297"/>
                    <a:pt x="76105" y="28154"/>
                    <a:pt x="51054" y="35107"/>
                  </a:cubicBezTo>
                  <a:cubicBezTo>
                    <a:pt x="52102" y="40632"/>
                    <a:pt x="47435" y="43775"/>
                    <a:pt x="37529" y="44632"/>
                  </a:cubicBezTo>
                  <a:cubicBezTo>
                    <a:pt x="37814" y="48347"/>
                    <a:pt x="43339" y="49014"/>
                    <a:pt x="39814" y="50728"/>
                  </a:cubicBezTo>
                  <a:cubicBezTo>
                    <a:pt x="33338" y="52538"/>
                    <a:pt x="30385" y="49395"/>
                    <a:pt x="27051" y="46918"/>
                  </a:cubicBezTo>
                  <a:cubicBezTo>
                    <a:pt x="31623" y="46061"/>
                    <a:pt x="33242" y="43870"/>
                    <a:pt x="33433" y="41108"/>
                  </a:cubicBezTo>
                  <a:cubicBezTo>
                    <a:pt x="23336" y="44728"/>
                    <a:pt x="4477" y="44537"/>
                    <a:pt x="0" y="50633"/>
                  </a:cubicBezTo>
                  <a:cubicBezTo>
                    <a:pt x="4953" y="53586"/>
                    <a:pt x="9430" y="48061"/>
                    <a:pt x="12002" y="52348"/>
                  </a:cubicBezTo>
                  <a:cubicBezTo>
                    <a:pt x="11811" y="52062"/>
                    <a:pt x="8001" y="55967"/>
                    <a:pt x="10859" y="57015"/>
                  </a:cubicBezTo>
                  <a:cubicBezTo>
                    <a:pt x="12478" y="57586"/>
                    <a:pt x="18288" y="57205"/>
                    <a:pt x="19526" y="57301"/>
                  </a:cubicBezTo>
                  <a:cubicBezTo>
                    <a:pt x="20860" y="57396"/>
                    <a:pt x="20288" y="58729"/>
                    <a:pt x="22860" y="58729"/>
                  </a:cubicBezTo>
                  <a:cubicBezTo>
                    <a:pt x="25527" y="58729"/>
                    <a:pt x="28099" y="57110"/>
                    <a:pt x="30766" y="57015"/>
                  </a:cubicBezTo>
                  <a:cubicBezTo>
                    <a:pt x="31909" y="61492"/>
                    <a:pt x="35338" y="63016"/>
                    <a:pt x="40957" y="61396"/>
                  </a:cubicBezTo>
                  <a:cubicBezTo>
                    <a:pt x="49625" y="60539"/>
                    <a:pt x="50197" y="56253"/>
                    <a:pt x="55245" y="53872"/>
                  </a:cubicBezTo>
                  <a:cubicBezTo>
                    <a:pt x="62865" y="59872"/>
                    <a:pt x="74771" y="46918"/>
                    <a:pt x="78962" y="48728"/>
                  </a:cubicBezTo>
                  <a:cubicBezTo>
                    <a:pt x="85344" y="51490"/>
                    <a:pt x="82010" y="47680"/>
                    <a:pt x="89535" y="46442"/>
                  </a:cubicBezTo>
                  <a:cubicBezTo>
                    <a:pt x="92773" y="45871"/>
                    <a:pt x="94107" y="47204"/>
                    <a:pt x="98203" y="46728"/>
                  </a:cubicBezTo>
                  <a:cubicBezTo>
                    <a:pt x="111919" y="45204"/>
                    <a:pt x="114110" y="39108"/>
                    <a:pt x="123063" y="36917"/>
                  </a:cubicBezTo>
                  <a:cubicBezTo>
                    <a:pt x="126016" y="36155"/>
                    <a:pt x="127826" y="37679"/>
                    <a:pt x="131731" y="37203"/>
                  </a:cubicBezTo>
                  <a:cubicBezTo>
                    <a:pt x="140970" y="36060"/>
                    <a:pt x="150400" y="32440"/>
                    <a:pt x="160687" y="30916"/>
                  </a:cubicBezTo>
                  <a:cubicBezTo>
                    <a:pt x="165545" y="29583"/>
                    <a:pt x="160020" y="23868"/>
                    <a:pt x="166306" y="23106"/>
                  </a:cubicBezTo>
                  <a:cubicBezTo>
                    <a:pt x="167735" y="26249"/>
                    <a:pt x="168497" y="30154"/>
                    <a:pt x="173831" y="28059"/>
                  </a:cubicBezTo>
                  <a:cubicBezTo>
                    <a:pt x="175451" y="27487"/>
                    <a:pt x="177546" y="27583"/>
                    <a:pt x="179070" y="26916"/>
                  </a:cubicBezTo>
                  <a:cubicBezTo>
                    <a:pt x="182023" y="25582"/>
                    <a:pt x="178689" y="23296"/>
                    <a:pt x="180213" y="22249"/>
                  </a:cubicBezTo>
                  <a:cubicBezTo>
                    <a:pt x="183547" y="19867"/>
                    <a:pt x="188786" y="20153"/>
                    <a:pt x="192596" y="17391"/>
                  </a:cubicBezTo>
                  <a:cubicBezTo>
                    <a:pt x="195929" y="21487"/>
                    <a:pt x="187547" y="25487"/>
                    <a:pt x="197453" y="22915"/>
                  </a:cubicBezTo>
                  <a:cubicBezTo>
                    <a:pt x="210217" y="23296"/>
                    <a:pt x="201835" y="14533"/>
                    <a:pt x="210979" y="13390"/>
                  </a:cubicBezTo>
                  <a:cubicBezTo>
                    <a:pt x="212407" y="16534"/>
                    <a:pt x="213170" y="20439"/>
                    <a:pt x="218504" y="18343"/>
                  </a:cubicBezTo>
                  <a:cubicBezTo>
                    <a:pt x="226409" y="17200"/>
                    <a:pt x="224885" y="11962"/>
                    <a:pt x="232791" y="10819"/>
                  </a:cubicBezTo>
                  <a:cubicBezTo>
                    <a:pt x="235268" y="9676"/>
                    <a:pt x="234982" y="11581"/>
                    <a:pt x="236125" y="12247"/>
                  </a:cubicBezTo>
                  <a:cubicBezTo>
                    <a:pt x="240982" y="14914"/>
                    <a:pt x="252603" y="11390"/>
                    <a:pt x="260604" y="9104"/>
                  </a:cubicBezTo>
                  <a:cubicBezTo>
                    <a:pt x="266224" y="7485"/>
                    <a:pt x="277844" y="7199"/>
                    <a:pt x="272320" y="2151"/>
                  </a:cubicBezTo>
                  <a:cubicBezTo>
                    <a:pt x="264128" y="-3374"/>
                    <a:pt x="264319" y="3199"/>
                    <a:pt x="256413" y="5675"/>
                  </a:cubicBezTo>
                  <a:close/>
                </a:path>
              </a:pathLst>
            </a:custGeom>
            <a:grpFill/>
            <a:ln w="9525" cap="flat">
              <a:noFill/>
              <a:prstDash val="solid"/>
              <a:miter/>
            </a:ln>
          </p:spPr>
          <p:txBody>
            <a:bodyPr rtlCol="0" anchor="ctr"/>
            <a:lstStyle/>
            <a:p>
              <a:endParaRPr lang="en-US" noProof="0"/>
            </a:p>
          </p:txBody>
        </p:sp>
        <p:sp>
          <p:nvSpPr>
            <p:cNvPr id="226" name="Freeform: Shape 225">
              <a:extLst>
                <a:ext uri="{FF2B5EF4-FFF2-40B4-BE49-F238E27FC236}">
                  <a16:creationId xmlns:a16="http://schemas.microsoft.com/office/drawing/2014/main" id="{0BAB9CF4-F8D7-43CE-9FCB-52B05FEA3DF9}"/>
                </a:ext>
              </a:extLst>
            </p:cNvPr>
            <p:cNvSpPr/>
            <p:nvPr/>
          </p:nvSpPr>
          <p:spPr>
            <a:xfrm>
              <a:off x="7394924" y="3442113"/>
              <a:ext cx="38100" cy="9525"/>
            </a:xfrm>
            <a:custGeom>
              <a:avLst/>
              <a:gdLst>
                <a:gd name="connsiteX0" fmla="*/ 36862 w 38100"/>
                <a:gd name="connsiteY0" fmla="*/ 32 h 9525"/>
                <a:gd name="connsiteX1" fmla="*/ 27813 w 38100"/>
                <a:gd name="connsiteY1" fmla="*/ 6413 h 9525"/>
                <a:gd name="connsiteX2" fmla="*/ 0 w 38100"/>
                <a:gd name="connsiteY2" fmla="*/ 8128 h 9525"/>
                <a:gd name="connsiteX3" fmla="*/ 31147 w 38100"/>
                <a:gd name="connsiteY3" fmla="*/ 7842 h 9525"/>
                <a:gd name="connsiteX4" fmla="*/ 30385 w 38100"/>
                <a:gd name="connsiteY4" fmla="*/ 5842 h 9525"/>
                <a:gd name="connsiteX5" fmla="*/ 36862 w 38100"/>
                <a:gd name="connsiteY5" fmla="*/ 3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
                  <a:moveTo>
                    <a:pt x="36862" y="32"/>
                  </a:moveTo>
                  <a:cubicBezTo>
                    <a:pt x="27718" y="-445"/>
                    <a:pt x="31623" y="4604"/>
                    <a:pt x="27813" y="6413"/>
                  </a:cubicBezTo>
                  <a:cubicBezTo>
                    <a:pt x="18097" y="7556"/>
                    <a:pt x="11811" y="4127"/>
                    <a:pt x="0" y="8128"/>
                  </a:cubicBezTo>
                  <a:cubicBezTo>
                    <a:pt x="1048" y="15081"/>
                    <a:pt x="22384" y="12033"/>
                    <a:pt x="31147" y="7842"/>
                  </a:cubicBezTo>
                  <a:cubicBezTo>
                    <a:pt x="31337" y="7747"/>
                    <a:pt x="30289" y="6032"/>
                    <a:pt x="30385" y="5842"/>
                  </a:cubicBezTo>
                  <a:cubicBezTo>
                    <a:pt x="31623" y="3746"/>
                    <a:pt x="41910" y="4794"/>
                    <a:pt x="36862" y="32"/>
                  </a:cubicBezTo>
                  <a:close/>
                </a:path>
              </a:pathLst>
            </a:custGeom>
            <a:grpFill/>
            <a:ln w="9525" cap="flat">
              <a:noFill/>
              <a:prstDash val="solid"/>
              <a:miter/>
            </a:ln>
          </p:spPr>
          <p:txBody>
            <a:bodyPr rtlCol="0" anchor="ctr"/>
            <a:lstStyle/>
            <a:p>
              <a:endParaRPr lang="en-US" noProof="0"/>
            </a:p>
          </p:txBody>
        </p:sp>
      </p:grpSp>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838200" y="131495"/>
            <a:ext cx="10515600" cy="922925"/>
          </a:xfrm>
        </p:spPr>
        <p:txBody>
          <a:bodyPr>
            <a:normAutofit/>
          </a:bodyPr>
          <a:lstStyle>
            <a:lvl1pPr algn="ctr">
              <a:defRPr sz="3800" b="1">
                <a:solidFill>
                  <a:schemeClr val="bg1"/>
                </a:solidFill>
                <a:effectLst>
                  <a:outerShdw blurRad="50800" dist="38100" dir="2700000" algn="tl" rotWithShape="0">
                    <a:schemeClr val="tx1">
                      <a:alpha val="90000"/>
                    </a:schemeClr>
                  </a:outerShdw>
                </a:effectLst>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4/1/2021</a:t>
            </a:fld>
            <a:endParaRPr lang="en-US" noProof="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6468480" y="1027711"/>
            <a:ext cx="4809744" cy="4754880"/>
          </a:xfrm>
          <a:solidFill>
            <a:schemeClr val="tx1"/>
          </a:solidFill>
          <a:ln w="44450" cap="sq">
            <a:solidFill>
              <a:schemeClr val="accent1"/>
            </a:solidFill>
            <a:miter lim="800000"/>
          </a:ln>
        </p:spPr>
        <p:txBody>
          <a:bodyPr anchor="ctr" anchorCtr="0">
            <a:normAutofit/>
          </a:bodyPr>
          <a:lstStyle>
            <a:lvl1pPr marL="0" indent="0" algn="ctr">
              <a:buNone/>
              <a:defRPr sz="1400">
                <a:solidFill>
                  <a:schemeClr val="accent2"/>
                </a:solidFill>
              </a:defRPr>
            </a:lvl1pPr>
          </a:lstStyle>
          <a:p>
            <a:r>
              <a:rPr lang="en-US" noProof="0"/>
              <a:t>Click icon to add picture</a:t>
            </a:r>
          </a:p>
        </p:txBody>
      </p:sp>
      <p:sp>
        <p:nvSpPr>
          <p:cNvPr id="10" name="Graphic 2">
            <a:extLst>
              <a:ext uri="{FF2B5EF4-FFF2-40B4-BE49-F238E27FC236}">
                <a16:creationId xmlns:a16="http://schemas.microsoft.com/office/drawing/2014/main" id="{156B8D60-8A2D-4859-A99E-3E0599F53C83}"/>
              </a:ext>
            </a:extLst>
          </p:cNvPr>
          <p:cNvSpPr/>
          <p:nvPr/>
        </p:nvSpPr>
        <p:spPr>
          <a:xfrm>
            <a:off x="1932162" y="5596177"/>
            <a:ext cx="2667600" cy="842400"/>
          </a:xfrm>
          <a:custGeom>
            <a:avLst/>
            <a:gdLst>
              <a:gd name="connsiteX0" fmla="*/ 1929744 w 2000250"/>
              <a:gd name="connsiteY0" fmla="*/ 181180 h 628650"/>
              <a:gd name="connsiteX1" fmla="*/ 1929554 w 2000250"/>
              <a:gd name="connsiteY1" fmla="*/ 179846 h 628650"/>
              <a:gd name="connsiteX2" fmla="*/ 1923839 w 2000250"/>
              <a:gd name="connsiteY2" fmla="*/ 183275 h 628650"/>
              <a:gd name="connsiteX3" fmla="*/ 1929744 w 2000250"/>
              <a:gd name="connsiteY3" fmla="*/ 181180 h 628650"/>
              <a:gd name="connsiteX4" fmla="*/ 1949556 w 2000250"/>
              <a:gd name="connsiteY4" fmla="*/ 192133 h 628650"/>
              <a:gd name="connsiteX5" fmla="*/ 1945461 w 2000250"/>
              <a:gd name="connsiteY5" fmla="*/ 192705 h 628650"/>
              <a:gd name="connsiteX6" fmla="*/ 1949556 w 2000250"/>
              <a:gd name="connsiteY6" fmla="*/ 192133 h 628650"/>
              <a:gd name="connsiteX7" fmla="*/ 1909837 w 2000250"/>
              <a:gd name="connsiteY7" fmla="*/ 202706 h 628650"/>
              <a:gd name="connsiteX8" fmla="*/ 1921934 w 2000250"/>
              <a:gd name="connsiteY8" fmla="*/ 201087 h 628650"/>
              <a:gd name="connsiteX9" fmla="*/ 1909837 w 2000250"/>
              <a:gd name="connsiteY9" fmla="*/ 202706 h 628650"/>
              <a:gd name="connsiteX10" fmla="*/ 1870975 w 2000250"/>
              <a:gd name="connsiteY10" fmla="*/ 205087 h 628650"/>
              <a:gd name="connsiteX11" fmla="*/ 1854973 w 2000250"/>
              <a:gd name="connsiteY11" fmla="*/ 208516 h 628650"/>
              <a:gd name="connsiteX12" fmla="*/ 1870975 w 2000250"/>
              <a:gd name="connsiteY12" fmla="*/ 205087 h 628650"/>
              <a:gd name="connsiteX13" fmla="*/ 1873356 w 2000250"/>
              <a:gd name="connsiteY13" fmla="*/ 207469 h 628650"/>
              <a:gd name="connsiteX14" fmla="*/ 1889740 w 2000250"/>
              <a:gd name="connsiteY14" fmla="*/ 206707 h 628650"/>
              <a:gd name="connsiteX15" fmla="*/ 1891644 w 2000250"/>
              <a:gd name="connsiteY15" fmla="*/ 205087 h 628650"/>
              <a:gd name="connsiteX16" fmla="*/ 1903646 w 2000250"/>
              <a:gd name="connsiteY16" fmla="*/ 202135 h 628650"/>
              <a:gd name="connsiteX17" fmla="*/ 1873356 w 2000250"/>
              <a:gd name="connsiteY17" fmla="*/ 207469 h 628650"/>
              <a:gd name="connsiteX18" fmla="*/ 1907742 w 2000250"/>
              <a:gd name="connsiteY18" fmla="*/ 219280 h 628650"/>
              <a:gd name="connsiteX19" fmla="*/ 1911742 w 2000250"/>
              <a:gd name="connsiteY19" fmla="*/ 218708 h 628650"/>
              <a:gd name="connsiteX20" fmla="*/ 1911456 w 2000250"/>
              <a:gd name="connsiteY20" fmla="*/ 216041 h 628650"/>
              <a:gd name="connsiteX21" fmla="*/ 1907456 w 2000250"/>
              <a:gd name="connsiteY21" fmla="*/ 216613 h 628650"/>
              <a:gd name="connsiteX22" fmla="*/ 1907742 w 2000250"/>
              <a:gd name="connsiteY22" fmla="*/ 219280 h 628650"/>
              <a:gd name="connsiteX23" fmla="*/ 1934507 w 2000250"/>
              <a:gd name="connsiteY23" fmla="*/ 219851 h 628650"/>
              <a:gd name="connsiteX24" fmla="*/ 1928411 w 2000250"/>
              <a:gd name="connsiteY24" fmla="*/ 220613 h 628650"/>
              <a:gd name="connsiteX25" fmla="*/ 1922696 w 2000250"/>
              <a:gd name="connsiteY25" fmla="*/ 224042 h 628650"/>
              <a:gd name="connsiteX26" fmla="*/ 1936698 w 2000250"/>
              <a:gd name="connsiteY26" fmla="*/ 220899 h 628650"/>
              <a:gd name="connsiteX27" fmla="*/ 1940889 w 2000250"/>
              <a:gd name="connsiteY27" fmla="*/ 221661 h 628650"/>
              <a:gd name="connsiteX28" fmla="*/ 1944604 w 2000250"/>
              <a:gd name="connsiteY28" fmla="*/ 218422 h 628650"/>
              <a:gd name="connsiteX29" fmla="*/ 1934507 w 2000250"/>
              <a:gd name="connsiteY29" fmla="*/ 219851 h 628650"/>
              <a:gd name="connsiteX30" fmla="*/ 1952700 w 2000250"/>
              <a:gd name="connsiteY30" fmla="*/ 217470 h 628650"/>
              <a:gd name="connsiteX31" fmla="*/ 1964987 w 2000250"/>
              <a:gd name="connsiteY31" fmla="*/ 217184 h 628650"/>
              <a:gd name="connsiteX32" fmla="*/ 1952700 w 2000250"/>
              <a:gd name="connsiteY32" fmla="*/ 217470 h 628650"/>
              <a:gd name="connsiteX33" fmla="*/ 1934412 w 2000250"/>
              <a:gd name="connsiteY33" fmla="*/ 252331 h 628650"/>
              <a:gd name="connsiteX34" fmla="*/ 1918219 w 2000250"/>
              <a:gd name="connsiteY34" fmla="*/ 254427 h 628650"/>
              <a:gd name="connsiteX35" fmla="*/ 1934412 w 2000250"/>
              <a:gd name="connsiteY35" fmla="*/ 252331 h 628650"/>
              <a:gd name="connsiteX36" fmla="*/ 1948509 w 2000250"/>
              <a:gd name="connsiteY36" fmla="*/ 250522 h 628650"/>
              <a:gd name="connsiteX37" fmla="*/ 1938412 w 2000250"/>
              <a:gd name="connsiteY37" fmla="*/ 251855 h 628650"/>
              <a:gd name="connsiteX38" fmla="*/ 1948509 w 2000250"/>
              <a:gd name="connsiteY38" fmla="*/ 250522 h 628650"/>
              <a:gd name="connsiteX39" fmla="*/ 1900312 w 2000250"/>
              <a:gd name="connsiteY39" fmla="*/ 259475 h 628650"/>
              <a:gd name="connsiteX40" fmla="*/ 1896883 w 2000250"/>
              <a:gd name="connsiteY40" fmla="*/ 265285 h 628650"/>
              <a:gd name="connsiteX41" fmla="*/ 1908409 w 2000250"/>
              <a:gd name="connsiteY41" fmla="*/ 258332 h 628650"/>
              <a:gd name="connsiteX42" fmla="*/ 1900312 w 2000250"/>
              <a:gd name="connsiteY42" fmla="*/ 259475 h 628650"/>
              <a:gd name="connsiteX43" fmla="*/ 1913076 w 2000250"/>
              <a:gd name="connsiteY43" fmla="*/ 263190 h 628650"/>
              <a:gd name="connsiteX44" fmla="*/ 1919172 w 2000250"/>
              <a:gd name="connsiteY44" fmla="*/ 262428 h 628650"/>
              <a:gd name="connsiteX45" fmla="*/ 1918886 w 2000250"/>
              <a:gd name="connsiteY45" fmla="*/ 259761 h 628650"/>
              <a:gd name="connsiteX46" fmla="*/ 1912790 w 2000250"/>
              <a:gd name="connsiteY46" fmla="*/ 260523 h 628650"/>
              <a:gd name="connsiteX47" fmla="*/ 1913076 w 2000250"/>
              <a:gd name="connsiteY47" fmla="*/ 263190 h 628650"/>
              <a:gd name="connsiteX48" fmla="*/ 1899931 w 2000250"/>
              <a:gd name="connsiteY48" fmla="*/ 273001 h 628650"/>
              <a:gd name="connsiteX49" fmla="*/ 1894502 w 2000250"/>
              <a:gd name="connsiteY49" fmla="*/ 279097 h 628650"/>
              <a:gd name="connsiteX50" fmla="*/ 1912695 w 2000250"/>
              <a:gd name="connsiteY50" fmla="*/ 276715 h 628650"/>
              <a:gd name="connsiteX51" fmla="*/ 1922791 w 2000250"/>
              <a:gd name="connsiteY51" fmla="*/ 275382 h 628650"/>
              <a:gd name="connsiteX52" fmla="*/ 1938698 w 2000250"/>
              <a:gd name="connsiteY52" fmla="*/ 270619 h 628650"/>
              <a:gd name="connsiteX53" fmla="*/ 1899931 w 2000250"/>
              <a:gd name="connsiteY53" fmla="*/ 273001 h 628650"/>
              <a:gd name="connsiteX54" fmla="*/ 1878310 w 2000250"/>
              <a:gd name="connsiteY54" fmla="*/ 281287 h 628650"/>
              <a:gd name="connsiteX55" fmla="*/ 1884025 w 2000250"/>
              <a:gd name="connsiteY55" fmla="*/ 277858 h 628650"/>
              <a:gd name="connsiteX56" fmla="*/ 1878310 w 2000250"/>
              <a:gd name="connsiteY56" fmla="*/ 281287 h 628650"/>
              <a:gd name="connsiteX57" fmla="*/ 1974036 w 2000250"/>
              <a:gd name="connsiteY57" fmla="*/ 274239 h 628650"/>
              <a:gd name="connsiteX58" fmla="*/ 1978036 w 2000250"/>
              <a:gd name="connsiteY58" fmla="*/ 273667 h 628650"/>
              <a:gd name="connsiteX59" fmla="*/ 1979751 w 2000250"/>
              <a:gd name="connsiteY59" fmla="*/ 270715 h 628650"/>
              <a:gd name="connsiteX60" fmla="*/ 1973560 w 2000250"/>
              <a:gd name="connsiteY60" fmla="*/ 270143 h 628650"/>
              <a:gd name="connsiteX61" fmla="*/ 1974036 w 2000250"/>
              <a:gd name="connsiteY61" fmla="*/ 274239 h 628650"/>
              <a:gd name="connsiteX62" fmla="*/ 1856878 w 2000250"/>
              <a:gd name="connsiteY62" fmla="*/ 290812 h 628650"/>
              <a:gd name="connsiteX63" fmla="*/ 1859069 w 2000250"/>
              <a:gd name="connsiteY63" fmla="*/ 291860 h 628650"/>
              <a:gd name="connsiteX64" fmla="*/ 1866880 w 2000250"/>
              <a:gd name="connsiteY64" fmla="*/ 288145 h 628650"/>
              <a:gd name="connsiteX65" fmla="*/ 1848306 w 2000250"/>
              <a:gd name="connsiteY65" fmla="*/ 287860 h 628650"/>
              <a:gd name="connsiteX66" fmla="*/ 1856878 w 2000250"/>
              <a:gd name="connsiteY66" fmla="*/ 290812 h 628650"/>
              <a:gd name="connsiteX67" fmla="*/ 1869165 w 2000250"/>
              <a:gd name="connsiteY67" fmla="*/ 290622 h 628650"/>
              <a:gd name="connsiteX68" fmla="*/ 1885358 w 2000250"/>
              <a:gd name="connsiteY68" fmla="*/ 288526 h 628650"/>
              <a:gd name="connsiteX69" fmla="*/ 1869165 w 2000250"/>
              <a:gd name="connsiteY69" fmla="*/ 290622 h 628650"/>
              <a:gd name="connsiteX70" fmla="*/ 1942222 w 2000250"/>
              <a:gd name="connsiteY70" fmla="*/ 282430 h 628650"/>
              <a:gd name="connsiteX71" fmla="*/ 1928030 w 2000250"/>
              <a:gd name="connsiteY71" fmla="*/ 284240 h 628650"/>
              <a:gd name="connsiteX72" fmla="*/ 1942222 w 2000250"/>
              <a:gd name="connsiteY72" fmla="*/ 282430 h 628650"/>
              <a:gd name="connsiteX73" fmla="*/ 1950604 w 2000250"/>
              <a:gd name="connsiteY73" fmla="*/ 284050 h 628650"/>
              <a:gd name="connsiteX74" fmla="*/ 1944413 w 2000250"/>
              <a:gd name="connsiteY74" fmla="*/ 283478 h 628650"/>
              <a:gd name="connsiteX75" fmla="*/ 1950604 w 2000250"/>
              <a:gd name="connsiteY75" fmla="*/ 284050 h 628650"/>
              <a:gd name="connsiteX76" fmla="*/ 1969369 w 2000250"/>
              <a:gd name="connsiteY76" fmla="*/ 285669 h 628650"/>
              <a:gd name="connsiteX77" fmla="*/ 1958796 w 2000250"/>
              <a:gd name="connsiteY77" fmla="*/ 283002 h 628650"/>
              <a:gd name="connsiteX78" fmla="*/ 1969369 w 2000250"/>
              <a:gd name="connsiteY78" fmla="*/ 285669 h 628650"/>
              <a:gd name="connsiteX79" fmla="*/ 1939174 w 2000250"/>
              <a:gd name="connsiteY79" fmla="*/ 291003 h 628650"/>
              <a:gd name="connsiteX80" fmla="*/ 1931554 w 2000250"/>
              <a:gd name="connsiteY80" fmla="*/ 296051 h 628650"/>
              <a:gd name="connsiteX81" fmla="*/ 1945365 w 2000250"/>
              <a:gd name="connsiteY81" fmla="*/ 291574 h 628650"/>
              <a:gd name="connsiteX82" fmla="*/ 1939174 w 2000250"/>
              <a:gd name="connsiteY82" fmla="*/ 291003 h 628650"/>
              <a:gd name="connsiteX83" fmla="*/ 1934698 w 2000250"/>
              <a:gd name="connsiteY83" fmla="*/ 305100 h 628650"/>
              <a:gd name="connsiteX84" fmla="*/ 1924220 w 2000250"/>
              <a:gd name="connsiteY84" fmla="*/ 303766 h 628650"/>
              <a:gd name="connsiteX85" fmla="*/ 1934698 w 2000250"/>
              <a:gd name="connsiteY85" fmla="*/ 305100 h 628650"/>
              <a:gd name="connsiteX86" fmla="*/ 1967273 w 2000250"/>
              <a:gd name="connsiteY86" fmla="*/ 302242 h 628650"/>
              <a:gd name="connsiteX87" fmla="*/ 1971655 w 2000250"/>
              <a:gd name="connsiteY87" fmla="*/ 304338 h 628650"/>
              <a:gd name="connsiteX88" fmla="*/ 1979751 w 2000250"/>
              <a:gd name="connsiteY88" fmla="*/ 303290 h 628650"/>
              <a:gd name="connsiteX89" fmla="*/ 1984132 w 2000250"/>
              <a:gd name="connsiteY89" fmla="*/ 305386 h 628650"/>
              <a:gd name="connsiteX90" fmla="*/ 1990228 w 2000250"/>
              <a:gd name="connsiteY90" fmla="*/ 304624 h 628650"/>
              <a:gd name="connsiteX91" fmla="*/ 1981465 w 2000250"/>
              <a:gd name="connsiteY91" fmla="*/ 300337 h 628650"/>
              <a:gd name="connsiteX92" fmla="*/ 1979275 w 2000250"/>
              <a:gd name="connsiteY92" fmla="*/ 299290 h 628650"/>
              <a:gd name="connsiteX93" fmla="*/ 1971178 w 2000250"/>
              <a:gd name="connsiteY93" fmla="*/ 300337 h 628650"/>
              <a:gd name="connsiteX94" fmla="*/ 1954986 w 2000250"/>
              <a:gd name="connsiteY94" fmla="*/ 302433 h 628650"/>
              <a:gd name="connsiteX95" fmla="*/ 1967273 w 2000250"/>
              <a:gd name="connsiteY95" fmla="*/ 302242 h 628650"/>
              <a:gd name="connsiteX96" fmla="*/ 1942508 w 2000250"/>
              <a:gd name="connsiteY96" fmla="*/ 335199 h 628650"/>
              <a:gd name="connsiteX97" fmla="*/ 1954605 w 2000250"/>
              <a:gd name="connsiteY97" fmla="*/ 333580 h 628650"/>
              <a:gd name="connsiteX98" fmla="*/ 1960701 w 2000250"/>
              <a:gd name="connsiteY98" fmla="*/ 332818 h 628650"/>
              <a:gd name="connsiteX99" fmla="*/ 1968606 w 2000250"/>
              <a:gd name="connsiteY99" fmla="*/ 330436 h 628650"/>
              <a:gd name="connsiteX100" fmla="*/ 1954414 w 2000250"/>
              <a:gd name="connsiteY100" fmla="*/ 332246 h 628650"/>
              <a:gd name="connsiteX101" fmla="*/ 1932697 w 2000250"/>
              <a:gd name="connsiteY101" fmla="*/ 339104 h 628650"/>
              <a:gd name="connsiteX102" fmla="*/ 1942508 w 2000250"/>
              <a:gd name="connsiteY102" fmla="*/ 335199 h 628650"/>
              <a:gd name="connsiteX103" fmla="*/ 1916695 w 2000250"/>
              <a:gd name="connsiteY103" fmla="*/ 342628 h 628650"/>
              <a:gd name="connsiteX104" fmla="*/ 1924982 w 2000250"/>
              <a:gd name="connsiteY104" fmla="*/ 342914 h 628650"/>
              <a:gd name="connsiteX105" fmla="*/ 1916695 w 2000250"/>
              <a:gd name="connsiteY105" fmla="*/ 342628 h 628650"/>
              <a:gd name="connsiteX106" fmla="*/ 1936888 w 2000250"/>
              <a:gd name="connsiteY106" fmla="*/ 339961 h 628650"/>
              <a:gd name="connsiteX107" fmla="*/ 1926982 w 2000250"/>
              <a:gd name="connsiteY107" fmla="*/ 342628 h 628650"/>
              <a:gd name="connsiteX108" fmla="*/ 1936888 w 2000250"/>
              <a:gd name="connsiteY108" fmla="*/ 339961 h 628650"/>
              <a:gd name="connsiteX109" fmla="*/ 1939460 w 2000250"/>
              <a:gd name="connsiteY109" fmla="*/ 343771 h 628650"/>
              <a:gd name="connsiteX110" fmla="*/ 1945556 w 2000250"/>
              <a:gd name="connsiteY110" fmla="*/ 343009 h 628650"/>
              <a:gd name="connsiteX111" fmla="*/ 1938984 w 2000250"/>
              <a:gd name="connsiteY111" fmla="*/ 339771 h 628650"/>
              <a:gd name="connsiteX112" fmla="*/ 1939460 w 2000250"/>
              <a:gd name="connsiteY112" fmla="*/ 343771 h 628650"/>
              <a:gd name="connsiteX113" fmla="*/ 1949556 w 2000250"/>
              <a:gd name="connsiteY113" fmla="*/ 342438 h 628650"/>
              <a:gd name="connsiteX114" fmla="*/ 1959463 w 2000250"/>
              <a:gd name="connsiteY114" fmla="*/ 339771 h 628650"/>
              <a:gd name="connsiteX115" fmla="*/ 1955081 w 2000250"/>
              <a:gd name="connsiteY115" fmla="*/ 337675 h 628650"/>
              <a:gd name="connsiteX116" fmla="*/ 1947175 w 2000250"/>
              <a:gd name="connsiteY116" fmla="*/ 340057 h 628650"/>
              <a:gd name="connsiteX117" fmla="*/ 1949556 w 2000250"/>
              <a:gd name="connsiteY117" fmla="*/ 342438 h 628650"/>
              <a:gd name="connsiteX118" fmla="*/ 1957939 w 2000250"/>
              <a:gd name="connsiteY118" fmla="*/ 360250 h 628650"/>
              <a:gd name="connsiteX119" fmla="*/ 1966225 w 2000250"/>
              <a:gd name="connsiteY119" fmla="*/ 360535 h 628650"/>
              <a:gd name="connsiteX120" fmla="*/ 1965940 w 2000250"/>
              <a:gd name="connsiteY120" fmla="*/ 357868 h 628650"/>
              <a:gd name="connsiteX121" fmla="*/ 1961748 w 2000250"/>
              <a:gd name="connsiteY121" fmla="*/ 357106 h 628650"/>
              <a:gd name="connsiteX122" fmla="*/ 1957939 w 2000250"/>
              <a:gd name="connsiteY122" fmla="*/ 360250 h 628650"/>
              <a:gd name="connsiteX123" fmla="*/ 1982227 w 2000250"/>
              <a:gd name="connsiteY123" fmla="*/ 357106 h 628650"/>
              <a:gd name="connsiteX124" fmla="*/ 2000420 w 2000250"/>
              <a:gd name="connsiteY124" fmla="*/ 354725 h 628650"/>
              <a:gd name="connsiteX125" fmla="*/ 1982227 w 2000250"/>
              <a:gd name="connsiteY125" fmla="*/ 357106 h 628650"/>
              <a:gd name="connsiteX126" fmla="*/ 590244 w 2000250"/>
              <a:gd name="connsiteY126" fmla="*/ 555512 h 628650"/>
              <a:gd name="connsiteX127" fmla="*/ 600245 w 2000250"/>
              <a:gd name="connsiteY127" fmla="*/ 552845 h 628650"/>
              <a:gd name="connsiteX128" fmla="*/ 606627 w 2000250"/>
              <a:gd name="connsiteY128" fmla="*/ 554750 h 628650"/>
              <a:gd name="connsiteX129" fmla="*/ 591482 w 2000250"/>
              <a:gd name="connsiteY129" fmla="*/ 548559 h 628650"/>
              <a:gd name="connsiteX130" fmla="*/ 590244 w 2000250"/>
              <a:gd name="connsiteY130" fmla="*/ 555512 h 628650"/>
              <a:gd name="connsiteX131" fmla="*/ 1963939 w 2000250"/>
              <a:gd name="connsiteY131" fmla="*/ 375775 h 628650"/>
              <a:gd name="connsiteX132" fmla="*/ 1970035 w 2000250"/>
              <a:gd name="connsiteY132" fmla="*/ 375013 h 628650"/>
              <a:gd name="connsiteX133" fmla="*/ 1969750 w 2000250"/>
              <a:gd name="connsiteY133" fmla="*/ 372346 h 628650"/>
              <a:gd name="connsiteX134" fmla="*/ 1963654 w 2000250"/>
              <a:gd name="connsiteY134" fmla="*/ 373108 h 628650"/>
              <a:gd name="connsiteX135" fmla="*/ 1963939 w 2000250"/>
              <a:gd name="connsiteY135" fmla="*/ 375775 h 628650"/>
              <a:gd name="connsiteX136" fmla="*/ 1972512 w 2000250"/>
              <a:gd name="connsiteY136" fmla="*/ 378728 h 628650"/>
              <a:gd name="connsiteX137" fmla="*/ 1984513 w 2000250"/>
              <a:gd name="connsiteY137" fmla="*/ 375775 h 628650"/>
              <a:gd name="connsiteX138" fmla="*/ 1972512 w 2000250"/>
              <a:gd name="connsiteY138" fmla="*/ 378728 h 628650"/>
              <a:gd name="connsiteX139" fmla="*/ 832464 w 2000250"/>
              <a:gd name="connsiteY139" fmla="*/ 536272 h 628650"/>
              <a:gd name="connsiteX140" fmla="*/ 845609 w 2000250"/>
              <a:gd name="connsiteY140" fmla="*/ 526461 h 628650"/>
              <a:gd name="connsiteX141" fmla="*/ 832464 w 2000250"/>
              <a:gd name="connsiteY141" fmla="*/ 536272 h 628650"/>
              <a:gd name="connsiteX142" fmla="*/ 910093 w 2000250"/>
              <a:gd name="connsiteY142" fmla="*/ 531604 h 628650"/>
              <a:gd name="connsiteX143" fmla="*/ 910570 w 2000250"/>
              <a:gd name="connsiteY143" fmla="*/ 535605 h 628650"/>
              <a:gd name="connsiteX144" fmla="*/ 930953 w 2000250"/>
              <a:gd name="connsiteY144" fmla="*/ 534271 h 628650"/>
              <a:gd name="connsiteX145" fmla="*/ 926095 w 2000250"/>
              <a:gd name="connsiteY145" fmla="*/ 528175 h 628650"/>
              <a:gd name="connsiteX146" fmla="*/ 921523 w 2000250"/>
              <a:gd name="connsiteY146" fmla="*/ 524746 h 628650"/>
              <a:gd name="connsiteX147" fmla="*/ 910093 w 2000250"/>
              <a:gd name="connsiteY147" fmla="*/ 531604 h 628650"/>
              <a:gd name="connsiteX148" fmla="*/ 454322 w 2000250"/>
              <a:gd name="connsiteY148" fmla="*/ 586754 h 628650"/>
              <a:gd name="connsiteX149" fmla="*/ 454322 w 2000250"/>
              <a:gd name="connsiteY149" fmla="*/ 586754 h 628650"/>
              <a:gd name="connsiteX150" fmla="*/ 454322 w 2000250"/>
              <a:gd name="connsiteY150" fmla="*/ 586754 h 628650"/>
              <a:gd name="connsiteX151" fmla="*/ 827893 w 2000250"/>
              <a:gd name="connsiteY151" fmla="*/ 549035 h 628650"/>
              <a:gd name="connsiteX152" fmla="*/ 847990 w 2000250"/>
              <a:gd name="connsiteY152" fmla="*/ 545035 h 628650"/>
              <a:gd name="connsiteX153" fmla="*/ 837227 w 2000250"/>
              <a:gd name="connsiteY153" fmla="*/ 541034 h 628650"/>
              <a:gd name="connsiteX154" fmla="*/ 842847 w 2000250"/>
              <a:gd name="connsiteY154" fmla="*/ 536272 h 628650"/>
              <a:gd name="connsiteX155" fmla="*/ 820558 w 2000250"/>
              <a:gd name="connsiteY155" fmla="*/ 539129 h 628650"/>
              <a:gd name="connsiteX156" fmla="*/ 827893 w 2000250"/>
              <a:gd name="connsiteY156" fmla="*/ 549035 h 628650"/>
              <a:gd name="connsiteX157" fmla="*/ 751883 w 2000250"/>
              <a:gd name="connsiteY157" fmla="*/ 549416 h 628650"/>
              <a:gd name="connsiteX158" fmla="*/ 737881 w 2000250"/>
              <a:gd name="connsiteY158" fmla="*/ 552559 h 628650"/>
              <a:gd name="connsiteX159" fmla="*/ 754264 w 2000250"/>
              <a:gd name="connsiteY159" fmla="*/ 551797 h 628650"/>
              <a:gd name="connsiteX160" fmla="*/ 764551 w 2000250"/>
              <a:gd name="connsiteY160" fmla="*/ 551797 h 628650"/>
              <a:gd name="connsiteX161" fmla="*/ 751883 w 2000250"/>
              <a:gd name="connsiteY161" fmla="*/ 549416 h 628650"/>
              <a:gd name="connsiteX162" fmla="*/ 645489 w 2000250"/>
              <a:gd name="connsiteY162" fmla="*/ 569990 h 628650"/>
              <a:gd name="connsiteX163" fmla="*/ 649870 w 2000250"/>
              <a:gd name="connsiteY163" fmla="*/ 572086 h 628650"/>
              <a:gd name="connsiteX164" fmla="*/ 655585 w 2000250"/>
              <a:gd name="connsiteY164" fmla="*/ 568657 h 628650"/>
              <a:gd name="connsiteX165" fmla="*/ 672064 w 2000250"/>
              <a:gd name="connsiteY165" fmla="*/ 569228 h 628650"/>
              <a:gd name="connsiteX166" fmla="*/ 661491 w 2000250"/>
              <a:gd name="connsiteY166" fmla="*/ 566561 h 628650"/>
              <a:gd name="connsiteX167" fmla="*/ 656919 w 2000250"/>
              <a:gd name="connsiteY167" fmla="*/ 563132 h 628650"/>
              <a:gd name="connsiteX168" fmla="*/ 645489 w 2000250"/>
              <a:gd name="connsiteY168" fmla="*/ 569990 h 628650"/>
              <a:gd name="connsiteX169" fmla="*/ 665396 w 2000250"/>
              <a:gd name="connsiteY169" fmla="*/ 564751 h 628650"/>
              <a:gd name="connsiteX170" fmla="*/ 669397 w 2000250"/>
              <a:gd name="connsiteY170" fmla="*/ 564180 h 628650"/>
              <a:gd name="connsiteX171" fmla="*/ 669111 w 2000250"/>
              <a:gd name="connsiteY171" fmla="*/ 561513 h 628650"/>
              <a:gd name="connsiteX172" fmla="*/ 665110 w 2000250"/>
              <a:gd name="connsiteY172" fmla="*/ 562084 h 628650"/>
              <a:gd name="connsiteX173" fmla="*/ 665396 w 2000250"/>
              <a:gd name="connsiteY173" fmla="*/ 564751 h 628650"/>
              <a:gd name="connsiteX174" fmla="*/ 750740 w 2000250"/>
              <a:gd name="connsiteY174" fmla="*/ 556369 h 628650"/>
              <a:gd name="connsiteX175" fmla="*/ 762837 w 2000250"/>
              <a:gd name="connsiteY175" fmla="*/ 554750 h 628650"/>
              <a:gd name="connsiteX176" fmla="*/ 750740 w 2000250"/>
              <a:gd name="connsiteY176" fmla="*/ 556369 h 628650"/>
              <a:gd name="connsiteX177" fmla="*/ 704639 w 2000250"/>
              <a:gd name="connsiteY177" fmla="*/ 566371 h 628650"/>
              <a:gd name="connsiteX178" fmla="*/ 698067 w 2000250"/>
              <a:gd name="connsiteY178" fmla="*/ 563132 h 628650"/>
              <a:gd name="connsiteX179" fmla="*/ 704639 w 2000250"/>
              <a:gd name="connsiteY179" fmla="*/ 566371 h 628650"/>
              <a:gd name="connsiteX180" fmla="*/ 724737 w 2000250"/>
              <a:gd name="connsiteY180" fmla="*/ 562465 h 628650"/>
              <a:gd name="connsiteX181" fmla="*/ 732833 w 2000250"/>
              <a:gd name="connsiteY181" fmla="*/ 561418 h 628650"/>
              <a:gd name="connsiteX182" fmla="*/ 724737 w 2000250"/>
              <a:gd name="connsiteY182" fmla="*/ 562465 h 628650"/>
              <a:gd name="connsiteX183" fmla="*/ 512425 w 2000250"/>
              <a:gd name="connsiteY183" fmla="*/ 591421 h 628650"/>
              <a:gd name="connsiteX184" fmla="*/ 526236 w 2000250"/>
              <a:gd name="connsiteY184" fmla="*/ 586945 h 628650"/>
              <a:gd name="connsiteX185" fmla="*/ 512425 w 2000250"/>
              <a:gd name="connsiteY185" fmla="*/ 591421 h 628650"/>
              <a:gd name="connsiteX186" fmla="*/ 399839 w 2000250"/>
              <a:gd name="connsiteY186" fmla="*/ 611424 h 628650"/>
              <a:gd name="connsiteX187" fmla="*/ 403839 w 2000250"/>
              <a:gd name="connsiteY187" fmla="*/ 610852 h 628650"/>
              <a:gd name="connsiteX188" fmla="*/ 403554 w 2000250"/>
              <a:gd name="connsiteY188" fmla="*/ 608185 h 628650"/>
              <a:gd name="connsiteX189" fmla="*/ 399553 w 2000250"/>
              <a:gd name="connsiteY189" fmla="*/ 608757 h 628650"/>
              <a:gd name="connsiteX190" fmla="*/ 399839 w 2000250"/>
              <a:gd name="connsiteY190" fmla="*/ 611424 h 628650"/>
              <a:gd name="connsiteX191" fmla="*/ 323068 w 2000250"/>
              <a:gd name="connsiteY191" fmla="*/ 622759 h 628650"/>
              <a:gd name="connsiteX192" fmla="*/ 327068 w 2000250"/>
              <a:gd name="connsiteY192" fmla="*/ 622187 h 628650"/>
              <a:gd name="connsiteX193" fmla="*/ 326782 w 2000250"/>
              <a:gd name="connsiteY193" fmla="*/ 619520 h 628650"/>
              <a:gd name="connsiteX194" fmla="*/ 322782 w 2000250"/>
              <a:gd name="connsiteY194" fmla="*/ 620092 h 628650"/>
              <a:gd name="connsiteX195" fmla="*/ 323068 w 2000250"/>
              <a:gd name="connsiteY195" fmla="*/ 622759 h 628650"/>
              <a:gd name="connsiteX196" fmla="*/ 298779 w 2000250"/>
              <a:gd name="connsiteY196" fmla="*/ 625902 h 628650"/>
              <a:gd name="connsiteX197" fmla="*/ 298779 w 2000250"/>
              <a:gd name="connsiteY197" fmla="*/ 625902 h 628650"/>
              <a:gd name="connsiteX198" fmla="*/ 298779 w 2000250"/>
              <a:gd name="connsiteY198" fmla="*/ 625902 h 628650"/>
              <a:gd name="connsiteX199" fmla="*/ 1825636 w 2000250"/>
              <a:gd name="connsiteY199" fmla="*/ 254236 h 628650"/>
              <a:gd name="connsiteX200" fmla="*/ 1845734 w 2000250"/>
              <a:gd name="connsiteY200" fmla="*/ 250236 h 628650"/>
              <a:gd name="connsiteX201" fmla="*/ 1863641 w 2000250"/>
              <a:gd name="connsiteY201" fmla="*/ 245188 h 628650"/>
              <a:gd name="connsiteX202" fmla="*/ 1872214 w 2000250"/>
              <a:gd name="connsiteY202" fmla="*/ 248140 h 628650"/>
              <a:gd name="connsiteX203" fmla="*/ 1886215 w 2000250"/>
              <a:gd name="connsiteY203" fmla="*/ 244997 h 628650"/>
              <a:gd name="connsiteX204" fmla="*/ 1879643 w 2000250"/>
              <a:gd name="connsiteY204" fmla="*/ 241759 h 628650"/>
              <a:gd name="connsiteX205" fmla="*/ 1904122 w 2000250"/>
              <a:gd name="connsiteY205" fmla="*/ 239949 h 628650"/>
              <a:gd name="connsiteX206" fmla="*/ 1917934 w 2000250"/>
              <a:gd name="connsiteY206" fmla="*/ 235472 h 628650"/>
              <a:gd name="connsiteX207" fmla="*/ 1920124 w 2000250"/>
              <a:gd name="connsiteY207" fmla="*/ 236520 h 628650"/>
              <a:gd name="connsiteX208" fmla="*/ 1930030 w 2000250"/>
              <a:gd name="connsiteY208" fmla="*/ 233853 h 628650"/>
              <a:gd name="connsiteX209" fmla="*/ 1938127 w 2000250"/>
              <a:gd name="connsiteY209" fmla="*/ 232805 h 628650"/>
              <a:gd name="connsiteX210" fmla="*/ 1944318 w 2000250"/>
              <a:gd name="connsiteY210" fmla="*/ 233377 h 628650"/>
              <a:gd name="connsiteX211" fmla="*/ 1946509 w 2000250"/>
              <a:gd name="connsiteY211" fmla="*/ 234424 h 628650"/>
              <a:gd name="connsiteX212" fmla="*/ 1956986 w 2000250"/>
              <a:gd name="connsiteY212" fmla="*/ 235758 h 628650"/>
              <a:gd name="connsiteX213" fmla="*/ 1953271 w 2000250"/>
              <a:gd name="connsiteY213" fmla="*/ 238901 h 628650"/>
              <a:gd name="connsiteX214" fmla="*/ 1947175 w 2000250"/>
              <a:gd name="connsiteY214" fmla="*/ 239663 h 628650"/>
              <a:gd name="connsiteX215" fmla="*/ 1974798 w 2000250"/>
              <a:gd name="connsiteY215" fmla="*/ 230614 h 628650"/>
              <a:gd name="connsiteX216" fmla="*/ 1954605 w 2000250"/>
              <a:gd name="connsiteY216" fmla="*/ 233281 h 628650"/>
              <a:gd name="connsiteX217" fmla="*/ 1941841 w 2000250"/>
              <a:gd name="connsiteY217" fmla="*/ 229567 h 628650"/>
              <a:gd name="connsiteX218" fmla="*/ 1931745 w 2000250"/>
              <a:gd name="connsiteY218" fmla="*/ 230900 h 628650"/>
              <a:gd name="connsiteX219" fmla="*/ 1929554 w 2000250"/>
              <a:gd name="connsiteY219" fmla="*/ 229852 h 628650"/>
              <a:gd name="connsiteX220" fmla="*/ 1921744 w 2000250"/>
              <a:gd name="connsiteY220" fmla="*/ 233567 h 628650"/>
              <a:gd name="connsiteX221" fmla="*/ 1919362 w 2000250"/>
              <a:gd name="connsiteY221" fmla="*/ 231186 h 628650"/>
              <a:gd name="connsiteX222" fmla="*/ 1896598 w 2000250"/>
              <a:gd name="connsiteY222" fmla="*/ 230043 h 628650"/>
              <a:gd name="connsiteX223" fmla="*/ 1920410 w 2000250"/>
              <a:gd name="connsiteY223" fmla="*/ 222899 h 628650"/>
              <a:gd name="connsiteX224" fmla="*/ 1901836 w 2000250"/>
              <a:gd name="connsiteY224" fmla="*/ 222613 h 628650"/>
              <a:gd name="connsiteX225" fmla="*/ 1893073 w 2000250"/>
              <a:gd name="connsiteY225" fmla="*/ 218327 h 628650"/>
              <a:gd name="connsiteX226" fmla="*/ 1897931 w 2000250"/>
              <a:gd name="connsiteY226" fmla="*/ 224423 h 628650"/>
              <a:gd name="connsiteX227" fmla="*/ 1889359 w 2000250"/>
              <a:gd name="connsiteY227" fmla="*/ 221470 h 628650"/>
              <a:gd name="connsiteX228" fmla="*/ 1885834 w 2000250"/>
              <a:gd name="connsiteY228" fmla="*/ 225947 h 628650"/>
              <a:gd name="connsiteX229" fmla="*/ 1875547 w 2000250"/>
              <a:gd name="connsiteY229" fmla="*/ 225947 h 628650"/>
              <a:gd name="connsiteX230" fmla="*/ 1871452 w 2000250"/>
              <a:gd name="connsiteY230" fmla="*/ 226519 h 628650"/>
              <a:gd name="connsiteX231" fmla="*/ 1863355 w 2000250"/>
              <a:gd name="connsiteY231" fmla="*/ 227566 h 628650"/>
              <a:gd name="connsiteX232" fmla="*/ 1857259 w 2000250"/>
              <a:gd name="connsiteY232" fmla="*/ 228328 h 628650"/>
              <a:gd name="connsiteX233" fmla="*/ 1845067 w 2000250"/>
              <a:gd name="connsiteY233" fmla="*/ 229948 h 628650"/>
              <a:gd name="connsiteX234" fmla="*/ 1818588 w 2000250"/>
              <a:gd name="connsiteY234" fmla="*/ 232043 h 628650"/>
              <a:gd name="connsiteX235" fmla="*/ 1812301 w 2000250"/>
              <a:gd name="connsiteY235" fmla="*/ 231472 h 628650"/>
              <a:gd name="connsiteX236" fmla="*/ 1844305 w 2000250"/>
              <a:gd name="connsiteY236" fmla="*/ 224614 h 628650"/>
              <a:gd name="connsiteX237" fmla="*/ 1850211 w 2000250"/>
              <a:gd name="connsiteY237" fmla="*/ 222518 h 628650"/>
              <a:gd name="connsiteX238" fmla="*/ 1872309 w 2000250"/>
              <a:gd name="connsiteY238" fmla="*/ 218327 h 628650"/>
              <a:gd name="connsiteX239" fmla="*/ 1880215 w 2000250"/>
              <a:gd name="connsiteY239" fmla="*/ 215946 h 628650"/>
              <a:gd name="connsiteX240" fmla="*/ 1884215 w 2000250"/>
              <a:gd name="connsiteY240" fmla="*/ 215374 h 628650"/>
              <a:gd name="connsiteX241" fmla="*/ 1903932 w 2000250"/>
              <a:gd name="connsiteY241" fmla="*/ 208707 h 628650"/>
              <a:gd name="connsiteX242" fmla="*/ 1863641 w 2000250"/>
              <a:gd name="connsiteY242" fmla="*/ 215279 h 628650"/>
              <a:gd name="connsiteX243" fmla="*/ 1813063 w 2000250"/>
              <a:gd name="connsiteY243" fmla="*/ 221851 h 628650"/>
              <a:gd name="connsiteX244" fmla="*/ 1806872 w 2000250"/>
              <a:gd name="connsiteY244" fmla="*/ 221280 h 628650"/>
              <a:gd name="connsiteX245" fmla="*/ 1792394 w 2000250"/>
              <a:gd name="connsiteY245" fmla="*/ 220423 h 628650"/>
              <a:gd name="connsiteX246" fmla="*/ 1800300 w 2000250"/>
              <a:gd name="connsiteY246" fmla="*/ 218041 h 628650"/>
              <a:gd name="connsiteX247" fmla="*/ 1801538 w 2000250"/>
              <a:gd name="connsiteY247" fmla="*/ 211088 h 628650"/>
              <a:gd name="connsiteX248" fmla="*/ 1815349 w 2000250"/>
              <a:gd name="connsiteY248" fmla="*/ 206611 h 628650"/>
              <a:gd name="connsiteX249" fmla="*/ 1815540 w 2000250"/>
              <a:gd name="connsiteY249" fmla="*/ 207945 h 628650"/>
              <a:gd name="connsiteX250" fmla="*/ 1833733 w 2000250"/>
              <a:gd name="connsiteY250" fmla="*/ 205564 h 628650"/>
              <a:gd name="connsiteX251" fmla="*/ 1841543 w 2000250"/>
              <a:gd name="connsiteY251" fmla="*/ 201849 h 628650"/>
              <a:gd name="connsiteX252" fmla="*/ 1847639 w 2000250"/>
              <a:gd name="connsiteY252" fmla="*/ 201087 h 628650"/>
              <a:gd name="connsiteX253" fmla="*/ 1857545 w 2000250"/>
              <a:gd name="connsiteY253" fmla="*/ 198420 h 628650"/>
              <a:gd name="connsiteX254" fmla="*/ 1863831 w 2000250"/>
              <a:gd name="connsiteY254" fmla="*/ 198991 h 628650"/>
              <a:gd name="connsiteX255" fmla="*/ 1865641 w 2000250"/>
              <a:gd name="connsiteY255" fmla="*/ 197372 h 628650"/>
              <a:gd name="connsiteX256" fmla="*/ 1883834 w 2000250"/>
              <a:gd name="connsiteY256" fmla="*/ 194991 h 628650"/>
              <a:gd name="connsiteX257" fmla="*/ 1887263 w 2000250"/>
              <a:gd name="connsiteY257" fmla="*/ 189181 h 628650"/>
              <a:gd name="connsiteX258" fmla="*/ 1909361 w 2000250"/>
              <a:gd name="connsiteY258" fmla="*/ 184990 h 628650"/>
              <a:gd name="connsiteX259" fmla="*/ 1919172 w 2000250"/>
              <a:gd name="connsiteY259" fmla="*/ 180989 h 628650"/>
              <a:gd name="connsiteX260" fmla="*/ 1886787 w 2000250"/>
              <a:gd name="connsiteY260" fmla="*/ 185180 h 628650"/>
              <a:gd name="connsiteX261" fmla="*/ 1880881 w 2000250"/>
              <a:gd name="connsiteY261" fmla="*/ 187276 h 628650"/>
              <a:gd name="connsiteX262" fmla="*/ 1854592 w 2000250"/>
              <a:gd name="connsiteY262" fmla="*/ 190705 h 628650"/>
              <a:gd name="connsiteX263" fmla="*/ 1848211 w 2000250"/>
              <a:gd name="connsiteY263" fmla="*/ 188800 h 628650"/>
              <a:gd name="connsiteX264" fmla="*/ 1896312 w 2000250"/>
              <a:gd name="connsiteY264" fmla="*/ 178513 h 628650"/>
              <a:gd name="connsiteX265" fmla="*/ 1908409 w 2000250"/>
              <a:gd name="connsiteY265" fmla="*/ 176893 h 628650"/>
              <a:gd name="connsiteX266" fmla="*/ 1912314 w 2000250"/>
              <a:gd name="connsiteY266" fmla="*/ 175084 h 628650"/>
              <a:gd name="connsiteX267" fmla="*/ 1920410 w 2000250"/>
              <a:gd name="connsiteY267" fmla="*/ 174036 h 628650"/>
              <a:gd name="connsiteX268" fmla="*/ 1936222 w 2000250"/>
              <a:gd name="connsiteY268" fmla="*/ 169273 h 628650"/>
              <a:gd name="connsiteX269" fmla="*/ 1948223 w 2000250"/>
              <a:gd name="connsiteY269" fmla="*/ 166321 h 628650"/>
              <a:gd name="connsiteX270" fmla="*/ 1953938 w 2000250"/>
              <a:gd name="connsiteY270" fmla="*/ 162892 h 628650"/>
              <a:gd name="connsiteX271" fmla="*/ 1951843 w 2000250"/>
              <a:gd name="connsiteY271" fmla="*/ 145556 h 628650"/>
              <a:gd name="connsiteX272" fmla="*/ 1920791 w 2000250"/>
              <a:gd name="connsiteY272" fmla="*/ 144127 h 628650"/>
              <a:gd name="connsiteX273" fmla="*/ 1922791 w 2000250"/>
              <a:gd name="connsiteY273" fmla="*/ 143842 h 628650"/>
              <a:gd name="connsiteX274" fmla="*/ 1922125 w 2000250"/>
              <a:gd name="connsiteY274" fmla="*/ 138508 h 628650"/>
              <a:gd name="connsiteX275" fmla="*/ 1923839 w 2000250"/>
              <a:gd name="connsiteY275" fmla="*/ 135555 h 628650"/>
              <a:gd name="connsiteX276" fmla="*/ 1948128 w 2000250"/>
              <a:gd name="connsiteY276" fmla="*/ 132412 h 628650"/>
              <a:gd name="connsiteX277" fmla="*/ 1952128 w 2000250"/>
              <a:gd name="connsiteY277" fmla="*/ 131840 h 628650"/>
              <a:gd name="connsiteX278" fmla="*/ 1945747 w 2000250"/>
              <a:gd name="connsiteY278" fmla="*/ 129935 h 628650"/>
              <a:gd name="connsiteX279" fmla="*/ 1916886 w 2000250"/>
              <a:gd name="connsiteY279" fmla="*/ 129649 h 628650"/>
              <a:gd name="connsiteX280" fmla="*/ 1924696 w 2000250"/>
              <a:gd name="connsiteY280" fmla="*/ 125935 h 628650"/>
              <a:gd name="connsiteX281" fmla="*/ 1926411 w 2000250"/>
              <a:gd name="connsiteY281" fmla="*/ 122982 h 628650"/>
              <a:gd name="connsiteX282" fmla="*/ 1932697 w 2000250"/>
              <a:gd name="connsiteY282" fmla="*/ 123553 h 628650"/>
              <a:gd name="connsiteX283" fmla="*/ 1938317 w 2000250"/>
              <a:gd name="connsiteY283" fmla="*/ 118791 h 628650"/>
              <a:gd name="connsiteX284" fmla="*/ 1944508 w 2000250"/>
              <a:gd name="connsiteY284" fmla="*/ 119362 h 628650"/>
              <a:gd name="connsiteX285" fmla="*/ 1942889 w 2000250"/>
              <a:gd name="connsiteY285" fmla="*/ 106027 h 628650"/>
              <a:gd name="connsiteX286" fmla="*/ 1931935 w 2000250"/>
              <a:gd name="connsiteY286" fmla="*/ 100693 h 628650"/>
              <a:gd name="connsiteX287" fmla="*/ 1908027 w 2000250"/>
              <a:gd name="connsiteY287" fmla="*/ 106504 h 628650"/>
              <a:gd name="connsiteX288" fmla="*/ 1901455 w 2000250"/>
              <a:gd name="connsiteY288" fmla="*/ 103265 h 628650"/>
              <a:gd name="connsiteX289" fmla="*/ 1888787 w 2000250"/>
              <a:gd name="connsiteY289" fmla="*/ 100884 h 628650"/>
              <a:gd name="connsiteX290" fmla="*/ 1910885 w 2000250"/>
              <a:gd name="connsiteY290" fmla="*/ 96693 h 628650"/>
              <a:gd name="connsiteX291" fmla="*/ 1932602 w 2000250"/>
              <a:gd name="connsiteY291" fmla="*/ 89835 h 628650"/>
              <a:gd name="connsiteX292" fmla="*/ 1929744 w 2000250"/>
              <a:gd name="connsiteY292" fmla="*/ 83453 h 628650"/>
              <a:gd name="connsiteX293" fmla="*/ 1932983 w 2000250"/>
              <a:gd name="connsiteY293" fmla="*/ 76309 h 628650"/>
              <a:gd name="connsiteX294" fmla="*/ 1916505 w 2000250"/>
              <a:gd name="connsiteY294" fmla="*/ 75738 h 628650"/>
              <a:gd name="connsiteX295" fmla="*/ 1927935 w 2000250"/>
              <a:gd name="connsiteY295" fmla="*/ 68785 h 628650"/>
              <a:gd name="connsiteX296" fmla="*/ 1905646 w 2000250"/>
              <a:gd name="connsiteY296" fmla="*/ 71642 h 628650"/>
              <a:gd name="connsiteX297" fmla="*/ 1891835 w 2000250"/>
              <a:gd name="connsiteY297" fmla="*/ 76119 h 628650"/>
              <a:gd name="connsiteX298" fmla="*/ 1879548 w 2000250"/>
              <a:gd name="connsiteY298" fmla="*/ 76405 h 628650"/>
              <a:gd name="connsiteX299" fmla="*/ 1911266 w 2000250"/>
              <a:gd name="connsiteY299" fmla="*/ 66880 h 628650"/>
              <a:gd name="connsiteX300" fmla="*/ 1919172 w 2000250"/>
              <a:gd name="connsiteY300" fmla="*/ 64498 h 628650"/>
              <a:gd name="connsiteX301" fmla="*/ 1927268 w 2000250"/>
              <a:gd name="connsiteY301" fmla="*/ 63451 h 628650"/>
              <a:gd name="connsiteX302" fmla="*/ 1926411 w 2000250"/>
              <a:gd name="connsiteY302" fmla="*/ 56783 h 628650"/>
              <a:gd name="connsiteX303" fmla="*/ 1931650 w 2000250"/>
              <a:gd name="connsiteY303" fmla="*/ 49354 h 628650"/>
              <a:gd name="connsiteX304" fmla="*/ 1913076 w 2000250"/>
              <a:gd name="connsiteY304" fmla="*/ 49068 h 628650"/>
              <a:gd name="connsiteX305" fmla="*/ 1900884 w 2000250"/>
              <a:gd name="connsiteY305" fmla="*/ 50687 h 628650"/>
              <a:gd name="connsiteX306" fmla="*/ 1908504 w 2000250"/>
              <a:gd name="connsiteY306" fmla="*/ 45639 h 628650"/>
              <a:gd name="connsiteX307" fmla="*/ 1926411 w 2000250"/>
              <a:gd name="connsiteY307" fmla="*/ 40591 h 628650"/>
              <a:gd name="connsiteX308" fmla="*/ 1932126 w 2000250"/>
              <a:gd name="connsiteY308" fmla="*/ 37162 h 628650"/>
              <a:gd name="connsiteX309" fmla="*/ 1925268 w 2000250"/>
              <a:gd name="connsiteY309" fmla="*/ 31256 h 628650"/>
              <a:gd name="connsiteX310" fmla="*/ 1930030 w 2000250"/>
              <a:gd name="connsiteY310" fmla="*/ 19826 h 628650"/>
              <a:gd name="connsiteX311" fmla="*/ 1922982 w 2000250"/>
              <a:gd name="connsiteY311" fmla="*/ 12587 h 628650"/>
              <a:gd name="connsiteX312" fmla="*/ 1906504 w 2000250"/>
              <a:gd name="connsiteY312" fmla="*/ 12016 h 628650"/>
              <a:gd name="connsiteX313" fmla="*/ 1914123 w 2000250"/>
              <a:gd name="connsiteY313" fmla="*/ 6967 h 628650"/>
              <a:gd name="connsiteX314" fmla="*/ 1923744 w 2000250"/>
              <a:gd name="connsiteY314" fmla="*/ 1633 h 628650"/>
              <a:gd name="connsiteX315" fmla="*/ 1909456 w 2000250"/>
              <a:gd name="connsiteY315" fmla="*/ 2110 h 628650"/>
              <a:gd name="connsiteX316" fmla="*/ 1889359 w 2000250"/>
              <a:gd name="connsiteY316" fmla="*/ 6110 h 628650"/>
              <a:gd name="connsiteX317" fmla="*/ 1854973 w 2000250"/>
              <a:gd name="connsiteY317" fmla="*/ 10587 h 628650"/>
              <a:gd name="connsiteX318" fmla="*/ 1853068 w 2000250"/>
              <a:gd name="connsiteY318" fmla="*/ 12206 h 628650"/>
              <a:gd name="connsiteX319" fmla="*/ 1846877 w 2000250"/>
              <a:gd name="connsiteY319" fmla="*/ 11635 h 628650"/>
              <a:gd name="connsiteX320" fmla="*/ 1840781 w 2000250"/>
              <a:gd name="connsiteY320" fmla="*/ 12397 h 628650"/>
              <a:gd name="connsiteX321" fmla="*/ 1822588 w 2000250"/>
              <a:gd name="connsiteY321" fmla="*/ 14778 h 628650"/>
              <a:gd name="connsiteX322" fmla="*/ 1810111 w 2000250"/>
              <a:gd name="connsiteY322" fmla="*/ 13730 h 628650"/>
              <a:gd name="connsiteX323" fmla="*/ 1800300 w 2000250"/>
              <a:gd name="connsiteY323" fmla="*/ 17731 h 628650"/>
              <a:gd name="connsiteX324" fmla="*/ 1791727 w 2000250"/>
              <a:gd name="connsiteY324" fmla="*/ 14778 h 628650"/>
              <a:gd name="connsiteX325" fmla="*/ 1783917 w 2000250"/>
              <a:gd name="connsiteY325" fmla="*/ 18493 h 628650"/>
              <a:gd name="connsiteX326" fmla="*/ 1779726 w 2000250"/>
              <a:gd name="connsiteY326" fmla="*/ 17731 h 628650"/>
              <a:gd name="connsiteX327" fmla="*/ 1776011 w 2000250"/>
              <a:gd name="connsiteY327" fmla="*/ 20969 h 628650"/>
              <a:gd name="connsiteX328" fmla="*/ 1773820 w 2000250"/>
              <a:gd name="connsiteY328" fmla="*/ 19921 h 628650"/>
              <a:gd name="connsiteX329" fmla="*/ 1767915 w 2000250"/>
              <a:gd name="connsiteY329" fmla="*/ 22017 h 628650"/>
              <a:gd name="connsiteX330" fmla="*/ 1764010 w 2000250"/>
              <a:gd name="connsiteY330" fmla="*/ 23922 h 628650"/>
              <a:gd name="connsiteX331" fmla="*/ 1743436 w 2000250"/>
              <a:gd name="connsiteY331" fmla="*/ 23922 h 628650"/>
              <a:gd name="connsiteX332" fmla="*/ 1732958 w 2000250"/>
              <a:gd name="connsiteY332" fmla="*/ 22588 h 628650"/>
              <a:gd name="connsiteX333" fmla="*/ 1729053 w 2000250"/>
              <a:gd name="connsiteY333" fmla="*/ 24398 h 628650"/>
              <a:gd name="connsiteX334" fmla="*/ 1722862 w 2000250"/>
              <a:gd name="connsiteY334" fmla="*/ 23827 h 628650"/>
              <a:gd name="connsiteX335" fmla="*/ 1708669 w 2000250"/>
              <a:gd name="connsiteY335" fmla="*/ 25636 h 628650"/>
              <a:gd name="connsiteX336" fmla="*/ 1697144 w 2000250"/>
              <a:gd name="connsiteY336" fmla="*/ 32590 h 628650"/>
              <a:gd name="connsiteX337" fmla="*/ 1690286 w 2000250"/>
              <a:gd name="connsiteY337" fmla="*/ 26684 h 628650"/>
              <a:gd name="connsiteX338" fmla="*/ 1670188 w 2000250"/>
              <a:gd name="connsiteY338" fmla="*/ 30685 h 628650"/>
              <a:gd name="connsiteX339" fmla="*/ 1661902 w 2000250"/>
              <a:gd name="connsiteY339" fmla="*/ 30399 h 628650"/>
              <a:gd name="connsiteX340" fmla="*/ 1620944 w 2000250"/>
              <a:gd name="connsiteY340" fmla="*/ 31637 h 628650"/>
              <a:gd name="connsiteX341" fmla="*/ 1607419 w 2000250"/>
              <a:gd name="connsiteY341" fmla="*/ 38781 h 628650"/>
              <a:gd name="connsiteX342" fmla="*/ 1570843 w 2000250"/>
              <a:gd name="connsiteY342" fmla="*/ 42210 h 628650"/>
              <a:gd name="connsiteX343" fmla="*/ 1540172 w 2000250"/>
              <a:gd name="connsiteY343" fmla="*/ 43448 h 628650"/>
              <a:gd name="connsiteX344" fmla="*/ 1536267 w 2000250"/>
              <a:gd name="connsiteY344" fmla="*/ 45258 h 628650"/>
              <a:gd name="connsiteX345" fmla="*/ 1528647 w 2000250"/>
              <a:gd name="connsiteY345" fmla="*/ 50306 h 628650"/>
              <a:gd name="connsiteX346" fmla="*/ 1516455 w 2000250"/>
              <a:gd name="connsiteY346" fmla="*/ 51925 h 628650"/>
              <a:gd name="connsiteX347" fmla="*/ 1512073 w 2000250"/>
              <a:gd name="connsiteY347" fmla="*/ 49830 h 628650"/>
              <a:gd name="connsiteX348" fmla="*/ 1505787 w 2000250"/>
              <a:gd name="connsiteY348" fmla="*/ 49258 h 628650"/>
              <a:gd name="connsiteX349" fmla="*/ 1487594 w 2000250"/>
              <a:gd name="connsiteY349" fmla="*/ 51640 h 628650"/>
              <a:gd name="connsiteX350" fmla="*/ 1481689 w 2000250"/>
              <a:gd name="connsiteY350" fmla="*/ 53735 h 628650"/>
              <a:gd name="connsiteX351" fmla="*/ 1479498 w 2000250"/>
              <a:gd name="connsiteY351" fmla="*/ 52687 h 628650"/>
              <a:gd name="connsiteX352" fmla="*/ 1451304 w 2000250"/>
              <a:gd name="connsiteY352" fmla="*/ 57736 h 628650"/>
              <a:gd name="connsiteX353" fmla="*/ 1437112 w 2000250"/>
              <a:gd name="connsiteY353" fmla="*/ 59545 h 628650"/>
              <a:gd name="connsiteX354" fmla="*/ 1420919 w 2000250"/>
              <a:gd name="connsiteY354" fmla="*/ 61641 h 628650"/>
              <a:gd name="connsiteX355" fmla="*/ 1410823 w 2000250"/>
              <a:gd name="connsiteY355" fmla="*/ 62974 h 628650"/>
              <a:gd name="connsiteX356" fmla="*/ 1400726 w 2000250"/>
              <a:gd name="connsiteY356" fmla="*/ 64308 h 628650"/>
              <a:gd name="connsiteX357" fmla="*/ 1384343 w 2000250"/>
              <a:gd name="connsiteY357" fmla="*/ 65070 h 628650"/>
              <a:gd name="connsiteX358" fmla="*/ 1374342 w 2000250"/>
              <a:gd name="connsiteY358" fmla="*/ 67737 h 628650"/>
              <a:gd name="connsiteX359" fmla="*/ 1366055 w 2000250"/>
              <a:gd name="connsiteY359" fmla="*/ 67451 h 628650"/>
              <a:gd name="connsiteX360" fmla="*/ 1272996 w 2000250"/>
              <a:gd name="connsiteY360" fmla="*/ 79548 h 628650"/>
              <a:gd name="connsiteX361" fmla="*/ 1270805 w 2000250"/>
              <a:gd name="connsiteY361" fmla="*/ 78500 h 628650"/>
              <a:gd name="connsiteX362" fmla="*/ 1264900 w 2000250"/>
              <a:gd name="connsiteY362" fmla="*/ 80596 h 628650"/>
              <a:gd name="connsiteX363" fmla="*/ 1246516 w 2000250"/>
              <a:gd name="connsiteY363" fmla="*/ 81643 h 628650"/>
              <a:gd name="connsiteX364" fmla="*/ 1238611 w 2000250"/>
              <a:gd name="connsiteY364" fmla="*/ 84025 h 628650"/>
              <a:gd name="connsiteX365" fmla="*/ 1230324 w 2000250"/>
              <a:gd name="connsiteY365" fmla="*/ 83739 h 628650"/>
              <a:gd name="connsiteX366" fmla="*/ 1177746 w 2000250"/>
              <a:gd name="connsiteY366" fmla="*/ 90597 h 628650"/>
              <a:gd name="connsiteX367" fmla="*/ 1167459 w 2000250"/>
              <a:gd name="connsiteY367" fmla="*/ 90597 h 628650"/>
              <a:gd name="connsiteX368" fmla="*/ 1159553 w 2000250"/>
              <a:gd name="connsiteY368" fmla="*/ 92978 h 628650"/>
              <a:gd name="connsiteX369" fmla="*/ 1141170 w 2000250"/>
              <a:gd name="connsiteY369" fmla="*/ 94026 h 628650"/>
              <a:gd name="connsiteX370" fmla="*/ 1131169 w 2000250"/>
              <a:gd name="connsiteY370" fmla="*/ 96693 h 628650"/>
              <a:gd name="connsiteX371" fmla="*/ 1120882 w 2000250"/>
              <a:gd name="connsiteY371" fmla="*/ 96693 h 628650"/>
              <a:gd name="connsiteX372" fmla="*/ 1112976 w 2000250"/>
              <a:gd name="connsiteY372" fmla="*/ 99074 h 628650"/>
              <a:gd name="connsiteX373" fmla="*/ 1082496 w 2000250"/>
              <a:gd name="connsiteY373" fmla="*/ 101646 h 628650"/>
              <a:gd name="connsiteX374" fmla="*/ 1050111 w 2000250"/>
              <a:gd name="connsiteY374" fmla="*/ 105837 h 628650"/>
              <a:gd name="connsiteX375" fmla="*/ 1042205 w 2000250"/>
              <a:gd name="connsiteY375" fmla="*/ 108218 h 628650"/>
              <a:gd name="connsiteX376" fmla="*/ 1033918 w 2000250"/>
              <a:gd name="connsiteY376" fmla="*/ 107932 h 628650"/>
              <a:gd name="connsiteX377" fmla="*/ 1026013 w 2000250"/>
              <a:gd name="connsiteY377" fmla="*/ 110314 h 628650"/>
              <a:gd name="connsiteX378" fmla="*/ 979435 w 2000250"/>
              <a:gd name="connsiteY378" fmla="*/ 116314 h 628650"/>
              <a:gd name="connsiteX379" fmla="*/ 971530 w 2000250"/>
              <a:gd name="connsiteY379" fmla="*/ 118696 h 628650"/>
              <a:gd name="connsiteX380" fmla="*/ 965243 w 2000250"/>
              <a:gd name="connsiteY380" fmla="*/ 118124 h 628650"/>
              <a:gd name="connsiteX381" fmla="*/ 949241 w 2000250"/>
              <a:gd name="connsiteY381" fmla="*/ 121553 h 628650"/>
              <a:gd name="connsiteX382" fmla="*/ 890567 w 2000250"/>
              <a:gd name="connsiteY382" fmla="*/ 129173 h 628650"/>
              <a:gd name="connsiteX383" fmla="*/ 884662 w 2000250"/>
              <a:gd name="connsiteY383" fmla="*/ 131269 h 628650"/>
              <a:gd name="connsiteX384" fmla="*/ 846181 w 2000250"/>
              <a:gd name="connsiteY384" fmla="*/ 136222 h 628650"/>
              <a:gd name="connsiteX385" fmla="*/ 840275 w 2000250"/>
              <a:gd name="connsiteY385" fmla="*/ 138317 h 628650"/>
              <a:gd name="connsiteX386" fmla="*/ 820082 w 2000250"/>
              <a:gd name="connsiteY386" fmla="*/ 140984 h 628650"/>
              <a:gd name="connsiteX387" fmla="*/ 814176 w 2000250"/>
              <a:gd name="connsiteY387" fmla="*/ 143080 h 628650"/>
              <a:gd name="connsiteX388" fmla="*/ 807985 w 2000250"/>
              <a:gd name="connsiteY388" fmla="*/ 142508 h 628650"/>
              <a:gd name="connsiteX389" fmla="*/ 800080 w 2000250"/>
              <a:gd name="connsiteY389" fmla="*/ 144889 h 628650"/>
              <a:gd name="connsiteX390" fmla="*/ 785792 w 2000250"/>
              <a:gd name="connsiteY390" fmla="*/ 145366 h 628650"/>
              <a:gd name="connsiteX391" fmla="*/ 782268 w 2000250"/>
              <a:gd name="connsiteY391" fmla="*/ 149842 h 628650"/>
              <a:gd name="connsiteX392" fmla="*/ 753788 w 2000250"/>
              <a:gd name="connsiteY392" fmla="*/ 152224 h 628650"/>
              <a:gd name="connsiteX393" fmla="*/ 737595 w 2000250"/>
              <a:gd name="connsiteY393" fmla="*/ 154319 h 628650"/>
              <a:gd name="connsiteX394" fmla="*/ 727499 w 2000250"/>
              <a:gd name="connsiteY394" fmla="*/ 155653 h 628650"/>
              <a:gd name="connsiteX395" fmla="*/ 693114 w 2000250"/>
              <a:gd name="connsiteY395" fmla="*/ 160129 h 628650"/>
              <a:gd name="connsiteX396" fmla="*/ 689209 w 2000250"/>
              <a:gd name="connsiteY396" fmla="*/ 162034 h 628650"/>
              <a:gd name="connsiteX397" fmla="*/ 674921 w 2000250"/>
              <a:gd name="connsiteY397" fmla="*/ 162511 h 628650"/>
              <a:gd name="connsiteX398" fmla="*/ 664824 w 2000250"/>
              <a:gd name="connsiteY398" fmla="*/ 163844 h 628650"/>
              <a:gd name="connsiteX399" fmla="*/ 660634 w 2000250"/>
              <a:gd name="connsiteY399" fmla="*/ 163082 h 628650"/>
              <a:gd name="connsiteX400" fmla="*/ 650632 w 2000250"/>
              <a:gd name="connsiteY400" fmla="*/ 165749 h 628650"/>
              <a:gd name="connsiteX401" fmla="*/ 648441 w 2000250"/>
              <a:gd name="connsiteY401" fmla="*/ 164701 h 628650"/>
              <a:gd name="connsiteX402" fmla="*/ 638440 w 2000250"/>
              <a:gd name="connsiteY402" fmla="*/ 167368 h 628650"/>
              <a:gd name="connsiteX403" fmla="*/ 632249 w 2000250"/>
              <a:gd name="connsiteY403" fmla="*/ 166797 h 628650"/>
              <a:gd name="connsiteX404" fmla="*/ 593768 w 2000250"/>
              <a:gd name="connsiteY404" fmla="*/ 171750 h 628650"/>
              <a:gd name="connsiteX405" fmla="*/ 587577 w 2000250"/>
              <a:gd name="connsiteY405" fmla="*/ 171178 h 628650"/>
              <a:gd name="connsiteX406" fmla="*/ 569384 w 2000250"/>
              <a:gd name="connsiteY406" fmla="*/ 173560 h 628650"/>
              <a:gd name="connsiteX407" fmla="*/ 553192 w 2000250"/>
              <a:gd name="connsiteY407" fmla="*/ 175655 h 628650"/>
              <a:gd name="connsiteX408" fmla="*/ 520997 w 2000250"/>
              <a:gd name="connsiteY408" fmla="*/ 181180 h 628650"/>
              <a:gd name="connsiteX409" fmla="*/ 508519 w 2000250"/>
              <a:gd name="connsiteY409" fmla="*/ 180132 h 628650"/>
              <a:gd name="connsiteX410" fmla="*/ 472134 w 2000250"/>
              <a:gd name="connsiteY410" fmla="*/ 184894 h 628650"/>
              <a:gd name="connsiteX411" fmla="*/ 464228 w 2000250"/>
              <a:gd name="connsiteY411" fmla="*/ 187276 h 628650"/>
              <a:gd name="connsiteX412" fmla="*/ 454131 w 2000250"/>
              <a:gd name="connsiteY412" fmla="*/ 188609 h 628650"/>
              <a:gd name="connsiteX413" fmla="*/ 442130 w 2000250"/>
              <a:gd name="connsiteY413" fmla="*/ 191467 h 628650"/>
              <a:gd name="connsiteX414" fmla="*/ 433843 w 2000250"/>
              <a:gd name="connsiteY414" fmla="*/ 191181 h 628650"/>
              <a:gd name="connsiteX415" fmla="*/ 407554 w 2000250"/>
              <a:gd name="connsiteY415" fmla="*/ 194610 h 628650"/>
              <a:gd name="connsiteX416" fmla="*/ 405363 w 2000250"/>
              <a:gd name="connsiteY416" fmla="*/ 193562 h 628650"/>
              <a:gd name="connsiteX417" fmla="*/ 393362 w 2000250"/>
              <a:gd name="connsiteY417" fmla="*/ 196515 h 628650"/>
              <a:gd name="connsiteX418" fmla="*/ 385266 w 2000250"/>
              <a:gd name="connsiteY418" fmla="*/ 197563 h 628650"/>
              <a:gd name="connsiteX419" fmla="*/ 376979 w 2000250"/>
              <a:gd name="connsiteY419" fmla="*/ 197277 h 628650"/>
              <a:gd name="connsiteX420" fmla="*/ 344594 w 2000250"/>
              <a:gd name="connsiteY420" fmla="*/ 201468 h 628650"/>
              <a:gd name="connsiteX421" fmla="*/ 336307 w 2000250"/>
              <a:gd name="connsiteY421" fmla="*/ 201182 h 628650"/>
              <a:gd name="connsiteX422" fmla="*/ 328401 w 2000250"/>
              <a:gd name="connsiteY422" fmla="*/ 203563 h 628650"/>
              <a:gd name="connsiteX423" fmla="*/ 320305 w 2000250"/>
              <a:gd name="connsiteY423" fmla="*/ 204611 h 628650"/>
              <a:gd name="connsiteX424" fmla="*/ 312400 w 2000250"/>
              <a:gd name="connsiteY424" fmla="*/ 206992 h 628650"/>
              <a:gd name="connsiteX425" fmla="*/ 310209 w 2000250"/>
              <a:gd name="connsiteY425" fmla="*/ 205945 h 628650"/>
              <a:gd name="connsiteX426" fmla="*/ 283920 w 2000250"/>
              <a:gd name="connsiteY426" fmla="*/ 209374 h 628650"/>
              <a:gd name="connsiteX427" fmla="*/ 267727 w 2000250"/>
              <a:gd name="connsiteY427" fmla="*/ 211469 h 628650"/>
              <a:gd name="connsiteX428" fmla="*/ 249534 w 2000250"/>
              <a:gd name="connsiteY428" fmla="*/ 213850 h 628650"/>
              <a:gd name="connsiteX429" fmla="*/ 237533 w 2000250"/>
              <a:gd name="connsiteY429" fmla="*/ 216803 h 628650"/>
              <a:gd name="connsiteX430" fmla="*/ 233342 w 2000250"/>
              <a:gd name="connsiteY430" fmla="*/ 215946 h 628650"/>
              <a:gd name="connsiteX431" fmla="*/ 225531 w 2000250"/>
              <a:gd name="connsiteY431" fmla="*/ 219661 h 628650"/>
              <a:gd name="connsiteX432" fmla="*/ 219340 w 2000250"/>
              <a:gd name="connsiteY432" fmla="*/ 219089 h 628650"/>
              <a:gd name="connsiteX433" fmla="*/ 203338 w 2000250"/>
              <a:gd name="connsiteY433" fmla="*/ 222518 h 628650"/>
              <a:gd name="connsiteX434" fmla="*/ 185145 w 2000250"/>
              <a:gd name="connsiteY434" fmla="*/ 224899 h 628650"/>
              <a:gd name="connsiteX435" fmla="*/ 179240 w 2000250"/>
              <a:gd name="connsiteY435" fmla="*/ 226995 h 628650"/>
              <a:gd name="connsiteX436" fmla="*/ 159047 w 2000250"/>
              <a:gd name="connsiteY436" fmla="*/ 229662 h 628650"/>
              <a:gd name="connsiteX437" fmla="*/ 146855 w 2000250"/>
              <a:gd name="connsiteY437" fmla="*/ 231281 h 628650"/>
              <a:gd name="connsiteX438" fmla="*/ 135044 w 2000250"/>
              <a:gd name="connsiteY438" fmla="*/ 235567 h 628650"/>
              <a:gd name="connsiteX439" fmla="*/ 126662 w 2000250"/>
              <a:gd name="connsiteY439" fmla="*/ 233948 h 628650"/>
              <a:gd name="connsiteX440" fmla="*/ 94658 w 2000250"/>
              <a:gd name="connsiteY440" fmla="*/ 240806 h 628650"/>
              <a:gd name="connsiteX441" fmla="*/ 84657 w 2000250"/>
              <a:gd name="connsiteY441" fmla="*/ 243473 h 628650"/>
              <a:gd name="connsiteX442" fmla="*/ 80656 w 2000250"/>
              <a:gd name="connsiteY442" fmla="*/ 244045 h 628650"/>
              <a:gd name="connsiteX443" fmla="*/ 74941 w 2000250"/>
              <a:gd name="connsiteY443" fmla="*/ 247474 h 628650"/>
              <a:gd name="connsiteX444" fmla="*/ 70750 w 2000250"/>
              <a:gd name="connsiteY444" fmla="*/ 246712 h 628650"/>
              <a:gd name="connsiteX445" fmla="*/ 67035 w 2000250"/>
              <a:gd name="connsiteY445" fmla="*/ 249950 h 628650"/>
              <a:gd name="connsiteX446" fmla="*/ 55224 w 2000250"/>
              <a:gd name="connsiteY446" fmla="*/ 254236 h 628650"/>
              <a:gd name="connsiteX447" fmla="*/ 51510 w 2000250"/>
              <a:gd name="connsiteY447" fmla="*/ 257475 h 628650"/>
              <a:gd name="connsiteX448" fmla="*/ 52843 w 2000250"/>
              <a:gd name="connsiteY448" fmla="*/ 268143 h 628650"/>
              <a:gd name="connsiteX449" fmla="*/ 54272 w 2000250"/>
              <a:gd name="connsiteY449" fmla="*/ 280144 h 628650"/>
              <a:gd name="connsiteX450" fmla="*/ 58939 w 2000250"/>
              <a:gd name="connsiteY450" fmla="*/ 284907 h 628650"/>
              <a:gd name="connsiteX451" fmla="*/ 55415 w 2000250"/>
              <a:gd name="connsiteY451" fmla="*/ 289479 h 628650"/>
              <a:gd name="connsiteX452" fmla="*/ 33698 w 2000250"/>
              <a:gd name="connsiteY452" fmla="*/ 296337 h 628650"/>
              <a:gd name="connsiteX453" fmla="*/ 29983 w 2000250"/>
              <a:gd name="connsiteY453" fmla="*/ 299575 h 628650"/>
              <a:gd name="connsiteX454" fmla="*/ 24268 w 2000250"/>
              <a:gd name="connsiteY454" fmla="*/ 303004 h 628650"/>
              <a:gd name="connsiteX455" fmla="*/ 31317 w 2000250"/>
              <a:gd name="connsiteY455" fmla="*/ 310243 h 628650"/>
              <a:gd name="connsiteX456" fmla="*/ 23697 w 2000250"/>
              <a:gd name="connsiteY456" fmla="*/ 315292 h 628650"/>
              <a:gd name="connsiteX457" fmla="*/ 17601 w 2000250"/>
              <a:gd name="connsiteY457" fmla="*/ 316054 h 628650"/>
              <a:gd name="connsiteX458" fmla="*/ 11695 w 2000250"/>
              <a:gd name="connsiteY458" fmla="*/ 318149 h 628650"/>
              <a:gd name="connsiteX459" fmla="*/ 170 w 2000250"/>
              <a:gd name="connsiteY459" fmla="*/ 325102 h 628650"/>
              <a:gd name="connsiteX460" fmla="*/ 18839 w 2000250"/>
              <a:gd name="connsiteY460" fmla="*/ 326722 h 628650"/>
              <a:gd name="connsiteX461" fmla="*/ 31126 w 2000250"/>
              <a:gd name="connsiteY461" fmla="*/ 326436 h 628650"/>
              <a:gd name="connsiteX462" fmla="*/ 27697 w 2000250"/>
              <a:gd name="connsiteY462" fmla="*/ 332246 h 628650"/>
              <a:gd name="connsiteX463" fmla="*/ 50271 w 2000250"/>
              <a:gd name="connsiteY463" fmla="*/ 332056 h 628650"/>
              <a:gd name="connsiteX464" fmla="*/ 40651 w 2000250"/>
              <a:gd name="connsiteY464" fmla="*/ 337390 h 628650"/>
              <a:gd name="connsiteX465" fmla="*/ 39318 w 2000250"/>
              <a:gd name="connsiteY465" fmla="*/ 343009 h 628650"/>
              <a:gd name="connsiteX466" fmla="*/ 29316 w 2000250"/>
              <a:gd name="connsiteY466" fmla="*/ 345676 h 628650"/>
              <a:gd name="connsiteX467" fmla="*/ 27411 w 2000250"/>
              <a:gd name="connsiteY467" fmla="*/ 347296 h 628650"/>
              <a:gd name="connsiteX468" fmla="*/ 17791 w 2000250"/>
              <a:gd name="connsiteY468" fmla="*/ 352630 h 628650"/>
              <a:gd name="connsiteX469" fmla="*/ 34174 w 2000250"/>
              <a:gd name="connsiteY469" fmla="*/ 351868 h 628650"/>
              <a:gd name="connsiteX470" fmla="*/ 38270 w 2000250"/>
              <a:gd name="connsiteY470" fmla="*/ 351296 h 628650"/>
              <a:gd name="connsiteX471" fmla="*/ 40651 w 2000250"/>
              <a:gd name="connsiteY471" fmla="*/ 353677 h 628650"/>
              <a:gd name="connsiteX472" fmla="*/ 46842 w 2000250"/>
              <a:gd name="connsiteY472" fmla="*/ 354249 h 628650"/>
              <a:gd name="connsiteX473" fmla="*/ 47795 w 2000250"/>
              <a:gd name="connsiteY473" fmla="*/ 362250 h 628650"/>
              <a:gd name="connsiteX474" fmla="*/ 36270 w 2000250"/>
              <a:gd name="connsiteY474" fmla="*/ 369203 h 628650"/>
              <a:gd name="connsiteX475" fmla="*/ 54843 w 2000250"/>
              <a:gd name="connsiteY475" fmla="*/ 369489 h 628650"/>
              <a:gd name="connsiteX476" fmla="*/ 59034 w 2000250"/>
              <a:gd name="connsiteY476" fmla="*/ 370251 h 628650"/>
              <a:gd name="connsiteX477" fmla="*/ 61225 w 2000250"/>
              <a:gd name="connsiteY477" fmla="*/ 371299 h 628650"/>
              <a:gd name="connsiteX478" fmla="*/ 67321 w 2000250"/>
              <a:gd name="connsiteY478" fmla="*/ 370537 h 628650"/>
              <a:gd name="connsiteX479" fmla="*/ 68178 w 2000250"/>
              <a:gd name="connsiteY479" fmla="*/ 377204 h 628650"/>
              <a:gd name="connsiteX480" fmla="*/ 58082 w 2000250"/>
              <a:gd name="connsiteY480" fmla="*/ 378538 h 628650"/>
              <a:gd name="connsiteX481" fmla="*/ 54367 w 2000250"/>
              <a:gd name="connsiteY481" fmla="*/ 381776 h 628650"/>
              <a:gd name="connsiteX482" fmla="*/ 48462 w 2000250"/>
              <a:gd name="connsiteY482" fmla="*/ 383872 h 628650"/>
              <a:gd name="connsiteX483" fmla="*/ 22935 w 2000250"/>
              <a:gd name="connsiteY483" fmla="*/ 393968 h 628650"/>
              <a:gd name="connsiteX484" fmla="*/ 43318 w 2000250"/>
              <a:gd name="connsiteY484" fmla="*/ 392635 h 628650"/>
              <a:gd name="connsiteX485" fmla="*/ 40556 w 2000250"/>
              <a:gd name="connsiteY485" fmla="*/ 398159 h 628650"/>
              <a:gd name="connsiteX486" fmla="*/ 51795 w 2000250"/>
              <a:gd name="connsiteY486" fmla="*/ 406160 h 628650"/>
              <a:gd name="connsiteX487" fmla="*/ 70464 w 2000250"/>
              <a:gd name="connsiteY487" fmla="*/ 407779 h 628650"/>
              <a:gd name="connsiteX488" fmla="*/ 67226 w 2000250"/>
              <a:gd name="connsiteY488" fmla="*/ 414923 h 628650"/>
              <a:gd name="connsiteX489" fmla="*/ 59320 w 2000250"/>
              <a:gd name="connsiteY489" fmla="*/ 417304 h 628650"/>
              <a:gd name="connsiteX490" fmla="*/ 59606 w 2000250"/>
              <a:gd name="connsiteY490" fmla="*/ 419971 h 628650"/>
              <a:gd name="connsiteX491" fmla="*/ 53986 w 2000250"/>
              <a:gd name="connsiteY491" fmla="*/ 424734 h 628650"/>
              <a:gd name="connsiteX492" fmla="*/ 70655 w 2000250"/>
              <a:gd name="connsiteY492" fmla="*/ 426639 h 628650"/>
              <a:gd name="connsiteX493" fmla="*/ 63035 w 2000250"/>
              <a:gd name="connsiteY493" fmla="*/ 431687 h 628650"/>
              <a:gd name="connsiteX494" fmla="*/ 63511 w 2000250"/>
              <a:gd name="connsiteY494" fmla="*/ 435688 h 628650"/>
              <a:gd name="connsiteX495" fmla="*/ 59796 w 2000250"/>
              <a:gd name="connsiteY495" fmla="*/ 438831 h 628650"/>
              <a:gd name="connsiteX496" fmla="*/ 68369 w 2000250"/>
              <a:gd name="connsiteY496" fmla="*/ 441784 h 628650"/>
              <a:gd name="connsiteX497" fmla="*/ 71226 w 2000250"/>
              <a:gd name="connsiteY497" fmla="*/ 448165 h 628650"/>
              <a:gd name="connsiteX498" fmla="*/ 72369 w 2000250"/>
              <a:gd name="connsiteY498" fmla="*/ 457500 h 628650"/>
              <a:gd name="connsiteX499" fmla="*/ 76941 w 2000250"/>
              <a:gd name="connsiteY499" fmla="*/ 460929 h 628650"/>
              <a:gd name="connsiteX500" fmla="*/ 67131 w 2000250"/>
              <a:gd name="connsiteY500" fmla="*/ 464929 h 628650"/>
              <a:gd name="connsiteX501" fmla="*/ 75513 w 2000250"/>
              <a:gd name="connsiteY501" fmla="*/ 466549 h 628650"/>
              <a:gd name="connsiteX502" fmla="*/ 71607 w 2000250"/>
              <a:gd name="connsiteY502" fmla="*/ 468358 h 628650"/>
              <a:gd name="connsiteX503" fmla="*/ 74084 w 2000250"/>
              <a:gd name="connsiteY503" fmla="*/ 472073 h 628650"/>
              <a:gd name="connsiteX504" fmla="*/ 76941 w 2000250"/>
              <a:gd name="connsiteY504" fmla="*/ 478455 h 628650"/>
              <a:gd name="connsiteX505" fmla="*/ 76084 w 2000250"/>
              <a:gd name="connsiteY505" fmla="*/ 488075 h 628650"/>
              <a:gd name="connsiteX506" fmla="*/ 86943 w 2000250"/>
              <a:gd name="connsiteY506" fmla="*/ 490933 h 628650"/>
              <a:gd name="connsiteX507" fmla="*/ 78846 w 2000250"/>
              <a:gd name="connsiteY507" fmla="*/ 491980 h 628650"/>
              <a:gd name="connsiteX508" fmla="*/ 73893 w 2000250"/>
              <a:gd name="connsiteY508" fmla="*/ 502077 h 628650"/>
              <a:gd name="connsiteX509" fmla="*/ 74846 w 2000250"/>
              <a:gd name="connsiteY509" fmla="*/ 510078 h 628650"/>
              <a:gd name="connsiteX510" fmla="*/ 59130 w 2000250"/>
              <a:gd name="connsiteY510" fmla="*/ 516174 h 628650"/>
              <a:gd name="connsiteX511" fmla="*/ 76179 w 2000250"/>
              <a:gd name="connsiteY511" fmla="*/ 520746 h 628650"/>
              <a:gd name="connsiteX512" fmla="*/ 86181 w 2000250"/>
              <a:gd name="connsiteY512" fmla="*/ 518079 h 628650"/>
              <a:gd name="connsiteX513" fmla="*/ 73322 w 2000250"/>
              <a:gd name="connsiteY513" fmla="*/ 530652 h 628650"/>
              <a:gd name="connsiteX514" fmla="*/ 81609 w 2000250"/>
              <a:gd name="connsiteY514" fmla="*/ 530938 h 628650"/>
              <a:gd name="connsiteX515" fmla="*/ 75989 w 2000250"/>
              <a:gd name="connsiteY515" fmla="*/ 535700 h 628650"/>
              <a:gd name="connsiteX516" fmla="*/ 73798 w 2000250"/>
              <a:gd name="connsiteY516" fmla="*/ 534652 h 628650"/>
              <a:gd name="connsiteX517" fmla="*/ 66369 w 2000250"/>
              <a:gd name="connsiteY517" fmla="*/ 541034 h 628650"/>
              <a:gd name="connsiteX518" fmla="*/ 84752 w 2000250"/>
              <a:gd name="connsiteY518" fmla="*/ 539986 h 628650"/>
              <a:gd name="connsiteX519" fmla="*/ 93134 w 2000250"/>
              <a:gd name="connsiteY519" fmla="*/ 541606 h 628650"/>
              <a:gd name="connsiteX520" fmla="*/ 97039 w 2000250"/>
              <a:gd name="connsiteY520" fmla="*/ 539796 h 628650"/>
              <a:gd name="connsiteX521" fmla="*/ 113232 w 2000250"/>
              <a:gd name="connsiteY521" fmla="*/ 537700 h 628650"/>
              <a:gd name="connsiteX522" fmla="*/ 112565 w 2000250"/>
              <a:gd name="connsiteY522" fmla="*/ 532366 h 628650"/>
              <a:gd name="connsiteX523" fmla="*/ 139044 w 2000250"/>
              <a:gd name="connsiteY523" fmla="*/ 530271 h 628650"/>
              <a:gd name="connsiteX524" fmla="*/ 132282 w 2000250"/>
              <a:gd name="connsiteY524" fmla="*/ 541987 h 628650"/>
              <a:gd name="connsiteX525" fmla="*/ 113898 w 2000250"/>
              <a:gd name="connsiteY525" fmla="*/ 543034 h 628650"/>
              <a:gd name="connsiteX526" fmla="*/ 100087 w 2000250"/>
              <a:gd name="connsiteY526" fmla="*/ 547511 h 628650"/>
              <a:gd name="connsiteX527" fmla="*/ 97896 w 2000250"/>
              <a:gd name="connsiteY527" fmla="*/ 546463 h 628650"/>
              <a:gd name="connsiteX528" fmla="*/ 83609 w 2000250"/>
              <a:gd name="connsiteY528" fmla="*/ 546940 h 628650"/>
              <a:gd name="connsiteX529" fmla="*/ 79227 w 2000250"/>
              <a:gd name="connsiteY529" fmla="*/ 544844 h 628650"/>
              <a:gd name="connsiteX530" fmla="*/ 75322 w 2000250"/>
              <a:gd name="connsiteY530" fmla="*/ 546654 h 628650"/>
              <a:gd name="connsiteX531" fmla="*/ 69131 w 2000250"/>
              <a:gd name="connsiteY531" fmla="*/ 546082 h 628650"/>
              <a:gd name="connsiteX532" fmla="*/ 71988 w 2000250"/>
              <a:gd name="connsiteY532" fmla="*/ 552464 h 628650"/>
              <a:gd name="connsiteX533" fmla="*/ 70464 w 2000250"/>
              <a:gd name="connsiteY533" fmla="*/ 556750 h 628650"/>
              <a:gd name="connsiteX534" fmla="*/ 74846 w 2000250"/>
              <a:gd name="connsiteY534" fmla="*/ 558941 h 628650"/>
              <a:gd name="connsiteX535" fmla="*/ 79418 w 2000250"/>
              <a:gd name="connsiteY535" fmla="*/ 562370 h 628650"/>
              <a:gd name="connsiteX536" fmla="*/ 69512 w 2000250"/>
              <a:gd name="connsiteY536" fmla="*/ 566371 h 628650"/>
              <a:gd name="connsiteX537" fmla="*/ 69798 w 2000250"/>
              <a:gd name="connsiteY537" fmla="*/ 569038 h 628650"/>
              <a:gd name="connsiteX538" fmla="*/ 67893 w 2000250"/>
              <a:gd name="connsiteY538" fmla="*/ 570657 h 628650"/>
              <a:gd name="connsiteX539" fmla="*/ 64178 w 2000250"/>
              <a:gd name="connsiteY539" fmla="*/ 573800 h 628650"/>
              <a:gd name="connsiteX540" fmla="*/ 60463 w 2000250"/>
              <a:gd name="connsiteY540" fmla="*/ 577039 h 628650"/>
              <a:gd name="connsiteX541" fmla="*/ 70750 w 2000250"/>
              <a:gd name="connsiteY541" fmla="*/ 577039 h 628650"/>
              <a:gd name="connsiteX542" fmla="*/ 69321 w 2000250"/>
              <a:gd name="connsiteY542" fmla="*/ 598851 h 628650"/>
              <a:gd name="connsiteX543" fmla="*/ 65797 w 2000250"/>
              <a:gd name="connsiteY543" fmla="*/ 603328 h 628650"/>
              <a:gd name="connsiteX544" fmla="*/ 88848 w 2000250"/>
              <a:gd name="connsiteY544" fmla="*/ 607138 h 628650"/>
              <a:gd name="connsiteX545" fmla="*/ 82085 w 2000250"/>
              <a:gd name="connsiteY545" fmla="*/ 602566 h 628650"/>
              <a:gd name="connsiteX546" fmla="*/ 91705 w 2000250"/>
              <a:gd name="connsiteY546" fmla="*/ 597232 h 628650"/>
              <a:gd name="connsiteX547" fmla="*/ 97992 w 2000250"/>
              <a:gd name="connsiteY547" fmla="*/ 597803 h 628650"/>
              <a:gd name="connsiteX548" fmla="*/ 96658 w 2000250"/>
              <a:gd name="connsiteY548" fmla="*/ 603423 h 628650"/>
              <a:gd name="connsiteX549" fmla="*/ 105040 w 2000250"/>
              <a:gd name="connsiteY549" fmla="*/ 605042 h 628650"/>
              <a:gd name="connsiteX550" fmla="*/ 99325 w 2000250"/>
              <a:gd name="connsiteY550" fmla="*/ 608471 h 628650"/>
              <a:gd name="connsiteX551" fmla="*/ 113327 w 2000250"/>
              <a:gd name="connsiteY551" fmla="*/ 605328 h 628650"/>
              <a:gd name="connsiteX552" fmla="*/ 108660 w 2000250"/>
              <a:gd name="connsiteY552" fmla="*/ 600565 h 628650"/>
              <a:gd name="connsiteX553" fmla="*/ 130567 w 2000250"/>
              <a:gd name="connsiteY553" fmla="*/ 595041 h 628650"/>
              <a:gd name="connsiteX554" fmla="*/ 133044 w 2000250"/>
              <a:gd name="connsiteY554" fmla="*/ 598756 h 628650"/>
              <a:gd name="connsiteX555" fmla="*/ 141616 w 2000250"/>
              <a:gd name="connsiteY555" fmla="*/ 601708 h 628650"/>
              <a:gd name="connsiteX556" fmla="*/ 145331 w 2000250"/>
              <a:gd name="connsiteY556" fmla="*/ 598565 h 628650"/>
              <a:gd name="connsiteX557" fmla="*/ 158761 w 2000250"/>
              <a:gd name="connsiteY557" fmla="*/ 607614 h 628650"/>
              <a:gd name="connsiteX558" fmla="*/ 157523 w 2000250"/>
              <a:gd name="connsiteY558" fmla="*/ 614567 h 628650"/>
              <a:gd name="connsiteX559" fmla="*/ 129043 w 2000250"/>
              <a:gd name="connsiteY559" fmla="*/ 616948 h 628650"/>
              <a:gd name="connsiteX560" fmla="*/ 122947 w 2000250"/>
              <a:gd name="connsiteY560" fmla="*/ 617710 h 628650"/>
              <a:gd name="connsiteX561" fmla="*/ 120756 w 2000250"/>
              <a:gd name="connsiteY561" fmla="*/ 616663 h 628650"/>
              <a:gd name="connsiteX562" fmla="*/ 100182 w 2000250"/>
              <a:gd name="connsiteY562" fmla="*/ 616663 h 628650"/>
              <a:gd name="connsiteX563" fmla="*/ 98277 w 2000250"/>
              <a:gd name="connsiteY563" fmla="*/ 618282 h 628650"/>
              <a:gd name="connsiteX564" fmla="*/ 92086 w 2000250"/>
              <a:gd name="connsiteY564" fmla="*/ 617710 h 628650"/>
              <a:gd name="connsiteX565" fmla="*/ 79894 w 2000250"/>
              <a:gd name="connsiteY565" fmla="*/ 619330 h 628650"/>
              <a:gd name="connsiteX566" fmla="*/ 67893 w 2000250"/>
              <a:gd name="connsiteY566" fmla="*/ 622282 h 628650"/>
              <a:gd name="connsiteX567" fmla="*/ 88467 w 2000250"/>
              <a:gd name="connsiteY567" fmla="*/ 622282 h 628650"/>
              <a:gd name="connsiteX568" fmla="*/ 93039 w 2000250"/>
              <a:gd name="connsiteY568" fmla="*/ 625711 h 628650"/>
              <a:gd name="connsiteX569" fmla="*/ 140759 w 2000250"/>
              <a:gd name="connsiteY569" fmla="*/ 629045 h 628650"/>
              <a:gd name="connsiteX570" fmla="*/ 157618 w 2000250"/>
              <a:gd name="connsiteY570" fmla="*/ 632284 h 628650"/>
              <a:gd name="connsiteX571" fmla="*/ 159809 w 2000250"/>
              <a:gd name="connsiteY571" fmla="*/ 633331 h 628650"/>
              <a:gd name="connsiteX572" fmla="*/ 167905 w 2000250"/>
              <a:gd name="connsiteY572" fmla="*/ 632284 h 628650"/>
              <a:gd name="connsiteX573" fmla="*/ 176192 w 2000250"/>
              <a:gd name="connsiteY573" fmla="*/ 632569 h 628650"/>
              <a:gd name="connsiteX574" fmla="*/ 184002 w 2000250"/>
              <a:gd name="connsiteY574" fmla="*/ 628855 h 628650"/>
              <a:gd name="connsiteX575" fmla="*/ 194480 w 2000250"/>
              <a:gd name="connsiteY575" fmla="*/ 630188 h 628650"/>
              <a:gd name="connsiteX576" fmla="*/ 206291 w 2000250"/>
              <a:gd name="connsiteY576" fmla="*/ 625902 h 628650"/>
              <a:gd name="connsiteX577" fmla="*/ 217054 w 2000250"/>
              <a:gd name="connsiteY577" fmla="*/ 629902 h 628650"/>
              <a:gd name="connsiteX578" fmla="*/ 247058 w 2000250"/>
              <a:gd name="connsiteY578" fmla="*/ 623330 h 628650"/>
              <a:gd name="connsiteX579" fmla="*/ 266013 w 2000250"/>
              <a:gd name="connsiteY579" fmla="*/ 609995 h 628650"/>
              <a:gd name="connsiteX580" fmla="*/ 265632 w 2000250"/>
              <a:gd name="connsiteY580" fmla="*/ 623616 h 628650"/>
              <a:gd name="connsiteX581" fmla="*/ 297826 w 2000250"/>
              <a:gd name="connsiteY581" fmla="*/ 618091 h 628650"/>
              <a:gd name="connsiteX582" fmla="*/ 309351 w 2000250"/>
              <a:gd name="connsiteY582" fmla="*/ 611138 h 628650"/>
              <a:gd name="connsiteX583" fmla="*/ 311256 w 2000250"/>
              <a:gd name="connsiteY583" fmla="*/ 609519 h 628650"/>
              <a:gd name="connsiteX584" fmla="*/ 323544 w 2000250"/>
              <a:gd name="connsiteY584" fmla="*/ 609233 h 628650"/>
              <a:gd name="connsiteX585" fmla="*/ 331830 w 2000250"/>
              <a:gd name="connsiteY585" fmla="*/ 609519 h 628650"/>
              <a:gd name="connsiteX586" fmla="*/ 332497 w 2000250"/>
              <a:gd name="connsiteY586" fmla="*/ 614853 h 628650"/>
              <a:gd name="connsiteX587" fmla="*/ 348404 w 2000250"/>
              <a:gd name="connsiteY587" fmla="*/ 610090 h 628650"/>
              <a:gd name="connsiteX588" fmla="*/ 353643 w 2000250"/>
              <a:gd name="connsiteY588" fmla="*/ 602661 h 628650"/>
              <a:gd name="connsiteX589" fmla="*/ 358691 w 2000250"/>
              <a:gd name="connsiteY589" fmla="*/ 610090 h 628650"/>
              <a:gd name="connsiteX590" fmla="*/ 370693 w 2000250"/>
              <a:gd name="connsiteY590" fmla="*/ 607138 h 628650"/>
              <a:gd name="connsiteX591" fmla="*/ 380694 w 2000250"/>
              <a:gd name="connsiteY591" fmla="*/ 604471 h 628650"/>
              <a:gd name="connsiteX592" fmla="*/ 392028 w 2000250"/>
              <a:gd name="connsiteY592" fmla="*/ 596184 h 628650"/>
              <a:gd name="connsiteX593" fmla="*/ 397077 w 2000250"/>
              <a:gd name="connsiteY593" fmla="*/ 603613 h 628650"/>
              <a:gd name="connsiteX594" fmla="*/ 429271 w 2000250"/>
              <a:gd name="connsiteY594" fmla="*/ 598089 h 628650"/>
              <a:gd name="connsiteX595" fmla="*/ 432700 w 2000250"/>
              <a:gd name="connsiteY595" fmla="*/ 592279 h 628650"/>
              <a:gd name="connsiteX596" fmla="*/ 444321 w 2000250"/>
              <a:gd name="connsiteY596" fmla="*/ 586659 h 628650"/>
              <a:gd name="connsiteX597" fmla="*/ 451083 w 2000250"/>
              <a:gd name="connsiteY597" fmla="*/ 591231 h 628650"/>
              <a:gd name="connsiteX598" fmla="*/ 459275 w 2000250"/>
              <a:gd name="connsiteY598" fmla="*/ 573895 h 628650"/>
              <a:gd name="connsiteX599" fmla="*/ 465657 w 2000250"/>
              <a:gd name="connsiteY599" fmla="*/ 591993 h 628650"/>
              <a:gd name="connsiteX600" fmla="*/ 485754 w 2000250"/>
              <a:gd name="connsiteY600" fmla="*/ 587992 h 628650"/>
              <a:gd name="connsiteX601" fmla="*/ 510234 w 2000250"/>
              <a:gd name="connsiteY601" fmla="*/ 569895 h 628650"/>
              <a:gd name="connsiteX602" fmla="*/ 505757 w 2000250"/>
              <a:gd name="connsiteY602" fmla="*/ 583992 h 628650"/>
              <a:gd name="connsiteX603" fmla="*/ 523759 w 2000250"/>
              <a:gd name="connsiteY603" fmla="*/ 580277 h 628650"/>
              <a:gd name="connsiteX604" fmla="*/ 529379 w 2000250"/>
              <a:gd name="connsiteY604" fmla="*/ 575515 h 628650"/>
              <a:gd name="connsiteX605" fmla="*/ 530903 w 2000250"/>
              <a:gd name="connsiteY605" fmla="*/ 571228 h 628650"/>
              <a:gd name="connsiteX606" fmla="*/ 540809 w 2000250"/>
              <a:gd name="connsiteY606" fmla="*/ 568561 h 628650"/>
              <a:gd name="connsiteX607" fmla="*/ 541952 w 2000250"/>
              <a:gd name="connsiteY607" fmla="*/ 577896 h 628650"/>
              <a:gd name="connsiteX608" fmla="*/ 554144 w 2000250"/>
              <a:gd name="connsiteY608" fmla="*/ 576277 h 628650"/>
              <a:gd name="connsiteX609" fmla="*/ 569194 w 2000250"/>
              <a:gd name="connsiteY609" fmla="*/ 564847 h 628650"/>
              <a:gd name="connsiteX610" fmla="*/ 572908 w 2000250"/>
              <a:gd name="connsiteY610" fmla="*/ 561608 h 628650"/>
              <a:gd name="connsiteX611" fmla="*/ 580814 w 2000250"/>
              <a:gd name="connsiteY611" fmla="*/ 559227 h 628650"/>
              <a:gd name="connsiteX612" fmla="*/ 576051 w 2000250"/>
              <a:gd name="connsiteY612" fmla="*/ 570657 h 628650"/>
              <a:gd name="connsiteX613" fmla="*/ 593959 w 2000250"/>
              <a:gd name="connsiteY613" fmla="*/ 565609 h 628650"/>
              <a:gd name="connsiteX614" fmla="*/ 605770 w 2000250"/>
              <a:gd name="connsiteY614" fmla="*/ 561322 h 628650"/>
              <a:gd name="connsiteX615" fmla="*/ 599197 w 2000250"/>
              <a:gd name="connsiteY615" fmla="*/ 558084 h 628650"/>
              <a:gd name="connsiteX616" fmla="*/ 582719 w 2000250"/>
              <a:gd name="connsiteY616" fmla="*/ 557512 h 628650"/>
              <a:gd name="connsiteX617" fmla="*/ 578052 w 2000250"/>
              <a:gd name="connsiteY617" fmla="*/ 552750 h 628650"/>
              <a:gd name="connsiteX618" fmla="*/ 581481 w 2000250"/>
              <a:gd name="connsiteY618" fmla="*/ 546940 h 628650"/>
              <a:gd name="connsiteX619" fmla="*/ 585481 w 2000250"/>
              <a:gd name="connsiteY619" fmla="*/ 546368 h 628650"/>
              <a:gd name="connsiteX620" fmla="*/ 587196 w 2000250"/>
              <a:gd name="connsiteY620" fmla="*/ 543415 h 628650"/>
              <a:gd name="connsiteX621" fmla="*/ 593387 w 2000250"/>
              <a:gd name="connsiteY621" fmla="*/ 543987 h 628650"/>
              <a:gd name="connsiteX622" fmla="*/ 601293 w 2000250"/>
              <a:gd name="connsiteY622" fmla="*/ 541606 h 628650"/>
              <a:gd name="connsiteX623" fmla="*/ 605674 w 2000250"/>
              <a:gd name="connsiteY623" fmla="*/ 543701 h 628650"/>
              <a:gd name="connsiteX624" fmla="*/ 612056 w 2000250"/>
              <a:gd name="connsiteY624" fmla="*/ 545606 h 628650"/>
              <a:gd name="connsiteX625" fmla="*/ 610151 w 2000250"/>
              <a:gd name="connsiteY625" fmla="*/ 563418 h 628650"/>
              <a:gd name="connsiteX626" fmla="*/ 626343 w 2000250"/>
              <a:gd name="connsiteY626" fmla="*/ 561322 h 628650"/>
              <a:gd name="connsiteX627" fmla="*/ 629772 w 2000250"/>
              <a:gd name="connsiteY627" fmla="*/ 555417 h 628650"/>
              <a:gd name="connsiteX628" fmla="*/ 646822 w 2000250"/>
              <a:gd name="connsiteY628" fmla="*/ 559989 h 628650"/>
              <a:gd name="connsiteX629" fmla="*/ 652537 w 2000250"/>
              <a:gd name="connsiteY629" fmla="*/ 556560 h 628650"/>
              <a:gd name="connsiteX630" fmla="*/ 649585 w 2000250"/>
              <a:gd name="connsiteY630" fmla="*/ 548845 h 628650"/>
              <a:gd name="connsiteX631" fmla="*/ 675683 w 2000250"/>
              <a:gd name="connsiteY631" fmla="*/ 544082 h 628650"/>
              <a:gd name="connsiteX632" fmla="*/ 679874 w 2000250"/>
              <a:gd name="connsiteY632" fmla="*/ 544844 h 628650"/>
              <a:gd name="connsiteX633" fmla="*/ 686922 w 2000250"/>
              <a:gd name="connsiteY633" fmla="*/ 552083 h 628650"/>
              <a:gd name="connsiteX634" fmla="*/ 708830 w 2000250"/>
              <a:gd name="connsiteY634" fmla="*/ 546559 h 628650"/>
              <a:gd name="connsiteX635" fmla="*/ 713402 w 2000250"/>
              <a:gd name="connsiteY635" fmla="*/ 549988 h 628650"/>
              <a:gd name="connsiteX636" fmla="*/ 716450 w 2000250"/>
              <a:gd name="connsiteY636" fmla="*/ 541415 h 628650"/>
              <a:gd name="connsiteX637" fmla="*/ 724546 w 2000250"/>
              <a:gd name="connsiteY637" fmla="*/ 540367 h 628650"/>
              <a:gd name="connsiteX638" fmla="*/ 734357 w 2000250"/>
              <a:gd name="connsiteY638" fmla="*/ 536367 h 628650"/>
              <a:gd name="connsiteX639" fmla="*/ 738072 w 2000250"/>
              <a:gd name="connsiteY639" fmla="*/ 533224 h 628650"/>
              <a:gd name="connsiteX640" fmla="*/ 742072 w 2000250"/>
              <a:gd name="connsiteY640" fmla="*/ 532652 h 628650"/>
              <a:gd name="connsiteX641" fmla="*/ 736643 w 2000250"/>
              <a:gd name="connsiteY641" fmla="*/ 538748 h 628650"/>
              <a:gd name="connsiteX642" fmla="*/ 739310 w 2000250"/>
              <a:gd name="connsiteY642" fmla="*/ 543796 h 628650"/>
              <a:gd name="connsiteX643" fmla="*/ 752169 w 2000250"/>
              <a:gd name="connsiteY643" fmla="*/ 531319 h 628650"/>
              <a:gd name="connsiteX644" fmla="*/ 753788 w 2000250"/>
              <a:gd name="connsiteY644" fmla="*/ 544654 h 628650"/>
              <a:gd name="connsiteX645" fmla="*/ 771028 w 2000250"/>
              <a:gd name="connsiteY645" fmla="*/ 534271 h 628650"/>
              <a:gd name="connsiteX646" fmla="*/ 779315 w 2000250"/>
              <a:gd name="connsiteY646" fmla="*/ 534557 h 628650"/>
              <a:gd name="connsiteX647" fmla="*/ 792841 w 2000250"/>
              <a:gd name="connsiteY647" fmla="*/ 527413 h 628650"/>
              <a:gd name="connsiteX648" fmla="*/ 798079 w 2000250"/>
              <a:gd name="connsiteY648" fmla="*/ 536176 h 628650"/>
              <a:gd name="connsiteX649" fmla="*/ 790459 w 2000250"/>
              <a:gd name="connsiteY649" fmla="*/ 541225 h 628650"/>
              <a:gd name="connsiteX650" fmla="*/ 783887 w 2000250"/>
              <a:gd name="connsiteY650" fmla="*/ 537986 h 628650"/>
              <a:gd name="connsiteX651" fmla="*/ 783030 w 2000250"/>
              <a:gd name="connsiteY651" fmla="*/ 547606 h 628650"/>
              <a:gd name="connsiteX652" fmla="*/ 771409 w 2000250"/>
              <a:gd name="connsiteY652" fmla="*/ 553226 h 628650"/>
              <a:gd name="connsiteX653" fmla="*/ 781506 w 2000250"/>
              <a:gd name="connsiteY653" fmla="*/ 551893 h 628650"/>
              <a:gd name="connsiteX654" fmla="*/ 783697 w 2000250"/>
              <a:gd name="connsiteY654" fmla="*/ 552940 h 628650"/>
              <a:gd name="connsiteX655" fmla="*/ 789793 w 2000250"/>
              <a:gd name="connsiteY655" fmla="*/ 552178 h 628650"/>
              <a:gd name="connsiteX656" fmla="*/ 793317 w 2000250"/>
              <a:gd name="connsiteY656" fmla="*/ 547702 h 628650"/>
              <a:gd name="connsiteX657" fmla="*/ 785220 w 2000250"/>
              <a:gd name="connsiteY657" fmla="*/ 548749 h 628650"/>
              <a:gd name="connsiteX658" fmla="*/ 796841 w 2000250"/>
              <a:gd name="connsiteY658" fmla="*/ 543225 h 628650"/>
              <a:gd name="connsiteX659" fmla="*/ 805604 w 2000250"/>
              <a:gd name="connsiteY659" fmla="*/ 547511 h 628650"/>
              <a:gd name="connsiteX660" fmla="*/ 816177 w 2000250"/>
              <a:gd name="connsiteY660" fmla="*/ 550178 h 628650"/>
              <a:gd name="connsiteX661" fmla="*/ 813034 w 2000250"/>
              <a:gd name="connsiteY661" fmla="*/ 541129 h 628650"/>
              <a:gd name="connsiteX662" fmla="*/ 800556 w 2000250"/>
              <a:gd name="connsiteY662" fmla="*/ 540082 h 628650"/>
              <a:gd name="connsiteX663" fmla="*/ 813605 w 2000250"/>
              <a:gd name="connsiteY663" fmla="*/ 528937 h 628650"/>
              <a:gd name="connsiteX664" fmla="*/ 825797 w 2000250"/>
              <a:gd name="connsiteY664" fmla="*/ 527318 h 628650"/>
              <a:gd name="connsiteX665" fmla="*/ 818177 w 2000250"/>
              <a:gd name="connsiteY665" fmla="*/ 532366 h 628650"/>
              <a:gd name="connsiteX666" fmla="*/ 820653 w 2000250"/>
              <a:gd name="connsiteY666" fmla="*/ 536081 h 628650"/>
              <a:gd name="connsiteX667" fmla="*/ 830274 w 2000250"/>
              <a:gd name="connsiteY667" fmla="*/ 530747 h 628650"/>
              <a:gd name="connsiteX668" fmla="*/ 831036 w 2000250"/>
              <a:gd name="connsiteY668" fmla="*/ 519793 h 628650"/>
              <a:gd name="connsiteX669" fmla="*/ 846562 w 2000250"/>
              <a:gd name="connsiteY669" fmla="*/ 512364 h 628650"/>
              <a:gd name="connsiteX670" fmla="*/ 851134 w 2000250"/>
              <a:gd name="connsiteY670" fmla="*/ 515793 h 628650"/>
              <a:gd name="connsiteX671" fmla="*/ 853610 w 2000250"/>
              <a:gd name="connsiteY671" fmla="*/ 519508 h 628650"/>
              <a:gd name="connsiteX672" fmla="*/ 865612 w 2000250"/>
              <a:gd name="connsiteY672" fmla="*/ 516555 h 628650"/>
              <a:gd name="connsiteX673" fmla="*/ 876756 w 2000250"/>
              <a:gd name="connsiteY673" fmla="*/ 523222 h 628650"/>
              <a:gd name="connsiteX674" fmla="*/ 871326 w 2000250"/>
              <a:gd name="connsiteY674" fmla="*/ 529318 h 628650"/>
              <a:gd name="connsiteX675" fmla="*/ 868088 w 2000250"/>
              <a:gd name="connsiteY675" fmla="*/ 536462 h 628650"/>
              <a:gd name="connsiteX676" fmla="*/ 861706 w 2000250"/>
              <a:gd name="connsiteY676" fmla="*/ 534557 h 628650"/>
              <a:gd name="connsiteX677" fmla="*/ 859801 w 2000250"/>
              <a:gd name="connsiteY677" fmla="*/ 536176 h 628650"/>
              <a:gd name="connsiteX678" fmla="*/ 849514 w 2000250"/>
              <a:gd name="connsiteY678" fmla="*/ 536176 h 628650"/>
              <a:gd name="connsiteX679" fmla="*/ 854563 w 2000250"/>
              <a:gd name="connsiteY679" fmla="*/ 543606 h 628650"/>
              <a:gd name="connsiteX680" fmla="*/ 874756 w 2000250"/>
              <a:gd name="connsiteY680" fmla="*/ 540939 h 628650"/>
              <a:gd name="connsiteX681" fmla="*/ 892663 w 2000250"/>
              <a:gd name="connsiteY681" fmla="*/ 535891 h 628650"/>
              <a:gd name="connsiteX682" fmla="*/ 885900 w 2000250"/>
              <a:gd name="connsiteY682" fmla="*/ 531319 h 628650"/>
              <a:gd name="connsiteX683" fmla="*/ 906093 w 2000250"/>
              <a:gd name="connsiteY683" fmla="*/ 528652 h 628650"/>
              <a:gd name="connsiteX684" fmla="*/ 899520 w 2000250"/>
              <a:gd name="connsiteY684" fmla="*/ 525413 h 628650"/>
              <a:gd name="connsiteX685" fmla="*/ 904283 w 2000250"/>
              <a:gd name="connsiteY685" fmla="*/ 513983 h 628650"/>
              <a:gd name="connsiteX686" fmla="*/ 930382 w 2000250"/>
              <a:gd name="connsiteY686" fmla="*/ 509221 h 628650"/>
              <a:gd name="connsiteX687" fmla="*/ 925428 w 2000250"/>
              <a:gd name="connsiteY687" fmla="*/ 519317 h 628650"/>
              <a:gd name="connsiteX688" fmla="*/ 931810 w 2000250"/>
              <a:gd name="connsiteY688" fmla="*/ 521222 h 628650"/>
              <a:gd name="connsiteX689" fmla="*/ 930096 w 2000250"/>
              <a:gd name="connsiteY689" fmla="*/ 524175 h 628650"/>
              <a:gd name="connsiteX690" fmla="*/ 938668 w 2000250"/>
              <a:gd name="connsiteY690" fmla="*/ 527128 h 628650"/>
              <a:gd name="connsiteX691" fmla="*/ 939145 w 2000250"/>
              <a:gd name="connsiteY691" fmla="*/ 531128 h 628650"/>
              <a:gd name="connsiteX692" fmla="*/ 963243 w 2000250"/>
              <a:gd name="connsiteY692" fmla="*/ 526651 h 628650"/>
              <a:gd name="connsiteX693" fmla="*/ 958004 w 2000250"/>
              <a:gd name="connsiteY693" fmla="*/ 517888 h 628650"/>
              <a:gd name="connsiteX694" fmla="*/ 974482 w 2000250"/>
              <a:gd name="connsiteY694" fmla="*/ 518460 h 628650"/>
              <a:gd name="connsiteX695" fmla="*/ 973149 w 2000250"/>
              <a:gd name="connsiteY695" fmla="*/ 524080 h 628650"/>
              <a:gd name="connsiteX696" fmla="*/ 969624 w 2000250"/>
              <a:gd name="connsiteY696" fmla="*/ 528556 h 628650"/>
              <a:gd name="connsiteX697" fmla="*/ 991341 w 2000250"/>
              <a:gd name="connsiteY697" fmla="*/ 521698 h 628650"/>
              <a:gd name="connsiteX698" fmla="*/ 984007 w 2000250"/>
              <a:gd name="connsiteY698" fmla="*/ 511792 h 628650"/>
              <a:gd name="connsiteX699" fmla="*/ 1003914 w 2000250"/>
              <a:gd name="connsiteY699" fmla="*/ 506458 h 628650"/>
              <a:gd name="connsiteX700" fmla="*/ 1012868 w 2000250"/>
              <a:gd name="connsiteY700" fmla="*/ 512078 h 628650"/>
              <a:gd name="connsiteX701" fmla="*/ 1013725 w 2000250"/>
              <a:gd name="connsiteY701" fmla="*/ 518746 h 628650"/>
              <a:gd name="connsiteX702" fmla="*/ 1052492 w 2000250"/>
              <a:gd name="connsiteY702" fmla="*/ 516460 h 628650"/>
              <a:gd name="connsiteX703" fmla="*/ 1051540 w 2000250"/>
              <a:gd name="connsiteY703" fmla="*/ 508459 h 628650"/>
              <a:gd name="connsiteX704" fmla="*/ 1065256 w 2000250"/>
              <a:gd name="connsiteY704" fmla="*/ 502648 h 628650"/>
              <a:gd name="connsiteX705" fmla="*/ 1080877 w 2000250"/>
              <a:gd name="connsiteY705" fmla="*/ 512840 h 628650"/>
              <a:gd name="connsiteX706" fmla="*/ 1133455 w 2000250"/>
              <a:gd name="connsiteY706" fmla="*/ 505982 h 628650"/>
              <a:gd name="connsiteX707" fmla="*/ 1139074 w 2000250"/>
              <a:gd name="connsiteY707" fmla="*/ 501220 h 628650"/>
              <a:gd name="connsiteX708" fmla="*/ 1153743 w 2000250"/>
              <a:gd name="connsiteY708" fmla="*/ 503410 h 628650"/>
              <a:gd name="connsiteX709" fmla="*/ 1173936 w 2000250"/>
              <a:gd name="connsiteY709" fmla="*/ 500743 h 628650"/>
              <a:gd name="connsiteX710" fmla="*/ 1179841 w 2000250"/>
              <a:gd name="connsiteY710" fmla="*/ 498648 h 628650"/>
              <a:gd name="connsiteX711" fmla="*/ 1193557 w 2000250"/>
              <a:gd name="connsiteY711" fmla="*/ 492838 h 628650"/>
              <a:gd name="connsiteX712" fmla="*/ 1182889 w 2000250"/>
              <a:gd name="connsiteY712" fmla="*/ 490171 h 628650"/>
              <a:gd name="connsiteX713" fmla="*/ 1214798 w 2000250"/>
              <a:gd name="connsiteY713" fmla="*/ 481979 h 628650"/>
              <a:gd name="connsiteX714" fmla="*/ 1217941 w 2000250"/>
              <a:gd name="connsiteY714" fmla="*/ 491028 h 628650"/>
              <a:gd name="connsiteX715" fmla="*/ 1241754 w 2000250"/>
              <a:gd name="connsiteY715" fmla="*/ 483884 h 628650"/>
              <a:gd name="connsiteX716" fmla="*/ 1250612 w 2000250"/>
              <a:gd name="connsiteY716" fmla="*/ 489504 h 628650"/>
              <a:gd name="connsiteX717" fmla="*/ 1284807 w 2000250"/>
              <a:gd name="connsiteY717" fmla="*/ 483694 h 628650"/>
              <a:gd name="connsiteX718" fmla="*/ 1288045 w 2000250"/>
              <a:gd name="connsiteY718" fmla="*/ 476550 h 628650"/>
              <a:gd name="connsiteX719" fmla="*/ 1298047 w 2000250"/>
              <a:gd name="connsiteY719" fmla="*/ 473883 h 628650"/>
              <a:gd name="connsiteX720" fmla="*/ 1302238 w 2000250"/>
              <a:gd name="connsiteY720" fmla="*/ 474645 h 628650"/>
              <a:gd name="connsiteX721" fmla="*/ 1306905 w 2000250"/>
              <a:gd name="connsiteY721" fmla="*/ 479407 h 628650"/>
              <a:gd name="connsiteX722" fmla="*/ 1341290 w 2000250"/>
              <a:gd name="connsiteY722" fmla="*/ 474931 h 628650"/>
              <a:gd name="connsiteX723" fmla="*/ 1349196 w 2000250"/>
              <a:gd name="connsiteY723" fmla="*/ 472549 h 628650"/>
              <a:gd name="connsiteX724" fmla="*/ 1357483 w 2000250"/>
              <a:gd name="connsiteY724" fmla="*/ 472835 h 628650"/>
              <a:gd name="connsiteX725" fmla="*/ 1365388 w 2000250"/>
              <a:gd name="connsiteY725" fmla="*/ 470454 h 628650"/>
              <a:gd name="connsiteX726" fmla="*/ 1422062 w 2000250"/>
              <a:gd name="connsiteY726" fmla="*/ 463120 h 628650"/>
              <a:gd name="connsiteX727" fmla="*/ 1427968 w 2000250"/>
              <a:gd name="connsiteY727" fmla="*/ 461024 h 628650"/>
              <a:gd name="connsiteX728" fmla="*/ 1436254 w 2000250"/>
              <a:gd name="connsiteY728" fmla="*/ 461310 h 628650"/>
              <a:gd name="connsiteX729" fmla="*/ 1454447 w 2000250"/>
              <a:gd name="connsiteY729" fmla="*/ 458929 h 628650"/>
              <a:gd name="connsiteX730" fmla="*/ 1462734 w 2000250"/>
              <a:gd name="connsiteY730" fmla="*/ 459214 h 628650"/>
              <a:gd name="connsiteX731" fmla="*/ 1478736 w 2000250"/>
              <a:gd name="connsiteY731" fmla="*/ 455785 h 628650"/>
              <a:gd name="connsiteX732" fmla="*/ 1493023 w 2000250"/>
              <a:gd name="connsiteY732" fmla="*/ 455309 h 628650"/>
              <a:gd name="connsiteX733" fmla="*/ 1505120 w 2000250"/>
              <a:gd name="connsiteY733" fmla="*/ 453690 h 628650"/>
              <a:gd name="connsiteX734" fmla="*/ 1511216 w 2000250"/>
              <a:gd name="connsiteY734" fmla="*/ 452928 h 628650"/>
              <a:gd name="connsiteX735" fmla="*/ 1598370 w 2000250"/>
              <a:gd name="connsiteY735" fmla="*/ 442927 h 628650"/>
              <a:gd name="connsiteX736" fmla="*/ 1618468 w 2000250"/>
              <a:gd name="connsiteY736" fmla="*/ 438926 h 628650"/>
              <a:gd name="connsiteX737" fmla="*/ 1630755 w 2000250"/>
              <a:gd name="connsiteY737" fmla="*/ 438640 h 628650"/>
              <a:gd name="connsiteX738" fmla="*/ 1636660 w 2000250"/>
              <a:gd name="connsiteY738" fmla="*/ 436545 h 628650"/>
              <a:gd name="connsiteX739" fmla="*/ 1654663 w 2000250"/>
              <a:gd name="connsiteY739" fmla="*/ 432830 h 628650"/>
              <a:gd name="connsiteX740" fmla="*/ 1666950 w 2000250"/>
              <a:gd name="connsiteY740" fmla="*/ 432544 h 628650"/>
              <a:gd name="connsiteX741" fmla="*/ 1674856 w 2000250"/>
              <a:gd name="connsiteY741" fmla="*/ 430163 h 628650"/>
              <a:gd name="connsiteX742" fmla="*/ 1701144 w 2000250"/>
              <a:gd name="connsiteY742" fmla="*/ 426734 h 628650"/>
              <a:gd name="connsiteX743" fmla="*/ 1709050 w 2000250"/>
              <a:gd name="connsiteY743" fmla="*/ 424353 h 628650"/>
              <a:gd name="connsiteX744" fmla="*/ 1721338 w 2000250"/>
              <a:gd name="connsiteY744" fmla="*/ 424067 h 628650"/>
              <a:gd name="connsiteX745" fmla="*/ 1769915 w 2000250"/>
              <a:gd name="connsiteY745" fmla="*/ 417781 h 628650"/>
              <a:gd name="connsiteX746" fmla="*/ 1783726 w 2000250"/>
              <a:gd name="connsiteY746" fmla="*/ 413304 h 628650"/>
              <a:gd name="connsiteX747" fmla="*/ 1809825 w 2000250"/>
              <a:gd name="connsiteY747" fmla="*/ 408541 h 628650"/>
              <a:gd name="connsiteX748" fmla="*/ 1822112 w 2000250"/>
              <a:gd name="connsiteY748" fmla="*/ 408256 h 628650"/>
              <a:gd name="connsiteX749" fmla="*/ 1824303 w 2000250"/>
              <a:gd name="connsiteY749" fmla="*/ 409303 h 628650"/>
              <a:gd name="connsiteX750" fmla="*/ 1834209 w 2000250"/>
              <a:gd name="connsiteY750" fmla="*/ 406636 h 628650"/>
              <a:gd name="connsiteX751" fmla="*/ 1844305 w 2000250"/>
              <a:gd name="connsiteY751" fmla="*/ 405303 h 628650"/>
              <a:gd name="connsiteX752" fmla="*/ 1862498 w 2000250"/>
              <a:gd name="connsiteY752" fmla="*/ 402922 h 628650"/>
              <a:gd name="connsiteX753" fmla="*/ 1870404 w 2000250"/>
              <a:gd name="connsiteY753" fmla="*/ 400540 h 628650"/>
              <a:gd name="connsiteX754" fmla="*/ 1876500 w 2000250"/>
              <a:gd name="connsiteY754" fmla="*/ 399778 h 628650"/>
              <a:gd name="connsiteX755" fmla="*/ 1880596 w 2000250"/>
              <a:gd name="connsiteY755" fmla="*/ 399207 h 628650"/>
              <a:gd name="connsiteX756" fmla="*/ 1880405 w 2000250"/>
              <a:gd name="connsiteY756" fmla="*/ 397873 h 628650"/>
              <a:gd name="connsiteX757" fmla="*/ 1890692 w 2000250"/>
              <a:gd name="connsiteY757" fmla="*/ 397873 h 628650"/>
              <a:gd name="connsiteX758" fmla="*/ 1892597 w 2000250"/>
              <a:gd name="connsiteY758" fmla="*/ 396254 h 628650"/>
              <a:gd name="connsiteX759" fmla="*/ 1906408 w 2000250"/>
              <a:gd name="connsiteY759" fmla="*/ 391777 h 628650"/>
              <a:gd name="connsiteX760" fmla="*/ 1910504 w 2000250"/>
              <a:gd name="connsiteY760" fmla="*/ 391206 h 628650"/>
              <a:gd name="connsiteX761" fmla="*/ 1918410 w 2000250"/>
              <a:gd name="connsiteY761" fmla="*/ 388825 h 628650"/>
              <a:gd name="connsiteX762" fmla="*/ 1940127 w 2000250"/>
              <a:gd name="connsiteY762" fmla="*/ 381967 h 628650"/>
              <a:gd name="connsiteX763" fmla="*/ 1954414 w 2000250"/>
              <a:gd name="connsiteY763" fmla="*/ 381490 h 628650"/>
              <a:gd name="connsiteX764" fmla="*/ 1951747 w 2000250"/>
              <a:gd name="connsiteY764" fmla="*/ 376442 h 628650"/>
              <a:gd name="connsiteX765" fmla="*/ 1955462 w 2000250"/>
              <a:gd name="connsiteY765" fmla="*/ 373204 h 628650"/>
              <a:gd name="connsiteX766" fmla="*/ 1951557 w 2000250"/>
              <a:gd name="connsiteY766" fmla="*/ 375013 h 628650"/>
              <a:gd name="connsiteX767" fmla="*/ 1947366 w 2000250"/>
              <a:gd name="connsiteY767" fmla="*/ 374251 h 628650"/>
              <a:gd name="connsiteX768" fmla="*/ 1937555 w 2000250"/>
              <a:gd name="connsiteY768" fmla="*/ 378252 h 628650"/>
              <a:gd name="connsiteX769" fmla="*/ 1933364 w 2000250"/>
              <a:gd name="connsiteY769" fmla="*/ 377490 h 628650"/>
              <a:gd name="connsiteX770" fmla="*/ 1917172 w 2000250"/>
              <a:gd name="connsiteY770" fmla="*/ 379585 h 628650"/>
              <a:gd name="connsiteX771" fmla="*/ 1911076 w 2000250"/>
              <a:gd name="connsiteY771" fmla="*/ 380347 h 628650"/>
              <a:gd name="connsiteX772" fmla="*/ 1905361 w 2000250"/>
              <a:gd name="connsiteY772" fmla="*/ 383776 h 628650"/>
              <a:gd name="connsiteX773" fmla="*/ 1895264 w 2000250"/>
              <a:gd name="connsiteY773" fmla="*/ 385110 h 628650"/>
              <a:gd name="connsiteX774" fmla="*/ 1890692 w 2000250"/>
              <a:gd name="connsiteY774" fmla="*/ 381681 h 628650"/>
              <a:gd name="connsiteX775" fmla="*/ 1878214 w 2000250"/>
              <a:gd name="connsiteY775" fmla="*/ 380633 h 628650"/>
              <a:gd name="connsiteX776" fmla="*/ 1879548 w 2000250"/>
              <a:gd name="connsiteY776" fmla="*/ 375013 h 628650"/>
              <a:gd name="connsiteX777" fmla="*/ 1885453 w 2000250"/>
              <a:gd name="connsiteY777" fmla="*/ 372918 h 628650"/>
              <a:gd name="connsiteX778" fmla="*/ 1900312 w 2000250"/>
              <a:gd name="connsiteY778" fmla="*/ 376442 h 628650"/>
              <a:gd name="connsiteX779" fmla="*/ 1910123 w 2000250"/>
              <a:gd name="connsiteY779" fmla="*/ 372442 h 628650"/>
              <a:gd name="connsiteX780" fmla="*/ 1920601 w 2000250"/>
              <a:gd name="connsiteY780" fmla="*/ 373775 h 628650"/>
              <a:gd name="connsiteX781" fmla="*/ 1926030 w 2000250"/>
              <a:gd name="connsiteY781" fmla="*/ 367679 h 628650"/>
              <a:gd name="connsiteX782" fmla="*/ 1934412 w 2000250"/>
              <a:gd name="connsiteY782" fmla="*/ 369298 h 628650"/>
              <a:gd name="connsiteX783" fmla="*/ 1927554 w 2000250"/>
              <a:gd name="connsiteY783" fmla="*/ 363393 h 628650"/>
              <a:gd name="connsiteX784" fmla="*/ 1931554 w 2000250"/>
              <a:gd name="connsiteY784" fmla="*/ 362821 h 628650"/>
              <a:gd name="connsiteX785" fmla="*/ 1933745 w 2000250"/>
              <a:gd name="connsiteY785" fmla="*/ 363869 h 628650"/>
              <a:gd name="connsiteX786" fmla="*/ 1941651 w 2000250"/>
              <a:gd name="connsiteY786" fmla="*/ 361488 h 628650"/>
              <a:gd name="connsiteX787" fmla="*/ 1948033 w 2000250"/>
              <a:gd name="connsiteY787" fmla="*/ 363393 h 628650"/>
              <a:gd name="connsiteX788" fmla="*/ 1951557 w 2000250"/>
              <a:gd name="connsiteY788" fmla="*/ 358916 h 628650"/>
              <a:gd name="connsiteX789" fmla="*/ 1930506 w 2000250"/>
              <a:gd name="connsiteY789" fmla="*/ 354916 h 628650"/>
              <a:gd name="connsiteX790" fmla="*/ 1991371 w 2000250"/>
              <a:gd name="connsiteY790" fmla="*/ 348343 h 628650"/>
              <a:gd name="connsiteX791" fmla="*/ 1970607 w 2000250"/>
              <a:gd name="connsiteY791" fmla="*/ 347010 h 628650"/>
              <a:gd name="connsiteX792" fmla="*/ 1964415 w 2000250"/>
              <a:gd name="connsiteY792" fmla="*/ 346438 h 628650"/>
              <a:gd name="connsiteX793" fmla="*/ 1944032 w 2000250"/>
              <a:gd name="connsiteY793" fmla="*/ 347772 h 628650"/>
              <a:gd name="connsiteX794" fmla="*/ 1933745 w 2000250"/>
              <a:gd name="connsiteY794" fmla="*/ 347772 h 628650"/>
              <a:gd name="connsiteX795" fmla="*/ 1905075 w 2000250"/>
              <a:gd name="connsiteY795" fmla="*/ 348820 h 628650"/>
              <a:gd name="connsiteX796" fmla="*/ 1912314 w 2000250"/>
              <a:gd name="connsiteY796" fmla="*/ 341104 h 628650"/>
              <a:gd name="connsiteX797" fmla="*/ 1907742 w 2000250"/>
              <a:gd name="connsiteY797" fmla="*/ 337675 h 628650"/>
              <a:gd name="connsiteX798" fmla="*/ 1895550 w 2000250"/>
              <a:gd name="connsiteY798" fmla="*/ 339295 h 628650"/>
              <a:gd name="connsiteX799" fmla="*/ 1889835 w 2000250"/>
              <a:gd name="connsiteY799" fmla="*/ 342724 h 628650"/>
              <a:gd name="connsiteX800" fmla="*/ 1881453 w 2000250"/>
              <a:gd name="connsiteY800" fmla="*/ 341104 h 628650"/>
              <a:gd name="connsiteX801" fmla="*/ 1877738 w 2000250"/>
              <a:gd name="connsiteY801" fmla="*/ 344248 h 628650"/>
              <a:gd name="connsiteX802" fmla="*/ 1875547 w 2000250"/>
              <a:gd name="connsiteY802" fmla="*/ 343200 h 628650"/>
              <a:gd name="connsiteX803" fmla="*/ 1864975 w 2000250"/>
              <a:gd name="connsiteY803" fmla="*/ 340533 h 628650"/>
              <a:gd name="connsiteX804" fmla="*/ 1881167 w 2000250"/>
              <a:gd name="connsiteY804" fmla="*/ 338437 h 628650"/>
              <a:gd name="connsiteX805" fmla="*/ 1890597 w 2000250"/>
              <a:gd name="connsiteY805" fmla="*/ 331770 h 628650"/>
              <a:gd name="connsiteX806" fmla="*/ 1950985 w 2000250"/>
              <a:gd name="connsiteY806" fmla="*/ 321197 h 628650"/>
              <a:gd name="connsiteX807" fmla="*/ 1959558 w 2000250"/>
              <a:gd name="connsiteY807" fmla="*/ 324150 h 628650"/>
              <a:gd name="connsiteX808" fmla="*/ 1993752 w 2000250"/>
              <a:gd name="connsiteY808" fmla="*/ 318340 h 628650"/>
              <a:gd name="connsiteX809" fmla="*/ 1983180 w 2000250"/>
              <a:gd name="connsiteY809" fmla="*/ 315673 h 628650"/>
              <a:gd name="connsiteX810" fmla="*/ 1978608 w 2000250"/>
              <a:gd name="connsiteY810" fmla="*/ 312244 h 628650"/>
              <a:gd name="connsiteX811" fmla="*/ 1950128 w 2000250"/>
              <a:gd name="connsiteY811" fmla="*/ 314625 h 628650"/>
              <a:gd name="connsiteX812" fmla="*/ 1949842 w 2000250"/>
              <a:gd name="connsiteY812" fmla="*/ 311958 h 628650"/>
              <a:gd name="connsiteX813" fmla="*/ 1937555 w 2000250"/>
              <a:gd name="connsiteY813" fmla="*/ 312244 h 628650"/>
              <a:gd name="connsiteX814" fmla="*/ 1945365 w 2000250"/>
              <a:gd name="connsiteY814" fmla="*/ 308529 h 628650"/>
              <a:gd name="connsiteX815" fmla="*/ 1924601 w 2000250"/>
              <a:gd name="connsiteY815" fmla="*/ 307195 h 628650"/>
              <a:gd name="connsiteX816" fmla="*/ 1917457 w 2000250"/>
              <a:gd name="connsiteY816" fmla="*/ 316244 h 628650"/>
              <a:gd name="connsiteX817" fmla="*/ 1908694 w 2000250"/>
              <a:gd name="connsiteY817" fmla="*/ 311958 h 628650"/>
              <a:gd name="connsiteX818" fmla="*/ 1918791 w 2000250"/>
              <a:gd name="connsiteY818" fmla="*/ 310624 h 628650"/>
              <a:gd name="connsiteX819" fmla="*/ 1905361 w 2000250"/>
              <a:gd name="connsiteY819" fmla="*/ 301576 h 628650"/>
              <a:gd name="connsiteX820" fmla="*/ 1872976 w 2000250"/>
              <a:gd name="connsiteY820" fmla="*/ 305767 h 628650"/>
              <a:gd name="connsiteX821" fmla="*/ 1864879 w 2000250"/>
              <a:gd name="connsiteY821" fmla="*/ 306814 h 628650"/>
              <a:gd name="connsiteX822" fmla="*/ 1872785 w 2000250"/>
              <a:gd name="connsiteY822" fmla="*/ 304433 h 628650"/>
              <a:gd name="connsiteX823" fmla="*/ 1892883 w 2000250"/>
              <a:gd name="connsiteY823" fmla="*/ 300433 h 628650"/>
              <a:gd name="connsiteX824" fmla="*/ 1898788 w 2000250"/>
              <a:gd name="connsiteY824" fmla="*/ 298337 h 628650"/>
              <a:gd name="connsiteX825" fmla="*/ 1928983 w 2000250"/>
              <a:gd name="connsiteY825" fmla="*/ 293098 h 628650"/>
              <a:gd name="connsiteX826" fmla="*/ 1904027 w 2000250"/>
              <a:gd name="connsiteY826" fmla="*/ 290908 h 628650"/>
              <a:gd name="connsiteX827" fmla="*/ 1896121 w 2000250"/>
              <a:gd name="connsiteY827" fmla="*/ 293289 h 628650"/>
              <a:gd name="connsiteX828" fmla="*/ 1887835 w 2000250"/>
              <a:gd name="connsiteY828" fmla="*/ 293003 h 628650"/>
              <a:gd name="connsiteX829" fmla="*/ 1857355 w 2000250"/>
              <a:gd name="connsiteY829" fmla="*/ 295575 h 628650"/>
              <a:gd name="connsiteX830" fmla="*/ 1855164 w 2000250"/>
              <a:gd name="connsiteY830" fmla="*/ 294527 h 628650"/>
              <a:gd name="connsiteX831" fmla="*/ 1850973 w 2000250"/>
              <a:gd name="connsiteY831" fmla="*/ 293765 h 628650"/>
              <a:gd name="connsiteX832" fmla="*/ 1846972 w 2000250"/>
              <a:gd name="connsiteY832" fmla="*/ 294337 h 628650"/>
              <a:gd name="connsiteX833" fmla="*/ 1842115 w 2000250"/>
              <a:gd name="connsiteY833" fmla="*/ 288241 h 628650"/>
              <a:gd name="connsiteX834" fmla="*/ 1832209 w 2000250"/>
              <a:gd name="connsiteY834" fmla="*/ 290908 h 628650"/>
              <a:gd name="connsiteX835" fmla="*/ 1830018 w 2000250"/>
              <a:gd name="connsiteY835" fmla="*/ 289860 h 628650"/>
              <a:gd name="connsiteX836" fmla="*/ 1817826 w 2000250"/>
              <a:gd name="connsiteY836" fmla="*/ 291479 h 628650"/>
              <a:gd name="connsiteX837" fmla="*/ 1843829 w 2000250"/>
              <a:gd name="connsiteY837" fmla="*/ 285383 h 628650"/>
              <a:gd name="connsiteX838" fmla="*/ 1857640 w 2000250"/>
              <a:gd name="connsiteY838" fmla="*/ 280906 h 628650"/>
              <a:gd name="connsiteX839" fmla="*/ 1870118 w 2000250"/>
              <a:gd name="connsiteY839" fmla="*/ 281954 h 628650"/>
              <a:gd name="connsiteX840" fmla="*/ 1867642 w 2000250"/>
              <a:gd name="connsiteY840" fmla="*/ 278239 h 628650"/>
              <a:gd name="connsiteX841" fmla="*/ 1869547 w 2000250"/>
              <a:gd name="connsiteY841" fmla="*/ 276620 h 628650"/>
              <a:gd name="connsiteX842" fmla="*/ 1881548 w 2000250"/>
              <a:gd name="connsiteY842" fmla="*/ 273667 h 628650"/>
              <a:gd name="connsiteX843" fmla="*/ 1853068 w 2000250"/>
              <a:gd name="connsiteY843" fmla="*/ 276049 h 628650"/>
              <a:gd name="connsiteX844" fmla="*/ 1846877 w 2000250"/>
              <a:gd name="connsiteY844" fmla="*/ 275477 h 628650"/>
              <a:gd name="connsiteX845" fmla="*/ 1840972 w 2000250"/>
              <a:gd name="connsiteY845" fmla="*/ 277573 h 628650"/>
              <a:gd name="connsiteX846" fmla="*/ 1834780 w 2000250"/>
              <a:gd name="connsiteY846" fmla="*/ 277001 h 628650"/>
              <a:gd name="connsiteX847" fmla="*/ 1826875 w 2000250"/>
              <a:gd name="connsiteY847" fmla="*/ 279382 h 628650"/>
              <a:gd name="connsiteX848" fmla="*/ 1818588 w 2000250"/>
              <a:gd name="connsiteY848" fmla="*/ 279097 h 628650"/>
              <a:gd name="connsiteX849" fmla="*/ 1793823 w 2000250"/>
              <a:gd name="connsiteY849" fmla="*/ 278239 h 628650"/>
              <a:gd name="connsiteX850" fmla="*/ 1816111 w 2000250"/>
              <a:gd name="connsiteY850" fmla="*/ 275382 h 628650"/>
              <a:gd name="connsiteX851" fmla="*/ 1825731 w 2000250"/>
              <a:gd name="connsiteY851" fmla="*/ 270048 h 628650"/>
              <a:gd name="connsiteX852" fmla="*/ 1834114 w 2000250"/>
              <a:gd name="connsiteY852" fmla="*/ 271667 h 628650"/>
              <a:gd name="connsiteX853" fmla="*/ 1848115 w 2000250"/>
              <a:gd name="connsiteY853" fmla="*/ 268524 h 628650"/>
              <a:gd name="connsiteX854" fmla="*/ 1854688 w 2000250"/>
              <a:gd name="connsiteY854" fmla="*/ 271762 h 628650"/>
              <a:gd name="connsiteX855" fmla="*/ 1870880 w 2000250"/>
              <a:gd name="connsiteY855" fmla="*/ 269667 h 628650"/>
              <a:gd name="connsiteX856" fmla="*/ 1872785 w 2000250"/>
              <a:gd name="connsiteY856" fmla="*/ 268048 h 628650"/>
              <a:gd name="connsiteX857" fmla="*/ 1892978 w 2000250"/>
              <a:gd name="connsiteY857" fmla="*/ 265381 h 628650"/>
              <a:gd name="connsiteX858" fmla="*/ 1892311 w 2000250"/>
              <a:gd name="connsiteY858" fmla="*/ 260047 h 628650"/>
              <a:gd name="connsiteX859" fmla="*/ 1913743 w 2000250"/>
              <a:gd name="connsiteY859" fmla="*/ 250522 h 628650"/>
              <a:gd name="connsiteX860" fmla="*/ 1935840 w 2000250"/>
              <a:gd name="connsiteY860" fmla="*/ 246331 h 628650"/>
              <a:gd name="connsiteX861" fmla="*/ 1917267 w 2000250"/>
              <a:gd name="connsiteY861" fmla="*/ 246045 h 628650"/>
              <a:gd name="connsiteX862" fmla="*/ 1890978 w 2000250"/>
              <a:gd name="connsiteY862" fmla="*/ 249474 h 628650"/>
              <a:gd name="connsiteX863" fmla="*/ 1880881 w 2000250"/>
              <a:gd name="connsiteY863" fmla="*/ 250807 h 628650"/>
              <a:gd name="connsiteX864" fmla="*/ 1850497 w 2000250"/>
              <a:gd name="connsiteY864" fmla="*/ 254713 h 628650"/>
              <a:gd name="connsiteX865" fmla="*/ 1840400 w 2000250"/>
              <a:gd name="connsiteY865" fmla="*/ 256046 h 628650"/>
              <a:gd name="connsiteX866" fmla="*/ 1832113 w 2000250"/>
              <a:gd name="connsiteY866" fmla="*/ 255760 h 628650"/>
              <a:gd name="connsiteX867" fmla="*/ 1817826 w 2000250"/>
              <a:gd name="connsiteY867" fmla="*/ 256237 h 628650"/>
              <a:gd name="connsiteX868" fmla="*/ 1825636 w 2000250"/>
              <a:gd name="connsiteY868" fmla="*/ 254236 h 628650"/>
              <a:gd name="connsiteX869" fmla="*/ 1752484 w 2000250"/>
              <a:gd name="connsiteY869" fmla="*/ 26875 h 628650"/>
              <a:gd name="connsiteX870" fmla="*/ 1756580 w 2000250"/>
              <a:gd name="connsiteY870" fmla="*/ 26303 h 628650"/>
              <a:gd name="connsiteX871" fmla="*/ 1756866 w 2000250"/>
              <a:gd name="connsiteY871" fmla="*/ 28970 h 628650"/>
              <a:gd name="connsiteX872" fmla="*/ 1752770 w 2000250"/>
              <a:gd name="connsiteY872" fmla="*/ 29542 h 628650"/>
              <a:gd name="connsiteX873" fmla="*/ 1752484 w 2000250"/>
              <a:gd name="connsiteY873" fmla="*/ 26875 h 628650"/>
              <a:gd name="connsiteX874" fmla="*/ 1860784 w 2000250"/>
              <a:gd name="connsiteY874" fmla="*/ 104884 h 628650"/>
              <a:gd name="connsiteX875" fmla="*/ 1853164 w 2000250"/>
              <a:gd name="connsiteY875" fmla="*/ 109933 h 628650"/>
              <a:gd name="connsiteX876" fmla="*/ 1840495 w 2000250"/>
              <a:gd name="connsiteY876" fmla="*/ 107551 h 628650"/>
              <a:gd name="connsiteX877" fmla="*/ 1860784 w 2000250"/>
              <a:gd name="connsiteY877" fmla="*/ 104884 h 628650"/>
              <a:gd name="connsiteX878" fmla="*/ 1949271 w 2000250"/>
              <a:gd name="connsiteY878" fmla="*/ 155653 h 628650"/>
              <a:gd name="connsiteX879" fmla="*/ 1943842 w 2000250"/>
              <a:gd name="connsiteY879" fmla="*/ 161749 h 628650"/>
              <a:gd name="connsiteX880" fmla="*/ 1939651 w 2000250"/>
              <a:gd name="connsiteY880" fmla="*/ 160987 h 628650"/>
              <a:gd name="connsiteX881" fmla="*/ 1927649 w 2000250"/>
              <a:gd name="connsiteY881" fmla="*/ 163939 h 628650"/>
              <a:gd name="connsiteX882" fmla="*/ 1925458 w 2000250"/>
              <a:gd name="connsiteY882" fmla="*/ 162892 h 628650"/>
              <a:gd name="connsiteX883" fmla="*/ 1923553 w 2000250"/>
              <a:gd name="connsiteY883" fmla="*/ 164511 h 628650"/>
              <a:gd name="connsiteX884" fmla="*/ 1917362 w 2000250"/>
              <a:gd name="connsiteY884" fmla="*/ 163939 h 628650"/>
              <a:gd name="connsiteX885" fmla="*/ 1913457 w 2000250"/>
              <a:gd name="connsiteY885" fmla="*/ 165844 h 628650"/>
              <a:gd name="connsiteX886" fmla="*/ 1911266 w 2000250"/>
              <a:gd name="connsiteY886" fmla="*/ 164797 h 628650"/>
              <a:gd name="connsiteX887" fmla="*/ 1903360 w 2000250"/>
              <a:gd name="connsiteY887" fmla="*/ 167178 h 628650"/>
              <a:gd name="connsiteX888" fmla="*/ 1897074 w 2000250"/>
              <a:gd name="connsiteY888" fmla="*/ 166606 h 628650"/>
              <a:gd name="connsiteX889" fmla="*/ 1876500 w 2000250"/>
              <a:gd name="connsiteY889" fmla="*/ 166606 h 628650"/>
              <a:gd name="connsiteX890" fmla="*/ 1866689 w 2000250"/>
              <a:gd name="connsiteY890" fmla="*/ 170607 h 628650"/>
              <a:gd name="connsiteX891" fmla="*/ 1843734 w 2000250"/>
              <a:gd name="connsiteY891" fmla="*/ 168130 h 628650"/>
              <a:gd name="connsiteX892" fmla="*/ 1857450 w 2000250"/>
              <a:gd name="connsiteY892" fmla="*/ 162320 h 628650"/>
              <a:gd name="connsiteX893" fmla="*/ 1877643 w 2000250"/>
              <a:gd name="connsiteY893" fmla="*/ 159653 h 628650"/>
              <a:gd name="connsiteX894" fmla="*/ 1883739 w 2000250"/>
              <a:gd name="connsiteY894" fmla="*/ 158891 h 628650"/>
              <a:gd name="connsiteX895" fmla="*/ 1889644 w 2000250"/>
              <a:gd name="connsiteY895" fmla="*/ 156796 h 628650"/>
              <a:gd name="connsiteX896" fmla="*/ 1895836 w 2000250"/>
              <a:gd name="connsiteY896" fmla="*/ 157367 h 628650"/>
              <a:gd name="connsiteX897" fmla="*/ 1910028 w 2000250"/>
              <a:gd name="connsiteY897" fmla="*/ 155557 h 628650"/>
              <a:gd name="connsiteX898" fmla="*/ 1920124 w 2000250"/>
              <a:gd name="connsiteY898" fmla="*/ 154224 h 628650"/>
              <a:gd name="connsiteX899" fmla="*/ 1924315 w 2000250"/>
              <a:gd name="connsiteY899" fmla="*/ 154986 h 628650"/>
              <a:gd name="connsiteX900" fmla="*/ 1926220 w 2000250"/>
              <a:gd name="connsiteY900" fmla="*/ 153367 h 628650"/>
              <a:gd name="connsiteX901" fmla="*/ 1932412 w 2000250"/>
              <a:gd name="connsiteY901" fmla="*/ 153938 h 628650"/>
              <a:gd name="connsiteX902" fmla="*/ 1936507 w 2000250"/>
              <a:gd name="connsiteY902" fmla="*/ 153367 h 628650"/>
              <a:gd name="connsiteX903" fmla="*/ 1938889 w 2000250"/>
              <a:gd name="connsiteY903" fmla="*/ 155748 h 628650"/>
              <a:gd name="connsiteX904" fmla="*/ 1949271 w 2000250"/>
              <a:gd name="connsiteY904" fmla="*/ 155653 h 628650"/>
              <a:gd name="connsiteX905" fmla="*/ 1808872 w 2000250"/>
              <a:gd name="connsiteY905" fmla="*/ 234805 h 628650"/>
              <a:gd name="connsiteX906" fmla="*/ 1800586 w 2000250"/>
              <a:gd name="connsiteY906" fmla="*/ 234520 h 628650"/>
              <a:gd name="connsiteX907" fmla="*/ 1808872 w 2000250"/>
              <a:gd name="connsiteY907" fmla="*/ 234805 h 628650"/>
              <a:gd name="connsiteX908" fmla="*/ 86466 w 2000250"/>
              <a:gd name="connsiteY908" fmla="*/ 520841 h 628650"/>
              <a:gd name="connsiteX909" fmla="*/ 92562 w 2000250"/>
              <a:gd name="connsiteY909" fmla="*/ 520079 h 628650"/>
              <a:gd name="connsiteX910" fmla="*/ 93039 w 2000250"/>
              <a:gd name="connsiteY910" fmla="*/ 524080 h 628650"/>
              <a:gd name="connsiteX911" fmla="*/ 86943 w 2000250"/>
              <a:gd name="connsiteY911" fmla="*/ 524842 h 628650"/>
              <a:gd name="connsiteX912" fmla="*/ 86466 w 2000250"/>
              <a:gd name="connsiteY912" fmla="*/ 520841 h 628650"/>
              <a:gd name="connsiteX913" fmla="*/ 1844496 w 2000250"/>
              <a:gd name="connsiteY913" fmla="*/ 307291 h 628650"/>
              <a:gd name="connsiteX914" fmla="*/ 1852592 w 2000250"/>
              <a:gd name="connsiteY914" fmla="*/ 306243 h 628650"/>
              <a:gd name="connsiteX915" fmla="*/ 1852878 w 2000250"/>
              <a:gd name="connsiteY915" fmla="*/ 308910 h 628650"/>
              <a:gd name="connsiteX916" fmla="*/ 1844781 w 2000250"/>
              <a:gd name="connsiteY916" fmla="*/ 309958 h 628650"/>
              <a:gd name="connsiteX917" fmla="*/ 1844496 w 2000250"/>
              <a:gd name="connsiteY917" fmla="*/ 307291 h 628650"/>
              <a:gd name="connsiteX918" fmla="*/ 1885644 w 2000250"/>
              <a:gd name="connsiteY918" fmla="*/ 307386 h 628650"/>
              <a:gd name="connsiteX919" fmla="*/ 1878024 w 2000250"/>
              <a:gd name="connsiteY919" fmla="*/ 312434 h 628650"/>
              <a:gd name="connsiteX920" fmla="*/ 1885644 w 2000250"/>
              <a:gd name="connsiteY920" fmla="*/ 307386 h 628650"/>
              <a:gd name="connsiteX921" fmla="*/ 1918315 w 2000250"/>
              <a:gd name="connsiteY921" fmla="*/ 322150 h 628650"/>
              <a:gd name="connsiteX922" fmla="*/ 1898217 w 2000250"/>
              <a:gd name="connsiteY922" fmla="*/ 326150 h 628650"/>
              <a:gd name="connsiteX923" fmla="*/ 1918315 w 2000250"/>
              <a:gd name="connsiteY923" fmla="*/ 322150 h 628650"/>
              <a:gd name="connsiteX924" fmla="*/ 1924030 w 2000250"/>
              <a:gd name="connsiteY924" fmla="*/ 318625 h 628650"/>
              <a:gd name="connsiteX925" fmla="*/ 1932126 w 2000250"/>
              <a:gd name="connsiteY925" fmla="*/ 317578 h 628650"/>
              <a:gd name="connsiteX926" fmla="*/ 1924030 w 2000250"/>
              <a:gd name="connsiteY926" fmla="*/ 318625 h 628650"/>
              <a:gd name="connsiteX927" fmla="*/ 123804 w 2000250"/>
              <a:gd name="connsiteY927" fmla="*/ 556560 h 628650"/>
              <a:gd name="connsiteX928" fmla="*/ 126471 w 2000250"/>
              <a:gd name="connsiteY928" fmla="*/ 561608 h 628650"/>
              <a:gd name="connsiteX929" fmla="*/ 123804 w 2000250"/>
              <a:gd name="connsiteY929" fmla="*/ 556560 h 628650"/>
              <a:gd name="connsiteX930" fmla="*/ 1850973 w 2000250"/>
              <a:gd name="connsiteY930" fmla="*/ 343009 h 628650"/>
              <a:gd name="connsiteX931" fmla="*/ 1849735 w 2000250"/>
              <a:gd name="connsiteY931" fmla="*/ 349963 h 628650"/>
              <a:gd name="connsiteX932" fmla="*/ 1845258 w 2000250"/>
              <a:gd name="connsiteY932" fmla="*/ 346534 h 628650"/>
              <a:gd name="connsiteX933" fmla="*/ 1828875 w 2000250"/>
              <a:gd name="connsiteY933" fmla="*/ 347296 h 628650"/>
              <a:gd name="connsiteX934" fmla="*/ 1850973 w 2000250"/>
              <a:gd name="connsiteY934" fmla="*/ 343009 h 628650"/>
              <a:gd name="connsiteX935" fmla="*/ 593387 w 2000250"/>
              <a:gd name="connsiteY935" fmla="*/ 530747 h 628650"/>
              <a:gd name="connsiteX936" fmla="*/ 601960 w 2000250"/>
              <a:gd name="connsiteY936" fmla="*/ 533700 h 628650"/>
              <a:gd name="connsiteX937" fmla="*/ 612532 w 2000250"/>
              <a:gd name="connsiteY937" fmla="*/ 536367 h 628650"/>
              <a:gd name="connsiteX938" fmla="*/ 572242 w 2000250"/>
              <a:gd name="connsiteY938" fmla="*/ 542939 h 628650"/>
              <a:gd name="connsiteX939" fmla="*/ 579481 w 2000250"/>
              <a:gd name="connsiteY939" fmla="*/ 535224 h 628650"/>
              <a:gd name="connsiteX940" fmla="*/ 589958 w 2000250"/>
              <a:gd name="connsiteY940" fmla="*/ 536557 h 628650"/>
              <a:gd name="connsiteX941" fmla="*/ 593387 w 2000250"/>
              <a:gd name="connsiteY941" fmla="*/ 530747 h 628650"/>
              <a:gd name="connsiteX942" fmla="*/ 554049 w 2000250"/>
              <a:gd name="connsiteY942" fmla="*/ 545320 h 628650"/>
              <a:gd name="connsiteX943" fmla="*/ 533856 w 2000250"/>
              <a:gd name="connsiteY943" fmla="*/ 547987 h 628650"/>
              <a:gd name="connsiteX944" fmla="*/ 554049 w 2000250"/>
              <a:gd name="connsiteY944" fmla="*/ 545320 h 628650"/>
              <a:gd name="connsiteX945" fmla="*/ 855420 w 2000250"/>
              <a:gd name="connsiteY945" fmla="*/ 504839 h 628650"/>
              <a:gd name="connsiteX946" fmla="*/ 863516 w 2000250"/>
              <a:gd name="connsiteY946" fmla="*/ 503791 h 628650"/>
              <a:gd name="connsiteX947" fmla="*/ 855420 w 2000250"/>
              <a:gd name="connsiteY947" fmla="*/ 504839 h 628650"/>
              <a:gd name="connsiteX948" fmla="*/ 1864879 w 2000250"/>
              <a:gd name="connsiteY948" fmla="*/ 372346 h 628650"/>
              <a:gd name="connsiteX949" fmla="*/ 1876309 w 2000250"/>
              <a:gd name="connsiteY949" fmla="*/ 381681 h 628650"/>
              <a:gd name="connsiteX950" fmla="*/ 1855545 w 2000250"/>
              <a:gd name="connsiteY950" fmla="*/ 380347 h 628650"/>
              <a:gd name="connsiteX951" fmla="*/ 1864879 w 2000250"/>
              <a:gd name="connsiteY951" fmla="*/ 372346 h 628650"/>
              <a:gd name="connsiteX952" fmla="*/ 1911361 w 2000250"/>
              <a:gd name="connsiteY952" fmla="*/ 366346 h 628650"/>
              <a:gd name="connsiteX953" fmla="*/ 1915552 w 2000250"/>
              <a:gd name="connsiteY953" fmla="*/ 367108 h 628650"/>
              <a:gd name="connsiteX954" fmla="*/ 1915838 w 2000250"/>
              <a:gd name="connsiteY954" fmla="*/ 369775 h 628650"/>
              <a:gd name="connsiteX955" fmla="*/ 1905742 w 2000250"/>
              <a:gd name="connsiteY955" fmla="*/ 371108 h 628650"/>
              <a:gd name="connsiteX956" fmla="*/ 1911361 w 2000250"/>
              <a:gd name="connsiteY956" fmla="*/ 366346 h 628650"/>
              <a:gd name="connsiteX957" fmla="*/ 873803 w 2000250"/>
              <a:gd name="connsiteY957" fmla="*/ 503791 h 628650"/>
              <a:gd name="connsiteX958" fmla="*/ 883042 w 2000250"/>
              <a:gd name="connsiteY958" fmla="*/ 512078 h 628650"/>
              <a:gd name="connsiteX959" fmla="*/ 870564 w 2000250"/>
              <a:gd name="connsiteY959" fmla="*/ 511030 h 628650"/>
              <a:gd name="connsiteX960" fmla="*/ 873803 w 2000250"/>
              <a:gd name="connsiteY960" fmla="*/ 503791 h 628650"/>
              <a:gd name="connsiteX961" fmla="*/ 959052 w 2000250"/>
              <a:gd name="connsiteY961" fmla="*/ 495409 h 628650"/>
              <a:gd name="connsiteX962" fmla="*/ 951146 w 2000250"/>
              <a:gd name="connsiteY962" fmla="*/ 497791 h 628650"/>
              <a:gd name="connsiteX963" fmla="*/ 939811 w 2000250"/>
              <a:gd name="connsiteY963" fmla="*/ 506077 h 628650"/>
              <a:gd name="connsiteX964" fmla="*/ 938954 w 2000250"/>
              <a:gd name="connsiteY964" fmla="*/ 499410 h 628650"/>
              <a:gd name="connsiteX965" fmla="*/ 959052 w 2000250"/>
              <a:gd name="connsiteY965" fmla="*/ 495409 h 628650"/>
              <a:gd name="connsiteX966" fmla="*/ 392981 w 2000250"/>
              <a:gd name="connsiteY966" fmla="*/ 573038 h 628650"/>
              <a:gd name="connsiteX967" fmla="*/ 379265 w 2000250"/>
              <a:gd name="connsiteY967" fmla="*/ 578848 h 628650"/>
              <a:gd name="connsiteX968" fmla="*/ 378789 w 2000250"/>
              <a:gd name="connsiteY968" fmla="*/ 574848 h 628650"/>
              <a:gd name="connsiteX969" fmla="*/ 392981 w 2000250"/>
              <a:gd name="connsiteY969" fmla="*/ 573038 h 628650"/>
              <a:gd name="connsiteX970" fmla="*/ 538523 w 2000250"/>
              <a:gd name="connsiteY970" fmla="*/ 552750 h 628650"/>
              <a:gd name="connsiteX971" fmla="*/ 531094 w 2000250"/>
              <a:gd name="connsiteY971" fmla="*/ 559132 h 628650"/>
              <a:gd name="connsiteX972" fmla="*/ 538523 w 2000250"/>
              <a:gd name="connsiteY972" fmla="*/ 552750 h 628650"/>
              <a:gd name="connsiteX973" fmla="*/ 1813540 w 2000250"/>
              <a:gd name="connsiteY973" fmla="*/ 389872 h 628650"/>
              <a:gd name="connsiteX974" fmla="*/ 1821826 w 2000250"/>
              <a:gd name="connsiteY974" fmla="*/ 390158 h 628650"/>
              <a:gd name="connsiteX975" fmla="*/ 1813540 w 2000250"/>
              <a:gd name="connsiteY975" fmla="*/ 389872 h 628650"/>
              <a:gd name="connsiteX976" fmla="*/ 439844 w 2000250"/>
              <a:gd name="connsiteY976" fmla="*/ 569704 h 628650"/>
              <a:gd name="connsiteX977" fmla="*/ 447940 w 2000250"/>
              <a:gd name="connsiteY977" fmla="*/ 568657 h 628650"/>
              <a:gd name="connsiteX978" fmla="*/ 450322 w 2000250"/>
              <a:gd name="connsiteY978" fmla="*/ 571038 h 628650"/>
              <a:gd name="connsiteX979" fmla="*/ 439177 w 2000250"/>
              <a:gd name="connsiteY979" fmla="*/ 580658 h 628650"/>
              <a:gd name="connsiteX980" fmla="*/ 439844 w 2000250"/>
              <a:gd name="connsiteY980" fmla="*/ 569704 h 628650"/>
              <a:gd name="connsiteX981" fmla="*/ 294493 w 2000250"/>
              <a:gd name="connsiteY981" fmla="*/ 591231 h 628650"/>
              <a:gd name="connsiteX982" fmla="*/ 306494 w 2000250"/>
              <a:gd name="connsiteY982" fmla="*/ 588278 h 628650"/>
              <a:gd name="connsiteX983" fmla="*/ 294493 w 2000250"/>
              <a:gd name="connsiteY983" fmla="*/ 591231 h 628650"/>
              <a:gd name="connsiteX984" fmla="*/ 389838 w 2000250"/>
              <a:gd name="connsiteY984" fmla="*/ 580182 h 628650"/>
              <a:gd name="connsiteX985" fmla="*/ 389838 w 2000250"/>
              <a:gd name="connsiteY985" fmla="*/ 580182 h 628650"/>
              <a:gd name="connsiteX986" fmla="*/ 389838 w 2000250"/>
              <a:gd name="connsiteY986" fmla="*/ 580182 h 628650"/>
              <a:gd name="connsiteX987" fmla="*/ 937906 w 2000250"/>
              <a:gd name="connsiteY987" fmla="*/ 507697 h 628650"/>
              <a:gd name="connsiteX988" fmla="*/ 952099 w 2000250"/>
              <a:gd name="connsiteY988" fmla="*/ 505887 h 628650"/>
              <a:gd name="connsiteX989" fmla="*/ 934572 w 2000250"/>
              <a:gd name="connsiteY989" fmla="*/ 513602 h 628650"/>
              <a:gd name="connsiteX990" fmla="*/ 937906 w 2000250"/>
              <a:gd name="connsiteY990" fmla="*/ 507697 h 628650"/>
              <a:gd name="connsiteX991" fmla="*/ 986674 w 2000250"/>
              <a:gd name="connsiteY991" fmla="*/ 502648 h 628650"/>
              <a:gd name="connsiteX992" fmla="*/ 979245 w 2000250"/>
              <a:gd name="connsiteY992" fmla="*/ 509030 h 628650"/>
              <a:gd name="connsiteX993" fmla="*/ 986674 w 2000250"/>
              <a:gd name="connsiteY993" fmla="*/ 502648 h 628650"/>
              <a:gd name="connsiteX994" fmla="*/ 1008963 w 2000250"/>
              <a:gd name="connsiteY994" fmla="*/ 499791 h 628650"/>
              <a:gd name="connsiteX995" fmla="*/ 1001247 w 2000250"/>
              <a:gd name="connsiteY995" fmla="*/ 503506 h 628650"/>
              <a:gd name="connsiteX996" fmla="*/ 1008963 w 2000250"/>
              <a:gd name="connsiteY996" fmla="*/ 499791 h 628650"/>
              <a:gd name="connsiteX997" fmla="*/ 1041824 w 2000250"/>
              <a:gd name="connsiteY997" fmla="*/ 499600 h 628650"/>
              <a:gd name="connsiteX998" fmla="*/ 1037252 w 2000250"/>
              <a:gd name="connsiteY998" fmla="*/ 496171 h 628650"/>
              <a:gd name="connsiteX999" fmla="*/ 1041443 w 2000250"/>
              <a:gd name="connsiteY999" fmla="*/ 496933 h 628650"/>
              <a:gd name="connsiteX1000" fmla="*/ 1041824 w 2000250"/>
              <a:gd name="connsiteY1000" fmla="*/ 499600 h 628650"/>
              <a:gd name="connsiteX1001" fmla="*/ 679874 w 2000250"/>
              <a:gd name="connsiteY1001" fmla="*/ 565609 h 628650"/>
              <a:gd name="connsiteX1002" fmla="*/ 678541 w 2000250"/>
              <a:gd name="connsiteY1002" fmla="*/ 554941 h 628650"/>
              <a:gd name="connsiteX1003" fmla="*/ 679874 w 2000250"/>
              <a:gd name="connsiteY1003" fmla="*/ 565609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Lst>
            <a:rect l="l" t="t" r="r" b="b"/>
            <a:pathLst>
              <a:path w="2000250" h="628650">
                <a:moveTo>
                  <a:pt x="1929744" y="181180"/>
                </a:moveTo>
                <a:cubicBezTo>
                  <a:pt x="1929744" y="181180"/>
                  <a:pt x="1929554" y="179846"/>
                  <a:pt x="1929554" y="179846"/>
                </a:cubicBezTo>
                <a:cubicBezTo>
                  <a:pt x="1936888" y="179560"/>
                  <a:pt x="1926506" y="184609"/>
                  <a:pt x="1923839" y="183275"/>
                </a:cubicBezTo>
                <a:cubicBezTo>
                  <a:pt x="1922315" y="182513"/>
                  <a:pt x="1928792" y="181370"/>
                  <a:pt x="1929744" y="181180"/>
                </a:cubicBezTo>
                <a:close/>
                <a:moveTo>
                  <a:pt x="1949556" y="192133"/>
                </a:moveTo>
                <a:cubicBezTo>
                  <a:pt x="1948223" y="192324"/>
                  <a:pt x="1946890" y="192514"/>
                  <a:pt x="1945461" y="192705"/>
                </a:cubicBezTo>
                <a:cubicBezTo>
                  <a:pt x="1934412" y="193753"/>
                  <a:pt x="1950509" y="195848"/>
                  <a:pt x="1949556" y="192133"/>
                </a:cubicBezTo>
                <a:close/>
                <a:moveTo>
                  <a:pt x="1909837" y="202706"/>
                </a:moveTo>
                <a:cubicBezTo>
                  <a:pt x="1913838" y="202135"/>
                  <a:pt x="1917934" y="201658"/>
                  <a:pt x="1921934" y="201087"/>
                </a:cubicBezTo>
                <a:cubicBezTo>
                  <a:pt x="1920029" y="196229"/>
                  <a:pt x="1910218" y="198420"/>
                  <a:pt x="1909837" y="202706"/>
                </a:cubicBezTo>
                <a:close/>
                <a:moveTo>
                  <a:pt x="1870975" y="205087"/>
                </a:moveTo>
                <a:cubicBezTo>
                  <a:pt x="1866213" y="206516"/>
                  <a:pt x="1856116" y="205278"/>
                  <a:pt x="1854973" y="208516"/>
                </a:cubicBezTo>
                <a:cubicBezTo>
                  <a:pt x="1861831" y="207945"/>
                  <a:pt x="1868118" y="209659"/>
                  <a:pt x="1870975" y="205087"/>
                </a:cubicBezTo>
                <a:close/>
                <a:moveTo>
                  <a:pt x="1873356" y="207469"/>
                </a:moveTo>
                <a:cubicBezTo>
                  <a:pt x="1877071" y="208516"/>
                  <a:pt x="1885072" y="208135"/>
                  <a:pt x="1889740" y="206707"/>
                </a:cubicBezTo>
                <a:cubicBezTo>
                  <a:pt x="1890597" y="206421"/>
                  <a:pt x="1892026" y="204992"/>
                  <a:pt x="1891644" y="205087"/>
                </a:cubicBezTo>
                <a:cubicBezTo>
                  <a:pt x="1896026" y="204135"/>
                  <a:pt x="1901836" y="205278"/>
                  <a:pt x="1903646" y="202135"/>
                </a:cubicBezTo>
                <a:cubicBezTo>
                  <a:pt x="1897360" y="201373"/>
                  <a:pt x="1875738" y="202325"/>
                  <a:pt x="1873356" y="207469"/>
                </a:cubicBezTo>
                <a:close/>
                <a:moveTo>
                  <a:pt x="1907742" y="219280"/>
                </a:moveTo>
                <a:cubicBezTo>
                  <a:pt x="1909075" y="219089"/>
                  <a:pt x="1910409" y="218899"/>
                  <a:pt x="1911742" y="218708"/>
                </a:cubicBezTo>
                <a:cubicBezTo>
                  <a:pt x="1911647" y="217851"/>
                  <a:pt x="1911552" y="216898"/>
                  <a:pt x="1911456" y="216041"/>
                </a:cubicBezTo>
                <a:cubicBezTo>
                  <a:pt x="1910123" y="216232"/>
                  <a:pt x="1908790" y="216422"/>
                  <a:pt x="1907456" y="216613"/>
                </a:cubicBezTo>
                <a:cubicBezTo>
                  <a:pt x="1907456" y="217470"/>
                  <a:pt x="1907647" y="218327"/>
                  <a:pt x="1907742" y="219280"/>
                </a:cubicBezTo>
                <a:close/>
                <a:moveTo>
                  <a:pt x="1934507" y="219851"/>
                </a:moveTo>
                <a:cubicBezTo>
                  <a:pt x="1931269" y="220042"/>
                  <a:pt x="1930792" y="218232"/>
                  <a:pt x="1928411" y="220613"/>
                </a:cubicBezTo>
                <a:cubicBezTo>
                  <a:pt x="1927173" y="221851"/>
                  <a:pt x="1919934" y="220804"/>
                  <a:pt x="1922696" y="224042"/>
                </a:cubicBezTo>
                <a:cubicBezTo>
                  <a:pt x="1928506" y="224423"/>
                  <a:pt x="1933269" y="221566"/>
                  <a:pt x="1936698" y="220899"/>
                </a:cubicBezTo>
                <a:cubicBezTo>
                  <a:pt x="1936888" y="220899"/>
                  <a:pt x="1938698" y="222137"/>
                  <a:pt x="1940889" y="221661"/>
                </a:cubicBezTo>
                <a:cubicBezTo>
                  <a:pt x="1943175" y="221185"/>
                  <a:pt x="1943842" y="219661"/>
                  <a:pt x="1944604" y="218422"/>
                </a:cubicBezTo>
                <a:cubicBezTo>
                  <a:pt x="1942222" y="217089"/>
                  <a:pt x="1938508" y="219661"/>
                  <a:pt x="1934507" y="219851"/>
                </a:cubicBezTo>
                <a:close/>
                <a:moveTo>
                  <a:pt x="1952700" y="217470"/>
                </a:moveTo>
                <a:cubicBezTo>
                  <a:pt x="1933269" y="219756"/>
                  <a:pt x="1967083" y="220423"/>
                  <a:pt x="1964987" y="217184"/>
                </a:cubicBezTo>
                <a:cubicBezTo>
                  <a:pt x="1961368" y="218803"/>
                  <a:pt x="1957177" y="216898"/>
                  <a:pt x="1952700" y="217470"/>
                </a:cubicBezTo>
                <a:close/>
                <a:moveTo>
                  <a:pt x="1934412" y="252331"/>
                </a:moveTo>
                <a:cubicBezTo>
                  <a:pt x="1925268" y="253760"/>
                  <a:pt x="1926601" y="254427"/>
                  <a:pt x="1918219" y="254427"/>
                </a:cubicBezTo>
                <a:cubicBezTo>
                  <a:pt x="1916505" y="258999"/>
                  <a:pt x="1937174" y="256237"/>
                  <a:pt x="1934412" y="252331"/>
                </a:cubicBezTo>
                <a:close/>
                <a:moveTo>
                  <a:pt x="1948509" y="250522"/>
                </a:moveTo>
                <a:cubicBezTo>
                  <a:pt x="1945175" y="250998"/>
                  <a:pt x="1941746" y="251379"/>
                  <a:pt x="1938412" y="251855"/>
                </a:cubicBezTo>
                <a:cubicBezTo>
                  <a:pt x="1935840" y="256332"/>
                  <a:pt x="1952128" y="254141"/>
                  <a:pt x="1948509" y="250522"/>
                </a:cubicBezTo>
                <a:close/>
                <a:moveTo>
                  <a:pt x="1900312" y="259475"/>
                </a:moveTo>
                <a:cubicBezTo>
                  <a:pt x="1907265" y="260618"/>
                  <a:pt x="1893740" y="261952"/>
                  <a:pt x="1896883" y="265285"/>
                </a:cubicBezTo>
                <a:cubicBezTo>
                  <a:pt x="1905837" y="265476"/>
                  <a:pt x="1905551" y="261190"/>
                  <a:pt x="1908409" y="258332"/>
                </a:cubicBezTo>
                <a:cubicBezTo>
                  <a:pt x="1907075" y="258142"/>
                  <a:pt x="1900217" y="256141"/>
                  <a:pt x="1900312" y="259475"/>
                </a:cubicBezTo>
                <a:close/>
                <a:moveTo>
                  <a:pt x="1913076" y="263190"/>
                </a:moveTo>
                <a:cubicBezTo>
                  <a:pt x="1915076" y="262904"/>
                  <a:pt x="1917076" y="262618"/>
                  <a:pt x="1919172" y="262428"/>
                </a:cubicBezTo>
                <a:cubicBezTo>
                  <a:pt x="1919077" y="261571"/>
                  <a:pt x="1918981" y="260618"/>
                  <a:pt x="1918886" y="259761"/>
                </a:cubicBezTo>
                <a:cubicBezTo>
                  <a:pt x="1916886" y="260047"/>
                  <a:pt x="1914886" y="260332"/>
                  <a:pt x="1912790" y="260523"/>
                </a:cubicBezTo>
                <a:cubicBezTo>
                  <a:pt x="1912885" y="261475"/>
                  <a:pt x="1912981" y="262333"/>
                  <a:pt x="1913076" y="263190"/>
                </a:cubicBezTo>
                <a:close/>
                <a:moveTo>
                  <a:pt x="1899931" y="273001"/>
                </a:moveTo>
                <a:cubicBezTo>
                  <a:pt x="1894502" y="273763"/>
                  <a:pt x="1890597" y="277287"/>
                  <a:pt x="1894502" y="279097"/>
                </a:cubicBezTo>
                <a:cubicBezTo>
                  <a:pt x="1901265" y="278049"/>
                  <a:pt x="1908599" y="277573"/>
                  <a:pt x="1912695" y="276715"/>
                </a:cubicBezTo>
                <a:cubicBezTo>
                  <a:pt x="1919648" y="275287"/>
                  <a:pt x="1918029" y="275382"/>
                  <a:pt x="1922791" y="275382"/>
                </a:cubicBezTo>
                <a:cubicBezTo>
                  <a:pt x="1930697" y="275477"/>
                  <a:pt x="1935269" y="273763"/>
                  <a:pt x="1938698" y="270619"/>
                </a:cubicBezTo>
                <a:cubicBezTo>
                  <a:pt x="1922125" y="272620"/>
                  <a:pt x="1915648" y="273096"/>
                  <a:pt x="1899931" y="273001"/>
                </a:cubicBezTo>
                <a:close/>
                <a:moveTo>
                  <a:pt x="1878310" y="281287"/>
                </a:moveTo>
                <a:cubicBezTo>
                  <a:pt x="1881834" y="280906"/>
                  <a:pt x="1883358" y="279573"/>
                  <a:pt x="1884025" y="277858"/>
                </a:cubicBezTo>
                <a:cubicBezTo>
                  <a:pt x="1880881" y="278335"/>
                  <a:pt x="1877071" y="278525"/>
                  <a:pt x="1878310" y="281287"/>
                </a:cubicBezTo>
                <a:close/>
                <a:moveTo>
                  <a:pt x="1974036" y="274239"/>
                </a:moveTo>
                <a:cubicBezTo>
                  <a:pt x="1975369" y="274048"/>
                  <a:pt x="1976703" y="273858"/>
                  <a:pt x="1978036" y="273667"/>
                </a:cubicBezTo>
                <a:cubicBezTo>
                  <a:pt x="1977846" y="272334"/>
                  <a:pt x="1979465" y="271858"/>
                  <a:pt x="1979751" y="270715"/>
                </a:cubicBezTo>
                <a:cubicBezTo>
                  <a:pt x="1977179" y="271000"/>
                  <a:pt x="1976703" y="269381"/>
                  <a:pt x="1973560" y="270143"/>
                </a:cubicBezTo>
                <a:cubicBezTo>
                  <a:pt x="1973750" y="271572"/>
                  <a:pt x="1973940" y="272905"/>
                  <a:pt x="1974036" y="274239"/>
                </a:cubicBezTo>
                <a:close/>
                <a:moveTo>
                  <a:pt x="1856878" y="290812"/>
                </a:moveTo>
                <a:cubicBezTo>
                  <a:pt x="1856688" y="290812"/>
                  <a:pt x="1857926" y="291860"/>
                  <a:pt x="1859069" y="291860"/>
                </a:cubicBezTo>
                <a:cubicBezTo>
                  <a:pt x="1864689" y="292051"/>
                  <a:pt x="1866498" y="289955"/>
                  <a:pt x="1866880" y="288145"/>
                </a:cubicBezTo>
                <a:cubicBezTo>
                  <a:pt x="1857355" y="290908"/>
                  <a:pt x="1857831" y="285097"/>
                  <a:pt x="1848306" y="287860"/>
                </a:cubicBezTo>
                <a:cubicBezTo>
                  <a:pt x="1848306" y="295099"/>
                  <a:pt x="1852878" y="291003"/>
                  <a:pt x="1856878" y="290812"/>
                </a:cubicBezTo>
                <a:close/>
                <a:moveTo>
                  <a:pt x="1869165" y="290622"/>
                </a:moveTo>
                <a:cubicBezTo>
                  <a:pt x="1878405" y="289193"/>
                  <a:pt x="1876976" y="288526"/>
                  <a:pt x="1885358" y="288526"/>
                </a:cubicBezTo>
                <a:cubicBezTo>
                  <a:pt x="1887073" y="283954"/>
                  <a:pt x="1866403" y="286621"/>
                  <a:pt x="1869165" y="290622"/>
                </a:cubicBezTo>
                <a:close/>
                <a:moveTo>
                  <a:pt x="1942222" y="282430"/>
                </a:moveTo>
                <a:cubicBezTo>
                  <a:pt x="1938603" y="282907"/>
                  <a:pt x="1930030" y="280335"/>
                  <a:pt x="1928030" y="284240"/>
                </a:cubicBezTo>
                <a:cubicBezTo>
                  <a:pt x="1935269" y="282240"/>
                  <a:pt x="1939651" y="289003"/>
                  <a:pt x="1942222" y="282430"/>
                </a:cubicBezTo>
                <a:close/>
                <a:moveTo>
                  <a:pt x="1950604" y="284050"/>
                </a:moveTo>
                <a:cubicBezTo>
                  <a:pt x="1955081" y="280240"/>
                  <a:pt x="1943556" y="281478"/>
                  <a:pt x="1944413" y="283478"/>
                </a:cubicBezTo>
                <a:cubicBezTo>
                  <a:pt x="1944318" y="283383"/>
                  <a:pt x="1951366" y="283478"/>
                  <a:pt x="1950604" y="284050"/>
                </a:cubicBezTo>
                <a:close/>
                <a:moveTo>
                  <a:pt x="1969369" y="285669"/>
                </a:moveTo>
                <a:cubicBezTo>
                  <a:pt x="1971845" y="280430"/>
                  <a:pt x="1961082" y="279287"/>
                  <a:pt x="1958796" y="283002"/>
                </a:cubicBezTo>
                <a:cubicBezTo>
                  <a:pt x="1965463" y="281097"/>
                  <a:pt x="1961939" y="288050"/>
                  <a:pt x="1969369" y="285669"/>
                </a:cubicBezTo>
                <a:close/>
                <a:moveTo>
                  <a:pt x="1939174" y="291003"/>
                </a:moveTo>
                <a:cubicBezTo>
                  <a:pt x="1940222" y="294432"/>
                  <a:pt x="1927649" y="291193"/>
                  <a:pt x="1931554" y="296051"/>
                </a:cubicBezTo>
                <a:cubicBezTo>
                  <a:pt x="1937269" y="295099"/>
                  <a:pt x="1945556" y="295384"/>
                  <a:pt x="1945365" y="291574"/>
                </a:cubicBezTo>
                <a:cubicBezTo>
                  <a:pt x="1942603" y="291955"/>
                  <a:pt x="1940889" y="291479"/>
                  <a:pt x="1939174" y="291003"/>
                </a:cubicBezTo>
                <a:close/>
                <a:moveTo>
                  <a:pt x="1934698" y="305100"/>
                </a:moveTo>
                <a:cubicBezTo>
                  <a:pt x="1935745" y="301576"/>
                  <a:pt x="1925363" y="300623"/>
                  <a:pt x="1924220" y="303766"/>
                </a:cubicBezTo>
                <a:cubicBezTo>
                  <a:pt x="1930411" y="301957"/>
                  <a:pt x="1928602" y="306910"/>
                  <a:pt x="1934698" y="305100"/>
                </a:cubicBezTo>
                <a:close/>
                <a:moveTo>
                  <a:pt x="1967273" y="302242"/>
                </a:moveTo>
                <a:cubicBezTo>
                  <a:pt x="1968035" y="302242"/>
                  <a:pt x="1970607" y="304338"/>
                  <a:pt x="1971655" y="304338"/>
                </a:cubicBezTo>
                <a:cubicBezTo>
                  <a:pt x="1974131" y="304528"/>
                  <a:pt x="1977369" y="303004"/>
                  <a:pt x="1979751" y="303290"/>
                </a:cubicBezTo>
                <a:cubicBezTo>
                  <a:pt x="1980703" y="303385"/>
                  <a:pt x="1982608" y="305100"/>
                  <a:pt x="1984132" y="305386"/>
                </a:cubicBezTo>
                <a:cubicBezTo>
                  <a:pt x="1986799" y="305957"/>
                  <a:pt x="1987942" y="306243"/>
                  <a:pt x="1990228" y="304624"/>
                </a:cubicBezTo>
                <a:cubicBezTo>
                  <a:pt x="1992895" y="299861"/>
                  <a:pt x="1982227" y="300242"/>
                  <a:pt x="1981465" y="300337"/>
                </a:cubicBezTo>
                <a:cubicBezTo>
                  <a:pt x="1979465" y="300528"/>
                  <a:pt x="1980037" y="299290"/>
                  <a:pt x="1979275" y="299290"/>
                </a:cubicBezTo>
                <a:cubicBezTo>
                  <a:pt x="1976798" y="299099"/>
                  <a:pt x="1973655" y="300337"/>
                  <a:pt x="1971178" y="300337"/>
                </a:cubicBezTo>
                <a:cubicBezTo>
                  <a:pt x="1967368" y="300433"/>
                  <a:pt x="1956605" y="298528"/>
                  <a:pt x="1954986" y="302433"/>
                </a:cubicBezTo>
                <a:cubicBezTo>
                  <a:pt x="1958415" y="304338"/>
                  <a:pt x="1963082" y="301957"/>
                  <a:pt x="1967273" y="302242"/>
                </a:cubicBezTo>
                <a:close/>
                <a:moveTo>
                  <a:pt x="1942508" y="335199"/>
                </a:moveTo>
                <a:cubicBezTo>
                  <a:pt x="1945937" y="334342"/>
                  <a:pt x="1950033" y="334532"/>
                  <a:pt x="1954605" y="333580"/>
                </a:cubicBezTo>
                <a:cubicBezTo>
                  <a:pt x="1956605" y="333294"/>
                  <a:pt x="1958701" y="333008"/>
                  <a:pt x="1960701" y="332818"/>
                </a:cubicBezTo>
                <a:cubicBezTo>
                  <a:pt x="1964797" y="332913"/>
                  <a:pt x="1979275" y="329865"/>
                  <a:pt x="1968606" y="330436"/>
                </a:cubicBezTo>
                <a:cubicBezTo>
                  <a:pt x="1963844" y="331008"/>
                  <a:pt x="1959177" y="331675"/>
                  <a:pt x="1954414" y="332246"/>
                </a:cubicBezTo>
                <a:cubicBezTo>
                  <a:pt x="1947842" y="330627"/>
                  <a:pt x="1931935" y="333294"/>
                  <a:pt x="1932697" y="339104"/>
                </a:cubicBezTo>
                <a:cubicBezTo>
                  <a:pt x="1936602" y="338628"/>
                  <a:pt x="1938508" y="336151"/>
                  <a:pt x="1942508" y="335199"/>
                </a:cubicBezTo>
                <a:close/>
                <a:moveTo>
                  <a:pt x="1916695" y="342628"/>
                </a:moveTo>
                <a:cubicBezTo>
                  <a:pt x="1919458" y="342724"/>
                  <a:pt x="1920791" y="344057"/>
                  <a:pt x="1924982" y="342914"/>
                </a:cubicBezTo>
                <a:cubicBezTo>
                  <a:pt x="1925935" y="338152"/>
                  <a:pt x="1916600" y="338723"/>
                  <a:pt x="1916695" y="342628"/>
                </a:cubicBezTo>
                <a:close/>
                <a:moveTo>
                  <a:pt x="1936888" y="339961"/>
                </a:moveTo>
                <a:cubicBezTo>
                  <a:pt x="1934031" y="341104"/>
                  <a:pt x="1926220" y="339771"/>
                  <a:pt x="1926982" y="342628"/>
                </a:cubicBezTo>
                <a:cubicBezTo>
                  <a:pt x="1929744" y="344152"/>
                  <a:pt x="1937174" y="343390"/>
                  <a:pt x="1936888" y="339961"/>
                </a:cubicBezTo>
                <a:close/>
                <a:moveTo>
                  <a:pt x="1939460" y="343771"/>
                </a:moveTo>
                <a:cubicBezTo>
                  <a:pt x="1941460" y="343486"/>
                  <a:pt x="1943556" y="343200"/>
                  <a:pt x="1945556" y="343009"/>
                </a:cubicBezTo>
                <a:cubicBezTo>
                  <a:pt x="1945556" y="340057"/>
                  <a:pt x="1943365" y="339009"/>
                  <a:pt x="1938984" y="339771"/>
                </a:cubicBezTo>
                <a:cubicBezTo>
                  <a:pt x="1939079" y="341104"/>
                  <a:pt x="1939269" y="342438"/>
                  <a:pt x="1939460" y="343771"/>
                </a:cubicBezTo>
                <a:close/>
                <a:moveTo>
                  <a:pt x="1949556" y="342438"/>
                </a:moveTo>
                <a:cubicBezTo>
                  <a:pt x="1952414" y="341295"/>
                  <a:pt x="1960225" y="342628"/>
                  <a:pt x="1959463" y="339771"/>
                </a:cubicBezTo>
                <a:cubicBezTo>
                  <a:pt x="1956891" y="339961"/>
                  <a:pt x="1957272" y="337866"/>
                  <a:pt x="1955081" y="337675"/>
                </a:cubicBezTo>
                <a:cubicBezTo>
                  <a:pt x="1952414" y="337390"/>
                  <a:pt x="1947271" y="338818"/>
                  <a:pt x="1947175" y="340057"/>
                </a:cubicBezTo>
                <a:cubicBezTo>
                  <a:pt x="1948794" y="340057"/>
                  <a:pt x="1949747" y="340819"/>
                  <a:pt x="1949556" y="342438"/>
                </a:cubicBezTo>
                <a:close/>
                <a:moveTo>
                  <a:pt x="1957939" y="360250"/>
                </a:moveTo>
                <a:cubicBezTo>
                  <a:pt x="1960701" y="360345"/>
                  <a:pt x="1962034" y="361678"/>
                  <a:pt x="1966225" y="360535"/>
                </a:cubicBezTo>
                <a:cubicBezTo>
                  <a:pt x="1966130" y="359678"/>
                  <a:pt x="1966035" y="358726"/>
                  <a:pt x="1965940" y="357868"/>
                </a:cubicBezTo>
                <a:cubicBezTo>
                  <a:pt x="1963939" y="358154"/>
                  <a:pt x="1963368" y="357106"/>
                  <a:pt x="1961748" y="357106"/>
                </a:cubicBezTo>
                <a:cubicBezTo>
                  <a:pt x="1961844" y="358821"/>
                  <a:pt x="1958224" y="358821"/>
                  <a:pt x="1957939" y="360250"/>
                </a:cubicBezTo>
                <a:close/>
                <a:moveTo>
                  <a:pt x="1982227" y="357106"/>
                </a:moveTo>
                <a:cubicBezTo>
                  <a:pt x="1987656" y="358154"/>
                  <a:pt x="1997372" y="359678"/>
                  <a:pt x="2000420" y="354725"/>
                </a:cubicBezTo>
                <a:cubicBezTo>
                  <a:pt x="1995848" y="354154"/>
                  <a:pt x="1983847" y="351487"/>
                  <a:pt x="1982227" y="357106"/>
                </a:cubicBezTo>
                <a:close/>
                <a:moveTo>
                  <a:pt x="590244" y="555512"/>
                </a:moveTo>
                <a:cubicBezTo>
                  <a:pt x="595197" y="555417"/>
                  <a:pt x="594340" y="552464"/>
                  <a:pt x="600245" y="552845"/>
                </a:cubicBezTo>
                <a:cubicBezTo>
                  <a:pt x="600245" y="555226"/>
                  <a:pt x="602626" y="555703"/>
                  <a:pt x="606627" y="554750"/>
                </a:cubicBezTo>
                <a:cubicBezTo>
                  <a:pt x="603960" y="550654"/>
                  <a:pt x="600054" y="547606"/>
                  <a:pt x="591482" y="548559"/>
                </a:cubicBezTo>
                <a:cubicBezTo>
                  <a:pt x="593577" y="552178"/>
                  <a:pt x="589006" y="552464"/>
                  <a:pt x="590244" y="555512"/>
                </a:cubicBezTo>
                <a:close/>
                <a:moveTo>
                  <a:pt x="1963939" y="375775"/>
                </a:moveTo>
                <a:cubicBezTo>
                  <a:pt x="1965940" y="375490"/>
                  <a:pt x="1967940" y="375204"/>
                  <a:pt x="1970035" y="375013"/>
                </a:cubicBezTo>
                <a:cubicBezTo>
                  <a:pt x="1969940" y="374156"/>
                  <a:pt x="1969845" y="373204"/>
                  <a:pt x="1969750" y="372346"/>
                </a:cubicBezTo>
                <a:cubicBezTo>
                  <a:pt x="1967749" y="372632"/>
                  <a:pt x="1965654" y="372918"/>
                  <a:pt x="1963654" y="373108"/>
                </a:cubicBezTo>
                <a:cubicBezTo>
                  <a:pt x="1963749" y="373966"/>
                  <a:pt x="1963844" y="374823"/>
                  <a:pt x="1963939" y="375775"/>
                </a:cubicBezTo>
                <a:close/>
                <a:moveTo>
                  <a:pt x="1972512" y="378728"/>
                </a:moveTo>
                <a:cubicBezTo>
                  <a:pt x="1977274" y="378157"/>
                  <a:pt x="1978227" y="375680"/>
                  <a:pt x="1984513" y="375775"/>
                </a:cubicBezTo>
                <a:cubicBezTo>
                  <a:pt x="1983180" y="368346"/>
                  <a:pt x="1973560" y="375299"/>
                  <a:pt x="1972512" y="378728"/>
                </a:cubicBezTo>
                <a:close/>
                <a:moveTo>
                  <a:pt x="832464" y="536272"/>
                </a:moveTo>
                <a:cubicBezTo>
                  <a:pt x="842275" y="535605"/>
                  <a:pt x="844085" y="531128"/>
                  <a:pt x="845609" y="526461"/>
                </a:cubicBezTo>
                <a:cubicBezTo>
                  <a:pt x="836751" y="527509"/>
                  <a:pt x="832845" y="530938"/>
                  <a:pt x="832464" y="536272"/>
                </a:cubicBezTo>
                <a:close/>
                <a:moveTo>
                  <a:pt x="910093" y="531604"/>
                </a:moveTo>
                <a:cubicBezTo>
                  <a:pt x="913618" y="531700"/>
                  <a:pt x="909903" y="533414"/>
                  <a:pt x="910570" y="535605"/>
                </a:cubicBezTo>
                <a:cubicBezTo>
                  <a:pt x="918570" y="534081"/>
                  <a:pt x="922095" y="536557"/>
                  <a:pt x="930953" y="534271"/>
                </a:cubicBezTo>
                <a:cubicBezTo>
                  <a:pt x="932763" y="529509"/>
                  <a:pt x="927143" y="528556"/>
                  <a:pt x="926095" y="528175"/>
                </a:cubicBezTo>
                <a:cubicBezTo>
                  <a:pt x="924286" y="527509"/>
                  <a:pt x="926762" y="522460"/>
                  <a:pt x="921523" y="524746"/>
                </a:cubicBezTo>
                <a:cubicBezTo>
                  <a:pt x="919237" y="527794"/>
                  <a:pt x="910379" y="527604"/>
                  <a:pt x="910093" y="531604"/>
                </a:cubicBezTo>
                <a:close/>
                <a:moveTo>
                  <a:pt x="454322" y="586754"/>
                </a:moveTo>
                <a:cubicBezTo>
                  <a:pt x="453179" y="594755"/>
                  <a:pt x="463180" y="586183"/>
                  <a:pt x="454322" y="586754"/>
                </a:cubicBezTo>
                <a:lnTo>
                  <a:pt x="454322" y="586754"/>
                </a:lnTo>
                <a:close/>
                <a:moveTo>
                  <a:pt x="827893" y="549035"/>
                </a:moveTo>
                <a:cubicBezTo>
                  <a:pt x="832179" y="545892"/>
                  <a:pt x="842942" y="549702"/>
                  <a:pt x="847990" y="545035"/>
                </a:cubicBezTo>
                <a:cubicBezTo>
                  <a:pt x="844847" y="543320"/>
                  <a:pt x="837322" y="545320"/>
                  <a:pt x="837227" y="541034"/>
                </a:cubicBezTo>
                <a:cubicBezTo>
                  <a:pt x="835989" y="537986"/>
                  <a:pt x="846562" y="540558"/>
                  <a:pt x="842847" y="536272"/>
                </a:cubicBezTo>
                <a:cubicBezTo>
                  <a:pt x="833131" y="537034"/>
                  <a:pt x="828559" y="541034"/>
                  <a:pt x="820558" y="539129"/>
                </a:cubicBezTo>
                <a:cubicBezTo>
                  <a:pt x="821320" y="543892"/>
                  <a:pt x="828655" y="543034"/>
                  <a:pt x="827893" y="549035"/>
                </a:cubicBezTo>
                <a:close/>
                <a:moveTo>
                  <a:pt x="751883" y="549416"/>
                </a:moveTo>
                <a:cubicBezTo>
                  <a:pt x="745597" y="549797"/>
                  <a:pt x="741787" y="552274"/>
                  <a:pt x="737881" y="552559"/>
                </a:cubicBezTo>
                <a:cubicBezTo>
                  <a:pt x="739024" y="559989"/>
                  <a:pt x="749692" y="553417"/>
                  <a:pt x="754264" y="551797"/>
                </a:cubicBezTo>
                <a:cubicBezTo>
                  <a:pt x="759884" y="549988"/>
                  <a:pt x="759789" y="553036"/>
                  <a:pt x="764551" y="551797"/>
                </a:cubicBezTo>
                <a:cubicBezTo>
                  <a:pt x="763885" y="548178"/>
                  <a:pt x="755407" y="549226"/>
                  <a:pt x="751883" y="549416"/>
                </a:cubicBezTo>
                <a:close/>
                <a:moveTo>
                  <a:pt x="645489" y="569990"/>
                </a:moveTo>
                <a:cubicBezTo>
                  <a:pt x="645774" y="571705"/>
                  <a:pt x="649203" y="570752"/>
                  <a:pt x="649870" y="572086"/>
                </a:cubicBezTo>
                <a:cubicBezTo>
                  <a:pt x="653871" y="571990"/>
                  <a:pt x="653680" y="569800"/>
                  <a:pt x="655585" y="568657"/>
                </a:cubicBezTo>
                <a:cubicBezTo>
                  <a:pt x="659110" y="570562"/>
                  <a:pt x="665015" y="570371"/>
                  <a:pt x="672064" y="569228"/>
                </a:cubicBezTo>
                <a:cubicBezTo>
                  <a:pt x="672445" y="564942"/>
                  <a:pt x="667206" y="565513"/>
                  <a:pt x="661491" y="566561"/>
                </a:cubicBezTo>
                <a:cubicBezTo>
                  <a:pt x="661300" y="564275"/>
                  <a:pt x="659491" y="563323"/>
                  <a:pt x="656919" y="563132"/>
                </a:cubicBezTo>
                <a:cubicBezTo>
                  <a:pt x="655299" y="566466"/>
                  <a:pt x="643393" y="564847"/>
                  <a:pt x="645489" y="569990"/>
                </a:cubicBezTo>
                <a:close/>
                <a:moveTo>
                  <a:pt x="665396" y="564751"/>
                </a:moveTo>
                <a:cubicBezTo>
                  <a:pt x="666730" y="564561"/>
                  <a:pt x="668063" y="564370"/>
                  <a:pt x="669397" y="564180"/>
                </a:cubicBezTo>
                <a:cubicBezTo>
                  <a:pt x="669301" y="563323"/>
                  <a:pt x="669206" y="562370"/>
                  <a:pt x="669111" y="561513"/>
                </a:cubicBezTo>
                <a:cubicBezTo>
                  <a:pt x="667777" y="561703"/>
                  <a:pt x="666444" y="561894"/>
                  <a:pt x="665110" y="562084"/>
                </a:cubicBezTo>
                <a:cubicBezTo>
                  <a:pt x="665206" y="562942"/>
                  <a:pt x="665301" y="563799"/>
                  <a:pt x="665396" y="564751"/>
                </a:cubicBezTo>
                <a:close/>
                <a:moveTo>
                  <a:pt x="750740" y="556369"/>
                </a:moveTo>
                <a:cubicBezTo>
                  <a:pt x="755693" y="554274"/>
                  <a:pt x="760837" y="559132"/>
                  <a:pt x="762837" y="554750"/>
                </a:cubicBezTo>
                <a:cubicBezTo>
                  <a:pt x="758932" y="552750"/>
                  <a:pt x="754550" y="552845"/>
                  <a:pt x="750740" y="556369"/>
                </a:cubicBezTo>
                <a:close/>
                <a:moveTo>
                  <a:pt x="704639" y="566371"/>
                </a:moveTo>
                <a:cubicBezTo>
                  <a:pt x="710449" y="563227"/>
                  <a:pt x="700734" y="558465"/>
                  <a:pt x="698067" y="563132"/>
                </a:cubicBezTo>
                <a:cubicBezTo>
                  <a:pt x="702734" y="562180"/>
                  <a:pt x="700829" y="566752"/>
                  <a:pt x="704639" y="566371"/>
                </a:cubicBezTo>
                <a:close/>
                <a:moveTo>
                  <a:pt x="724737" y="562465"/>
                </a:moveTo>
                <a:cubicBezTo>
                  <a:pt x="727404" y="562084"/>
                  <a:pt x="730166" y="561799"/>
                  <a:pt x="732833" y="561418"/>
                </a:cubicBezTo>
                <a:cubicBezTo>
                  <a:pt x="732738" y="556941"/>
                  <a:pt x="722641" y="557322"/>
                  <a:pt x="724737" y="562465"/>
                </a:cubicBezTo>
                <a:close/>
                <a:moveTo>
                  <a:pt x="512425" y="591421"/>
                </a:moveTo>
                <a:cubicBezTo>
                  <a:pt x="518616" y="590564"/>
                  <a:pt x="527188" y="593422"/>
                  <a:pt x="526236" y="586945"/>
                </a:cubicBezTo>
                <a:cubicBezTo>
                  <a:pt x="519092" y="589707"/>
                  <a:pt x="515187" y="586373"/>
                  <a:pt x="512425" y="591421"/>
                </a:cubicBezTo>
                <a:close/>
                <a:moveTo>
                  <a:pt x="399839" y="611424"/>
                </a:moveTo>
                <a:cubicBezTo>
                  <a:pt x="401173" y="611233"/>
                  <a:pt x="402506" y="611043"/>
                  <a:pt x="403839" y="610852"/>
                </a:cubicBezTo>
                <a:cubicBezTo>
                  <a:pt x="403744" y="609995"/>
                  <a:pt x="403649" y="609043"/>
                  <a:pt x="403554" y="608185"/>
                </a:cubicBezTo>
                <a:cubicBezTo>
                  <a:pt x="402220" y="608376"/>
                  <a:pt x="400887" y="608566"/>
                  <a:pt x="399553" y="608757"/>
                </a:cubicBezTo>
                <a:cubicBezTo>
                  <a:pt x="399553" y="609614"/>
                  <a:pt x="399649" y="610567"/>
                  <a:pt x="399839" y="611424"/>
                </a:cubicBezTo>
                <a:close/>
                <a:moveTo>
                  <a:pt x="323068" y="622759"/>
                </a:moveTo>
                <a:cubicBezTo>
                  <a:pt x="324401" y="622568"/>
                  <a:pt x="325734" y="622378"/>
                  <a:pt x="327068" y="622187"/>
                </a:cubicBezTo>
                <a:cubicBezTo>
                  <a:pt x="326973" y="621330"/>
                  <a:pt x="326877" y="620377"/>
                  <a:pt x="326782" y="619520"/>
                </a:cubicBezTo>
                <a:cubicBezTo>
                  <a:pt x="325449" y="619711"/>
                  <a:pt x="324115" y="619901"/>
                  <a:pt x="322782" y="620092"/>
                </a:cubicBezTo>
                <a:cubicBezTo>
                  <a:pt x="322877" y="620949"/>
                  <a:pt x="322972" y="621901"/>
                  <a:pt x="323068" y="622759"/>
                </a:cubicBezTo>
                <a:close/>
                <a:moveTo>
                  <a:pt x="298779" y="625902"/>
                </a:moveTo>
                <a:cubicBezTo>
                  <a:pt x="306113" y="629045"/>
                  <a:pt x="304303" y="620187"/>
                  <a:pt x="298779" y="625902"/>
                </a:cubicBezTo>
                <a:lnTo>
                  <a:pt x="298779" y="625902"/>
                </a:lnTo>
                <a:close/>
                <a:moveTo>
                  <a:pt x="1825636" y="254236"/>
                </a:moveTo>
                <a:cubicBezTo>
                  <a:pt x="1832018" y="252617"/>
                  <a:pt x="1838971" y="251950"/>
                  <a:pt x="1845734" y="250236"/>
                </a:cubicBezTo>
                <a:cubicBezTo>
                  <a:pt x="1851544" y="248807"/>
                  <a:pt x="1857164" y="244616"/>
                  <a:pt x="1863641" y="245188"/>
                </a:cubicBezTo>
                <a:cubicBezTo>
                  <a:pt x="1867642" y="245188"/>
                  <a:pt x="1865927" y="250141"/>
                  <a:pt x="1872214" y="248140"/>
                </a:cubicBezTo>
                <a:cubicBezTo>
                  <a:pt x="1881167" y="247569"/>
                  <a:pt x="1878405" y="243187"/>
                  <a:pt x="1886215" y="244997"/>
                </a:cubicBezTo>
                <a:cubicBezTo>
                  <a:pt x="1892502" y="242330"/>
                  <a:pt x="1877833" y="245473"/>
                  <a:pt x="1879643" y="241759"/>
                </a:cubicBezTo>
                <a:cubicBezTo>
                  <a:pt x="1886025" y="237758"/>
                  <a:pt x="1897836" y="239187"/>
                  <a:pt x="1904122" y="239949"/>
                </a:cubicBezTo>
                <a:cubicBezTo>
                  <a:pt x="1906027" y="235377"/>
                  <a:pt x="1913647" y="235853"/>
                  <a:pt x="1917934" y="235472"/>
                </a:cubicBezTo>
                <a:cubicBezTo>
                  <a:pt x="1919267" y="235377"/>
                  <a:pt x="1920315" y="236520"/>
                  <a:pt x="1920124" y="236520"/>
                </a:cubicBezTo>
                <a:cubicBezTo>
                  <a:pt x="1924315" y="236234"/>
                  <a:pt x="1927649" y="232710"/>
                  <a:pt x="1930030" y="233853"/>
                </a:cubicBezTo>
                <a:cubicBezTo>
                  <a:pt x="1934221" y="235853"/>
                  <a:pt x="1933269" y="232900"/>
                  <a:pt x="1938127" y="232805"/>
                </a:cubicBezTo>
                <a:cubicBezTo>
                  <a:pt x="1940794" y="232710"/>
                  <a:pt x="1941079" y="233662"/>
                  <a:pt x="1944318" y="233377"/>
                </a:cubicBezTo>
                <a:cubicBezTo>
                  <a:pt x="1946413" y="233186"/>
                  <a:pt x="1945651" y="234329"/>
                  <a:pt x="1946509" y="234424"/>
                </a:cubicBezTo>
                <a:cubicBezTo>
                  <a:pt x="1950604" y="234901"/>
                  <a:pt x="1955176" y="232900"/>
                  <a:pt x="1956986" y="235758"/>
                </a:cubicBezTo>
                <a:cubicBezTo>
                  <a:pt x="1954319" y="236139"/>
                  <a:pt x="1955462" y="238330"/>
                  <a:pt x="1953271" y="238901"/>
                </a:cubicBezTo>
                <a:cubicBezTo>
                  <a:pt x="1950890" y="238996"/>
                  <a:pt x="1948414" y="237091"/>
                  <a:pt x="1947175" y="239663"/>
                </a:cubicBezTo>
                <a:cubicBezTo>
                  <a:pt x="1955081" y="240520"/>
                  <a:pt x="1978989" y="239663"/>
                  <a:pt x="1974798" y="230614"/>
                </a:cubicBezTo>
                <a:cubicBezTo>
                  <a:pt x="1965082" y="232805"/>
                  <a:pt x="1961082" y="230043"/>
                  <a:pt x="1954605" y="233281"/>
                </a:cubicBezTo>
                <a:cubicBezTo>
                  <a:pt x="1952033" y="230614"/>
                  <a:pt x="1944413" y="232234"/>
                  <a:pt x="1941841" y="229567"/>
                </a:cubicBezTo>
                <a:cubicBezTo>
                  <a:pt x="1938603" y="229567"/>
                  <a:pt x="1934983" y="230995"/>
                  <a:pt x="1931745" y="230900"/>
                </a:cubicBezTo>
                <a:cubicBezTo>
                  <a:pt x="1931459" y="230900"/>
                  <a:pt x="1928316" y="230043"/>
                  <a:pt x="1929554" y="229852"/>
                </a:cubicBezTo>
                <a:cubicBezTo>
                  <a:pt x="1924601" y="230805"/>
                  <a:pt x="1924315" y="233472"/>
                  <a:pt x="1921744" y="233567"/>
                </a:cubicBezTo>
                <a:cubicBezTo>
                  <a:pt x="1921744" y="233567"/>
                  <a:pt x="1919648" y="231281"/>
                  <a:pt x="1919362" y="231186"/>
                </a:cubicBezTo>
                <a:cubicBezTo>
                  <a:pt x="1912981" y="228328"/>
                  <a:pt x="1902598" y="233662"/>
                  <a:pt x="1896598" y="230043"/>
                </a:cubicBezTo>
                <a:cubicBezTo>
                  <a:pt x="1896883" y="223947"/>
                  <a:pt x="1916981" y="227471"/>
                  <a:pt x="1920410" y="222899"/>
                </a:cubicBezTo>
                <a:cubicBezTo>
                  <a:pt x="1915171" y="221947"/>
                  <a:pt x="1908218" y="222518"/>
                  <a:pt x="1901836" y="222613"/>
                </a:cubicBezTo>
                <a:cubicBezTo>
                  <a:pt x="1902789" y="217851"/>
                  <a:pt x="1899931" y="216422"/>
                  <a:pt x="1893073" y="218327"/>
                </a:cubicBezTo>
                <a:cubicBezTo>
                  <a:pt x="1891549" y="222328"/>
                  <a:pt x="1904980" y="220613"/>
                  <a:pt x="1897931" y="224423"/>
                </a:cubicBezTo>
                <a:cubicBezTo>
                  <a:pt x="1891549" y="226423"/>
                  <a:pt x="1893359" y="221470"/>
                  <a:pt x="1889359" y="221470"/>
                </a:cubicBezTo>
                <a:cubicBezTo>
                  <a:pt x="1888597" y="223185"/>
                  <a:pt x="1887549" y="224804"/>
                  <a:pt x="1885834" y="225947"/>
                </a:cubicBezTo>
                <a:cubicBezTo>
                  <a:pt x="1881548" y="223280"/>
                  <a:pt x="1878500" y="224995"/>
                  <a:pt x="1875547" y="225947"/>
                </a:cubicBezTo>
                <a:cubicBezTo>
                  <a:pt x="1874404" y="226233"/>
                  <a:pt x="1872690" y="226328"/>
                  <a:pt x="1871452" y="226519"/>
                </a:cubicBezTo>
                <a:cubicBezTo>
                  <a:pt x="1864403" y="227185"/>
                  <a:pt x="1867737" y="226138"/>
                  <a:pt x="1863355" y="227566"/>
                </a:cubicBezTo>
                <a:cubicBezTo>
                  <a:pt x="1861831" y="228043"/>
                  <a:pt x="1858879" y="228233"/>
                  <a:pt x="1857259" y="228328"/>
                </a:cubicBezTo>
                <a:cubicBezTo>
                  <a:pt x="1848401" y="229186"/>
                  <a:pt x="1849544" y="228424"/>
                  <a:pt x="1845067" y="229948"/>
                </a:cubicBezTo>
                <a:cubicBezTo>
                  <a:pt x="1835638" y="233091"/>
                  <a:pt x="1824303" y="231853"/>
                  <a:pt x="1818588" y="232043"/>
                </a:cubicBezTo>
                <a:cubicBezTo>
                  <a:pt x="1821064" y="231948"/>
                  <a:pt x="1811635" y="234424"/>
                  <a:pt x="1812301" y="231472"/>
                </a:cubicBezTo>
                <a:cubicBezTo>
                  <a:pt x="1820683" y="225852"/>
                  <a:pt x="1833066" y="226709"/>
                  <a:pt x="1844305" y="224614"/>
                </a:cubicBezTo>
                <a:cubicBezTo>
                  <a:pt x="1846877" y="224137"/>
                  <a:pt x="1847068" y="223090"/>
                  <a:pt x="1850211" y="222518"/>
                </a:cubicBezTo>
                <a:cubicBezTo>
                  <a:pt x="1859450" y="220708"/>
                  <a:pt x="1867737" y="219280"/>
                  <a:pt x="1872309" y="218327"/>
                </a:cubicBezTo>
                <a:cubicBezTo>
                  <a:pt x="1876214" y="217470"/>
                  <a:pt x="1878500" y="217756"/>
                  <a:pt x="1880215" y="215946"/>
                </a:cubicBezTo>
                <a:cubicBezTo>
                  <a:pt x="1880596" y="215470"/>
                  <a:pt x="1883548" y="215660"/>
                  <a:pt x="1884215" y="215374"/>
                </a:cubicBezTo>
                <a:cubicBezTo>
                  <a:pt x="1890121" y="212993"/>
                  <a:pt x="1899836" y="212326"/>
                  <a:pt x="1903932" y="208707"/>
                </a:cubicBezTo>
                <a:cubicBezTo>
                  <a:pt x="1891264" y="209278"/>
                  <a:pt x="1871166" y="213850"/>
                  <a:pt x="1863641" y="215279"/>
                </a:cubicBezTo>
                <a:cubicBezTo>
                  <a:pt x="1847258" y="218422"/>
                  <a:pt x="1828780" y="220708"/>
                  <a:pt x="1813063" y="221851"/>
                </a:cubicBezTo>
                <a:cubicBezTo>
                  <a:pt x="1810492" y="222042"/>
                  <a:pt x="1810015" y="221089"/>
                  <a:pt x="1806872" y="221280"/>
                </a:cubicBezTo>
                <a:cubicBezTo>
                  <a:pt x="1803157" y="221470"/>
                  <a:pt x="1792680" y="225280"/>
                  <a:pt x="1792394" y="220423"/>
                </a:cubicBezTo>
                <a:cubicBezTo>
                  <a:pt x="1792489" y="218422"/>
                  <a:pt x="1797156" y="218613"/>
                  <a:pt x="1800300" y="218041"/>
                </a:cubicBezTo>
                <a:cubicBezTo>
                  <a:pt x="1803824" y="215184"/>
                  <a:pt x="1797442" y="214422"/>
                  <a:pt x="1801538" y="211088"/>
                </a:cubicBezTo>
                <a:cubicBezTo>
                  <a:pt x="1807348" y="211183"/>
                  <a:pt x="1810111" y="207564"/>
                  <a:pt x="1815349" y="206611"/>
                </a:cubicBezTo>
                <a:cubicBezTo>
                  <a:pt x="1815444" y="206611"/>
                  <a:pt x="1815444" y="207850"/>
                  <a:pt x="1815540" y="207945"/>
                </a:cubicBezTo>
                <a:cubicBezTo>
                  <a:pt x="1817254" y="208802"/>
                  <a:pt x="1832590" y="205849"/>
                  <a:pt x="1833733" y="205564"/>
                </a:cubicBezTo>
                <a:cubicBezTo>
                  <a:pt x="1836781" y="204992"/>
                  <a:pt x="1838971" y="202516"/>
                  <a:pt x="1841543" y="201849"/>
                </a:cubicBezTo>
                <a:cubicBezTo>
                  <a:pt x="1844877" y="200992"/>
                  <a:pt x="1844877" y="203849"/>
                  <a:pt x="1847639" y="201087"/>
                </a:cubicBezTo>
                <a:cubicBezTo>
                  <a:pt x="1847925" y="200801"/>
                  <a:pt x="1859164" y="198134"/>
                  <a:pt x="1857545" y="198420"/>
                </a:cubicBezTo>
                <a:cubicBezTo>
                  <a:pt x="1860022" y="197944"/>
                  <a:pt x="1860593" y="199563"/>
                  <a:pt x="1863831" y="198991"/>
                </a:cubicBezTo>
                <a:cubicBezTo>
                  <a:pt x="1863546" y="199087"/>
                  <a:pt x="1864689" y="197658"/>
                  <a:pt x="1865641" y="197372"/>
                </a:cubicBezTo>
                <a:cubicBezTo>
                  <a:pt x="1872023" y="195467"/>
                  <a:pt x="1878119" y="196610"/>
                  <a:pt x="1883834" y="194991"/>
                </a:cubicBezTo>
                <a:cubicBezTo>
                  <a:pt x="1882881" y="192038"/>
                  <a:pt x="1883739" y="189943"/>
                  <a:pt x="1887263" y="189181"/>
                </a:cubicBezTo>
                <a:cubicBezTo>
                  <a:pt x="1896788" y="188895"/>
                  <a:pt x="1904980" y="186037"/>
                  <a:pt x="1909361" y="184990"/>
                </a:cubicBezTo>
                <a:cubicBezTo>
                  <a:pt x="1912981" y="184132"/>
                  <a:pt x="1921648" y="184990"/>
                  <a:pt x="1919172" y="180989"/>
                </a:cubicBezTo>
                <a:cubicBezTo>
                  <a:pt x="1908218" y="182989"/>
                  <a:pt x="1896502" y="183180"/>
                  <a:pt x="1886787" y="185180"/>
                </a:cubicBezTo>
                <a:cubicBezTo>
                  <a:pt x="1884120" y="185752"/>
                  <a:pt x="1884120" y="186799"/>
                  <a:pt x="1880881" y="187276"/>
                </a:cubicBezTo>
                <a:cubicBezTo>
                  <a:pt x="1871166" y="188800"/>
                  <a:pt x="1862593" y="188609"/>
                  <a:pt x="1854592" y="190705"/>
                </a:cubicBezTo>
                <a:cubicBezTo>
                  <a:pt x="1854306" y="188514"/>
                  <a:pt x="1848877" y="190705"/>
                  <a:pt x="1848211" y="188800"/>
                </a:cubicBezTo>
                <a:cubicBezTo>
                  <a:pt x="1864594" y="187561"/>
                  <a:pt x="1880310" y="182132"/>
                  <a:pt x="1896312" y="178513"/>
                </a:cubicBezTo>
                <a:cubicBezTo>
                  <a:pt x="1900598" y="177560"/>
                  <a:pt x="1903932" y="177846"/>
                  <a:pt x="1908409" y="176893"/>
                </a:cubicBezTo>
                <a:cubicBezTo>
                  <a:pt x="1910409" y="176512"/>
                  <a:pt x="1910599" y="175560"/>
                  <a:pt x="1912314" y="175084"/>
                </a:cubicBezTo>
                <a:cubicBezTo>
                  <a:pt x="1914790" y="174322"/>
                  <a:pt x="1917838" y="174703"/>
                  <a:pt x="1920410" y="174036"/>
                </a:cubicBezTo>
                <a:cubicBezTo>
                  <a:pt x="1925363" y="172798"/>
                  <a:pt x="1931554" y="170321"/>
                  <a:pt x="1936222" y="169273"/>
                </a:cubicBezTo>
                <a:cubicBezTo>
                  <a:pt x="1942794" y="167845"/>
                  <a:pt x="1946127" y="167654"/>
                  <a:pt x="1948223" y="166321"/>
                </a:cubicBezTo>
                <a:cubicBezTo>
                  <a:pt x="1950319" y="165082"/>
                  <a:pt x="1951938" y="164130"/>
                  <a:pt x="1953938" y="162892"/>
                </a:cubicBezTo>
                <a:cubicBezTo>
                  <a:pt x="1951081" y="157081"/>
                  <a:pt x="1951557" y="151366"/>
                  <a:pt x="1951843" y="145556"/>
                </a:cubicBezTo>
                <a:cubicBezTo>
                  <a:pt x="1938793" y="145270"/>
                  <a:pt x="1925649" y="149842"/>
                  <a:pt x="1920791" y="144127"/>
                </a:cubicBezTo>
                <a:cubicBezTo>
                  <a:pt x="1920791" y="144127"/>
                  <a:pt x="1922791" y="143937"/>
                  <a:pt x="1922791" y="143842"/>
                </a:cubicBezTo>
                <a:cubicBezTo>
                  <a:pt x="1926601" y="140508"/>
                  <a:pt x="1922791" y="140698"/>
                  <a:pt x="1922125" y="138508"/>
                </a:cubicBezTo>
                <a:cubicBezTo>
                  <a:pt x="1921744" y="137269"/>
                  <a:pt x="1923744" y="136698"/>
                  <a:pt x="1923839" y="135555"/>
                </a:cubicBezTo>
                <a:cubicBezTo>
                  <a:pt x="1935555" y="134698"/>
                  <a:pt x="1938984" y="131650"/>
                  <a:pt x="1948128" y="132412"/>
                </a:cubicBezTo>
                <a:cubicBezTo>
                  <a:pt x="1948318" y="133745"/>
                  <a:pt x="1951843" y="133650"/>
                  <a:pt x="1952128" y="131840"/>
                </a:cubicBezTo>
                <a:cubicBezTo>
                  <a:pt x="1948890" y="132126"/>
                  <a:pt x="1950128" y="128602"/>
                  <a:pt x="1945747" y="129935"/>
                </a:cubicBezTo>
                <a:cubicBezTo>
                  <a:pt x="1940222" y="126316"/>
                  <a:pt x="1919743" y="135555"/>
                  <a:pt x="1916886" y="129649"/>
                </a:cubicBezTo>
                <a:cubicBezTo>
                  <a:pt x="1916219" y="126316"/>
                  <a:pt x="1922506" y="126887"/>
                  <a:pt x="1924696" y="125935"/>
                </a:cubicBezTo>
                <a:cubicBezTo>
                  <a:pt x="1925363" y="125649"/>
                  <a:pt x="1925458" y="123363"/>
                  <a:pt x="1926411" y="122982"/>
                </a:cubicBezTo>
                <a:cubicBezTo>
                  <a:pt x="1928602" y="122125"/>
                  <a:pt x="1929744" y="124792"/>
                  <a:pt x="1932697" y="123553"/>
                </a:cubicBezTo>
                <a:cubicBezTo>
                  <a:pt x="1931935" y="120696"/>
                  <a:pt x="1933840" y="119077"/>
                  <a:pt x="1938317" y="118791"/>
                </a:cubicBezTo>
                <a:cubicBezTo>
                  <a:pt x="1942698" y="115552"/>
                  <a:pt x="1940603" y="118886"/>
                  <a:pt x="1944508" y="119362"/>
                </a:cubicBezTo>
                <a:cubicBezTo>
                  <a:pt x="1948985" y="115076"/>
                  <a:pt x="1941365" y="112219"/>
                  <a:pt x="1942889" y="106027"/>
                </a:cubicBezTo>
                <a:cubicBezTo>
                  <a:pt x="1934602" y="108218"/>
                  <a:pt x="1932221" y="105361"/>
                  <a:pt x="1931935" y="100693"/>
                </a:cubicBezTo>
                <a:cubicBezTo>
                  <a:pt x="1920981" y="101170"/>
                  <a:pt x="1914790" y="104027"/>
                  <a:pt x="1908027" y="106504"/>
                </a:cubicBezTo>
                <a:cubicBezTo>
                  <a:pt x="1904980" y="106123"/>
                  <a:pt x="1902789" y="105075"/>
                  <a:pt x="1901455" y="103265"/>
                </a:cubicBezTo>
                <a:cubicBezTo>
                  <a:pt x="1895359" y="104122"/>
                  <a:pt x="1888215" y="105742"/>
                  <a:pt x="1888787" y="100884"/>
                </a:cubicBezTo>
                <a:cubicBezTo>
                  <a:pt x="1895740" y="97550"/>
                  <a:pt x="1903837" y="98407"/>
                  <a:pt x="1910885" y="96693"/>
                </a:cubicBezTo>
                <a:cubicBezTo>
                  <a:pt x="1918981" y="94693"/>
                  <a:pt x="1924506" y="90311"/>
                  <a:pt x="1932602" y="89835"/>
                </a:cubicBezTo>
                <a:cubicBezTo>
                  <a:pt x="1933840" y="85834"/>
                  <a:pt x="1929364" y="86787"/>
                  <a:pt x="1929744" y="83453"/>
                </a:cubicBezTo>
                <a:cubicBezTo>
                  <a:pt x="1933745" y="81929"/>
                  <a:pt x="1937555" y="78405"/>
                  <a:pt x="1932983" y="76309"/>
                </a:cubicBezTo>
                <a:cubicBezTo>
                  <a:pt x="1932793" y="74119"/>
                  <a:pt x="1917076" y="81358"/>
                  <a:pt x="1916505" y="75738"/>
                </a:cubicBezTo>
                <a:cubicBezTo>
                  <a:pt x="1920029" y="73357"/>
                  <a:pt x="1926792" y="72404"/>
                  <a:pt x="1927935" y="68785"/>
                </a:cubicBezTo>
                <a:cubicBezTo>
                  <a:pt x="1922315" y="68308"/>
                  <a:pt x="1914409" y="69832"/>
                  <a:pt x="1905646" y="71642"/>
                </a:cubicBezTo>
                <a:cubicBezTo>
                  <a:pt x="1901265" y="72595"/>
                  <a:pt x="1897074" y="75166"/>
                  <a:pt x="1891835" y="76119"/>
                </a:cubicBezTo>
                <a:cubicBezTo>
                  <a:pt x="1888597" y="76690"/>
                  <a:pt x="1882786" y="78405"/>
                  <a:pt x="1879548" y="76405"/>
                </a:cubicBezTo>
                <a:cubicBezTo>
                  <a:pt x="1880691" y="68880"/>
                  <a:pt x="1901931" y="68785"/>
                  <a:pt x="1911266" y="66880"/>
                </a:cubicBezTo>
                <a:cubicBezTo>
                  <a:pt x="1917457" y="65641"/>
                  <a:pt x="1915838" y="62879"/>
                  <a:pt x="1919172" y="64498"/>
                </a:cubicBezTo>
                <a:cubicBezTo>
                  <a:pt x="1920601" y="65260"/>
                  <a:pt x="1925554" y="62974"/>
                  <a:pt x="1927268" y="63451"/>
                </a:cubicBezTo>
                <a:cubicBezTo>
                  <a:pt x="1932316" y="59641"/>
                  <a:pt x="1921458" y="60593"/>
                  <a:pt x="1926411" y="56783"/>
                </a:cubicBezTo>
                <a:cubicBezTo>
                  <a:pt x="1928316" y="54021"/>
                  <a:pt x="1937174" y="52021"/>
                  <a:pt x="1931650" y="49354"/>
                </a:cubicBezTo>
                <a:cubicBezTo>
                  <a:pt x="1924411" y="53068"/>
                  <a:pt x="1918410" y="50973"/>
                  <a:pt x="1913076" y="49068"/>
                </a:cubicBezTo>
                <a:cubicBezTo>
                  <a:pt x="1913647" y="51259"/>
                  <a:pt x="1900884" y="52878"/>
                  <a:pt x="1900884" y="50687"/>
                </a:cubicBezTo>
                <a:cubicBezTo>
                  <a:pt x="1901169" y="47925"/>
                  <a:pt x="1905932" y="47353"/>
                  <a:pt x="1908504" y="45639"/>
                </a:cubicBezTo>
                <a:cubicBezTo>
                  <a:pt x="1916314" y="44877"/>
                  <a:pt x="1923268" y="43639"/>
                  <a:pt x="1926411" y="40591"/>
                </a:cubicBezTo>
                <a:cubicBezTo>
                  <a:pt x="1930411" y="40495"/>
                  <a:pt x="1930221" y="38305"/>
                  <a:pt x="1932126" y="37162"/>
                </a:cubicBezTo>
                <a:cubicBezTo>
                  <a:pt x="1933078" y="32399"/>
                  <a:pt x="1923744" y="36495"/>
                  <a:pt x="1925268" y="31256"/>
                </a:cubicBezTo>
                <a:cubicBezTo>
                  <a:pt x="1924982" y="26494"/>
                  <a:pt x="1930316" y="24589"/>
                  <a:pt x="1930030" y="19826"/>
                </a:cubicBezTo>
                <a:cubicBezTo>
                  <a:pt x="1928506" y="16683"/>
                  <a:pt x="1921839" y="18016"/>
                  <a:pt x="1922982" y="12587"/>
                </a:cubicBezTo>
                <a:cubicBezTo>
                  <a:pt x="1918981" y="11158"/>
                  <a:pt x="1909552" y="14302"/>
                  <a:pt x="1906504" y="12016"/>
                </a:cubicBezTo>
                <a:cubicBezTo>
                  <a:pt x="1911076" y="11254"/>
                  <a:pt x="1912314" y="7920"/>
                  <a:pt x="1914123" y="6967"/>
                </a:cubicBezTo>
                <a:cubicBezTo>
                  <a:pt x="1917648" y="5253"/>
                  <a:pt x="1926220" y="6682"/>
                  <a:pt x="1923744" y="1633"/>
                </a:cubicBezTo>
                <a:cubicBezTo>
                  <a:pt x="1921458" y="-1986"/>
                  <a:pt x="1913933" y="1443"/>
                  <a:pt x="1909456" y="2110"/>
                </a:cubicBezTo>
                <a:cubicBezTo>
                  <a:pt x="1900598" y="3443"/>
                  <a:pt x="1893645" y="5348"/>
                  <a:pt x="1889359" y="6110"/>
                </a:cubicBezTo>
                <a:cubicBezTo>
                  <a:pt x="1878405" y="7920"/>
                  <a:pt x="1861641" y="9444"/>
                  <a:pt x="1854973" y="10587"/>
                </a:cubicBezTo>
                <a:cubicBezTo>
                  <a:pt x="1852687" y="10968"/>
                  <a:pt x="1854211" y="11539"/>
                  <a:pt x="1853068" y="12206"/>
                </a:cubicBezTo>
                <a:cubicBezTo>
                  <a:pt x="1847925" y="15254"/>
                  <a:pt x="1849925" y="12206"/>
                  <a:pt x="1846877" y="11635"/>
                </a:cubicBezTo>
                <a:cubicBezTo>
                  <a:pt x="1845258" y="11349"/>
                  <a:pt x="1842591" y="12492"/>
                  <a:pt x="1840781" y="12397"/>
                </a:cubicBezTo>
                <a:cubicBezTo>
                  <a:pt x="1831637" y="12111"/>
                  <a:pt x="1828208" y="12587"/>
                  <a:pt x="1822588" y="14778"/>
                </a:cubicBezTo>
                <a:cubicBezTo>
                  <a:pt x="1818302" y="14587"/>
                  <a:pt x="1816397" y="12206"/>
                  <a:pt x="1810111" y="13730"/>
                </a:cubicBezTo>
                <a:cubicBezTo>
                  <a:pt x="1805062" y="14206"/>
                  <a:pt x="1804110" y="16683"/>
                  <a:pt x="1800300" y="17731"/>
                </a:cubicBezTo>
                <a:cubicBezTo>
                  <a:pt x="1797442" y="16778"/>
                  <a:pt x="1793918" y="16302"/>
                  <a:pt x="1791727" y="14778"/>
                </a:cubicBezTo>
                <a:cubicBezTo>
                  <a:pt x="1786965" y="14778"/>
                  <a:pt x="1788108" y="16969"/>
                  <a:pt x="1783917" y="18493"/>
                </a:cubicBezTo>
                <a:cubicBezTo>
                  <a:pt x="1784107" y="18397"/>
                  <a:pt x="1781726" y="17064"/>
                  <a:pt x="1779726" y="17731"/>
                </a:cubicBezTo>
                <a:cubicBezTo>
                  <a:pt x="1778678" y="18016"/>
                  <a:pt x="1778011" y="20302"/>
                  <a:pt x="1776011" y="20969"/>
                </a:cubicBezTo>
                <a:cubicBezTo>
                  <a:pt x="1777154" y="20588"/>
                  <a:pt x="1774297" y="19921"/>
                  <a:pt x="1773820" y="19921"/>
                </a:cubicBezTo>
                <a:cubicBezTo>
                  <a:pt x="1771344" y="19826"/>
                  <a:pt x="1769153" y="21350"/>
                  <a:pt x="1767915" y="22017"/>
                </a:cubicBezTo>
                <a:cubicBezTo>
                  <a:pt x="1766581" y="22779"/>
                  <a:pt x="1765152" y="22969"/>
                  <a:pt x="1764010" y="23922"/>
                </a:cubicBezTo>
                <a:cubicBezTo>
                  <a:pt x="1759152" y="21731"/>
                  <a:pt x="1748293" y="24017"/>
                  <a:pt x="1743436" y="23922"/>
                </a:cubicBezTo>
                <a:cubicBezTo>
                  <a:pt x="1740578" y="23827"/>
                  <a:pt x="1736577" y="22398"/>
                  <a:pt x="1732958" y="22588"/>
                </a:cubicBezTo>
                <a:cubicBezTo>
                  <a:pt x="1732768" y="22588"/>
                  <a:pt x="1731434" y="24303"/>
                  <a:pt x="1729053" y="24398"/>
                </a:cubicBezTo>
                <a:cubicBezTo>
                  <a:pt x="1726481" y="24493"/>
                  <a:pt x="1725910" y="23731"/>
                  <a:pt x="1722862" y="23827"/>
                </a:cubicBezTo>
                <a:cubicBezTo>
                  <a:pt x="1718575" y="23922"/>
                  <a:pt x="1713813" y="25351"/>
                  <a:pt x="1708669" y="25636"/>
                </a:cubicBezTo>
                <a:cubicBezTo>
                  <a:pt x="1704383" y="27732"/>
                  <a:pt x="1702478" y="30970"/>
                  <a:pt x="1697144" y="32590"/>
                </a:cubicBezTo>
                <a:cubicBezTo>
                  <a:pt x="1698668" y="27351"/>
                  <a:pt x="1692381" y="28875"/>
                  <a:pt x="1690286" y="26684"/>
                </a:cubicBezTo>
                <a:cubicBezTo>
                  <a:pt x="1684190" y="26113"/>
                  <a:pt x="1677046" y="29732"/>
                  <a:pt x="1670188" y="30685"/>
                </a:cubicBezTo>
                <a:cubicBezTo>
                  <a:pt x="1667712" y="30970"/>
                  <a:pt x="1665807" y="30113"/>
                  <a:pt x="1661902" y="30399"/>
                </a:cubicBezTo>
                <a:cubicBezTo>
                  <a:pt x="1644947" y="31637"/>
                  <a:pt x="1627612" y="36304"/>
                  <a:pt x="1620944" y="31637"/>
                </a:cubicBezTo>
                <a:cubicBezTo>
                  <a:pt x="1612943" y="32304"/>
                  <a:pt x="1615419" y="38114"/>
                  <a:pt x="1607419" y="38781"/>
                </a:cubicBezTo>
                <a:cubicBezTo>
                  <a:pt x="1593607" y="39638"/>
                  <a:pt x="1581987" y="35828"/>
                  <a:pt x="1570843" y="42210"/>
                </a:cubicBezTo>
                <a:cubicBezTo>
                  <a:pt x="1560175" y="39924"/>
                  <a:pt x="1552936" y="43829"/>
                  <a:pt x="1540172" y="43448"/>
                </a:cubicBezTo>
                <a:cubicBezTo>
                  <a:pt x="1539886" y="44591"/>
                  <a:pt x="1538648" y="45258"/>
                  <a:pt x="1536267" y="45258"/>
                </a:cubicBezTo>
                <a:cubicBezTo>
                  <a:pt x="1533695" y="46972"/>
                  <a:pt x="1532743" y="49354"/>
                  <a:pt x="1528647" y="50306"/>
                </a:cubicBezTo>
                <a:cubicBezTo>
                  <a:pt x="1527409" y="47449"/>
                  <a:pt x="1517788" y="50687"/>
                  <a:pt x="1516455" y="51925"/>
                </a:cubicBezTo>
                <a:cubicBezTo>
                  <a:pt x="1516264" y="50211"/>
                  <a:pt x="1512740" y="51163"/>
                  <a:pt x="1512073" y="49830"/>
                </a:cubicBezTo>
                <a:cubicBezTo>
                  <a:pt x="1509502" y="50116"/>
                  <a:pt x="1509025" y="48496"/>
                  <a:pt x="1505787" y="49258"/>
                </a:cubicBezTo>
                <a:cubicBezTo>
                  <a:pt x="1498072" y="51735"/>
                  <a:pt x="1492547" y="51259"/>
                  <a:pt x="1487594" y="51640"/>
                </a:cubicBezTo>
                <a:cubicBezTo>
                  <a:pt x="1484737" y="51830"/>
                  <a:pt x="1483403" y="53545"/>
                  <a:pt x="1481689" y="53735"/>
                </a:cubicBezTo>
                <a:cubicBezTo>
                  <a:pt x="1482165" y="53640"/>
                  <a:pt x="1480355" y="52687"/>
                  <a:pt x="1479498" y="52687"/>
                </a:cubicBezTo>
                <a:cubicBezTo>
                  <a:pt x="1469020" y="52306"/>
                  <a:pt x="1456066" y="56688"/>
                  <a:pt x="1451304" y="57736"/>
                </a:cubicBezTo>
                <a:cubicBezTo>
                  <a:pt x="1446541" y="58783"/>
                  <a:pt x="1441969" y="59355"/>
                  <a:pt x="1437112" y="59545"/>
                </a:cubicBezTo>
                <a:cubicBezTo>
                  <a:pt x="1429206" y="59831"/>
                  <a:pt x="1428063" y="60498"/>
                  <a:pt x="1420919" y="61641"/>
                </a:cubicBezTo>
                <a:cubicBezTo>
                  <a:pt x="1417681" y="62212"/>
                  <a:pt x="1414061" y="62689"/>
                  <a:pt x="1410823" y="62974"/>
                </a:cubicBezTo>
                <a:cubicBezTo>
                  <a:pt x="1402822" y="63546"/>
                  <a:pt x="1404441" y="63070"/>
                  <a:pt x="1400726" y="64308"/>
                </a:cubicBezTo>
                <a:cubicBezTo>
                  <a:pt x="1394249" y="66499"/>
                  <a:pt x="1388439" y="64594"/>
                  <a:pt x="1384343" y="65070"/>
                </a:cubicBezTo>
                <a:cubicBezTo>
                  <a:pt x="1380628" y="65451"/>
                  <a:pt x="1378342" y="67261"/>
                  <a:pt x="1374342" y="67737"/>
                </a:cubicBezTo>
                <a:cubicBezTo>
                  <a:pt x="1371675" y="68023"/>
                  <a:pt x="1370151" y="67165"/>
                  <a:pt x="1366055" y="67451"/>
                </a:cubicBezTo>
                <a:cubicBezTo>
                  <a:pt x="1337385" y="69737"/>
                  <a:pt x="1298237" y="77167"/>
                  <a:pt x="1272996" y="79548"/>
                </a:cubicBezTo>
                <a:cubicBezTo>
                  <a:pt x="1271948" y="79643"/>
                  <a:pt x="1270329" y="78500"/>
                  <a:pt x="1270805" y="78500"/>
                </a:cubicBezTo>
                <a:cubicBezTo>
                  <a:pt x="1267757" y="78881"/>
                  <a:pt x="1266805" y="80119"/>
                  <a:pt x="1264900" y="80596"/>
                </a:cubicBezTo>
                <a:cubicBezTo>
                  <a:pt x="1256422" y="82691"/>
                  <a:pt x="1251088" y="80977"/>
                  <a:pt x="1246516" y="81643"/>
                </a:cubicBezTo>
                <a:cubicBezTo>
                  <a:pt x="1243659" y="82024"/>
                  <a:pt x="1242992" y="83548"/>
                  <a:pt x="1238611" y="84025"/>
                </a:cubicBezTo>
                <a:cubicBezTo>
                  <a:pt x="1234801" y="84406"/>
                  <a:pt x="1233943" y="83548"/>
                  <a:pt x="1230324" y="83739"/>
                </a:cubicBezTo>
                <a:cubicBezTo>
                  <a:pt x="1213084" y="84787"/>
                  <a:pt x="1194986" y="89454"/>
                  <a:pt x="1177746" y="90597"/>
                </a:cubicBezTo>
                <a:cubicBezTo>
                  <a:pt x="1173650" y="90883"/>
                  <a:pt x="1171459" y="90121"/>
                  <a:pt x="1167459" y="90597"/>
                </a:cubicBezTo>
                <a:cubicBezTo>
                  <a:pt x="1165078" y="90883"/>
                  <a:pt x="1163268" y="92216"/>
                  <a:pt x="1159553" y="92978"/>
                </a:cubicBezTo>
                <a:cubicBezTo>
                  <a:pt x="1150885" y="94693"/>
                  <a:pt x="1145932" y="93454"/>
                  <a:pt x="1141170" y="94026"/>
                </a:cubicBezTo>
                <a:cubicBezTo>
                  <a:pt x="1138312" y="94407"/>
                  <a:pt x="1134121" y="96312"/>
                  <a:pt x="1131169" y="96693"/>
                </a:cubicBezTo>
                <a:cubicBezTo>
                  <a:pt x="1126978" y="97169"/>
                  <a:pt x="1124406" y="96121"/>
                  <a:pt x="1120882" y="96693"/>
                </a:cubicBezTo>
                <a:cubicBezTo>
                  <a:pt x="1118215" y="97074"/>
                  <a:pt x="1116976" y="98407"/>
                  <a:pt x="1112976" y="99074"/>
                </a:cubicBezTo>
                <a:cubicBezTo>
                  <a:pt x="1103356" y="100693"/>
                  <a:pt x="1092973" y="100598"/>
                  <a:pt x="1082496" y="101646"/>
                </a:cubicBezTo>
                <a:cubicBezTo>
                  <a:pt x="1072304" y="102694"/>
                  <a:pt x="1060207" y="103837"/>
                  <a:pt x="1050111" y="105837"/>
                </a:cubicBezTo>
                <a:cubicBezTo>
                  <a:pt x="1046491" y="106599"/>
                  <a:pt x="1045729" y="107742"/>
                  <a:pt x="1042205" y="108218"/>
                </a:cubicBezTo>
                <a:cubicBezTo>
                  <a:pt x="1039347" y="108599"/>
                  <a:pt x="1038300" y="107266"/>
                  <a:pt x="1033918" y="107932"/>
                </a:cubicBezTo>
                <a:cubicBezTo>
                  <a:pt x="1031251" y="108313"/>
                  <a:pt x="1030013" y="109552"/>
                  <a:pt x="1026013" y="110314"/>
                </a:cubicBezTo>
                <a:cubicBezTo>
                  <a:pt x="1011249" y="112981"/>
                  <a:pt x="994199" y="113457"/>
                  <a:pt x="979435" y="116314"/>
                </a:cubicBezTo>
                <a:cubicBezTo>
                  <a:pt x="975816" y="117076"/>
                  <a:pt x="974959" y="118315"/>
                  <a:pt x="971530" y="118696"/>
                </a:cubicBezTo>
                <a:cubicBezTo>
                  <a:pt x="969148" y="118981"/>
                  <a:pt x="968291" y="118029"/>
                  <a:pt x="965243" y="118124"/>
                </a:cubicBezTo>
                <a:cubicBezTo>
                  <a:pt x="956956" y="118505"/>
                  <a:pt x="953813" y="120601"/>
                  <a:pt x="949241" y="121553"/>
                </a:cubicBezTo>
                <a:cubicBezTo>
                  <a:pt x="931239" y="125077"/>
                  <a:pt x="910665" y="125935"/>
                  <a:pt x="890567" y="129173"/>
                </a:cubicBezTo>
                <a:cubicBezTo>
                  <a:pt x="888091" y="129554"/>
                  <a:pt x="887805" y="130697"/>
                  <a:pt x="884662" y="131269"/>
                </a:cubicBezTo>
                <a:cubicBezTo>
                  <a:pt x="871326" y="133840"/>
                  <a:pt x="858087" y="133745"/>
                  <a:pt x="846181" y="136222"/>
                </a:cubicBezTo>
                <a:cubicBezTo>
                  <a:pt x="843609" y="136793"/>
                  <a:pt x="843514" y="137746"/>
                  <a:pt x="840275" y="138317"/>
                </a:cubicBezTo>
                <a:cubicBezTo>
                  <a:pt x="834370" y="139365"/>
                  <a:pt x="826273" y="139555"/>
                  <a:pt x="820082" y="140984"/>
                </a:cubicBezTo>
                <a:cubicBezTo>
                  <a:pt x="817606" y="141556"/>
                  <a:pt x="815605" y="142889"/>
                  <a:pt x="814176" y="143080"/>
                </a:cubicBezTo>
                <a:cubicBezTo>
                  <a:pt x="811510" y="143461"/>
                  <a:pt x="811224" y="141937"/>
                  <a:pt x="807985" y="142508"/>
                </a:cubicBezTo>
                <a:cubicBezTo>
                  <a:pt x="805033" y="143080"/>
                  <a:pt x="804556" y="144508"/>
                  <a:pt x="800080" y="144889"/>
                </a:cubicBezTo>
                <a:cubicBezTo>
                  <a:pt x="796460" y="145270"/>
                  <a:pt x="790078" y="143365"/>
                  <a:pt x="785792" y="145366"/>
                </a:cubicBezTo>
                <a:cubicBezTo>
                  <a:pt x="782458" y="145842"/>
                  <a:pt x="785125" y="149176"/>
                  <a:pt x="782268" y="149842"/>
                </a:cubicBezTo>
                <a:cubicBezTo>
                  <a:pt x="774267" y="145556"/>
                  <a:pt x="763408" y="150414"/>
                  <a:pt x="753788" y="152224"/>
                </a:cubicBezTo>
                <a:cubicBezTo>
                  <a:pt x="749121" y="153081"/>
                  <a:pt x="742072" y="153367"/>
                  <a:pt x="737595" y="154319"/>
                </a:cubicBezTo>
                <a:cubicBezTo>
                  <a:pt x="730928" y="155748"/>
                  <a:pt x="731690" y="155748"/>
                  <a:pt x="727499" y="155653"/>
                </a:cubicBezTo>
                <a:cubicBezTo>
                  <a:pt x="717784" y="155367"/>
                  <a:pt x="701305" y="158415"/>
                  <a:pt x="693114" y="160129"/>
                </a:cubicBezTo>
                <a:cubicBezTo>
                  <a:pt x="691114" y="160510"/>
                  <a:pt x="690923" y="161558"/>
                  <a:pt x="689209" y="162034"/>
                </a:cubicBezTo>
                <a:cubicBezTo>
                  <a:pt x="682351" y="163939"/>
                  <a:pt x="679017" y="162511"/>
                  <a:pt x="674921" y="162511"/>
                </a:cubicBezTo>
                <a:cubicBezTo>
                  <a:pt x="667396" y="162606"/>
                  <a:pt x="667777" y="162987"/>
                  <a:pt x="664824" y="163844"/>
                </a:cubicBezTo>
                <a:cubicBezTo>
                  <a:pt x="663015" y="164416"/>
                  <a:pt x="660824" y="162987"/>
                  <a:pt x="660634" y="163082"/>
                </a:cubicBezTo>
                <a:cubicBezTo>
                  <a:pt x="656252" y="163749"/>
                  <a:pt x="653585" y="165463"/>
                  <a:pt x="650632" y="165749"/>
                </a:cubicBezTo>
                <a:cubicBezTo>
                  <a:pt x="649108" y="165940"/>
                  <a:pt x="648537" y="164701"/>
                  <a:pt x="648441" y="164701"/>
                </a:cubicBezTo>
                <a:cubicBezTo>
                  <a:pt x="645489" y="164797"/>
                  <a:pt x="641964" y="166987"/>
                  <a:pt x="638440" y="167368"/>
                </a:cubicBezTo>
                <a:cubicBezTo>
                  <a:pt x="635964" y="167654"/>
                  <a:pt x="635392" y="166606"/>
                  <a:pt x="632249" y="166797"/>
                </a:cubicBezTo>
                <a:cubicBezTo>
                  <a:pt x="619295" y="167749"/>
                  <a:pt x="607198" y="170416"/>
                  <a:pt x="593768" y="171750"/>
                </a:cubicBezTo>
                <a:cubicBezTo>
                  <a:pt x="591387" y="172036"/>
                  <a:pt x="590529" y="171083"/>
                  <a:pt x="587577" y="171178"/>
                </a:cubicBezTo>
                <a:cubicBezTo>
                  <a:pt x="581862" y="171369"/>
                  <a:pt x="574432" y="172417"/>
                  <a:pt x="569384" y="173560"/>
                </a:cubicBezTo>
                <a:cubicBezTo>
                  <a:pt x="561669" y="175274"/>
                  <a:pt x="560431" y="175179"/>
                  <a:pt x="553192" y="175655"/>
                </a:cubicBezTo>
                <a:cubicBezTo>
                  <a:pt x="541381" y="176417"/>
                  <a:pt x="527950" y="180322"/>
                  <a:pt x="520997" y="181180"/>
                </a:cubicBezTo>
                <a:cubicBezTo>
                  <a:pt x="517568" y="181561"/>
                  <a:pt x="510996" y="177941"/>
                  <a:pt x="508519" y="180132"/>
                </a:cubicBezTo>
                <a:cubicBezTo>
                  <a:pt x="502995" y="184894"/>
                  <a:pt x="476992" y="184228"/>
                  <a:pt x="472134" y="184894"/>
                </a:cubicBezTo>
                <a:cubicBezTo>
                  <a:pt x="468609" y="185371"/>
                  <a:pt x="467371" y="186323"/>
                  <a:pt x="464228" y="187276"/>
                </a:cubicBezTo>
                <a:cubicBezTo>
                  <a:pt x="457275" y="189276"/>
                  <a:pt x="456894" y="188704"/>
                  <a:pt x="454131" y="188609"/>
                </a:cubicBezTo>
                <a:cubicBezTo>
                  <a:pt x="447845" y="188419"/>
                  <a:pt x="447940" y="190800"/>
                  <a:pt x="442130" y="191467"/>
                </a:cubicBezTo>
                <a:cubicBezTo>
                  <a:pt x="439463" y="191752"/>
                  <a:pt x="437939" y="190800"/>
                  <a:pt x="433843" y="191181"/>
                </a:cubicBezTo>
                <a:cubicBezTo>
                  <a:pt x="425366" y="192038"/>
                  <a:pt x="412698" y="194134"/>
                  <a:pt x="407554" y="194610"/>
                </a:cubicBezTo>
                <a:cubicBezTo>
                  <a:pt x="406411" y="194705"/>
                  <a:pt x="404982" y="193562"/>
                  <a:pt x="405363" y="193562"/>
                </a:cubicBezTo>
                <a:cubicBezTo>
                  <a:pt x="401649" y="193943"/>
                  <a:pt x="395457" y="197467"/>
                  <a:pt x="393362" y="196515"/>
                </a:cubicBezTo>
                <a:cubicBezTo>
                  <a:pt x="389361" y="194515"/>
                  <a:pt x="390885" y="196991"/>
                  <a:pt x="385266" y="197563"/>
                </a:cubicBezTo>
                <a:cubicBezTo>
                  <a:pt x="382599" y="197848"/>
                  <a:pt x="381075" y="196991"/>
                  <a:pt x="376979" y="197277"/>
                </a:cubicBezTo>
                <a:cubicBezTo>
                  <a:pt x="366501" y="198134"/>
                  <a:pt x="355643" y="200801"/>
                  <a:pt x="344594" y="201468"/>
                </a:cubicBezTo>
                <a:cubicBezTo>
                  <a:pt x="340879" y="201658"/>
                  <a:pt x="339831" y="200706"/>
                  <a:pt x="336307" y="201182"/>
                </a:cubicBezTo>
                <a:cubicBezTo>
                  <a:pt x="333545" y="201563"/>
                  <a:pt x="332593" y="202992"/>
                  <a:pt x="328401" y="203563"/>
                </a:cubicBezTo>
                <a:cubicBezTo>
                  <a:pt x="320877" y="204516"/>
                  <a:pt x="322115" y="202706"/>
                  <a:pt x="320305" y="204611"/>
                </a:cubicBezTo>
                <a:cubicBezTo>
                  <a:pt x="319638" y="205278"/>
                  <a:pt x="313638" y="206802"/>
                  <a:pt x="312400" y="206992"/>
                </a:cubicBezTo>
                <a:cubicBezTo>
                  <a:pt x="313066" y="206897"/>
                  <a:pt x="310971" y="205945"/>
                  <a:pt x="310209" y="205945"/>
                </a:cubicBezTo>
                <a:cubicBezTo>
                  <a:pt x="302589" y="205659"/>
                  <a:pt x="290968" y="207850"/>
                  <a:pt x="283920" y="209374"/>
                </a:cubicBezTo>
                <a:cubicBezTo>
                  <a:pt x="276205" y="210993"/>
                  <a:pt x="275157" y="210993"/>
                  <a:pt x="267727" y="211469"/>
                </a:cubicBezTo>
                <a:cubicBezTo>
                  <a:pt x="262870" y="211755"/>
                  <a:pt x="256107" y="212898"/>
                  <a:pt x="249534" y="213850"/>
                </a:cubicBezTo>
                <a:cubicBezTo>
                  <a:pt x="243724" y="214708"/>
                  <a:pt x="238485" y="216708"/>
                  <a:pt x="237533" y="216803"/>
                </a:cubicBezTo>
                <a:cubicBezTo>
                  <a:pt x="236485" y="216898"/>
                  <a:pt x="236295" y="215089"/>
                  <a:pt x="233342" y="215946"/>
                </a:cubicBezTo>
                <a:cubicBezTo>
                  <a:pt x="230008" y="216898"/>
                  <a:pt x="228675" y="219089"/>
                  <a:pt x="225531" y="219661"/>
                </a:cubicBezTo>
                <a:cubicBezTo>
                  <a:pt x="223436" y="220042"/>
                  <a:pt x="222102" y="218994"/>
                  <a:pt x="219340" y="219089"/>
                </a:cubicBezTo>
                <a:cubicBezTo>
                  <a:pt x="211053" y="219470"/>
                  <a:pt x="207910" y="221661"/>
                  <a:pt x="203338" y="222518"/>
                </a:cubicBezTo>
                <a:cubicBezTo>
                  <a:pt x="197433" y="223661"/>
                  <a:pt x="190765" y="223852"/>
                  <a:pt x="185145" y="224899"/>
                </a:cubicBezTo>
                <a:cubicBezTo>
                  <a:pt x="182574" y="225376"/>
                  <a:pt x="182478" y="226423"/>
                  <a:pt x="179240" y="226995"/>
                </a:cubicBezTo>
                <a:cubicBezTo>
                  <a:pt x="172382" y="228233"/>
                  <a:pt x="165524" y="228614"/>
                  <a:pt x="159047" y="229662"/>
                </a:cubicBezTo>
                <a:cubicBezTo>
                  <a:pt x="154856" y="230329"/>
                  <a:pt x="151046" y="232424"/>
                  <a:pt x="146855" y="231281"/>
                </a:cubicBezTo>
                <a:cubicBezTo>
                  <a:pt x="145236" y="233853"/>
                  <a:pt x="140854" y="235091"/>
                  <a:pt x="135044" y="235567"/>
                </a:cubicBezTo>
                <a:cubicBezTo>
                  <a:pt x="131234" y="235853"/>
                  <a:pt x="128186" y="235567"/>
                  <a:pt x="126662" y="233948"/>
                </a:cubicBezTo>
                <a:cubicBezTo>
                  <a:pt x="114660" y="236901"/>
                  <a:pt x="101230" y="239377"/>
                  <a:pt x="94658" y="240806"/>
                </a:cubicBezTo>
                <a:cubicBezTo>
                  <a:pt x="88657" y="242140"/>
                  <a:pt x="86943" y="242806"/>
                  <a:pt x="84657" y="243473"/>
                </a:cubicBezTo>
                <a:cubicBezTo>
                  <a:pt x="83418" y="243854"/>
                  <a:pt x="81799" y="243568"/>
                  <a:pt x="80656" y="244045"/>
                </a:cubicBezTo>
                <a:cubicBezTo>
                  <a:pt x="78465" y="244902"/>
                  <a:pt x="77132" y="247093"/>
                  <a:pt x="74941" y="247474"/>
                </a:cubicBezTo>
                <a:cubicBezTo>
                  <a:pt x="74179" y="247569"/>
                  <a:pt x="73417" y="245664"/>
                  <a:pt x="70750" y="246712"/>
                </a:cubicBezTo>
                <a:cubicBezTo>
                  <a:pt x="69988" y="246997"/>
                  <a:pt x="67988" y="249379"/>
                  <a:pt x="67035" y="249950"/>
                </a:cubicBezTo>
                <a:cubicBezTo>
                  <a:pt x="62368" y="252331"/>
                  <a:pt x="57987" y="252331"/>
                  <a:pt x="55224" y="254236"/>
                </a:cubicBezTo>
                <a:cubicBezTo>
                  <a:pt x="53986" y="255094"/>
                  <a:pt x="53986" y="257094"/>
                  <a:pt x="51510" y="257475"/>
                </a:cubicBezTo>
                <a:cubicBezTo>
                  <a:pt x="54081" y="260809"/>
                  <a:pt x="51700" y="263952"/>
                  <a:pt x="52843" y="268143"/>
                </a:cubicBezTo>
                <a:cubicBezTo>
                  <a:pt x="54081" y="272715"/>
                  <a:pt x="56463" y="275572"/>
                  <a:pt x="54272" y="280144"/>
                </a:cubicBezTo>
                <a:cubicBezTo>
                  <a:pt x="53224" y="283954"/>
                  <a:pt x="58653" y="282335"/>
                  <a:pt x="58939" y="284907"/>
                </a:cubicBezTo>
                <a:cubicBezTo>
                  <a:pt x="56177" y="285669"/>
                  <a:pt x="56939" y="288145"/>
                  <a:pt x="55415" y="289479"/>
                </a:cubicBezTo>
                <a:cubicBezTo>
                  <a:pt x="50652" y="293575"/>
                  <a:pt x="40842" y="293670"/>
                  <a:pt x="33698" y="296337"/>
                </a:cubicBezTo>
                <a:cubicBezTo>
                  <a:pt x="32936" y="296623"/>
                  <a:pt x="30936" y="299099"/>
                  <a:pt x="29983" y="299575"/>
                </a:cubicBezTo>
                <a:cubicBezTo>
                  <a:pt x="27507" y="300814"/>
                  <a:pt x="22458" y="299766"/>
                  <a:pt x="24268" y="303004"/>
                </a:cubicBezTo>
                <a:cubicBezTo>
                  <a:pt x="24173" y="307481"/>
                  <a:pt x="34365" y="303195"/>
                  <a:pt x="31317" y="310243"/>
                </a:cubicBezTo>
                <a:cubicBezTo>
                  <a:pt x="29697" y="311672"/>
                  <a:pt x="26554" y="314339"/>
                  <a:pt x="23697" y="315292"/>
                </a:cubicBezTo>
                <a:cubicBezTo>
                  <a:pt x="20458" y="316339"/>
                  <a:pt x="20458" y="313196"/>
                  <a:pt x="17601" y="316054"/>
                </a:cubicBezTo>
                <a:cubicBezTo>
                  <a:pt x="17505" y="316149"/>
                  <a:pt x="11600" y="318244"/>
                  <a:pt x="11695" y="318149"/>
                </a:cubicBezTo>
                <a:cubicBezTo>
                  <a:pt x="5599" y="319959"/>
                  <a:pt x="-1164" y="320626"/>
                  <a:pt x="170" y="325102"/>
                </a:cubicBezTo>
                <a:cubicBezTo>
                  <a:pt x="8552" y="322435"/>
                  <a:pt x="12648" y="326436"/>
                  <a:pt x="18839" y="326722"/>
                </a:cubicBezTo>
                <a:cubicBezTo>
                  <a:pt x="22649" y="326912"/>
                  <a:pt x="26459" y="324626"/>
                  <a:pt x="31126" y="326436"/>
                </a:cubicBezTo>
                <a:cubicBezTo>
                  <a:pt x="31412" y="329103"/>
                  <a:pt x="25792" y="328817"/>
                  <a:pt x="27697" y="332246"/>
                </a:cubicBezTo>
                <a:cubicBezTo>
                  <a:pt x="35317" y="332056"/>
                  <a:pt x="48271" y="327388"/>
                  <a:pt x="50271" y="332056"/>
                </a:cubicBezTo>
                <a:cubicBezTo>
                  <a:pt x="46842" y="333675"/>
                  <a:pt x="44747" y="336056"/>
                  <a:pt x="40651" y="337390"/>
                </a:cubicBezTo>
                <a:cubicBezTo>
                  <a:pt x="40556" y="339390"/>
                  <a:pt x="41985" y="342247"/>
                  <a:pt x="39318" y="343009"/>
                </a:cubicBezTo>
                <a:cubicBezTo>
                  <a:pt x="33031" y="343867"/>
                  <a:pt x="33698" y="344343"/>
                  <a:pt x="29316" y="345676"/>
                </a:cubicBezTo>
                <a:cubicBezTo>
                  <a:pt x="27697" y="346153"/>
                  <a:pt x="28078" y="347010"/>
                  <a:pt x="27411" y="347296"/>
                </a:cubicBezTo>
                <a:cubicBezTo>
                  <a:pt x="24744" y="348439"/>
                  <a:pt x="16648" y="348915"/>
                  <a:pt x="17791" y="352630"/>
                </a:cubicBezTo>
                <a:cubicBezTo>
                  <a:pt x="25602" y="354535"/>
                  <a:pt x="30840" y="349867"/>
                  <a:pt x="34174" y="351868"/>
                </a:cubicBezTo>
                <a:cubicBezTo>
                  <a:pt x="34746" y="352249"/>
                  <a:pt x="37508" y="351106"/>
                  <a:pt x="38270" y="351296"/>
                </a:cubicBezTo>
                <a:cubicBezTo>
                  <a:pt x="39318" y="351677"/>
                  <a:pt x="39413" y="353487"/>
                  <a:pt x="40651" y="353677"/>
                </a:cubicBezTo>
                <a:cubicBezTo>
                  <a:pt x="42461" y="353963"/>
                  <a:pt x="47033" y="349963"/>
                  <a:pt x="46842" y="354249"/>
                </a:cubicBezTo>
                <a:cubicBezTo>
                  <a:pt x="47128" y="356916"/>
                  <a:pt x="47509" y="359583"/>
                  <a:pt x="47795" y="362250"/>
                </a:cubicBezTo>
                <a:cubicBezTo>
                  <a:pt x="41413" y="363298"/>
                  <a:pt x="35793" y="364726"/>
                  <a:pt x="36270" y="369203"/>
                </a:cubicBezTo>
                <a:cubicBezTo>
                  <a:pt x="40746" y="371584"/>
                  <a:pt x="48366" y="369489"/>
                  <a:pt x="54843" y="369489"/>
                </a:cubicBezTo>
                <a:cubicBezTo>
                  <a:pt x="56653" y="369489"/>
                  <a:pt x="57606" y="370441"/>
                  <a:pt x="59034" y="370251"/>
                </a:cubicBezTo>
                <a:cubicBezTo>
                  <a:pt x="60749" y="370060"/>
                  <a:pt x="60844" y="371299"/>
                  <a:pt x="61225" y="371299"/>
                </a:cubicBezTo>
                <a:cubicBezTo>
                  <a:pt x="63511" y="371299"/>
                  <a:pt x="65607" y="367965"/>
                  <a:pt x="67321" y="370537"/>
                </a:cubicBezTo>
                <a:cubicBezTo>
                  <a:pt x="67607" y="372727"/>
                  <a:pt x="67893" y="375013"/>
                  <a:pt x="68178" y="377204"/>
                </a:cubicBezTo>
                <a:cubicBezTo>
                  <a:pt x="65130" y="378157"/>
                  <a:pt x="61035" y="377490"/>
                  <a:pt x="58082" y="378538"/>
                </a:cubicBezTo>
                <a:cubicBezTo>
                  <a:pt x="57320" y="378823"/>
                  <a:pt x="55320" y="381300"/>
                  <a:pt x="54367" y="381776"/>
                </a:cubicBezTo>
                <a:cubicBezTo>
                  <a:pt x="52748" y="382633"/>
                  <a:pt x="49700" y="383395"/>
                  <a:pt x="48462" y="383872"/>
                </a:cubicBezTo>
                <a:cubicBezTo>
                  <a:pt x="39699" y="387110"/>
                  <a:pt x="27697" y="388063"/>
                  <a:pt x="22935" y="393968"/>
                </a:cubicBezTo>
                <a:cubicBezTo>
                  <a:pt x="31793" y="392920"/>
                  <a:pt x="37317" y="389587"/>
                  <a:pt x="43318" y="392635"/>
                </a:cubicBezTo>
                <a:cubicBezTo>
                  <a:pt x="44271" y="394921"/>
                  <a:pt x="38651" y="394730"/>
                  <a:pt x="40556" y="398159"/>
                </a:cubicBezTo>
                <a:cubicBezTo>
                  <a:pt x="52367" y="395873"/>
                  <a:pt x="53891" y="399969"/>
                  <a:pt x="51795" y="406160"/>
                </a:cubicBezTo>
                <a:cubicBezTo>
                  <a:pt x="55891" y="407113"/>
                  <a:pt x="67035" y="403017"/>
                  <a:pt x="70464" y="407779"/>
                </a:cubicBezTo>
                <a:cubicBezTo>
                  <a:pt x="69893" y="410446"/>
                  <a:pt x="66559" y="411685"/>
                  <a:pt x="67226" y="414923"/>
                </a:cubicBezTo>
                <a:cubicBezTo>
                  <a:pt x="66273" y="416828"/>
                  <a:pt x="61320" y="415876"/>
                  <a:pt x="59320" y="417304"/>
                </a:cubicBezTo>
                <a:cubicBezTo>
                  <a:pt x="58844" y="417590"/>
                  <a:pt x="59796" y="419495"/>
                  <a:pt x="59606" y="419971"/>
                </a:cubicBezTo>
                <a:cubicBezTo>
                  <a:pt x="58939" y="422829"/>
                  <a:pt x="53034" y="421876"/>
                  <a:pt x="53986" y="424734"/>
                </a:cubicBezTo>
                <a:cubicBezTo>
                  <a:pt x="60844" y="424258"/>
                  <a:pt x="71322" y="420638"/>
                  <a:pt x="70655" y="426639"/>
                </a:cubicBezTo>
                <a:cubicBezTo>
                  <a:pt x="70845" y="429592"/>
                  <a:pt x="64940" y="429782"/>
                  <a:pt x="63035" y="431687"/>
                </a:cubicBezTo>
                <a:cubicBezTo>
                  <a:pt x="62178" y="432544"/>
                  <a:pt x="64083" y="434735"/>
                  <a:pt x="63511" y="435688"/>
                </a:cubicBezTo>
                <a:cubicBezTo>
                  <a:pt x="63035" y="436545"/>
                  <a:pt x="57320" y="436450"/>
                  <a:pt x="59796" y="438831"/>
                </a:cubicBezTo>
                <a:cubicBezTo>
                  <a:pt x="60654" y="441498"/>
                  <a:pt x="68750" y="437974"/>
                  <a:pt x="68369" y="441784"/>
                </a:cubicBezTo>
                <a:cubicBezTo>
                  <a:pt x="65321" y="443974"/>
                  <a:pt x="70274" y="445308"/>
                  <a:pt x="71226" y="448165"/>
                </a:cubicBezTo>
                <a:cubicBezTo>
                  <a:pt x="72179" y="451118"/>
                  <a:pt x="71512" y="453785"/>
                  <a:pt x="72369" y="457500"/>
                </a:cubicBezTo>
                <a:cubicBezTo>
                  <a:pt x="72846" y="459595"/>
                  <a:pt x="77608" y="457881"/>
                  <a:pt x="76941" y="460929"/>
                </a:cubicBezTo>
                <a:cubicBezTo>
                  <a:pt x="71893" y="461405"/>
                  <a:pt x="68655" y="462739"/>
                  <a:pt x="67131" y="464929"/>
                </a:cubicBezTo>
                <a:cubicBezTo>
                  <a:pt x="72084" y="463691"/>
                  <a:pt x="74465" y="464453"/>
                  <a:pt x="75513" y="466549"/>
                </a:cubicBezTo>
                <a:cubicBezTo>
                  <a:pt x="75417" y="466263"/>
                  <a:pt x="71703" y="468358"/>
                  <a:pt x="71607" y="468358"/>
                </a:cubicBezTo>
                <a:cubicBezTo>
                  <a:pt x="70655" y="470168"/>
                  <a:pt x="73131" y="471692"/>
                  <a:pt x="74084" y="472073"/>
                </a:cubicBezTo>
                <a:cubicBezTo>
                  <a:pt x="76560" y="473026"/>
                  <a:pt x="74846" y="477883"/>
                  <a:pt x="76941" y="478455"/>
                </a:cubicBezTo>
                <a:cubicBezTo>
                  <a:pt x="76656" y="481693"/>
                  <a:pt x="74370" y="483884"/>
                  <a:pt x="76084" y="488075"/>
                </a:cubicBezTo>
                <a:cubicBezTo>
                  <a:pt x="79132" y="489790"/>
                  <a:pt x="86276" y="487599"/>
                  <a:pt x="86943" y="490933"/>
                </a:cubicBezTo>
                <a:cubicBezTo>
                  <a:pt x="84276" y="491314"/>
                  <a:pt x="81513" y="491599"/>
                  <a:pt x="78846" y="491980"/>
                </a:cubicBezTo>
                <a:cubicBezTo>
                  <a:pt x="80466" y="496933"/>
                  <a:pt x="79037" y="500458"/>
                  <a:pt x="73893" y="502077"/>
                </a:cubicBezTo>
                <a:cubicBezTo>
                  <a:pt x="74179" y="504744"/>
                  <a:pt x="74560" y="507411"/>
                  <a:pt x="74846" y="510078"/>
                </a:cubicBezTo>
                <a:cubicBezTo>
                  <a:pt x="68083" y="511411"/>
                  <a:pt x="62273" y="513126"/>
                  <a:pt x="59130" y="516174"/>
                </a:cubicBezTo>
                <a:cubicBezTo>
                  <a:pt x="68750" y="514269"/>
                  <a:pt x="77037" y="513507"/>
                  <a:pt x="76179" y="520746"/>
                </a:cubicBezTo>
                <a:cubicBezTo>
                  <a:pt x="81513" y="521508"/>
                  <a:pt x="82561" y="514078"/>
                  <a:pt x="86181" y="518079"/>
                </a:cubicBezTo>
                <a:cubicBezTo>
                  <a:pt x="79037" y="520936"/>
                  <a:pt x="72750" y="524080"/>
                  <a:pt x="73322" y="530652"/>
                </a:cubicBezTo>
                <a:cubicBezTo>
                  <a:pt x="76370" y="530461"/>
                  <a:pt x="80751" y="529223"/>
                  <a:pt x="81609" y="530938"/>
                </a:cubicBezTo>
                <a:cubicBezTo>
                  <a:pt x="80275" y="533224"/>
                  <a:pt x="78180" y="535414"/>
                  <a:pt x="75989" y="535700"/>
                </a:cubicBezTo>
                <a:cubicBezTo>
                  <a:pt x="75608" y="535795"/>
                  <a:pt x="72369" y="535319"/>
                  <a:pt x="73798" y="534652"/>
                </a:cubicBezTo>
                <a:cubicBezTo>
                  <a:pt x="70274" y="536462"/>
                  <a:pt x="68464" y="537700"/>
                  <a:pt x="66369" y="541034"/>
                </a:cubicBezTo>
                <a:cubicBezTo>
                  <a:pt x="73227" y="540653"/>
                  <a:pt x="78751" y="539605"/>
                  <a:pt x="84752" y="539986"/>
                </a:cubicBezTo>
                <a:cubicBezTo>
                  <a:pt x="87514" y="540177"/>
                  <a:pt x="90372" y="541796"/>
                  <a:pt x="93134" y="541606"/>
                </a:cubicBezTo>
                <a:cubicBezTo>
                  <a:pt x="93515" y="541606"/>
                  <a:pt x="94563" y="539796"/>
                  <a:pt x="97039" y="539796"/>
                </a:cubicBezTo>
                <a:cubicBezTo>
                  <a:pt x="102087" y="539605"/>
                  <a:pt x="107517" y="540844"/>
                  <a:pt x="113232" y="537700"/>
                </a:cubicBezTo>
                <a:cubicBezTo>
                  <a:pt x="114851" y="534938"/>
                  <a:pt x="106659" y="533986"/>
                  <a:pt x="112565" y="532366"/>
                </a:cubicBezTo>
                <a:cubicBezTo>
                  <a:pt x="120852" y="532176"/>
                  <a:pt x="133901" y="527794"/>
                  <a:pt x="139044" y="530271"/>
                </a:cubicBezTo>
                <a:cubicBezTo>
                  <a:pt x="138473" y="535033"/>
                  <a:pt x="136187" y="538939"/>
                  <a:pt x="132282" y="541987"/>
                </a:cubicBezTo>
                <a:cubicBezTo>
                  <a:pt x="124090" y="544082"/>
                  <a:pt x="121614" y="541320"/>
                  <a:pt x="113898" y="543034"/>
                </a:cubicBezTo>
                <a:cubicBezTo>
                  <a:pt x="107802" y="545606"/>
                  <a:pt x="104659" y="547130"/>
                  <a:pt x="100087" y="547511"/>
                </a:cubicBezTo>
                <a:cubicBezTo>
                  <a:pt x="98087" y="547702"/>
                  <a:pt x="98658" y="546463"/>
                  <a:pt x="97896" y="546463"/>
                </a:cubicBezTo>
                <a:cubicBezTo>
                  <a:pt x="92372" y="545987"/>
                  <a:pt x="87609" y="547511"/>
                  <a:pt x="83609" y="546940"/>
                </a:cubicBezTo>
                <a:cubicBezTo>
                  <a:pt x="82180" y="546749"/>
                  <a:pt x="81609" y="544844"/>
                  <a:pt x="79227" y="544844"/>
                </a:cubicBezTo>
                <a:cubicBezTo>
                  <a:pt x="79513" y="544844"/>
                  <a:pt x="77227" y="546559"/>
                  <a:pt x="75322" y="546654"/>
                </a:cubicBezTo>
                <a:cubicBezTo>
                  <a:pt x="74751" y="546654"/>
                  <a:pt x="71988" y="544463"/>
                  <a:pt x="69131" y="546082"/>
                </a:cubicBezTo>
                <a:cubicBezTo>
                  <a:pt x="65797" y="549035"/>
                  <a:pt x="71607" y="549130"/>
                  <a:pt x="71988" y="552464"/>
                </a:cubicBezTo>
                <a:cubicBezTo>
                  <a:pt x="72179" y="554179"/>
                  <a:pt x="69512" y="554655"/>
                  <a:pt x="70464" y="556750"/>
                </a:cubicBezTo>
                <a:cubicBezTo>
                  <a:pt x="72465" y="556941"/>
                  <a:pt x="73417" y="558179"/>
                  <a:pt x="74846" y="558941"/>
                </a:cubicBezTo>
                <a:cubicBezTo>
                  <a:pt x="76656" y="559798"/>
                  <a:pt x="79799" y="559608"/>
                  <a:pt x="79418" y="562370"/>
                </a:cubicBezTo>
                <a:cubicBezTo>
                  <a:pt x="76751" y="564085"/>
                  <a:pt x="71988" y="564656"/>
                  <a:pt x="69512" y="566371"/>
                </a:cubicBezTo>
                <a:cubicBezTo>
                  <a:pt x="69417" y="567228"/>
                  <a:pt x="70083" y="568180"/>
                  <a:pt x="69798" y="569038"/>
                </a:cubicBezTo>
                <a:cubicBezTo>
                  <a:pt x="69417" y="570466"/>
                  <a:pt x="68559" y="569800"/>
                  <a:pt x="67893" y="570657"/>
                </a:cubicBezTo>
                <a:cubicBezTo>
                  <a:pt x="67321" y="571419"/>
                  <a:pt x="65035" y="573038"/>
                  <a:pt x="64178" y="573800"/>
                </a:cubicBezTo>
                <a:cubicBezTo>
                  <a:pt x="62940" y="574848"/>
                  <a:pt x="61892" y="575991"/>
                  <a:pt x="60463" y="577039"/>
                </a:cubicBezTo>
                <a:cubicBezTo>
                  <a:pt x="63511" y="577420"/>
                  <a:pt x="70750" y="574086"/>
                  <a:pt x="70750" y="577039"/>
                </a:cubicBezTo>
                <a:cubicBezTo>
                  <a:pt x="64273" y="583801"/>
                  <a:pt x="66845" y="593612"/>
                  <a:pt x="69321" y="598851"/>
                </a:cubicBezTo>
                <a:cubicBezTo>
                  <a:pt x="69417" y="600946"/>
                  <a:pt x="64273" y="600565"/>
                  <a:pt x="65797" y="603328"/>
                </a:cubicBezTo>
                <a:cubicBezTo>
                  <a:pt x="72465" y="605518"/>
                  <a:pt x="80466" y="606471"/>
                  <a:pt x="88848" y="607138"/>
                </a:cubicBezTo>
                <a:cubicBezTo>
                  <a:pt x="91229" y="601708"/>
                  <a:pt x="79799" y="608090"/>
                  <a:pt x="82085" y="602566"/>
                </a:cubicBezTo>
                <a:cubicBezTo>
                  <a:pt x="90467" y="603328"/>
                  <a:pt x="88943" y="599232"/>
                  <a:pt x="91705" y="597232"/>
                </a:cubicBezTo>
                <a:cubicBezTo>
                  <a:pt x="92277" y="598756"/>
                  <a:pt x="95039" y="598279"/>
                  <a:pt x="97992" y="597803"/>
                </a:cubicBezTo>
                <a:cubicBezTo>
                  <a:pt x="98754" y="600280"/>
                  <a:pt x="96087" y="601042"/>
                  <a:pt x="96658" y="603423"/>
                </a:cubicBezTo>
                <a:cubicBezTo>
                  <a:pt x="101230" y="602470"/>
                  <a:pt x="104278" y="602756"/>
                  <a:pt x="105040" y="605042"/>
                </a:cubicBezTo>
                <a:cubicBezTo>
                  <a:pt x="101897" y="605614"/>
                  <a:pt x="97992" y="605804"/>
                  <a:pt x="99325" y="608471"/>
                </a:cubicBezTo>
                <a:cubicBezTo>
                  <a:pt x="103421" y="607138"/>
                  <a:pt x="112851" y="608376"/>
                  <a:pt x="113327" y="605328"/>
                </a:cubicBezTo>
                <a:cubicBezTo>
                  <a:pt x="109707" y="605423"/>
                  <a:pt x="108469" y="603613"/>
                  <a:pt x="108660" y="600565"/>
                </a:cubicBezTo>
                <a:cubicBezTo>
                  <a:pt x="117518" y="599422"/>
                  <a:pt x="127519" y="598946"/>
                  <a:pt x="130567" y="595041"/>
                </a:cubicBezTo>
                <a:cubicBezTo>
                  <a:pt x="135234" y="596374"/>
                  <a:pt x="128376" y="598660"/>
                  <a:pt x="133044" y="598756"/>
                </a:cubicBezTo>
                <a:cubicBezTo>
                  <a:pt x="133901" y="601423"/>
                  <a:pt x="138759" y="600756"/>
                  <a:pt x="141616" y="601708"/>
                </a:cubicBezTo>
                <a:cubicBezTo>
                  <a:pt x="139902" y="599708"/>
                  <a:pt x="144950" y="595422"/>
                  <a:pt x="145331" y="598565"/>
                </a:cubicBezTo>
                <a:cubicBezTo>
                  <a:pt x="143807" y="606757"/>
                  <a:pt x="155904" y="603232"/>
                  <a:pt x="158761" y="607614"/>
                </a:cubicBezTo>
                <a:cubicBezTo>
                  <a:pt x="157237" y="609424"/>
                  <a:pt x="156570" y="611519"/>
                  <a:pt x="157523" y="614567"/>
                </a:cubicBezTo>
                <a:cubicBezTo>
                  <a:pt x="146664" y="617139"/>
                  <a:pt x="134282" y="620187"/>
                  <a:pt x="129043" y="616948"/>
                </a:cubicBezTo>
                <a:cubicBezTo>
                  <a:pt x="128567" y="616663"/>
                  <a:pt x="123709" y="617615"/>
                  <a:pt x="122947" y="617710"/>
                </a:cubicBezTo>
                <a:cubicBezTo>
                  <a:pt x="121137" y="617901"/>
                  <a:pt x="121233" y="616663"/>
                  <a:pt x="120756" y="616663"/>
                </a:cubicBezTo>
                <a:cubicBezTo>
                  <a:pt x="111612" y="616472"/>
                  <a:pt x="104278" y="619234"/>
                  <a:pt x="100182" y="616663"/>
                </a:cubicBezTo>
                <a:cubicBezTo>
                  <a:pt x="99135" y="615996"/>
                  <a:pt x="97611" y="618282"/>
                  <a:pt x="98277" y="618282"/>
                </a:cubicBezTo>
                <a:cubicBezTo>
                  <a:pt x="95610" y="618377"/>
                  <a:pt x="95229" y="617520"/>
                  <a:pt x="92086" y="617710"/>
                </a:cubicBezTo>
                <a:cubicBezTo>
                  <a:pt x="88276" y="617996"/>
                  <a:pt x="84180" y="618949"/>
                  <a:pt x="79894" y="619330"/>
                </a:cubicBezTo>
                <a:cubicBezTo>
                  <a:pt x="76560" y="619615"/>
                  <a:pt x="68369" y="617425"/>
                  <a:pt x="67893" y="622282"/>
                </a:cubicBezTo>
                <a:cubicBezTo>
                  <a:pt x="73893" y="623044"/>
                  <a:pt x="80751" y="623044"/>
                  <a:pt x="88467" y="622282"/>
                </a:cubicBezTo>
                <a:cubicBezTo>
                  <a:pt x="89229" y="624092"/>
                  <a:pt x="92086" y="624092"/>
                  <a:pt x="93039" y="625711"/>
                </a:cubicBezTo>
                <a:cubicBezTo>
                  <a:pt x="111231" y="624854"/>
                  <a:pt x="122090" y="630188"/>
                  <a:pt x="140759" y="629045"/>
                </a:cubicBezTo>
                <a:cubicBezTo>
                  <a:pt x="146093" y="631522"/>
                  <a:pt x="150189" y="632950"/>
                  <a:pt x="157618" y="632284"/>
                </a:cubicBezTo>
                <a:cubicBezTo>
                  <a:pt x="159237" y="632093"/>
                  <a:pt x="159618" y="633331"/>
                  <a:pt x="159809" y="633331"/>
                </a:cubicBezTo>
                <a:cubicBezTo>
                  <a:pt x="162476" y="633236"/>
                  <a:pt x="165238" y="632379"/>
                  <a:pt x="167905" y="632284"/>
                </a:cubicBezTo>
                <a:cubicBezTo>
                  <a:pt x="171429" y="632093"/>
                  <a:pt x="172858" y="633141"/>
                  <a:pt x="176192" y="632569"/>
                </a:cubicBezTo>
                <a:cubicBezTo>
                  <a:pt x="179907" y="631903"/>
                  <a:pt x="181431" y="630188"/>
                  <a:pt x="184002" y="628855"/>
                </a:cubicBezTo>
                <a:cubicBezTo>
                  <a:pt x="187908" y="628950"/>
                  <a:pt x="188098" y="632188"/>
                  <a:pt x="194480" y="630188"/>
                </a:cubicBezTo>
                <a:cubicBezTo>
                  <a:pt x="200957" y="629998"/>
                  <a:pt x="198576" y="625521"/>
                  <a:pt x="206291" y="625902"/>
                </a:cubicBezTo>
                <a:cubicBezTo>
                  <a:pt x="212101" y="625330"/>
                  <a:pt x="210482" y="631141"/>
                  <a:pt x="217054" y="629902"/>
                </a:cubicBezTo>
                <a:cubicBezTo>
                  <a:pt x="229627" y="628950"/>
                  <a:pt x="233913" y="623997"/>
                  <a:pt x="247058" y="623330"/>
                </a:cubicBezTo>
                <a:cubicBezTo>
                  <a:pt x="252773" y="618663"/>
                  <a:pt x="254868" y="612091"/>
                  <a:pt x="266013" y="609995"/>
                </a:cubicBezTo>
                <a:cubicBezTo>
                  <a:pt x="272680" y="613900"/>
                  <a:pt x="264203" y="618377"/>
                  <a:pt x="265632" y="623616"/>
                </a:cubicBezTo>
                <a:cubicBezTo>
                  <a:pt x="277443" y="622282"/>
                  <a:pt x="284777" y="618758"/>
                  <a:pt x="297826" y="618091"/>
                </a:cubicBezTo>
                <a:cubicBezTo>
                  <a:pt x="302398" y="615710"/>
                  <a:pt x="304398" y="611995"/>
                  <a:pt x="309351" y="611138"/>
                </a:cubicBezTo>
                <a:cubicBezTo>
                  <a:pt x="311637" y="610757"/>
                  <a:pt x="310209" y="610090"/>
                  <a:pt x="311256" y="609519"/>
                </a:cubicBezTo>
                <a:cubicBezTo>
                  <a:pt x="317638" y="606185"/>
                  <a:pt x="318876" y="608471"/>
                  <a:pt x="323544" y="609233"/>
                </a:cubicBezTo>
                <a:cubicBezTo>
                  <a:pt x="326592" y="609805"/>
                  <a:pt x="328782" y="609138"/>
                  <a:pt x="331830" y="609519"/>
                </a:cubicBezTo>
                <a:cubicBezTo>
                  <a:pt x="329735" y="611805"/>
                  <a:pt x="329926" y="613138"/>
                  <a:pt x="332497" y="614853"/>
                </a:cubicBezTo>
                <a:cubicBezTo>
                  <a:pt x="339165" y="613900"/>
                  <a:pt x="339736" y="610090"/>
                  <a:pt x="348404" y="610090"/>
                </a:cubicBezTo>
                <a:cubicBezTo>
                  <a:pt x="351166" y="608090"/>
                  <a:pt x="350976" y="604661"/>
                  <a:pt x="353643" y="602661"/>
                </a:cubicBezTo>
                <a:cubicBezTo>
                  <a:pt x="358881" y="602089"/>
                  <a:pt x="358215" y="606566"/>
                  <a:pt x="358691" y="610090"/>
                </a:cubicBezTo>
                <a:cubicBezTo>
                  <a:pt x="365073" y="610090"/>
                  <a:pt x="369740" y="608090"/>
                  <a:pt x="370693" y="607138"/>
                </a:cubicBezTo>
                <a:cubicBezTo>
                  <a:pt x="372598" y="605137"/>
                  <a:pt x="382980" y="607900"/>
                  <a:pt x="380694" y="604471"/>
                </a:cubicBezTo>
                <a:cubicBezTo>
                  <a:pt x="374217" y="601613"/>
                  <a:pt x="383170" y="595708"/>
                  <a:pt x="392028" y="596184"/>
                </a:cubicBezTo>
                <a:cubicBezTo>
                  <a:pt x="392124" y="599994"/>
                  <a:pt x="399172" y="597898"/>
                  <a:pt x="397077" y="603613"/>
                </a:cubicBezTo>
                <a:cubicBezTo>
                  <a:pt x="409174" y="605518"/>
                  <a:pt x="416508" y="595612"/>
                  <a:pt x="429271" y="598089"/>
                </a:cubicBezTo>
                <a:cubicBezTo>
                  <a:pt x="431938" y="596946"/>
                  <a:pt x="428985" y="592945"/>
                  <a:pt x="432700" y="592279"/>
                </a:cubicBezTo>
                <a:cubicBezTo>
                  <a:pt x="436701" y="590469"/>
                  <a:pt x="440320" y="588469"/>
                  <a:pt x="444321" y="586659"/>
                </a:cubicBezTo>
                <a:cubicBezTo>
                  <a:pt x="447654" y="587230"/>
                  <a:pt x="444702" y="593231"/>
                  <a:pt x="451083" y="591231"/>
                </a:cubicBezTo>
                <a:cubicBezTo>
                  <a:pt x="449940" y="583611"/>
                  <a:pt x="447369" y="575229"/>
                  <a:pt x="459275" y="573895"/>
                </a:cubicBezTo>
                <a:cubicBezTo>
                  <a:pt x="463752" y="579801"/>
                  <a:pt x="462132" y="588659"/>
                  <a:pt x="465657" y="591993"/>
                </a:cubicBezTo>
                <a:cubicBezTo>
                  <a:pt x="476039" y="590659"/>
                  <a:pt x="481563" y="589707"/>
                  <a:pt x="485754" y="587992"/>
                </a:cubicBezTo>
                <a:cubicBezTo>
                  <a:pt x="492898" y="581420"/>
                  <a:pt x="498327" y="574086"/>
                  <a:pt x="510234" y="569895"/>
                </a:cubicBezTo>
                <a:cubicBezTo>
                  <a:pt x="509567" y="574943"/>
                  <a:pt x="509948" y="580563"/>
                  <a:pt x="505757" y="583992"/>
                </a:cubicBezTo>
                <a:cubicBezTo>
                  <a:pt x="513853" y="583801"/>
                  <a:pt x="516806" y="577229"/>
                  <a:pt x="523759" y="580277"/>
                </a:cubicBezTo>
                <a:cubicBezTo>
                  <a:pt x="523950" y="577229"/>
                  <a:pt x="527855" y="577801"/>
                  <a:pt x="529379" y="575515"/>
                </a:cubicBezTo>
                <a:cubicBezTo>
                  <a:pt x="529855" y="574848"/>
                  <a:pt x="524617" y="571609"/>
                  <a:pt x="530903" y="571228"/>
                </a:cubicBezTo>
                <a:cubicBezTo>
                  <a:pt x="536713" y="571609"/>
                  <a:pt x="535951" y="568657"/>
                  <a:pt x="540809" y="568561"/>
                </a:cubicBezTo>
                <a:cubicBezTo>
                  <a:pt x="536618" y="571990"/>
                  <a:pt x="543000" y="572848"/>
                  <a:pt x="541952" y="577896"/>
                </a:cubicBezTo>
                <a:cubicBezTo>
                  <a:pt x="546048" y="577324"/>
                  <a:pt x="550048" y="576848"/>
                  <a:pt x="554144" y="576277"/>
                </a:cubicBezTo>
                <a:cubicBezTo>
                  <a:pt x="556621" y="570562"/>
                  <a:pt x="563860" y="568085"/>
                  <a:pt x="569194" y="564847"/>
                </a:cubicBezTo>
                <a:cubicBezTo>
                  <a:pt x="570622" y="563989"/>
                  <a:pt x="571099" y="562656"/>
                  <a:pt x="572908" y="561608"/>
                </a:cubicBezTo>
                <a:cubicBezTo>
                  <a:pt x="575099" y="560465"/>
                  <a:pt x="576909" y="559513"/>
                  <a:pt x="580814" y="559227"/>
                </a:cubicBezTo>
                <a:cubicBezTo>
                  <a:pt x="581576" y="564180"/>
                  <a:pt x="572623" y="564370"/>
                  <a:pt x="576051" y="570657"/>
                </a:cubicBezTo>
                <a:cubicBezTo>
                  <a:pt x="584624" y="570276"/>
                  <a:pt x="587101" y="566847"/>
                  <a:pt x="593959" y="565609"/>
                </a:cubicBezTo>
                <a:cubicBezTo>
                  <a:pt x="596245" y="562656"/>
                  <a:pt x="605008" y="566847"/>
                  <a:pt x="605770" y="561322"/>
                </a:cubicBezTo>
                <a:cubicBezTo>
                  <a:pt x="600436" y="561227"/>
                  <a:pt x="602626" y="557798"/>
                  <a:pt x="599197" y="558084"/>
                </a:cubicBezTo>
                <a:cubicBezTo>
                  <a:pt x="594340" y="558560"/>
                  <a:pt x="589577" y="554655"/>
                  <a:pt x="582719" y="557512"/>
                </a:cubicBezTo>
                <a:cubicBezTo>
                  <a:pt x="582338" y="554845"/>
                  <a:pt x="577004" y="556560"/>
                  <a:pt x="578052" y="552750"/>
                </a:cubicBezTo>
                <a:cubicBezTo>
                  <a:pt x="577766" y="549892"/>
                  <a:pt x="581004" y="547321"/>
                  <a:pt x="581481" y="546940"/>
                </a:cubicBezTo>
                <a:cubicBezTo>
                  <a:pt x="581957" y="546463"/>
                  <a:pt x="584910" y="546940"/>
                  <a:pt x="585481" y="546368"/>
                </a:cubicBezTo>
                <a:cubicBezTo>
                  <a:pt x="586910" y="545130"/>
                  <a:pt x="584624" y="544368"/>
                  <a:pt x="587196" y="543415"/>
                </a:cubicBezTo>
                <a:cubicBezTo>
                  <a:pt x="586053" y="543796"/>
                  <a:pt x="591673" y="544177"/>
                  <a:pt x="593387" y="543987"/>
                </a:cubicBezTo>
                <a:cubicBezTo>
                  <a:pt x="596816" y="543511"/>
                  <a:pt x="598150" y="541606"/>
                  <a:pt x="601293" y="541606"/>
                </a:cubicBezTo>
                <a:cubicBezTo>
                  <a:pt x="601388" y="541606"/>
                  <a:pt x="604817" y="543511"/>
                  <a:pt x="605674" y="543701"/>
                </a:cubicBezTo>
                <a:cubicBezTo>
                  <a:pt x="608341" y="544368"/>
                  <a:pt x="611580" y="543130"/>
                  <a:pt x="612056" y="545606"/>
                </a:cubicBezTo>
                <a:cubicBezTo>
                  <a:pt x="602626" y="549607"/>
                  <a:pt x="614342" y="559036"/>
                  <a:pt x="610151" y="563418"/>
                </a:cubicBezTo>
                <a:cubicBezTo>
                  <a:pt x="615580" y="562751"/>
                  <a:pt x="620914" y="561989"/>
                  <a:pt x="626343" y="561322"/>
                </a:cubicBezTo>
                <a:cubicBezTo>
                  <a:pt x="625391" y="558370"/>
                  <a:pt x="626248" y="556274"/>
                  <a:pt x="629772" y="555417"/>
                </a:cubicBezTo>
                <a:cubicBezTo>
                  <a:pt x="632535" y="559417"/>
                  <a:pt x="637107" y="561894"/>
                  <a:pt x="646822" y="559989"/>
                </a:cubicBezTo>
                <a:cubicBezTo>
                  <a:pt x="647108" y="558084"/>
                  <a:pt x="651109" y="557893"/>
                  <a:pt x="652537" y="556560"/>
                </a:cubicBezTo>
                <a:cubicBezTo>
                  <a:pt x="653490" y="552274"/>
                  <a:pt x="648537" y="553131"/>
                  <a:pt x="649585" y="548845"/>
                </a:cubicBezTo>
                <a:cubicBezTo>
                  <a:pt x="657205" y="546749"/>
                  <a:pt x="665587" y="545035"/>
                  <a:pt x="675683" y="544082"/>
                </a:cubicBezTo>
                <a:cubicBezTo>
                  <a:pt x="676255" y="545035"/>
                  <a:pt x="677588" y="545416"/>
                  <a:pt x="679874" y="544844"/>
                </a:cubicBezTo>
                <a:cubicBezTo>
                  <a:pt x="683017" y="546559"/>
                  <a:pt x="684732" y="549511"/>
                  <a:pt x="686922" y="552083"/>
                </a:cubicBezTo>
                <a:cubicBezTo>
                  <a:pt x="696447" y="551321"/>
                  <a:pt x="702734" y="548940"/>
                  <a:pt x="708830" y="546559"/>
                </a:cubicBezTo>
                <a:cubicBezTo>
                  <a:pt x="709306" y="548654"/>
                  <a:pt x="709116" y="551226"/>
                  <a:pt x="713402" y="549988"/>
                </a:cubicBezTo>
                <a:cubicBezTo>
                  <a:pt x="716069" y="549226"/>
                  <a:pt x="710068" y="543225"/>
                  <a:pt x="716450" y="541415"/>
                </a:cubicBezTo>
                <a:cubicBezTo>
                  <a:pt x="719117" y="541034"/>
                  <a:pt x="721879" y="540748"/>
                  <a:pt x="724546" y="540367"/>
                </a:cubicBezTo>
                <a:cubicBezTo>
                  <a:pt x="723213" y="536843"/>
                  <a:pt x="731118" y="537796"/>
                  <a:pt x="734357" y="536367"/>
                </a:cubicBezTo>
                <a:cubicBezTo>
                  <a:pt x="735310" y="535986"/>
                  <a:pt x="737024" y="533795"/>
                  <a:pt x="738072" y="533224"/>
                </a:cubicBezTo>
                <a:cubicBezTo>
                  <a:pt x="739596" y="532366"/>
                  <a:pt x="741501" y="531414"/>
                  <a:pt x="742072" y="532652"/>
                </a:cubicBezTo>
                <a:cubicBezTo>
                  <a:pt x="744358" y="536653"/>
                  <a:pt x="737119" y="536081"/>
                  <a:pt x="736643" y="538748"/>
                </a:cubicBezTo>
                <a:cubicBezTo>
                  <a:pt x="731881" y="539701"/>
                  <a:pt x="739405" y="541987"/>
                  <a:pt x="739310" y="543796"/>
                </a:cubicBezTo>
                <a:cubicBezTo>
                  <a:pt x="750073" y="542844"/>
                  <a:pt x="745787" y="534462"/>
                  <a:pt x="752169" y="531319"/>
                </a:cubicBezTo>
                <a:cubicBezTo>
                  <a:pt x="755598" y="533319"/>
                  <a:pt x="756645" y="541796"/>
                  <a:pt x="753788" y="544654"/>
                </a:cubicBezTo>
                <a:cubicBezTo>
                  <a:pt x="763218" y="542939"/>
                  <a:pt x="761599" y="535986"/>
                  <a:pt x="771028" y="534271"/>
                </a:cubicBezTo>
                <a:cubicBezTo>
                  <a:pt x="774076" y="534081"/>
                  <a:pt x="778458" y="532843"/>
                  <a:pt x="779315" y="534557"/>
                </a:cubicBezTo>
                <a:cubicBezTo>
                  <a:pt x="787316" y="533890"/>
                  <a:pt x="784839" y="528080"/>
                  <a:pt x="792841" y="527413"/>
                </a:cubicBezTo>
                <a:cubicBezTo>
                  <a:pt x="795793" y="529318"/>
                  <a:pt x="798746" y="531223"/>
                  <a:pt x="798079" y="536176"/>
                </a:cubicBezTo>
                <a:cubicBezTo>
                  <a:pt x="791412" y="535891"/>
                  <a:pt x="795793" y="540939"/>
                  <a:pt x="790459" y="541225"/>
                </a:cubicBezTo>
                <a:cubicBezTo>
                  <a:pt x="792174" y="537605"/>
                  <a:pt x="785220" y="534176"/>
                  <a:pt x="783887" y="537986"/>
                </a:cubicBezTo>
                <a:cubicBezTo>
                  <a:pt x="787983" y="538462"/>
                  <a:pt x="778934" y="542939"/>
                  <a:pt x="783030" y="547606"/>
                </a:cubicBezTo>
                <a:cubicBezTo>
                  <a:pt x="777029" y="548464"/>
                  <a:pt x="770647" y="549035"/>
                  <a:pt x="771409" y="553226"/>
                </a:cubicBezTo>
                <a:cubicBezTo>
                  <a:pt x="777315" y="553036"/>
                  <a:pt x="778839" y="554750"/>
                  <a:pt x="781506" y="551893"/>
                </a:cubicBezTo>
                <a:cubicBezTo>
                  <a:pt x="782363" y="550940"/>
                  <a:pt x="784268" y="552845"/>
                  <a:pt x="783697" y="552940"/>
                </a:cubicBezTo>
                <a:cubicBezTo>
                  <a:pt x="787316" y="552369"/>
                  <a:pt x="786268" y="554179"/>
                  <a:pt x="789793" y="552178"/>
                </a:cubicBezTo>
                <a:cubicBezTo>
                  <a:pt x="791983" y="550940"/>
                  <a:pt x="792269" y="549321"/>
                  <a:pt x="793317" y="547702"/>
                </a:cubicBezTo>
                <a:cubicBezTo>
                  <a:pt x="789412" y="546940"/>
                  <a:pt x="787030" y="552559"/>
                  <a:pt x="785220" y="548749"/>
                </a:cubicBezTo>
                <a:cubicBezTo>
                  <a:pt x="785983" y="545416"/>
                  <a:pt x="792460" y="544749"/>
                  <a:pt x="796841" y="543225"/>
                </a:cubicBezTo>
                <a:cubicBezTo>
                  <a:pt x="796841" y="547225"/>
                  <a:pt x="802747" y="547511"/>
                  <a:pt x="805604" y="547511"/>
                </a:cubicBezTo>
                <a:cubicBezTo>
                  <a:pt x="811033" y="547511"/>
                  <a:pt x="809986" y="551702"/>
                  <a:pt x="816177" y="550178"/>
                </a:cubicBezTo>
                <a:cubicBezTo>
                  <a:pt x="817415" y="544749"/>
                  <a:pt x="807604" y="545701"/>
                  <a:pt x="813034" y="541129"/>
                </a:cubicBezTo>
                <a:cubicBezTo>
                  <a:pt x="807890" y="541701"/>
                  <a:pt x="803318" y="541606"/>
                  <a:pt x="800556" y="540082"/>
                </a:cubicBezTo>
                <a:cubicBezTo>
                  <a:pt x="808747" y="538272"/>
                  <a:pt x="806366" y="531223"/>
                  <a:pt x="813605" y="528937"/>
                </a:cubicBezTo>
                <a:cubicBezTo>
                  <a:pt x="818939" y="529699"/>
                  <a:pt x="822749" y="523603"/>
                  <a:pt x="825797" y="527318"/>
                </a:cubicBezTo>
                <a:cubicBezTo>
                  <a:pt x="825607" y="530176"/>
                  <a:pt x="818368" y="529509"/>
                  <a:pt x="818177" y="532366"/>
                </a:cubicBezTo>
                <a:cubicBezTo>
                  <a:pt x="820558" y="532271"/>
                  <a:pt x="820653" y="534176"/>
                  <a:pt x="820653" y="536081"/>
                </a:cubicBezTo>
                <a:cubicBezTo>
                  <a:pt x="828845" y="536748"/>
                  <a:pt x="825035" y="531509"/>
                  <a:pt x="830274" y="530747"/>
                </a:cubicBezTo>
                <a:cubicBezTo>
                  <a:pt x="826559" y="526937"/>
                  <a:pt x="830655" y="524746"/>
                  <a:pt x="831036" y="519793"/>
                </a:cubicBezTo>
                <a:cubicBezTo>
                  <a:pt x="837703" y="518079"/>
                  <a:pt x="840466" y="514364"/>
                  <a:pt x="846562" y="512364"/>
                </a:cubicBezTo>
                <a:cubicBezTo>
                  <a:pt x="847324" y="514174"/>
                  <a:pt x="850181" y="514174"/>
                  <a:pt x="851134" y="515793"/>
                </a:cubicBezTo>
                <a:cubicBezTo>
                  <a:pt x="852753" y="518555"/>
                  <a:pt x="845895" y="520746"/>
                  <a:pt x="853610" y="519508"/>
                </a:cubicBezTo>
                <a:cubicBezTo>
                  <a:pt x="856753" y="522937"/>
                  <a:pt x="862468" y="517317"/>
                  <a:pt x="865612" y="516555"/>
                </a:cubicBezTo>
                <a:cubicBezTo>
                  <a:pt x="864564" y="522841"/>
                  <a:pt x="876089" y="518365"/>
                  <a:pt x="876756" y="523222"/>
                </a:cubicBezTo>
                <a:cubicBezTo>
                  <a:pt x="877518" y="526556"/>
                  <a:pt x="874184" y="527794"/>
                  <a:pt x="871326" y="529318"/>
                </a:cubicBezTo>
                <a:cubicBezTo>
                  <a:pt x="871993" y="532557"/>
                  <a:pt x="872470" y="535700"/>
                  <a:pt x="868088" y="536462"/>
                </a:cubicBezTo>
                <a:cubicBezTo>
                  <a:pt x="867421" y="535510"/>
                  <a:pt x="863326" y="534367"/>
                  <a:pt x="861706" y="534557"/>
                </a:cubicBezTo>
                <a:cubicBezTo>
                  <a:pt x="861039" y="534652"/>
                  <a:pt x="858753" y="536176"/>
                  <a:pt x="859801" y="536176"/>
                </a:cubicBezTo>
                <a:cubicBezTo>
                  <a:pt x="855801" y="536081"/>
                  <a:pt x="854086" y="533224"/>
                  <a:pt x="849514" y="536176"/>
                </a:cubicBezTo>
                <a:cubicBezTo>
                  <a:pt x="849038" y="540463"/>
                  <a:pt x="856087" y="538367"/>
                  <a:pt x="854563" y="543606"/>
                </a:cubicBezTo>
                <a:cubicBezTo>
                  <a:pt x="861325" y="542749"/>
                  <a:pt x="868088" y="541891"/>
                  <a:pt x="874756" y="540939"/>
                </a:cubicBezTo>
                <a:cubicBezTo>
                  <a:pt x="879232" y="542463"/>
                  <a:pt x="893901" y="541034"/>
                  <a:pt x="892663" y="535891"/>
                </a:cubicBezTo>
                <a:cubicBezTo>
                  <a:pt x="895044" y="530461"/>
                  <a:pt x="883614" y="536843"/>
                  <a:pt x="885900" y="531319"/>
                </a:cubicBezTo>
                <a:cubicBezTo>
                  <a:pt x="889138" y="527699"/>
                  <a:pt x="902473" y="532843"/>
                  <a:pt x="906093" y="528652"/>
                </a:cubicBezTo>
                <a:cubicBezTo>
                  <a:pt x="903045" y="528271"/>
                  <a:pt x="900949" y="527223"/>
                  <a:pt x="899520" y="525413"/>
                </a:cubicBezTo>
                <a:cubicBezTo>
                  <a:pt x="901902" y="521984"/>
                  <a:pt x="907141" y="519984"/>
                  <a:pt x="904283" y="513983"/>
                </a:cubicBezTo>
                <a:cubicBezTo>
                  <a:pt x="909426" y="511602"/>
                  <a:pt x="927810" y="504839"/>
                  <a:pt x="930382" y="509221"/>
                </a:cubicBezTo>
                <a:cubicBezTo>
                  <a:pt x="931810" y="514078"/>
                  <a:pt x="922571" y="513793"/>
                  <a:pt x="925428" y="519317"/>
                </a:cubicBezTo>
                <a:cubicBezTo>
                  <a:pt x="926857" y="519793"/>
                  <a:pt x="931524" y="519889"/>
                  <a:pt x="931810" y="521222"/>
                </a:cubicBezTo>
                <a:cubicBezTo>
                  <a:pt x="931906" y="521508"/>
                  <a:pt x="928381" y="522841"/>
                  <a:pt x="930096" y="524175"/>
                </a:cubicBezTo>
                <a:cubicBezTo>
                  <a:pt x="930763" y="524651"/>
                  <a:pt x="937239" y="524080"/>
                  <a:pt x="938668" y="527128"/>
                </a:cubicBezTo>
                <a:cubicBezTo>
                  <a:pt x="939240" y="528366"/>
                  <a:pt x="938668" y="529890"/>
                  <a:pt x="939145" y="531128"/>
                </a:cubicBezTo>
                <a:cubicBezTo>
                  <a:pt x="946955" y="531128"/>
                  <a:pt x="959242" y="531509"/>
                  <a:pt x="963243" y="526651"/>
                </a:cubicBezTo>
                <a:cubicBezTo>
                  <a:pt x="962957" y="522460"/>
                  <a:pt x="956385" y="523699"/>
                  <a:pt x="958004" y="517888"/>
                </a:cubicBezTo>
                <a:cubicBezTo>
                  <a:pt x="962386" y="514555"/>
                  <a:pt x="973339" y="514459"/>
                  <a:pt x="974482" y="518460"/>
                </a:cubicBezTo>
                <a:cubicBezTo>
                  <a:pt x="970768" y="519031"/>
                  <a:pt x="974006" y="522079"/>
                  <a:pt x="973149" y="524080"/>
                </a:cubicBezTo>
                <a:cubicBezTo>
                  <a:pt x="972577" y="525223"/>
                  <a:pt x="967720" y="526175"/>
                  <a:pt x="969624" y="528556"/>
                </a:cubicBezTo>
                <a:cubicBezTo>
                  <a:pt x="978673" y="529128"/>
                  <a:pt x="987436" y="526747"/>
                  <a:pt x="991341" y="521698"/>
                </a:cubicBezTo>
                <a:cubicBezTo>
                  <a:pt x="987532" y="519603"/>
                  <a:pt x="986198" y="515317"/>
                  <a:pt x="984007" y="511792"/>
                </a:cubicBezTo>
                <a:cubicBezTo>
                  <a:pt x="990961" y="507887"/>
                  <a:pt x="993151" y="509030"/>
                  <a:pt x="1003914" y="506458"/>
                </a:cubicBezTo>
                <a:cubicBezTo>
                  <a:pt x="997438" y="512269"/>
                  <a:pt x="1010963" y="509030"/>
                  <a:pt x="1012868" y="512078"/>
                </a:cubicBezTo>
                <a:cubicBezTo>
                  <a:pt x="1013154" y="514269"/>
                  <a:pt x="1013439" y="516555"/>
                  <a:pt x="1013725" y="518746"/>
                </a:cubicBezTo>
                <a:cubicBezTo>
                  <a:pt x="1021631" y="521603"/>
                  <a:pt x="1041443" y="521127"/>
                  <a:pt x="1052492" y="516460"/>
                </a:cubicBezTo>
                <a:cubicBezTo>
                  <a:pt x="1056588" y="513126"/>
                  <a:pt x="1050968" y="512745"/>
                  <a:pt x="1051540" y="508459"/>
                </a:cubicBezTo>
                <a:cubicBezTo>
                  <a:pt x="1055159" y="506077"/>
                  <a:pt x="1059255" y="503887"/>
                  <a:pt x="1065256" y="502648"/>
                </a:cubicBezTo>
                <a:cubicBezTo>
                  <a:pt x="1070494" y="505982"/>
                  <a:pt x="1080019" y="505696"/>
                  <a:pt x="1080877" y="512840"/>
                </a:cubicBezTo>
                <a:cubicBezTo>
                  <a:pt x="1096879" y="512935"/>
                  <a:pt x="1117738" y="509602"/>
                  <a:pt x="1133455" y="505982"/>
                </a:cubicBezTo>
                <a:cubicBezTo>
                  <a:pt x="1135455" y="504458"/>
                  <a:pt x="1133455" y="500934"/>
                  <a:pt x="1139074" y="501220"/>
                </a:cubicBezTo>
                <a:cubicBezTo>
                  <a:pt x="1144313" y="501696"/>
                  <a:pt x="1147456" y="503887"/>
                  <a:pt x="1153743" y="503410"/>
                </a:cubicBezTo>
                <a:cubicBezTo>
                  <a:pt x="1158601" y="501410"/>
                  <a:pt x="1166602" y="502267"/>
                  <a:pt x="1173936" y="500743"/>
                </a:cubicBezTo>
                <a:cubicBezTo>
                  <a:pt x="1176508" y="500267"/>
                  <a:pt x="1176698" y="499315"/>
                  <a:pt x="1179841" y="498648"/>
                </a:cubicBezTo>
                <a:cubicBezTo>
                  <a:pt x="1185461" y="497505"/>
                  <a:pt x="1194415" y="497600"/>
                  <a:pt x="1193557" y="492838"/>
                </a:cubicBezTo>
                <a:cubicBezTo>
                  <a:pt x="1191938" y="490266"/>
                  <a:pt x="1184032" y="493219"/>
                  <a:pt x="1182889" y="490171"/>
                </a:cubicBezTo>
                <a:cubicBezTo>
                  <a:pt x="1188128" y="483694"/>
                  <a:pt x="1203463" y="482360"/>
                  <a:pt x="1214798" y="481979"/>
                </a:cubicBezTo>
                <a:cubicBezTo>
                  <a:pt x="1215846" y="485027"/>
                  <a:pt x="1218608" y="486551"/>
                  <a:pt x="1217941" y="491028"/>
                </a:cubicBezTo>
                <a:cubicBezTo>
                  <a:pt x="1230895" y="491123"/>
                  <a:pt x="1233277" y="485980"/>
                  <a:pt x="1241754" y="483884"/>
                </a:cubicBezTo>
                <a:cubicBezTo>
                  <a:pt x="1244135" y="486265"/>
                  <a:pt x="1247373" y="487885"/>
                  <a:pt x="1250612" y="489504"/>
                </a:cubicBezTo>
                <a:cubicBezTo>
                  <a:pt x="1262233" y="487694"/>
                  <a:pt x="1276520" y="487123"/>
                  <a:pt x="1284807" y="483694"/>
                </a:cubicBezTo>
                <a:cubicBezTo>
                  <a:pt x="1289379" y="480360"/>
                  <a:pt x="1280711" y="478455"/>
                  <a:pt x="1288045" y="476550"/>
                </a:cubicBezTo>
                <a:cubicBezTo>
                  <a:pt x="1293856" y="476931"/>
                  <a:pt x="1293094" y="473978"/>
                  <a:pt x="1298047" y="473883"/>
                </a:cubicBezTo>
                <a:cubicBezTo>
                  <a:pt x="1298618" y="474835"/>
                  <a:pt x="1299952" y="475216"/>
                  <a:pt x="1302238" y="474645"/>
                </a:cubicBezTo>
                <a:cubicBezTo>
                  <a:pt x="1300428" y="479122"/>
                  <a:pt x="1305857" y="477502"/>
                  <a:pt x="1306905" y="479407"/>
                </a:cubicBezTo>
                <a:cubicBezTo>
                  <a:pt x="1318144" y="477312"/>
                  <a:pt x="1329860" y="477217"/>
                  <a:pt x="1341290" y="474931"/>
                </a:cubicBezTo>
                <a:cubicBezTo>
                  <a:pt x="1344910" y="474169"/>
                  <a:pt x="1345672" y="473026"/>
                  <a:pt x="1349196" y="472549"/>
                </a:cubicBezTo>
                <a:cubicBezTo>
                  <a:pt x="1351958" y="472168"/>
                  <a:pt x="1353101" y="473502"/>
                  <a:pt x="1357483" y="472835"/>
                </a:cubicBezTo>
                <a:cubicBezTo>
                  <a:pt x="1360150" y="472454"/>
                  <a:pt x="1361388" y="471216"/>
                  <a:pt x="1365388" y="470454"/>
                </a:cubicBezTo>
                <a:cubicBezTo>
                  <a:pt x="1383581" y="467215"/>
                  <a:pt x="1404346" y="466453"/>
                  <a:pt x="1422062" y="463120"/>
                </a:cubicBezTo>
                <a:cubicBezTo>
                  <a:pt x="1424539" y="462643"/>
                  <a:pt x="1426539" y="461215"/>
                  <a:pt x="1427968" y="461024"/>
                </a:cubicBezTo>
                <a:cubicBezTo>
                  <a:pt x="1430444" y="460738"/>
                  <a:pt x="1432349" y="461500"/>
                  <a:pt x="1436254" y="461310"/>
                </a:cubicBezTo>
                <a:cubicBezTo>
                  <a:pt x="1442255" y="460929"/>
                  <a:pt x="1448446" y="459595"/>
                  <a:pt x="1454447" y="458929"/>
                </a:cubicBezTo>
                <a:cubicBezTo>
                  <a:pt x="1457209" y="458643"/>
                  <a:pt x="1458543" y="459595"/>
                  <a:pt x="1462734" y="459214"/>
                </a:cubicBezTo>
                <a:cubicBezTo>
                  <a:pt x="1470830" y="458357"/>
                  <a:pt x="1472544" y="456643"/>
                  <a:pt x="1478736" y="455785"/>
                </a:cubicBezTo>
                <a:cubicBezTo>
                  <a:pt x="1483308" y="455214"/>
                  <a:pt x="1488165" y="455881"/>
                  <a:pt x="1493023" y="455309"/>
                </a:cubicBezTo>
                <a:cubicBezTo>
                  <a:pt x="1502072" y="454261"/>
                  <a:pt x="1500167" y="453404"/>
                  <a:pt x="1505120" y="453690"/>
                </a:cubicBezTo>
                <a:cubicBezTo>
                  <a:pt x="1506835" y="453785"/>
                  <a:pt x="1509406" y="453023"/>
                  <a:pt x="1511216" y="452928"/>
                </a:cubicBezTo>
                <a:cubicBezTo>
                  <a:pt x="1539791" y="450261"/>
                  <a:pt x="1575986" y="443879"/>
                  <a:pt x="1598370" y="442927"/>
                </a:cubicBezTo>
                <a:cubicBezTo>
                  <a:pt x="1605323" y="442641"/>
                  <a:pt x="1611229" y="439974"/>
                  <a:pt x="1618468" y="438926"/>
                </a:cubicBezTo>
                <a:cubicBezTo>
                  <a:pt x="1622277" y="438355"/>
                  <a:pt x="1626469" y="439212"/>
                  <a:pt x="1630755" y="438640"/>
                </a:cubicBezTo>
                <a:cubicBezTo>
                  <a:pt x="1633041" y="438355"/>
                  <a:pt x="1633803" y="437212"/>
                  <a:pt x="1636660" y="436545"/>
                </a:cubicBezTo>
                <a:cubicBezTo>
                  <a:pt x="1645042" y="434640"/>
                  <a:pt x="1649043" y="433783"/>
                  <a:pt x="1654663" y="432830"/>
                </a:cubicBezTo>
                <a:cubicBezTo>
                  <a:pt x="1658758" y="432163"/>
                  <a:pt x="1662854" y="433116"/>
                  <a:pt x="1666950" y="432544"/>
                </a:cubicBezTo>
                <a:cubicBezTo>
                  <a:pt x="1669426" y="432163"/>
                  <a:pt x="1670950" y="430925"/>
                  <a:pt x="1674856" y="430163"/>
                </a:cubicBezTo>
                <a:cubicBezTo>
                  <a:pt x="1683333" y="428544"/>
                  <a:pt x="1692477" y="427972"/>
                  <a:pt x="1701144" y="426734"/>
                </a:cubicBezTo>
                <a:cubicBezTo>
                  <a:pt x="1703812" y="426353"/>
                  <a:pt x="1705050" y="425020"/>
                  <a:pt x="1709050" y="424353"/>
                </a:cubicBezTo>
                <a:cubicBezTo>
                  <a:pt x="1713051" y="423686"/>
                  <a:pt x="1717527" y="424543"/>
                  <a:pt x="1721338" y="424067"/>
                </a:cubicBezTo>
                <a:cubicBezTo>
                  <a:pt x="1738006" y="422353"/>
                  <a:pt x="1756009" y="420829"/>
                  <a:pt x="1769915" y="417781"/>
                </a:cubicBezTo>
                <a:cubicBezTo>
                  <a:pt x="1774297" y="416828"/>
                  <a:pt x="1779059" y="414256"/>
                  <a:pt x="1783726" y="413304"/>
                </a:cubicBezTo>
                <a:cubicBezTo>
                  <a:pt x="1788775" y="412256"/>
                  <a:pt x="1810301" y="408827"/>
                  <a:pt x="1809825" y="408541"/>
                </a:cubicBezTo>
                <a:cubicBezTo>
                  <a:pt x="1812777" y="409970"/>
                  <a:pt x="1818112" y="408732"/>
                  <a:pt x="1822112" y="408256"/>
                </a:cubicBezTo>
                <a:cubicBezTo>
                  <a:pt x="1823350" y="408160"/>
                  <a:pt x="1824589" y="409303"/>
                  <a:pt x="1824303" y="409303"/>
                </a:cubicBezTo>
                <a:cubicBezTo>
                  <a:pt x="1827446" y="409018"/>
                  <a:pt x="1830494" y="407303"/>
                  <a:pt x="1834209" y="406636"/>
                </a:cubicBezTo>
                <a:cubicBezTo>
                  <a:pt x="1841924" y="405303"/>
                  <a:pt x="1842210" y="407208"/>
                  <a:pt x="1844305" y="405303"/>
                </a:cubicBezTo>
                <a:cubicBezTo>
                  <a:pt x="1846401" y="403493"/>
                  <a:pt x="1860784" y="403303"/>
                  <a:pt x="1862498" y="402922"/>
                </a:cubicBezTo>
                <a:cubicBezTo>
                  <a:pt x="1866022" y="402160"/>
                  <a:pt x="1866975" y="400921"/>
                  <a:pt x="1870404" y="400540"/>
                </a:cubicBezTo>
                <a:cubicBezTo>
                  <a:pt x="1873738" y="400159"/>
                  <a:pt x="1874023" y="402350"/>
                  <a:pt x="1876500" y="399778"/>
                </a:cubicBezTo>
                <a:cubicBezTo>
                  <a:pt x="1876976" y="399302"/>
                  <a:pt x="1879834" y="399588"/>
                  <a:pt x="1880596" y="399207"/>
                </a:cubicBezTo>
                <a:cubicBezTo>
                  <a:pt x="1880786" y="399112"/>
                  <a:pt x="1880215" y="398064"/>
                  <a:pt x="1880405" y="397873"/>
                </a:cubicBezTo>
                <a:cubicBezTo>
                  <a:pt x="1882596" y="395587"/>
                  <a:pt x="1890787" y="397873"/>
                  <a:pt x="1890692" y="397873"/>
                </a:cubicBezTo>
                <a:cubicBezTo>
                  <a:pt x="1890216" y="397969"/>
                  <a:pt x="1891740" y="396540"/>
                  <a:pt x="1892597" y="396254"/>
                </a:cubicBezTo>
                <a:cubicBezTo>
                  <a:pt x="1898502" y="394444"/>
                  <a:pt x="1904122" y="394063"/>
                  <a:pt x="1906408" y="391777"/>
                </a:cubicBezTo>
                <a:cubicBezTo>
                  <a:pt x="1906694" y="391492"/>
                  <a:pt x="1909837" y="391396"/>
                  <a:pt x="1910504" y="391206"/>
                </a:cubicBezTo>
                <a:cubicBezTo>
                  <a:pt x="1914409" y="390349"/>
                  <a:pt x="1916124" y="390158"/>
                  <a:pt x="1918410" y="388825"/>
                </a:cubicBezTo>
                <a:cubicBezTo>
                  <a:pt x="1924411" y="385300"/>
                  <a:pt x="1933936" y="385205"/>
                  <a:pt x="1940127" y="381967"/>
                </a:cubicBezTo>
                <a:cubicBezTo>
                  <a:pt x="1946604" y="380347"/>
                  <a:pt x="1949652" y="381681"/>
                  <a:pt x="1954414" y="381490"/>
                </a:cubicBezTo>
                <a:cubicBezTo>
                  <a:pt x="1954510" y="378919"/>
                  <a:pt x="1951747" y="378823"/>
                  <a:pt x="1951747" y="376442"/>
                </a:cubicBezTo>
                <a:cubicBezTo>
                  <a:pt x="1954224" y="375966"/>
                  <a:pt x="1956510" y="375394"/>
                  <a:pt x="1955462" y="373204"/>
                </a:cubicBezTo>
                <a:cubicBezTo>
                  <a:pt x="1953557" y="372727"/>
                  <a:pt x="1951938" y="375013"/>
                  <a:pt x="1951557" y="375013"/>
                </a:cubicBezTo>
                <a:cubicBezTo>
                  <a:pt x="1950223" y="375299"/>
                  <a:pt x="1946985" y="374251"/>
                  <a:pt x="1947366" y="374251"/>
                </a:cubicBezTo>
                <a:cubicBezTo>
                  <a:pt x="1943746" y="375204"/>
                  <a:pt x="1942508" y="377014"/>
                  <a:pt x="1937555" y="378252"/>
                </a:cubicBezTo>
                <a:cubicBezTo>
                  <a:pt x="1937079" y="376823"/>
                  <a:pt x="1935555" y="377490"/>
                  <a:pt x="1933364" y="377490"/>
                </a:cubicBezTo>
                <a:cubicBezTo>
                  <a:pt x="1924411" y="377490"/>
                  <a:pt x="1925554" y="377871"/>
                  <a:pt x="1917172" y="379585"/>
                </a:cubicBezTo>
                <a:cubicBezTo>
                  <a:pt x="1915171" y="379966"/>
                  <a:pt x="1913076" y="380062"/>
                  <a:pt x="1911076" y="380347"/>
                </a:cubicBezTo>
                <a:cubicBezTo>
                  <a:pt x="1901169" y="381967"/>
                  <a:pt x="1909361" y="381776"/>
                  <a:pt x="1905361" y="383776"/>
                </a:cubicBezTo>
                <a:cubicBezTo>
                  <a:pt x="1902027" y="384253"/>
                  <a:pt x="1898598" y="384634"/>
                  <a:pt x="1895264" y="385110"/>
                </a:cubicBezTo>
                <a:cubicBezTo>
                  <a:pt x="1892406" y="385110"/>
                  <a:pt x="1892597" y="382443"/>
                  <a:pt x="1890692" y="381681"/>
                </a:cubicBezTo>
                <a:cubicBezTo>
                  <a:pt x="1885453" y="382252"/>
                  <a:pt x="1880977" y="382157"/>
                  <a:pt x="1878214" y="380633"/>
                </a:cubicBezTo>
                <a:cubicBezTo>
                  <a:pt x="1886501" y="379966"/>
                  <a:pt x="1878976" y="377680"/>
                  <a:pt x="1879548" y="375013"/>
                </a:cubicBezTo>
                <a:cubicBezTo>
                  <a:pt x="1882310" y="374728"/>
                  <a:pt x="1883929" y="373775"/>
                  <a:pt x="1885453" y="372918"/>
                </a:cubicBezTo>
                <a:cubicBezTo>
                  <a:pt x="1889644" y="374728"/>
                  <a:pt x="1901931" y="369584"/>
                  <a:pt x="1900312" y="376442"/>
                </a:cubicBezTo>
                <a:cubicBezTo>
                  <a:pt x="1906694" y="376633"/>
                  <a:pt x="1903741" y="372251"/>
                  <a:pt x="1910123" y="372442"/>
                </a:cubicBezTo>
                <a:cubicBezTo>
                  <a:pt x="1916219" y="370632"/>
                  <a:pt x="1914505" y="375585"/>
                  <a:pt x="1920601" y="373775"/>
                </a:cubicBezTo>
                <a:cubicBezTo>
                  <a:pt x="1919839" y="370441"/>
                  <a:pt x="1923172" y="369203"/>
                  <a:pt x="1926030" y="367679"/>
                </a:cubicBezTo>
                <a:cubicBezTo>
                  <a:pt x="1930506" y="366346"/>
                  <a:pt x="1934507" y="375966"/>
                  <a:pt x="1934412" y="369298"/>
                </a:cubicBezTo>
                <a:cubicBezTo>
                  <a:pt x="1945651" y="364060"/>
                  <a:pt x="1925173" y="369775"/>
                  <a:pt x="1927554" y="363393"/>
                </a:cubicBezTo>
                <a:cubicBezTo>
                  <a:pt x="1928887" y="363393"/>
                  <a:pt x="1930316" y="362821"/>
                  <a:pt x="1931554" y="362821"/>
                </a:cubicBezTo>
                <a:cubicBezTo>
                  <a:pt x="1932316" y="362821"/>
                  <a:pt x="1934221" y="363869"/>
                  <a:pt x="1933745" y="363869"/>
                </a:cubicBezTo>
                <a:cubicBezTo>
                  <a:pt x="1937460" y="363679"/>
                  <a:pt x="1939841" y="361678"/>
                  <a:pt x="1941651" y="361488"/>
                </a:cubicBezTo>
                <a:cubicBezTo>
                  <a:pt x="1944413" y="361202"/>
                  <a:pt x="1945556" y="363869"/>
                  <a:pt x="1948033" y="363393"/>
                </a:cubicBezTo>
                <a:cubicBezTo>
                  <a:pt x="1950604" y="362917"/>
                  <a:pt x="1951843" y="360821"/>
                  <a:pt x="1951557" y="358916"/>
                </a:cubicBezTo>
                <a:cubicBezTo>
                  <a:pt x="1946413" y="355868"/>
                  <a:pt x="1930983" y="361774"/>
                  <a:pt x="1930506" y="354916"/>
                </a:cubicBezTo>
                <a:cubicBezTo>
                  <a:pt x="1949366" y="349105"/>
                  <a:pt x="1972702" y="349391"/>
                  <a:pt x="1991371" y="348343"/>
                </a:cubicBezTo>
                <a:cubicBezTo>
                  <a:pt x="1988895" y="342247"/>
                  <a:pt x="1978036" y="346724"/>
                  <a:pt x="1970607" y="347010"/>
                </a:cubicBezTo>
                <a:cubicBezTo>
                  <a:pt x="1967940" y="347105"/>
                  <a:pt x="1967654" y="346248"/>
                  <a:pt x="1964415" y="346438"/>
                </a:cubicBezTo>
                <a:cubicBezTo>
                  <a:pt x="1954795" y="347010"/>
                  <a:pt x="1950223" y="347772"/>
                  <a:pt x="1944032" y="347772"/>
                </a:cubicBezTo>
                <a:cubicBezTo>
                  <a:pt x="1940603" y="347772"/>
                  <a:pt x="1936793" y="347581"/>
                  <a:pt x="1933745" y="347772"/>
                </a:cubicBezTo>
                <a:cubicBezTo>
                  <a:pt x="1921934" y="348343"/>
                  <a:pt x="1910599" y="351868"/>
                  <a:pt x="1905075" y="348820"/>
                </a:cubicBezTo>
                <a:cubicBezTo>
                  <a:pt x="1901169" y="343105"/>
                  <a:pt x="1913171" y="345295"/>
                  <a:pt x="1912314" y="341104"/>
                </a:cubicBezTo>
                <a:cubicBezTo>
                  <a:pt x="1909742" y="340914"/>
                  <a:pt x="1907932" y="339961"/>
                  <a:pt x="1907742" y="337675"/>
                </a:cubicBezTo>
                <a:cubicBezTo>
                  <a:pt x="1903646" y="338247"/>
                  <a:pt x="1899646" y="338723"/>
                  <a:pt x="1895550" y="339295"/>
                </a:cubicBezTo>
                <a:cubicBezTo>
                  <a:pt x="1892406" y="339866"/>
                  <a:pt x="1894407" y="342914"/>
                  <a:pt x="1889835" y="342724"/>
                </a:cubicBezTo>
                <a:cubicBezTo>
                  <a:pt x="1885834" y="346724"/>
                  <a:pt x="1886215" y="339866"/>
                  <a:pt x="1881453" y="341104"/>
                </a:cubicBezTo>
                <a:cubicBezTo>
                  <a:pt x="1880500" y="341390"/>
                  <a:pt x="1880024" y="344343"/>
                  <a:pt x="1877738" y="344248"/>
                </a:cubicBezTo>
                <a:cubicBezTo>
                  <a:pt x="1878500" y="344248"/>
                  <a:pt x="1875643" y="343200"/>
                  <a:pt x="1875547" y="343200"/>
                </a:cubicBezTo>
                <a:cubicBezTo>
                  <a:pt x="1871547" y="342057"/>
                  <a:pt x="1864879" y="344724"/>
                  <a:pt x="1864975" y="340533"/>
                </a:cubicBezTo>
                <a:cubicBezTo>
                  <a:pt x="1870404" y="339866"/>
                  <a:pt x="1875738" y="339104"/>
                  <a:pt x="1881167" y="338437"/>
                </a:cubicBezTo>
                <a:cubicBezTo>
                  <a:pt x="1883834" y="335961"/>
                  <a:pt x="1885739" y="333103"/>
                  <a:pt x="1890597" y="331770"/>
                </a:cubicBezTo>
                <a:cubicBezTo>
                  <a:pt x="1911361" y="328531"/>
                  <a:pt x="1936412" y="327484"/>
                  <a:pt x="1950985" y="321197"/>
                </a:cubicBezTo>
                <a:cubicBezTo>
                  <a:pt x="1951843" y="323864"/>
                  <a:pt x="1958701" y="321483"/>
                  <a:pt x="1959558" y="324150"/>
                </a:cubicBezTo>
                <a:cubicBezTo>
                  <a:pt x="1967844" y="320721"/>
                  <a:pt x="1982227" y="320245"/>
                  <a:pt x="1993752" y="318340"/>
                </a:cubicBezTo>
                <a:cubicBezTo>
                  <a:pt x="1994038" y="314244"/>
                  <a:pt x="1986799" y="316435"/>
                  <a:pt x="1983180" y="315673"/>
                </a:cubicBezTo>
                <a:cubicBezTo>
                  <a:pt x="1983465" y="313006"/>
                  <a:pt x="1980132" y="313387"/>
                  <a:pt x="1978608" y="312244"/>
                </a:cubicBezTo>
                <a:cubicBezTo>
                  <a:pt x="1967749" y="313006"/>
                  <a:pt x="1958605" y="314911"/>
                  <a:pt x="1950128" y="314625"/>
                </a:cubicBezTo>
                <a:cubicBezTo>
                  <a:pt x="1949747" y="314625"/>
                  <a:pt x="1950223" y="312053"/>
                  <a:pt x="1949842" y="311958"/>
                </a:cubicBezTo>
                <a:cubicBezTo>
                  <a:pt x="1947080" y="311386"/>
                  <a:pt x="1939555" y="314911"/>
                  <a:pt x="1937555" y="312244"/>
                </a:cubicBezTo>
                <a:cubicBezTo>
                  <a:pt x="1937555" y="306910"/>
                  <a:pt x="1943937" y="312434"/>
                  <a:pt x="1945365" y="308529"/>
                </a:cubicBezTo>
                <a:cubicBezTo>
                  <a:pt x="1939555" y="307100"/>
                  <a:pt x="1928983" y="309767"/>
                  <a:pt x="1924601" y="307195"/>
                </a:cubicBezTo>
                <a:cubicBezTo>
                  <a:pt x="1922791" y="310053"/>
                  <a:pt x="1927363" y="314815"/>
                  <a:pt x="1917457" y="316244"/>
                </a:cubicBezTo>
                <a:cubicBezTo>
                  <a:pt x="1913743" y="315482"/>
                  <a:pt x="1910790" y="314053"/>
                  <a:pt x="1908694" y="311958"/>
                </a:cubicBezTo>
                <a:cubicBezTo>
                  <a:pt x="1912028" y="311482"/>
                  <a:pt x="1915457" y="311101"/>
                  <a:pt x="1918791" y="310624"/>
                </a:cubicBezTo>
                <a:cubicBezTo>
                  <a:pt x="1919267" y="303385"/>
                  <a:pt x="1902598" y="310720"/>
                  <a:pt x="1905361" y="301576"/>
                </a:cubicBezTo>
                <a:cubicBezTo>
                  <a:pt x="1895645" y="303195"/>
                  <a:pt x="1880881" y="304338"/>
                  <a:pt x="1872976" y="305767"/>
                </a:cubicBezTo>
                <a:cubicBezTo>
                  <a:pt x="1870309" y="306243"/>
                  <a:pt x="1865737" y="309481"/>
                  <a:pt x="1864879" y="306814"/>
                </a:cubicBezTo>
                <a:cubicBezTo>
                  <a:pt x="1864975" y="304624"/>
                  <a:pt x="1869737" y="305195"/>
                  <a:pt x="1872785" y="304433"/>
                </a:cubicBezTo>
                <a:cubicBezTo>
                  <a:pt x="1879357" y="302814"/>
                  <a:pt x="1885834" y="301957"/>
                  <a:pt x="1892883" y="300433"/>
                </a:cubicBezTo>
                <a:cubicBezTo>
                  <a:pt x="1895455" y="299861"/>
                  <a:pt x="1895550" y="298813"/>
                  <a:pt x="1898788" y="298337"/>
                </a:cubicBezTo>
                <a:cubicBezTo>
                  <a:pt x="1910218" y="296432"/>
                  <a:pt x="1923363" y="297956"/>
                  <a:pt x="1928983" y="293098"/>
                </a:cubicBezTo>
                <a:cubicBezTo>
                  <a:pt x="1920505" y="294337"/>
                  <a:pt x="1913743" y="290908"/>
                  <a:pt x="1904027" y="290908"/>
                </a:cubicBezTo>
                <a:cubicBezTo>
                  <a:pt x="1901646" y="290908"/>
                  <a:pt x="1900217" y="293003"/>
                  <a:pt x="1896121" y="293289"/>
                </a:cubicBezTo>
                <a:cubicBezTo>
                  <a:pt x="1893835" y="293384"/>
                  <a:pt x="1891359" y="293098"/>
                  <a:pt x="1887835" y="293003"/>
                </a:cubicBezTo>
                <a:cubicBezTo>
                  <a:pt x="1879167" y="292813"/>
                  <a:pt x="1866403" y="295480"/>
                  <a:pt x="1857355" y="295575"/>
                </a:cubicBezTo>
                <a:cubicBezTo>
                  <a:pt x="1857259" y="295575"/>
                  <a:pt x="1856497" y="294527"/>
                  <a:pt x="1855164" y="294527"/>
                </a:cubicBezTo>
                <a:cubicBezTo>
                  <a:pt x="1852592" y="294432"/>
                  <a:pt x="1852402" y="294622"/>
                  <a:pt x="1850973" y="293765"/>
                </a:cubicBezTo>
                <a:cubicBezTo>
                  <a:pt x="1850401" y="293384"/>
                  <a:pt x="1847639" y="294622"/>
                  <a:pt x="1846972" y="294337"/>
                </a:cubicBezTo>
                <a:cubicBezTo>
                  <a:pt x="1844115" y="293194"/>
                  <a:pt x="1843067" y="290146"/>
                  <a:pt x="1842115" y="288241"/>
                </a:cubicBezTo>
                <a:cubicBezTo>
                  <a:pt x="1836971" y="289098"/>
                  <a:pt x="1836590" y="291003"/>
                  <a:pt x="1832209" y="290908"/>
                </a:cubicBezTo>
                <a:cubicBezTo>
                  <a:pt x="1831827" y="290908"/>
                  <a:pt x="1828875" y="290050"/>
                  <a:pt x="1830018" y="289860"/>
                </a:cubicBezTo>
                <a:cubicBezTo>
                  <a:pt x="1825922" y="290527"/>
                  <a:pt x="1821922" y="294813"/>
                  <a:pt x="1817826" y="291479"/>
                </a:cubicBezTo>
                <a:cubicBezTo>
                  <a:pt x="1822969" y="287002"/>
                  <a:pt x="1834399" y="287574"/>
                  <a:pt x="1843829" y="285383"/>
                </a:cubicBezTo>
                <a:cubicBezTo>
                  <a:pt x="1848020" y="284431"/>
                  <a:pt x="1855069" y="281859"/>
                  <a:pt x="1857640" y="280906"/>
                </a:cubicBezTo>
                <a:cubicBezTo>
                  <a:pt x="1861927" y="281097"/>
                  <a:pt x="1863831" y="283478"/>
                  <a:pt x="1870118" y="281954"/>
                </a:cubicBezTo>
                <a:cubicBezTo>
                  <a:pt x="1874500" y="280144"/>
                  <a:pt x="1867261" y="279954"/>
                  <a:pt x="1867642" y="278239"/>
                </a:cubicBezTo>
                <a:cubicBezTo>
                  <a:pt x="1867737" y="277954"/>
                  <a:pt x="1870880" y="277763"/>
                  <a:pt x="1869547" y="276620"/>
                </a:cubicBezTo>
                <a:cubicBezTo>
                  <a:pt x="1872976" y="275382"/>
                  <a:pt x="1881643" y="276715"/>
                  <a:pt x="1881548" y="273667"/>
                </a:cubicBezTo>
                <a:cubicBezTo>
                  <a:pt x="1872309" y="272143"/>
                  <a:pt x="1862022" y="275382"/>
                  <a:pt x="1853068" y="276049"/>
                </a:cubicBezTo>
                <a:cubicBezTo>
                  <a:pt x="1850401" y="276239"/>
                  <a:pt x="1850115" y="275096"/>
                  <a:pt x="1846877" y="275477"/>
                </a:cubicBezTo>
                <a:cubicBezTo>
                  <a:pt x="1844019" y="275858"/>
                  <a:pt x="1842591" y="277382"/>
                  <a:pt x="1840972" y="277573"/>
                </a:cubicBezTo>
                <a:cubicBezTo>
                  <a:pt x="1838305" y="277954"/>
                  <a:pt x="1838114" y="276430"/>
                  <a:pt x="1834780" y="277001"/>
                </a:cubicBezTo>
                <a:cubicBezTo>
                  <a:pt x="1831827" y="277573"/>
                  <a:pt x="1831256" y="278906"/>
                  <a:pt x="1826875" y="279382"/>
                </a:cubicBezTo>
                <a:cubicBezTo>
                  <a:pt x="1824112" y="279668"/>
                  <a:pt x="1822874" y="278620"/>
                  <a:pt x="1818588" y="279097"/>
                </a:cubicBezTo>
                <a:cubicBezTo>
                  <a:pt x="1812111" y="279859"/>
                  <a:pt x="1796299" y="284716"/>
                  <a:pt x="1793823" y="278239"/>
                </a:cubicBezTo>
                <a:cubicBezTo>
                  <a:pt x="1803634" y="278525"/>
                  <a:pt x="1810015" y="273001"/>
                  <a:pt x="1816111" y="275382"/>
                </a:cubicBezTo>
                <a:cubicBezTo>
                  <a:pt x="1817159" y="272524"/>
                  <a:pt x="1821064" y="271096"/>
                  <a:pt x="1825731" y="270048"/>
                </a:cubicBezTo>
                <a:cubicBezTo>
                  <a:pt x="1828780" y="270334"/>
                  <a:pt x="1831065" y="271381"/>
                  <a:pt x="1834114" y="271667"/>
                </a:cubicBezTo>
                <a:cubicBezTo>
                  <a:pt x="1835352" y="268238"/>
                  <a:pt x="1845067" y="272905"/>
                  <a:pt x="1848115" y="268524"/>
                </a:cubicBezTo>
                <a:cubicBezTo>
                  <a:pt x="1847830" y="271667"/>
                  <a:pt x="1854116" y="269286"/>
                  <a:pt x="1854688" y="271762"/>
                </a:cubicBezTo>
                <a:cubicBezTo>
                  <a:pt x="1861260" y="268048"/>
                  <a:pt x="1866213" y="270429"/>
                  <a:pt x="1870880" y="269667"/>
                </a:cubicBezTo>
                <a:cubicBezTo>
                  <a:pt x="1870499" y="269762"/>
                  <a:pt x="1871833" y="268333"/>
                  <a:pt x="1872785" y="268048"/>
                </a:cubicBezTo>
                <a:cubicBezTo>
                  <a:pt x="1879643" y="265952"/>
                  <a:pt x="1885263" y="267286"/>
                  <a:pt x="1892978" y="265381"/>
                </a:cubicBezTo>
                <a:cubicBezTo>
                  <a:pt x="1895359" y="261952"/>
                  <a:pt x="1887168" y="261094"/>
                  <a:pt x="1892311" y="260047"/>
                </a:cubicBezTo>
                <a:cubicBezTo>
                  <a:pt x="1900598" y="259189"/>
                  <a:pt x="1905361" y="252808"/>
                  <a:pt x="1913743" y="250522"/>
                </a:cubicBezTo>
                <a:cubicBezTo>
                  <a:pt x="1922601" y="248140"/>
                  <a:pt x="1931078" y="250426"/>
                  <a:pt x="1935840" y="246331"/>
                </a:cubicBezTo>
                <a:cubicBezTo>
                  <a:pt x="1929268" y="247188"/>
                  <a:pt x="1924125" y="245664"/>
                  <a:pt x="1917267" y="246045"/>
                </a:cubicBezTo>
                <a:cubicBezTo>
                  <a:pt x="1909361" y="246426"/>
                  <a:pt x="1897074" y="248998"/>
                  <a:pt x="1890978" y="249474"/>
                </a:cubicBezTo>
                <a:cubicBezTo>
                  <a:pt x="1882977" y="250141"/>
                  <a:pt x="1884501" y="249569"/>
                  <a:pt x="1880881" y="250807"/>
                </a:cubicBezTo>
                <a:cubicBezTo>
                  <a:pt x="1871642" y="253951"/>
                  <a:pt x="1858402" y="253379"/>
                  <a:pt x="1850497" y="254713"/>
                </a:cubicBezTo>
                <a:cubicBezTo>
                  <a:pt x="1843448" y="255951"/>
                  <a:pt x="1842115" y="257094"/>
                  <a:pt x="1840400" y="256046"/>
                </a:cubicBezTo>
                <a:cubicBezTo>
                  <a:pt x="1839543" y="255570"/>
                  <a:pt x="1833542" y="255665"/>
                  <a:pt x="1832113" y="255760"/>
                </a:cubicBezTo>
                <a:cubicBezTo>
                  <a:pt x="1829542" y="255951"/>
                  <a:pt x="1816016" y="262523"/>
                  <a:pt x="1817826" y="256237"/>
                </a:cubicBezTo>
                <a:cubicBezTo>
                  <a:pt x="1817826" y="254427"/>
                  <a:pt x="1822588" y="255094"/>
                  <a:pt x="1825636" y="254236"/>
                </a:cubicBezTo>
                <a:close/>
                <a:moveTo>
                  <a:pt x="1752484" y="26875"/>
                </a:moveTo>
                <a:cubicBezTo>
                  <a:pt x="1753818" y="26684"/>
                  <a:pt x="1755151" y="26494"/>
                  <a:pt x="1756580" y="26303"/>
                </a:cubicBezTo>
                <a:cubicBezTo>
                  <a:pt x="1756675" y="27160"/>
                  <a:pt x="1756771" y="28113"/>
                  <a:pt x="1756866" y="28970"/>
                </a:cubicBezTo>
                <a:cubicBezTo>
                  <a:pt x="1755532" y="29161"/>
                  <a:pt x="1754199" y="29351"/>
                  <a:pt x="1752770" y="29542"/>
                </a:cubicBezTo>
                <a:cubicBezTo>
                  <a:pt x="1752770" y="28589"/>
                  <a:pt x="1752580" y="27732"/>
                  <a:pt x="1752484" y="26875"/>
                </a:cubicBezTo>
                <a:close/>
                <a:moveTo>
                  <a:pt x="1860784" y="104884"/>
                </a:moveTo>
                <a:cubicBezTo>
                  <a:pt x="1861069" y="108504"/>
                  <a:pt x="1856973" y="111933"/>
                  <a:pt x="1853164" y="109933"/>
                </a:cubicBezTo>
                <a:cubicBezTo>
                  <a:pt x="1847163" y="110695"/>
                  <a:pt x="1840876" y="111647"/>
                  <a:pt x="1840495" y="107551"/>
                </a:cubicBezTo>
                <a:cubicBezTo>
                  <a:pt x="1849735" y="107742"/>
                  <a:pt x="1854878" y="102313"/>
                  <a:pt x="1860784" y="104884"/>
                </a:cubicBezTo>
                <a:close/>
                <a:moveTo>
                  <a:pt x="1949271" y="155653"/>
                </a:moveTo>
                <a:cubicBezTo>
                  <a:pt x="1948985" y="158415"/>
                  <a:pt x="1944127" y="158986"/>
                  <a:pt x="1943842" y="161749"/>
                </a:cubicBezTo>
                <a:cubicBezTo>
                  <a:pt x="1941556" y="163082"/>
                  <a:pt x="1940222" y="160891"/>
                  <a:pt x="1939651" y="160987"/>
                </a:cubicBezTo>
                <a:cubicBezTo>
                  <a:pt x="1937841" y="161177"/>
                  <a:pt x="1934031" y="163368"/>
                  <a:pt x="1927649" y="163939"/>
                </a:cubicBezTo>
                <a:cubicBezTo>
                  <a:pt x="1927459" y="163939"/>
                  <a:pt x="1927268" y="162415"/>
                  <a:pt x="1925458" y="162892"/>
                </a:cubicBezTo>
                <a:cubicBezTo>
                  <a:pt x="1924982" y="162987"/>
                  <a:pt x="1925554" y="164320"/>
                  <a:pt x="1923553" y="164511"/>
                </a:cubicBezTo>
                <a:cubicBezTo>
                  <a:pt x="1920315" y="164797"/>
                  <a:pt x="1920029" y="163844"/>
                  <a:pt x="1917362" y="163939"/>
                </a:cubicBezTo>
                <a:cubicBezTo>
                  <a:pt x="1915838" y="164035"/>
                  <a:pt x="1915457" y="165844"/>
                  <a:pt x="1913457" y="165844"/>
                </a:cubicBezTo>
                <a:cubicBezTo>
                  <a:pt x="1912790" y="165844"/>
                  <a:pt x="1913266" y="164416"/>
                  <a:pt x="1911266" y="164797"/>
                </a:cubicBezTo>
                <a:cubicBezTo>
                  <a:pt x="1907742" y="165368"/>
                  <a:pt x="1907170" y="166797"/>
                  <a:pt x="1903360" y="167178"/>
                </a:cubicBezTo>
                <a:cubicBezTo>
                  <a:pt x="1900027" y="167464"/>
                  <a:pt x="1899836" y="166606"/>
                  <a:pt x="1897074" y="166606"/>
                </a:cubicBezTo>
                <a:cubicBezTo>
                  <a:pt x="1889073" y="166702"/>
                  <a:pt x="1881262" y="170607"/>
                  <a:pt x="1876500" y="166606"/>
                </a:cubicBezTo>
                <a:cubicBezTo>
                  <a:pt x="1870118" y="166416"/>
                  <a:pt x="1873071" y="170797"/>
                  <a:pt x="1866689" y="170607"/>
                </a:cubicBezTo>
                <a:cubicBezTo>
                  <a:pt x="1862022" y="164416"/>
                  <a:pt x="1847068" y="172893"/>
                  <a:pt x="1843734" y="168130"/>
                </a:cubicBezTo>
                <a:cubicBezTo>
                  <a:pt x="1843162" y="163082"/>
                  <a:pt x="1852497" y="163177"/>
                  <a:pt x="1857450" y="162320"/>
                </a:cubicBezTo>
                <a:cubicBezTo>
                  <a:pt x="1862022" y="161463"/>
                  <a:pt x="1875643" y="161463"/>
                  <a:pt x="1877643" y="159653"/>
                </a:cubicBezTo>
                <a:cubicBezTo>
                  <a:pt x="1880500" y="157177"/>
                  <a:pt x="1880119" y="159367"/>
                  <a:pt x="1883739" y="158891"/>
                </a:cubicBezTo>
                <a:cubicBezTo>
                  <a:pt x="1886977" y="158415"/>
                  <a:pt x="1887073" y="157177"/>
                  <a:pt x="1889644" y="156796"/>
                </a:cubicBezTo>
                <a:cubicBezTo>
                  <a:pt x="1892978" y="156224"/>
                  <a:pt x="1893264" y="157748"/>
                  <a:pt x="1895836" y="157367"/>
                </a:cubicBezTo>
                <a:cubicBezTo>
                  <a:pt x="1901741" y="156510"/>
                  <a:pt x="1904884" y="152986"/>
                  <a:pt x="1910028" y="155557"/>
                </a:cubicBezTo>
                <a:cubicBezTo>
                  <a:pt x="1912028" y="156510"/>
                  <a:pt x="1912790" y="155367"/>
                  <a:pt x="1920124" y="154224"/>
                </a:cubicBezTo>
                <a:cubicBezTo>
                  <a:pt x="1921744" y="153938"/>
                  <a:pt x="1922315" y="155367"/>
                  <a:pt x="1924315" y="154986"/>
                </a:cubicBezTo>
                <a:cubicBezTo>
                  <a:pt x="1924030" y="154986"/>
                  <a:pt x="1924887" y="153557"/>
                  <a:pt x="1926220" y="153367"/>
                </a:cubicBezTo>
                <a:cubicBezTo>
                  <a:pt x="1927554" y="153176"/>
                  <a:pt x="1929935" y="154129"/>
                  <a:pt x="1932412" y="153938"/>
                </a:cubicBezTo>
                <a:cubicBezTo>
                  <a:pt x="1933650" y="153843"/>
                  <a:pt x="1935364" y="153271"/>
                  <a:pt x="1936507" y="153367"/>
                </a:cubicBezTo>
                <a:cubicBezTo>
                  <a:pt x="1937555" y="153462"/>
                  <a:pt x="1938031" y="155653"/>
                  <a:pt x="1938889" y="155748"/>
                </a:cubicBezTo>
                <a:cubicBezTo>
                  <a:pt x="1941841" y="156034"/>
                  <a:pt x="1944985" y="154891"/>
                  <a:pt x="1949271" y="155653"/>
                </a:cubicBezTo>
                <a:close/>
                <a:moveTo>
                  <a:pt x="1808872" y="234805"/>
                </a:moveTo>
                <a:cubicBezTo>
                  <a:pt x="1804681" y="235948"/>
                  <a:pt x="1803348" y="234615"/>
                  <a:pt x="1800586" y="234520"/>
                </a:cubicBezTo>
                <a:cubicBezTo>
                  <a:pt x="1800490" y="230614"/>
                  <a:pt x="1809825" y="230043"/>
                  <a:pt x="1808872" y="234805"/>
                </a:cubicBezTo>
                <a:close/>
                <a:moveTo>
                  <a:pt x="86466" y="520841"/>
                </a:moveTo>
                <a:cubicBezTo>
                  <a:pt x="88467" y="520555"/>
                  <a:pt x="90467" y="520270"/>
                  <a:pt x="92562" y="520079"/>
                </a:cubicBezTo>
                <a:cubicBezTo>
                  <a:pt x="92753" y="521413"/>
                  <a:pt x="92848" y="522746"/>
                  <a:pt x="93039" y="524080"/>
                </a:cubicBezTo>
                <a:cubicBezTo>
                  <a:pt x="91038" y="524365"/>
                  <a:pt x="89038" y="524651"/>
                  <a:pt x="86943" y="524842"/>
                </a:cubicBezTo>
                <a:cubicBezTo>
                  <a:pt x="86847" y="523508"/>
                  <a:pt x="86657" y="522175"/>
                  <a:pt x="86466" y="520841"/>
                </a:cubicBezTo>
                <a:close/>
                <a:moveTo>
                  <a:pt x="1844496" y="307291"/>
                </a:moveTo>
                <a:cubicBezTo>
                  <a:pt x="1847163" y="306910"/>
                  <a:pt x="1849925" y="306624"/>
                  <a:pt x="1852592" y="306243"/>
                </a:cubicBezTo>
                <a:cubicBezTo>
                  <a:pt x="1852687" y="307100"/>
                  <a:pt x="1852783" y="308053"/>
                  <a:pt x="1852878" y="308910"/>
                </a:cubicBezTo>
                <a:cubicBezTo>
                  <a:pt x="1850211" y="309291"/>
                  <a:pt x="1847448" y="309577"/>
                  <a:pt x="1844781" y="309958"/>
                </a:cubicBezTo>
                <a:cubicBezTo>
                  <a:pt x="1844781" y="309100"/>
                  <a:pt x="1844591" y="308243"/>
                  <a:pt x="1844496" y="307291"/>
                </a:cubicBezTo>
                <a:close/>
                <a:moveTo>
                  <a:pt x="1885644" y="307386"/>
                </a:moveTo>
                <a:cubicBezTo>
                  <a:pt x="1886692" y="310815"/>
                  <a:pt x="1883358" y="312148"/>
                  <a:pt x="1878024" y="312434"/>
                </a:cubicBezTo>
                <a:cubicBezTo>
                  <a:pt x="1876976" y="309005"/>
                  <a:pt x="1880310" y="307672"/>
                  <a:pt x="1885644" y="307386"/>
                </a:cubicBezTo>
                <a:close/>
                <a:moveTo>
                  <a:pt x="1918315" y="322150"/>
                </a:moveTo>
                <a:cubicBezTo>
                  <a:pt x="1914790" y="325007"/>
                  <a:pt x="1905075" y="324817"/>
                  <a:pt x="1898217" y="326150"/>
                </a:cubicBezTo>
                <a:cubicBezTo>
                  <a:pt x="1899646" y="321578"/>
                  <a:pt x="1916314" y="315482"/>
                  <a:pt x="1918315" y="322150"/>
                </a:cubicBezTo>
                <a:close/>
                <a:moveTo>
                  <a:pt x="1924030" y="318625"/>
                </a:moveTo>
                <a:cubicBezTo>
                  <a:pt x="1926697" y="318244"/>
                  <a:pt x="1929459" y="317959"/>
                  <a:pt x="1932126" y="317578"/>
                </a:cubicBezTo>
                <a:cubicBezTo>
                  <a:pt x="1934317" y="322531"/>
                  <a:pt x="1923077" y="323959"/>
                  <a:pt x="1924030" y="318625"/>
                </a:cubicBezTo>
                <a:close/>
                <a:moveTo>
                  <a:pt x="123804" y="556560"/>
                </a:moveTo>
                <a:cubicBezTo>
                  <a:pt x="130758" y="554464"/>
                  <a:pt x="127805" y="560465"/>
                  <a:pt x="126471" y="561608"/>
                </a:cubicBezTo>
                <a:cubicBezTo>
                  <a:pt x="120375" y="561227"/>
                  <a:pt x="123900" y="559894"/>
                  <a:pt x="123804" y="556560"/>
                </a:cubicBezTo>
                <a:close/>
                <a:moveTo>
                  <a:pt x="1850973" y="343009"/>
                </a:moveTo>
                <a:cubicBezTo>
                  <a:pt x="1852021" y="346057"/>
                  <a:pt x="1851259" y="348153"/>
                  <a:pt x="1849735" y="349963"/>
                </a:cubicBezTo>
                <a:cubicBezTo>
                  <a:pt x="1847163" y="349677"/>
                  <a:pt x="1845353" y="348820"/>
                  <a:pt x="1845258" y="346534"/>
                </a:cubicBezTo>
                <a:cubicBezTo>
                  <a:pt x="1837638" y="348439"/>
                  <a:pt x="1835638" y="348724"/>
                  <a:pt x="1828875" y="347296"/>
                </a:cubicBezTo>
                <a:cubicBezTo>
                  <a:pt x="1834876" y="342914"/>
                  <a:pt x="1841734" y="343676"/>
                  <a:pt x="1850973" y="343009"/>
                </a:cubicBezTo>
                <a:close/>
                <a:moveTo>
                  <a:pt x="593387" y="530747"/>
                </a:moveTo>
                <a:cubicBezTo>
                  <a:pt x="598435" y="529890"/>
                  <a:pt x="599959" y="531985"/>
                  <a:pt x="601960" y="533700"/>
                </a:cubicBezTo>
                <a:cubicBezTo>
                  <a:pt x="607103" y="533224"/>
                  <a:pt x="612437" y="532557"/>
                  <a:pt x="612532" y="536367"/>
                </a:cubicBezTo>
                <a:cubicBezTo>
                  <a:pt x="599007" y="535224"/>
                  <a:pt x="586148" y="544273"/>
                  <a:pt x="572242" y="542939"/>
                </a:cubicBezTo>
                <a:cubicBezTo>
                  <a:pt x="573194" y="539701"/>
                  <a:pt x="578528" y="538462"/>
                  <a:pt x="579481" y="535224"/>
                </a:cubicBezTo>
                <a:cubicBezTo>
                  <a:pt x="585576" y="533414"/>
                  <a:pt x="583767" y="538367"/>
                  <a:pt x="589958" y="536557"/>
                </a:cubicBezTo>
                <a:cubicBezTo>
                  <a:pt x="592625" y="535414"/>
                  <a:pt x="593387" y="533319"/>
                  <a:pt x="593387" y="530747"/>
                </a:cubicBezTo>
                <a:close/>
                <a:moveTo>
                  <a:pt x="554049" y="545320"/>
                </a:moveTo>
                <a:cubicBezTo>
                  <a:pt x="547858" y="544368"/>
                  <a:pt x="543667" y="547511"/>
                  <a:pt x="533856" y="547987"/>
                </a:cubicBezTo>
                <a:cubicBezTo>
                  <a:pt x="531475" y="542082"/>
                  <a:pt x="555859" y="536176"/>
                  <a:pt x="554049" y="545320"/>
                </a:cubicBezTo>
                <a:close/>
                <a:moveTo>
                  <a:pt x="855420" y="504839"/>
                </a:moveTo>
                <a:cubicBezTo>
                  <a:pt x="855324" y="501505"/>
                  <a:pt x="862183" y="503601"/>
                  <a:pt x="863516" y="503791"/>
                </a:cubicBezTo>
                <a:cubicBezTo>
                  <a:pt x="863611" y="507125"/>
                  <a:pt x="856658" y="505125"/>
                  <a:pt x="855420" y="504839"/>
                </a:cubicBezTo>
                <a:close/>
                <a:moveTo>
                  <a:pt x="1864879" y="372346"/>
                </a:moveTo>
                <a:cubicBezTo>
                  <a:pt x="1873071" y="374061"/>
                  <a:pt x="1863260" y="383205"/>
                  <a:pt x="1876309" y="381681"/>
                </a:cubicBezTo>
                <a:cubicBezTo>
                  <a:pt x="1871928" y="388920"/>
                  <a:pt x="1863451" y="379395"/>
                  <a:pt x="1855545" y="380347"/>
                </a:cubicBezTo>
                <a:cubicBezTo>
                  <a:pt x="1853926" y="375394"/>
                  <a:pt x="1862212" y="375204"/>
                  <a:pt x="1864879" y="372346"/>
                </a:cubicBezTo>
                <a:close/>
                <a:moveTo>
                  <a:pt x="1911361" y="366346"/>
                </a:moveTo>
                <a:cubicBezTo>
                  <a:pt x="1912981" y="366346"/>
                  <a:pt x="1913552" y="367393"/>
                  <a:pt x="1915552" y="367108"/>
                </a:cubicBezTo>
                <a:cubicBezTo>
                  <a:pt x="1915648" y="367965"/>
                  <a:pt x="1915743" y="368917"/>
                  <a:pt x="1915838" y="369775"/>
                </a:cubicBezTo>
                <a:cubicBezTo>
                  <a:pt x="1912504" y="370251"/>
                  <a:pt x="1909075" y="370632"/>
                  <a:pt x="1905742" y="371108"/>
                </a:cubicBezTo>
                <a:cubicBezTo>
                  <a:pt x="1905742" y="368536"/>
                  <a:pt x="1912409" y="369298"/>
                  <a:pt x="1911361" y="366346"/>
                </a:cubicBezTo>
                <a:close/>
                <a:moveTo>
                  <a:pt x="873803" y="503791"/>
                </a:moveTo>
                <a:cubicBezTo>
                  <a:pt x="879899" y="503982"/>
                  <a:pt x="882852" y="506839"/>
                  <a:pt x="883042" y="512078"/>
                </a:cubicBezTo>
                <a:cubicBezTo>
                  <a:pt x="876184" y="514078"/>
                  <a:pt x="874279" y="511697"/>
                  <a:pt x="870564" y="511030"/>
                </a:cubicBezTo>
                <a:cubicBezTo>
                  <a:pt x="872565" y="509125"/>
                  <a:pt x="875994" y="507887"/>
                  <a:pt x="873803" y="503791"/>
                </a:cubicBezTo>
                <a:close/>
                <a:moveTo>
                  <a:pt x="959052" y="495409"/>
                </a:moveTo>
                <a:cubicBezTo>
                  <a:pt x="958861" y="498553"/>
                  <a:pt x="954003" y="499124"/>
                  <a:pt x="951146" y="497791"/>
                </a:cubicBezTo>
                <a:cubicBezTo>
                  <a:pt x="944669" y="499219"/>
                  <a:pt x="950574" y="506744"/>
                  <a:pt x="939811" y="506077"/>
                </a:cubicBezTo>
                <a:cubicBezTo>
                  <a:pt x="939526" y="503887"/>
                  <a:pt x="939240" y="501601"/>
                  <a:pt x="938954" y="499410"/>
                </a:cubicBezTo>
                <a:cubicBezTo>
                  <a:pt x="945717" y="498172"/>
                  <a:pt x="952289" y="492742"/>
                  <a:pt x="959052" y="495409"/>
                </a:cubicBezTo>
                <a:close/>
                <a:moveTo>
                  <a:pt x="392981" y="573038"/>
                </a:moveTo>
                <a:cubicBezTo>
                  <a:pt x="391838" y="576658"/>
                  <a:pt x="387076" y="578467"/>
                  <a:pt x="379265" y="578848"/>
                </a:cubicBezTo>
                <a:cubicBezTo>
                  <a:pt x="379075" y="577515"/>
                  <a:pt x="378979" y="576181"/>
                  <a:pt x="378789" y="574848"/>
                </a:cubicBezTo>
                <a:cubicBezTo>
                  <a:pt x="382313" y="571705"/>
                  <a:pt x="388314" y="573038"/>
                  <a:pt x="392981" y="573038"/>
                </a:cubicBezTo>
                <a:close/>
                <a:moveTo>
                  <a:pt x="538523" y="552750"/>
                </a:moveTo>
                <a:cubicBezTo>
                  <a:pt x="539952" y="556750"/>
                  <a:pt x="537475" y="558941"/>
                  <a:pt x="531094" y="559132"/>
                </a:cubicBezTo>
                <a:cubicBezTo>
                  <a:pt x="530903" y="555703"/>
                  <a:pt x="533379" y="553607"/>
                  <a:pt x="538523" y="552750"/>
                </a:cubicBezTo>
                <a:close/>
                <a:moveTo>
                  <a:pt x="1813540" y="389872"/>
                </a:moveTo>
                <a:cubicBezTo>
                  <a:pt x="1812587" y="387586"/>
                  <a:pt x="1824589" y="386062"/>
                  <a:pt x="1821826" y="390158"/>
                </a:cubicBezTo>
                <a:cubicBezTo>
                  <a:pt x="1818207" y="390825"/>
                  <a:pt x="1817350" y="389110"/>
                  <a:pt x="1813540" y="389872"/>
                </a:cubicBezTo>
                <a:close/>
                <a:moveTo>
                  <a:pt x="439844" y="569704"/>
                </a:moveTo>
                <a:cubicBezTo>
                  <a:pt x="442511" y="569323"/>
                  <a:pt x="445273" y="569038"/>
                  <a:pt x="447940" y="568657"/>
                </a:cubicBezTo>
                <a:cubicBezTo>
                  <a:pt x="447845" y="570276"/>
                  <a:pt x="448702" y="570943"/>
                  <a:pt x="450322" y="571038"/>
                </a:cubicBezTo>
                <a:cubicBezTo>
                  <a:pt x="450893" y="576277"/>
                  <a:pt x="447178" y="579515"/>
                  <a:pt x="439177" y="580658"/>
                </a:cubicBezTo>
                <a:cubicBezTo>
                  <a:pt x="435462" y="578658"/>
                  <a:pt x="440034" y="573610"/>
                  <a:pt x="439844" y="569704"/>
                </a:cubicBezTo>
                <a:close/>
                <a:moveTo>
                  <a:pt x="294493" y="591231"/>
                </a:moveTo>
                <a:cubicBezTo>
                  <a:pt x="294397" y="588278"/>
                  <a:pt x="302970" y="589516"/>
                  <a:pt x="306494" y="588278"/>
                </a:cubicBezTo>
                <a:cubicBezTo>
                  <a:pt x="305827" y="592850"/>
                  <a:pt x="299064" y="591231"/>
                  <a:pt x="294493" y="591231"/>
                </a:cubicBezTo>
                <a:close/>
                <a:moveTo>
                  <a:pt x="389838" y="580182"/>
                </a:moveTo>
                <a:cubicBezTo>
                  <a:pt x="384980" y="585706"/>
                  <a:pt x="376407" y="578944"/>
                  <a:pt x="389838" y="580182"/>
                </a:cubicBezTo>
                <a:lnTo>
                  <a:pt x="389838" y="580182"/>
                </a:lnTo>
                <a:close/>
                <a:moveTo>
                  <a:pt x="937906" y="507697"/>
                </a:moveTo>
                <a:cubicBezTo>
                  <a:pt x="943812" y="508363"/>
                  <a:pt x="946479" y="507982"/>
                  <a:pt x="952099" y="505887"/>
                </a:cubicBezTo>
                <a:cubicBezTo>
                  <a:pt x="953432" y="514555"/>
                  <a:pt x="945050" y="512269"/>
                  <a:pt x="934572" y="513602"/>
                </a:cubicBezTo>
                <a:cubicBezTo>
                  <a:pt x="935335" y="511411"/>
                  <a:pt x="937144" y="509792"/>
                  <a:pt x="937906" y="507697"/>
                </a:cubicBezTo>
                <a:close/>
                <a:moveTo>
                  <a:pt x="986674" y="502648"/>
                </a:moveTo>
                <a:cubicBezTo>
                  <a:pt x="985150" y="505220"/>
                  <a:pt x="979531" y="505792"/>
                  <a:pt x="979245" y="509030"/>
                </a:cubicBezTo>
                <a:cubicBezTo>
                  <a:pt x="970101" y="508268"/>
                  <a:pt x="977530" y="501886"/>
                  <a:pt x="986674" y="502648"/>
                </a:cubicBezTo>
                <a:close/>
                <a:moveTo>
                  <a:pt x="1008963" y="499791"/>
                </a:moveTo>
                <a:cubicBezTo>
                  <a:pt x="1008772" y="502172"/>
                  <a:pt x="1005820" y="503315"/>
                  <a:pt x="1001247" y="503506"/>
                </a:cubicBezTo>
                <a:cubicBezTo>
                  <a:pt x="998581" y="499791"/>
                  <a:pt x="1005343" y="500553"/>
                  <a:pt x="1008963" y="499791"/>
                </a:cubicBezTo>
                <a:close/>
                <a:moveTo>
                  <a:pt x="1041824" y="499600"/>
                </a:moveTo>
                <a:cubicBezTo>
                  <a:pt x="1041919" y="499886"/>
                  <a:pt x="1026393" y="495695"/>
                  <a:pt x="1037252" y="496171"/>
                </a:cubicBezTo>
                <a:cubicBezTo>
                  <a:pt x="1036014" y="496076"/>
                  <a:pt x="1042014" y="497314"/>
                  <a:pt x="1041443" y="496933"/>
                </a:cubicBezTo>
                <a:cubicBezTo>
                  <a:pt x="1042205" y="497410"/>
                  <a:pt x="1041253" y="499029"/>
                  <a:pt x="1041824" y="499600"/>
                </a:cubicBezTo>
                <a:close/>
                <a:moveTo>
                  <a:pt x="679874" y="565609"/>
                </a:moveTo>
                <a:cubicBezTo>
                  <a:pt x="675397" y="559703"/>
                  <a:pt x="687685" y="555703"/>
                  <a:pt x="678541" y="554941"/>
                </a:cubicBezTo>
                <a:cubicBezTo>
                  <a:pt x="680350" y="559417"/>
                  <a:pt x="669968" y="564466"/>
                  <a:pt x="679874" y="565609"/>
                </a:cubicBezTo>
                <a:close/>
              </a:path>
            </a:pathLst>
          </a:custGeom>
          <a:gradFill>
            <a:gsLst>
              <a:gs pos="0">
                <a:schemeClr val="bg2"/>
              </a:gs>
              <a:gs pos="100000">
                <a:schemeClr val="accent2"/>
              </a:gs>
            </a:gsLst>
            <a:lin ang="5400000" scaled="1"/>
          </a:gradFill>
          <a:ln w="9525" cap="flat">
            <a:noFill/>
            <a:prstDash val="solid"/>
            <a:miter/>
          </a:ln>
        </p:spPr>
        <p:txBody>
          <a:bodyPr rtlCol="0" anchor="ctr"/>
          <a:lstStyle/>
          <a:p>
            <a:endParaRPr lang="en-US" noProof="0"/>
          </a:p>
        </p:txBody>
      </p:sp>
      <p:sp>
        <p:nvSpPr>
          <p:cNvPr id="22" name="Text Placeholder 21">
            <a:extLst>
              <a:ext uri="{FF2B5EF4-FFF2-40B4-BE49-F238E27FC236}">
                <a16:creationId xmlns:a16="http://schemas.microsoft.com/office/drawing/2014/main" id="{B5F072AC-6047-43CD-851E-7A1C67DC7D2F}"/>
              </a:ext>
            </a:extLst>
          </p:cNvPr>
          <p:cNvSpPr>
            <a:spLocks noGrp="1"/>
          </p:cNvSpPr>
          <p:nvPr userDrawn="1">
            <p:ph type="body" sz="quarter" idx="15" hasCustomPrompt="1"/>
          </p:nvPr>
        </p:nvSpPr>
        <p:spPr>
          <a:xfrm rot="21059781">
            <a:off x="2120905" y="5851049"/>
            <a:ext cx="2332783" cy="465530"/>
          </a:xfrm>
        </p:spPr>
        <p:txBody>
          <a:bodyPr>
            <a:noAutofit/>
          </a:bodyPr>
          <a:lstStyle>
            <a:lvl1pPr marL="0" indent="0" algn="ctr">
              <a:buNone/>
              <a:defRPr sz="1800">
                <a:solidFill>
                  <a:schemeClr val="tx1"/>
                </a:solidFill>
              </a:defRPr>
            </a:lvl1pPr>
          </a:lstStyle>
          <a:p>
            <a:pPr lvl="0"/>
            <a:r>
              <a:rPr lang="en-US" noProof="0"/>
              <a:t>photo title</a:t>
            </a:r>
          </a:p>
        </p:txBody>
      </p:sp>
      <p:sp>
        <p:nvSpPr>
          <p:cNvPr id="12" name="Graphic 10">
            <a:extLst>
              <a:ext uri="{FF2B5EF4-FFF2-40B4-BE49-F238E27FC236}">
                <a16:creationId xmlns:a16="http://schemas.microsoft.com/office/drawing/2014/main" id="{4DCFAA82-7970-4B90-AFFC-21E56F86F4B9}"/>
              </a:ext>
            </a:extLst>
          </p:cNvPr>
          <p:cNvSpPr/>
          <p:nvPr/>
        </p:nvSpPr>
        <p:spPr>
          <a:xfrm>
            <a:off x="7631712" y="5592959"/>
            <a:ext cx="2671200" cy="871200"/>
          </a:xfrm>
          <a:custGeom>
            <a:avLst/>
            <a:gdLst>
              <a:gd name="connsiteX0" fmla="*/ 1468125 w 2000250"/>
              <a:gd name="connsiteY0" fmla="*/ 32861 h 647700"/>
              <a:gd name="connsiteX1" fmla="*/ 1502796 w 2000250"/>
              <a:gd name="connsiteY1" fmla="*/ 30290 h 647700"/>
              <a:gd name="connsiteX2" fmla="*/ 1496795 w 2000250"/>
              <a:gd name="connsiteY2" fmla="*/ 32385 h 647700"/>
              <a:gd name="connsiteX3" fmla="*/ 1468125 w 2000250"/>
              <a:gd name="connsiteY3" fmla="*/ 32861 h 647700"/>
              <a:gd name="connsiteX4" fmla="*/ 1249050 w 2000250"/>
              <a:gd name="connsiteY4" fmla="*/ 62008 h 647700"/>
              <a:gd name="connsiteX5" fmla="*/ 1242954 w 2000250"/>
              <a:gd name="connsiteY5" fmla="*/ 62675 h 647700"/>
              <a:gd name="connsiteX6" fmla="*/ 1236953 w 2000250"/>
              <a:gd name="connsiteY6" fmla="*/ 64770 h 647700"/>
              <a:gd name="connsiteX7" fmla="*/ 1249050 w 2000250"/>
              <a:gd name="connsiteY7" fmla="*/ 62008 h 647700"/>
              <a:gd name="connsiteX8" fmla="*/ 1087029 w 2000250"/>
              <a:gd name="connsiteY8" fmla="*/ 86106 h 647700"/>
              <a:gd name="connsiteX9" fmla="*/ 1092840 w 2000250"/>
              <a:gd name="connsiteY9" fmla="*/ 82582 h 647700"/>
              <a:gd name="connsiteX10" fmla="*/ 1088744 w 2000250"/>
              <a:gd name="connsiteY10" fmla="*/ 83058 h 647700"/>
              <a:gd name="connsiteX11" fmla="*/ 1087029 w 2000250"/>
              <a:gd name="connsiteY11" fmla="*/ 86106 h 647700"/>
              <a:gd name="connsiteX12" fmla="*/ 1129416 w 2000250"/>
              <a:gd name="connsiteY12" fmla="*/ 78486 h 647700"/>
              <a:gd name="connsiteX13" fmla="*/ 1099031 w 2000250"/>
              <a:gd name="connsiteY13" fmla="*/ 83344 h 647700"/>
              <a:gd name="connsiteX14" fmla="*/ 1129416 w 2000250"/>
              <a:gd name="connsiteY14" fmla="*/ 78486 h 647700"/>
              <a:gd name="connsiteX15" fmla="*/ 1153990 w 2000250"/>
              <a:gd name="connsiteY15" fmla="*/ 77057 h 647700"/>
              <a:gd name="connsiteX16" fmla="*/ 1172183 w 2000250"/>
              <a:gd name="connsiteY16" fmla="*/ 73533 h 647700"/>
              <a:gd name="connsiteX17" fmla="*/ 1141703 w 2000250"/>
              <a:gd name="connsiteY17" fmla="*/ 76962 h 647700"/>
              <a:gd name="connsiteX18" fmla="*/ 1137607 w 2000250"/>
              <a:gd name="connsiteY18" fmla="*/ 77438 h 647700"/>
              <a:gd name="connsiteX19" fmla="*/ 1133702 w 2000250"/>
              <a:gd name="connsiteY19" fmla="*/ 79343 h 647700"/>
              <a:gd name="connsiteX20" fmla="*/ 1153990 w 2000250"/>
              <a:gd name="connsiteY20" fmla="*/ 77057 h 647700"/>
              <a:gd name="connsiteX21" fmla="*/ 1824550 w 2000250"/>
              <a:gd name="connsiteY21" fmla="*/ 762 h 647700"/>
              <a:gd name="connsiteX22" fmla="*/ 1749398 w 2000250"/>
              <a:gd name="connsiteY22" fmla="*/ 9335 h 647700"/>
              <a:gd name="connsiteX23" fmla="*/ 1741111 w 2000250"/>
              <a:gd name="connsiteY23" fmla="*/ 8858 h 647700"/>
              <a:gd name="connsiteX24" fmla="*/ 1733110 w 2000250"/>
              <a:gd name="connsiteY24" fmla="*/ 11144 h 647700"/>
              <a:gd name="connsiteX25" fmla="*/ 1726919 w 2000250"/>
              <a:gd name="connsiteY25" fmla="*/ 10478 h 647700"/>
              <a:gd name="connsiteX26" fmla="*/ 1720918 w 2000250"/>
              <a:gd name="connsiteY26" fmla="*/ 12573 h 647700"/>
              <a:gd name="connsiteX27" fmla="*/ 1712631 w 2000250"/>
              <a:gd name="connsiteY27" fmla="*/ 12097 h 647700"/>
              <a:gd name="connsiteX28" fmla="*/ 1704631 w 2000250"/>
              <a:gd name="connsiteY28" fmla="*/ 14383 h 647700"/>
              <a:gd name="connsiteX29" fmla="*/ 1702440 w 2000250"/>
              <a:gd name="connsiteY29" fmla="*/ 13240 h 647700"/>
              <a:gd name="connsiteX30" fmla="*/ 1694343 w 2000250"/>
              <a:gd name="connsiteY30" fmla="*/ 14192 h 647700"/>
              <a:gd name="connsiteX31" fmla="*/ 1686247 w 2000250"/>
              <a:gd name="connsiteY31" fmla="*/ 15145 h 647700"/>
              <a:gd name="connsiteX32" fmla="*/ 1667959 w 2000250"/>
              <a:gd name="connsiteY32" fmla="*/ 17240 h 647700"/>
              <a:gd name="connsiteX33" fmla="*/ 1623382 w 2000250"/>
              <a:gd name="connsiteY33" fmla="*/ 23717 h 647700"/>
              <a:gd name="connsiteX34" fmla="*/ 1586806 w 2000250"/>
              <a:gd name="connsiteY34" fmla="*/ 27908 h 647700"/>
              <a:gd name="connsiteX35" fmla="*/ 1570518 w 2000250"/>
              <a:gd name="connsiteY35" fmla="*/ 29718 h 647700"/>
              <a:gd name="connsiteX36" fmla="*/ 1560327 w 2000250"/>
              <a:gd name="connsiteY36" fmla="*/ 30861 h 647700"/>
              <a:gd name="connsiteX37" fmla="*/ 1556231 w 2000250"/>
              <a:gd name="connsiteY37" fmla="*/ 31337 h 647700"/>
              <a:gd name="connsiteX38" fmla="*/ 1501367 w 2000250"/>
              <a:gd name="connsiteY38" fmla="*/ 37624 h 647700"/>
              <a:gd name="connsiteX39" fmla="*/ 1499462 w 2000250"/>
              <a:gd name="connsiteY39" fmla="*/ 39243 h 647700"/>
              <a:gd name="connsiteX40" fmla="*/ 1495271 w 2000250"/>
              <a:gd name="connsiteY40" fmla="*/ 38291 h 647700"/>
              <a:gd name="connsiteX41" fmla="*/ 1485270 w 2000250"/>
              <a:gd name="connsiteY41" fmla="*/ 40862 h 647700"/>
              <a:gd name="connsiteX42" fmla="*/ 1476983 w 2000250"/>
              <a:gd name="connsiteY42" fmla="*/ 40386 h 647700"/>
              <a:gd name="connsiteX43" fmla="*/ 1470982 w 2000250"/>
              <a:gd name="connsiteY43" fmla="*/ 42482 h 647700"/>
              <a:gd name="connsiteX44" fmla="*/ 1464791 w 2000250"/>
              <a:gd name="connsiteY44" fmla="*/ 41815 h 647700"/>
              <a:gd name="connsiteX45" fmla="*/ 1462886 w 2000250"/>
              <a:gd name="connsiteY45" fmla="*/ 43434 h 647700"/>
              <a:gd name="connsiteX46" fmla="*/ 1458790 w 2000250"/>
              <a:gd name="connsiteY46" fmla="*/ 43910 h 647700"/>
              <a:gd name="connsiteX47" fmla="*/ 1430310 w 2000250"/>
              <a:gd name="connsiteY47" fmla="*/ 47149 h 647700"/>
              <a:gd name="connsiteX48" fmla="*/ 1418118 w 2000250"/>
              <a:gd name="connsiteY48" fmla="*/ 48578 h 647700"/>
              <a:gd name="connsiteX49" fmla="*/ 1401831 w 2000250"/>
              <a:gd name="connsiteY49" fmla="*/ 50387 h 647700"/>
              <a:gd name="connsiteX50" fmla="*/ 1377447 w 2000250"/>
              <a:gd name="connsiteY50" fmla="*/ 53150 h 647700"/>
              <a:gd name="connsiteX51" fmla="*/ 1369446 w 2000250"/>
              <a:gd name="connsiteY51" fmla="*/ 55436 h 647700"/>
              <a:gd name="connsiteX52" fmla="*/ 1363254 w 2000250"/>
              <a:gd name="connsiteY52" fmla="*/ 54769 h 647700"/>
              <a:gd name="connsiteX53" fmla="*/ 1357254 w 2000250"/>
              <a:gd name="connsiteY53" fmla="*/ 56864 h 647700"/>
              <a:gd name="connsiteX54" fmla="*/ 1355063 w 2000250"/>
              <a:gd name="connsiteY54" fmla="*/ 55721 h 647700"/>
              <a:gd name="connsiteX55" fmla="*/ 1350967 w 2000250"/>
              <a:gd name="connsiteY55" fmla="*/ 56198 h 647700"/>
              <a:gd name="connsiteX56" fmla="*/ 1300199 w 2000250"/>
              <a:gd name="connsiteY56" fmla="*/ 62008 h 647700"/>
              <a:gd name="connsiteX57" fmla="*/ 1294198 w 2000250"/>
              <a:gd name="connsiteY57" fmla="*/ 64103 h 647700"/>
              <a:gd name="connsiteX58" fmla="*/ 1259622 w 2000250"/>
              <a:gd name="connsiteY58" fmla="*/ 68009 h 647700"/>
              <a:gd name="connsiteX59" fmla="*/ 1251621 w 2000250"/>
              <a:gd name="connsiteY59" fmla="*/ 70295 h 647700"/>
              <a:gd name="connsiteX60" fmla="*/ 1231524 w 2000250"/>
              <a:gd name="connsiteY60" fmla="*/ 75438 h 647700"/>
              <a:gd name="connsiteX61" fmla="*/ 1238286 w 2000250"/>
              <a:gd name="connsiteY61" fmla="*/ 81725 h 647700"/>
              <a:gd name="connsiteX62" fmla="*/ 1248192 w 2000250"/>
              <a:gd name="connsiteY62" fmla="*/ 77724 h 647700"/>
              <a:gd name="connsiteX63" fmla="*/ 1256670 w 2000250"/>
              <a:gd name="connsiteY63" fmla="*/ 80963 h 647700"/>
              <a:gd name="connsiteX64" fmla="*/ 1278768 w 2000250"/>
              <a:gd name="connsiteY64" fmla="*/ 75629 h 647700"/>
              <a:gd name="connsiteX65" fmla="*/ 1282482 w 2000250"/>
              <a:gd name="connsiteY65" fmla="*/ 70961 h 647700"/>
              <a:gd name="connsiteX66" fmla="*/ 1284864 w 2000250"/>
              <a:gd name="connsiteY66" fmla="*/ 74962 h 647700"/>
              <a:gd name="connsiteX67" fmla="*/ 1289055 w 2000250"/>
              <a:gd name="connsiteY67" fmla="*/ 75914 h 647700"/>
              <a:gd name="connsiteX68" fmla="*/ 1293246 w 2000250"/>
              <a:gd name="connsiteY68" fmla="*/ 76867 h 647700"/>
              <a:gd name="connsiteX69" fmla="*/ 1295151 w 2000250"/>
              <a:gd name="connsiteY69" fmla="*/ 75248 h 647700"/>
              <a:gd name="connsiteX70" fmla="*/ 1325726 w 2000250"/>
              <a:gd name="connsiteY70" fmla="*/ 73152 h 647700"/>
              <a:gd name="connsiteX71" fmla="*/ 1327631 w 2000250"/>
              <a:gd name="connsiteY71" fmla="*/ 71533 h 647700"/>
              <a:gd name="connsiteX72" fmla="*/ 1335918 w 2000250"/>
              <a:gd name="connsiteY72" fmla="*/ 72009 h 647700"/>
              <a:gd name="connsiteX73" fmla="*/ 1348014 w 2000250"/>
              <a:gd name="connsiteY73" fmla="*/ 69247 h 647700"/>
              <a:gd name="connsiteX74" fmla="*/ 1357825 w 2000250"/>
              <a:gd name="connsiteY74" fmla="*/ 63913 h 647700"/>
              <a:gd name="connsiteX75" fmla="*/ 1351443 w 2000250"/>
              <a:gd name="connsiteY75" fmla="*/ 61817 h 647700"/>
              <a:gd name="connsiteX76" fmla="*/ 1371922 w 2000250"/>
              <a:gd name="connsiteY76" fmla="*/ 60865 h 647700"/>
              <a:gd name="connsiteX77" fmla="*/ 1380399 w 2000250"/>
              <a:gd name="connsiteY77" fmla="*/ 64103 h 647700"/>
              <a:gd name="connsiteX78" fmla="*/ 1390020 w 2000250"/>
              <a:gd name="connsiteY78" fmla="*/ 57341 h 647700"/>
              <a:gd name="connsiteX79" fmla="*/ 1414404 w 2000250"/>
              <a:gd name="connsiteY79" fmla="*/ 54578 h 647700"/>
              <a:gd name="connsiteX80" fmla="*/ 1410975 w 2000250"/>
              <a:gd name="connsiteY80" fmla="*/ 62008 h 647700"/>
              <a:gd name="connsiteX81" fmla="*/ 1441455 w 2000250"/>
              <a:gd name="connsiteY81" fmla="*/ 58579 h 647700"/>
              <a:gd name="connsiteX82" fmla="*/ 1428977 w 2000250"/>
              <a:gd name="connsiteY82" fmla="*/ 57150 h 647700"/>
              <a:gd name="connsiteX83" fmla="*/ 1418404 w 2000250"/>
              <a:gd name="connsiteY83" fmla="*/ 54102 h 647700"/>
              <a:gd name="connsiteX84" fmla="*/ 1440597 w 2000250"/>
              <a:gd name="connsiteY84" fmla="*/ 50197 h 647700"/>
              <a:gd name="connsiteX85" fmla="*/ 1449075 w 2000250"/>
              <a:gd name="connsiteY85" fmla="*/ 53435 h 647700"/>
              <a:gd name="connsiteX86" fmla="*/ 1454790 w 2000250"/>
              <a:gd name="connsiteY86" fmla="*/ 48578 h 647700"/>
              <a:gd name="connsiteX87" fmla="*/ 1475649 w 2000250"/>
              <a:gd name="connsiteY87" fmla="*/ 51911 h 647700"/>
              <a:gd name="connsiteX88" fmla="*/ 1487365 w 2000250"/>
              <a:gd name="connsiteY88" fmla="*/ 44958 h 647700"/>
              <a:gd name="connsiteX89" fmla="*/ 1509749 w 2000250"/>
              <a:gd name="connsiteY89" fmla="*/ 42386 h 647700"/>
              <a:gd name="connsiteX90" fmla="*/ 1517845 w 2000250"/>
              <a:gd name="connsiteY90" fmla="*/ 41434 h 647700"/>
              <a:gd name="connsiteX91" fmla="*/ 1536038 w 2000250"/>
              <a:gd name="connsiteY91" fmla="*/ 37910 h 647700"/>
              <a:gd name="connsiteX92" fmla="*/ 1546325 w 2000250"/>
              <a:gd name="connsiteY92" fmla="*/ 38195 h 647700"/>
              <a:gd name="connsiteX93" fmla="*/ 1550230 w 2000250"/>
              <a:gd name="connsiteY93" fmla="*/ 36290 h 647700"/>
              <a:gd name="connsiteX94" fmla="*/ 1564708 w 2000250"/>
              <a:gd name="connsiteY94" fmla="*/ 37433 h 647700"/>
              <a:gd name="connsiteX95" fmla="*/ 1556802 w 2000250"/>
              <a:gd name="connsiteY95" fmla="*/ 41148 h 647700"/>
              <a:gd name="connsiteX96" fmla="*/ 1550992 w 2000250"/>
              <a:gd name="connsiteY96" fmla="*/ 44672 h 647700"/>
              <a:gd name="connsiteX97" fmla="*/ 1593283 w 2000250"/>
              <a:gd name="connsiteY97" fmla="*/ 35624 h 647700"/>
              <a:gd name="connsiteX98" fmla="*/ 1568613 w 2000250"/>
              <a:gd name="connsiteY98" fmla="*/ 35624 h 647700"/>
              <a:gd name="connsiteX99" fmla="*/ 1590807 w 2000250"/>
              <a:gd name="connsiteY99" fmla="*/ 31718 h 647700"/>
              <a:gd name="connsiteX100" fmla="*/ 1598808 w 2000250"/>
              <a:gd name="connsiteY100" fmla="*/ 29432 h 647700"/>
              <a:gd name="connsiteX101" fmla="*/ 1607094 w 2000250"/>
              <a:gd name="connsiteY101" fmla="*/ 29909 h 647700"/>
              <a:gd name="connsiteX102" fmla="*/ 1615095 w 2000250"/>
              <a:gd name="connsiteY102" fmla="*/ 27623 h 647700"/>
              <a:gd name="connsiteX103" fmla="*/ 1623382 w 2000250"/>
              <a:gd name="connsiteY103" fmla="*/ 28099 h 647700"/>
              <a:gd name="connsiteX104" fmla="*/ 1645766 w 2000250"/>
              <a:gd name="connsiteY104" fmla="*/ 25527 h 647700"/>
              <a:gd name="connsiteX105" fmla="*/ 1651767 w 2000250"/>
              <a:gd name="connsiteY105" fmla="*/ 23432 h 647700"/>
              <a:gd name="connsiteX106" fmla="*/ 1653957 w 2000250"/>
              <a:gd name="connsiteY106" fmla="*/ 24575 h 647700"/>
              <a:gd name="connsiteX107" fmla="*/ 1666149 w 2000250"/>
              <a:gd name="connsiteY107" fmla="*/ 23146 h 647700"/>
              <a:gd name="connsiteX108" fmla="*/ 1698630 w 2000250"/>
              <a:gd name="connsiteY108" fmla="*/ 19431 h 647700"/>
              <a:gd name="connsiteX109" fmla="*/ 1708631 w 2000250"/>
              <a:gd name="connsiteY109" fmla="*/ 16859 h 647700"/>
              <a:gd name="connsiteX110" fmla="*/ 1720918 w 2000250"/>
              <a:gd name="connsiteY110" fmla="*/ 16859 h 647700"/>
              <a:gd name="connsiteX111" fmla="*/ 1759399 w 2000250"/>
              <a:gd name="connsiteY111" fmla="*/ 11049 h 647700"/>
              <a:gd name="connsiteX112" fmla="*/ 1771686 w 2000250"/>
              <a:gd name="connsiteY112" fmla="*/ 11049 h 647700"/>
              <a:gd name="connsiteX113" fmla="*/ 1783878 w 2000250"/>
              <a:gd name="connsiteY113" fmla="*/ 9620 h 647700"/>
              <a:gd name="connsiteX114" fmla="*/ 1794070 w 2000250"/>
              <a:gd name="connsiteY114" fmla="*/ 8477 h 647700"/>
              <a:gd name="connsiteX115" fmla="*/ 1804262 w 2000250"/>
              <a:gd name="connsiteY115" fmla="*/ 7334 h 647700"/>
              <a:gd name="connsiteX116" fmla="*/ 1814263 w 2000250"/>
              <a:gd name="connsiteY116" fmla="*/ 4763 h 647700"/>
              <a:gd name="connsiteX117" fmla="*/ 1822550 w 2000250"/>
              <a:gd name="connsiteY117" fmla="*/ 5239 h 647700"/>
              <a:gd name="connsiteX118" fmla="*/ 1826455 w 2000250"/>
              <a:gd name="connsiteY118" fmla="*/ 3334 h 647700"/>
              <a:gd name="connsiteX119" fmla="*/ 1832646 w 2000250"/>
              <a:gd name="connsiteY119" fmla="*/ 4001 h 647700"/>
              <a:gd name="connsiteX120" fmla="*/ 1842552 w 2000250"/>
              <a:gd name="connsiteY120" fmla="*/ 0 h 647700"/>
              <a:gd name="connsiteX121" fmla="*/ 1824550 w 2000250"/>
              <a:gd name="connsiteY121" fmla="*/ 762 h 647700"/>
              <a:gd name="connsiteX122" fmla="*/ 774228 w 2000250"/>
              <a:gd name="connsiteY122" fmla="*/ 123158 h 647700"/>
              <a:gd name="connsiteX123" fmla="*/ 784230 w 2000250"/>
              <a:gd name="connsiteY123" fmla="*/ 120587 h 647700"/>
              <a:gd name="connsiteX124" fmla="*/ 743463 w 2000250"/>
              <a:gd name="connsiteY124" fmla="*/ 123825 h 647700"/>
              <a:gd name="connsiteX125" fmla="*/ 739653 w 2000250"/>
              <a:gd name="connsiteY125" fmla="*/ 127064 h 647700"/>
              <a:gd name="connsiteX126" fmla="*/ 774228 w 2000250"/>
              <a:gd name="connsiteY126" fmla="*/ 123158 h 647700"/>
              <a:gd name="connsiteX127" fmla="*/ 818710 w 2000250"/>
              <a:gd name="connsiteY127" fmla="*/ 115253 h 647700"/>
              <a:gd name="connsiteX128" fmla="*/ 812614 w 2000250"/>
              <a:gd name="connsiteY128" fmla="*/ 115919 h 647700"/>
              <a:gd name="connsiteX129" fmla="*/ 806613 w 2000250"/>
              <a:gd name="connsiteY129" fmla="*/ 118015 h 647700"/>
              <a:gd name="connsiteX130" fmla="*/ 818710 w 2000250"/>
              <a:gd name="connsiteY130" fmla="*/ 115253 h 647700"/>
              <a:gd name="connsiteX131" fmla="*/ 1644242 w 2000250"/>
              <a:gd name="connsiteY131" fmla="*/ 26956 h 647700"/>
              <a:gd name="connsiteX132" fmla="*/ 1624144 w 2000250"/>
              <a:gd name="connsiteY132" fmla="*/ 32099 h 647700"/>
              <a:gd name="connsiteX133" fmla="*/ 1616143 w 2000250"/>
              <a:gd name="connsiteY133" fmla="*/ 34385 h 647700"/>
              <a:gd name="connsiteX134" fmla="*/ 1644623 w 2000250"/>
              <a:gd name="connsiteY134" fmla="*/ 31147 h 647700"/>
              <a:gd name="connsiteX135" fmla="*/ 1656910 w 2000250"/>
              <a:gd name="connsiteY135" fmla="*/ 31147 h 647700"/>
              <a:gd name="connsiteX136" fmla="*/ 1703487 w 2000250"/>
              <a:gd name="connsiteY136" fmla="*/ 24384 h 647700"/>
              <a:gd name="connsiteX137" fmla="*/ 1711774 w 2000250"/>
              <a:gd name="connsiteY137" fmla="*/ 24860 h 647700"/>
              <a:gd name="connsiteX138" fmla="*/ 1719680 w 2000250"/>
              <a:gd name="connsiteY138" fmla="*/ 21146 h 647700"/>
              <a:gd name="connsiteX139" fmla="*/ 1644242 w 2000250"/>
              <a:gd name="connsiteY139" fmla="*/ 26956 h 647700"/>
              <a:gd name="connsiteX140" fmla="*/ 1520798 w 2000250"/>
              <a:gd name="connsiteY140" fmla="*/ 46673 h 647700"/>
              <a:gd name="connsiteX141" fmla="*/ 1524894 w 2000250"/>
              <a:gd name="connsiteY141" fmla="*/ 46196 h 647700"/>
              <a:gd name="connsiteX142" fmla="*/ 1524608 w 2000250"/>
              <a:gd name="connsiteY142" fmla="*/ 43434 h 647700"/>
              <a:gd name="connsiteX143" fmla="*/ 1520512 w 2000250"/>
              <a:gd name="connsiteY143" fmla="*/ 43910 h 647700"/>
              <a:gd name="connsiteX144" fmla="*/ 1520798 w 2000250"/>
              <a:gd name="connsiteY144" fmla="*/ 46673 h 647700"/>
              <a:gd name="connsiteX145" fmla="*/ 1742254 w 2000250"/>
              <a:gd name="connsiteY145" fmla="*/ 21431 h 647700"/>
              <a:gd name="connsiteX146" fmla="*/ 1754351 w 2000250"/>
              <a:gd name="connsiteY146" fmla="*/ 18669 h 647700"/>
              <a:gd name="connsiteX147" fmla="*/ 1742254 w 2000250"/>
              <a:gd name="connsiteY147" fmla="*/ 21431 h 647700"/>
              <a:gd name="connsiteX148" fmla="*/ 1766543 w 2000250"/>
              <a:gd name="connsiteY148" fmla="*/ 17336 h 647700"/>
              <a:gd name="connsiteX149" fmla="*/ 1762447 w 2000250"/>
              <a:gd name="connsiteY149" fmla="*/ 17812 h 647700"/>
              <a:gd name="connsiteX150" fmla="*/ 1766543 w 2000250"/>
              <a:gd name="connsiteY150" fmla="*/ 17336 h 647700"/>
              <a:gd name="connsiteX151" fmla="*/ 1789022 w 2000250"/>
              <a:gd name="connsiteY151" fmla="*/ 16193 h 647700"/>
              <a:gd name="connsiteX152" fmla="*/ 1774830 w 2000250"/>
              <a:gd name="connsiteY152" fmla="*/ 17812 h 647700"/>
              <a:gd name="connsiteX153" fmla="*/ 1770734 w 2000250"/>
              <a:gd name="connsiteY153" fmla="*/ 18288 h 647700"/>
              <a:gd name="connsiteX154" fmla="*/ 1789022 w 2000250"/>
              <a:gd name="connsiteY154" fmla="*/ 16193 h 647700"/>
              <a:gd name="connsiteX155" fmla="*/ 1626811 w 2000250"/>
              <a:gd name="connsiteY155" fmla="*/ 38862 h 647700"/>
              <a:gd name="connsiteX156" fmla="*/ 1616810 w 2000250"/>
              <a:gd name="connsiteY156" fmla="*/ 41434 h 647700"/>
              <a:gd name="connsiteX157" fmla="*/ 1580234 w 2000250"/>
              <a:gd name="connsiteY157" fmla="*/ 45625 h 647700"/>
              <a:gd name="connsiteX158" fmla="*/ 1574138 w 2000250"/>
              <a:gd name="connsiteY158" fmla="*/ 46292 h 647700"/>
              <a:gd name="connsiteX159" fmla="*/ 1567947 w 2000250"/>
              <a:gd name="connsiteY159" fmla="*/ 45625 h 647700"/>
              <a:gd name="connsiteX160" fmla="*/ 1561946 w 2000250"/>
              <a:gd name="connsiteY160" fmla="*/ 47720 h 647700"/>
              <a:gd name="connsiteX161" fmla="*/ 1545658 w 2000250"/>
              <a:gd name="connsiteY161" fmla="*/ 49530 h 647700"/>
              <a:gd name="connsiteX162" fmla="*/ 1531656 w 2000250"/>
              <a:gd name="connsiteY162" fmla="*/ 53912 h 647700"/>
              <a:gd name="connsiteX163" fmla="*/ 1570233 w 2000250"/>
              <a:gd name="connsiteY163" fmla="*/ 49530 h 647700"/>
              <a:gd name="connsiteX164" fmla="*/ 1614905 w 2000250"/>
              <a:gd name="connsiteY164" fmla="*/ 44482 h 647700"/>
              <a:gd name="connsiteX165" fmla="*/ 1616810 w 2000250"/>
              <a:gd name="connsiteY165" fmla="*/ 42862 h 647700"/>
              <a:gd name="connsiteX166" fmla="*/ 1621001 w 2000250"/>
              <a:gd name="connsiteY166" fmla="*/ 43815 h 647700"/>
              <a:gd name="connsiteX167" fmla="*/ 1624906 w 2000250"/>
              <a:gd name="connsiteY167" fmla="*/ 41910 h 647700"/>
              <a:gd name="connsiteX168" fmla="*/ 1653100 w 2000250"/>
              <a:gd name="connsiteY168" fmla="*/ 35909 h 647700"/>
              <a:gd name="connsiteX169" fmla="*/ 1626811 w 2000250"/>
              <a:gd name="connsiteY169" fmla="*/ 38862 h 647700"/>
              <a:gd name="connsiteX170" fmla="*/ 1728633 w 2000250"/>
              <a:gd name="connsiteY170" fmla="*/ 30099 h 647700"/>
              <a:gd name="connsiteX171" fmla="*/ 1732729 w 2000250"/>
              <a:gd name="connsiteY171" fmla="*/ 29623 h 647700"/>
              <a:gd name="connsiteX172" fmla="*/ 1732443 w 2000250"/>
              <a:gd name="connsiteY172" fmla="*/ 26861 h 647700"/>
              <a:gd name="connsiteX173" fmla="*/ 1728348 w 2000250"/>
              <a:gd name="connsiteY173" fmla="*/ 27337 h 647700"/>
              <a:gd name="connsiteX174" fmla="*/ 1728633 w 2000250"/>
              <a:gd name="connsiteY174" fmla="*/ 30099 h 647700"/>
              <a:gd name="connsiteX175" fmla="*/ 1486889 w 2000250"/>
              <a:gd name="connsiteY175" fmla="*/ 57626 h 647700"/>
              <a:gd name="connsiteX176" fmla="*/ 1476602 w 2000250"/>
              <a:gd name="connsiteY176" fmla="*/ 57341 h 647700"/>
              <a:gd name="connsiteX177" fmla="*/ 1466601 w 2000250"/>
              <a:gd name="connsiteY177" fmla="*/ 59912 h 647700"/>
              <a:gd name="connsiteX178" fmla="*/ 1462410 w 2000250"/>
              <a:gd name="connsiteY178" fmla="*/ 58960 h 647700"/>
              <a:gd name="connsiteX179" fmla="*/ 1456695 w 2000250"/>
              <a:gd name="connsiteY179" fmla="*/ 63818 h 647700"/>
              <a:gd name="connsiteX180" fmla="*/ 1468887 w 2000250"/>
              <a:gd name="connsiteY180" fmla="*/ 62389 h 647700"/>
              <a:gd name="connsiteX181" fmla="*/ 1497176 w 2000250"/>
              <a:gd name="connsiteY181" fmla="*/ 57722 h 647700"/>
              <a:gd name="connsiteX182" fmla="*/ 1515464 w 2000250"/>
              <a:gd name="connsiteY182" fmla="*/ 55626 h 647700"/>
              <a:gd name="connsiteX183" fmla="*/ 1525465 w 2000250"/>
              <a:gd name="connsiteY183" fmla="*/ 53054 h 647700"/>
              <a:gd name="connsiteX184" fmla="*/ 1486889 w 2000250"/>
              <a:gd name="connsiteY184" fmla="*/ 57626 h 647700"/>
              <a:gd name="connsiteX185" fmla="*/ 1831122 w 2000250"/>
              <a:gd name="connsiteY185" fmla="*/ 28385 h 647700"/>
              <a:gd name="connsiteX186" fmla="*/ 1825027 w 2000250"/>
              <a:gd name="connsiteY186" fmla="*/ 29051 h 647700"/>
              <a:gd name="connsiteX187" fmla="*/ 1819026 w 2000250"/>
              <a:gd name="connsiteY187" fmla="*/ 31147 h 647700"/>
              <a:gd name="connsiteX188" fmla="*/ 1831122 w 2000250"/>
              <a:gd name="connsiteY188" fmla="*/ 28385 h 647700"/>
              <a:gd name="connsiteX189" fmla="*/ 1814549 w 2000250"/>
              <a:gd name="connsiteY189" fmla="*/ 48673 h 647700"/>
              <a:gd name="connsiteX190" fmla="*/ 1808739 w 2000250"/>
              <a:gd name="connsiteY190" fmla="*/ 52197 h 647700"/>
              <a:gd name="connsiteX191" fmla="*/ 1820645 w 2000250"/>
              <a:gd name="connsiteY191" fmla="*/ 48006 h 647700"/>
              <a:gd name="connsiteX192" fmla="*/ 1826646 w 2000250"/>
              <a:gd name="connsiteY192" fmla="*/ 45911 h 647700"/>
              <a:gd name="connsiteX193" fmla="*/ 1816454 w 2000250"/>
              <a:gd name="connsiteY193" fmla="*/ 47054 h 647700"/>
              <a:gd name="connsiteX194" fmla="*/ 1812358 w 2000250"/>
              <a:gd name="connsiteY194" fmla="*/ 47530 h 647700"/>
              <a:gd name="connsiteX195" fmla="*/ 1814549 w 2000250"/>
              <a:gd name="connsiteY195" fmla="*/ 48673 h 647700"/>
              <a:gd name="connsiteX196" fmla="*/ 1861412 w 2000250"/>
              <a:gd name="connsiteY196" fmla="*/ 44768 h 647700"/>
              <a:gd name="connsiteX197" fmla="*/ 1867222 w 2000250"/>
              <a:gd name="connsiteY197" fmla="*/ 41243 h 647700"/>
              <a:gd name="connsiteX198" fmla="*/ 1861412 w 2000250"/>
              <a:gd name="connsiteY198" fmla="*/ 44768 h 647700"/>
              <a:gd name="connsiteX199" fmla="*/ 1871604 w 2000250"/>
              <a:gd name="connsiteY199" fmla="*/ 43625 h 647700"/>
              <a:gd name="connsiteX200" fmla="*/ 1875414 w 2000250"/>
              <a:gd name="connsiteY200" fmla="*/ 40386 h 647700"/>
              <a:gd name="connsiteX201" fmla="*/ 1871604 w 2000250"/>
              <a:gd name="connsiteY201" fmla="*/ 43625 h 647700"/>
              <a:gd name="connsiteX202" fmla="*/ 1932564 w 2000250"/>
              <a:gd name="connsiteY202" fmla="*/ 36671 h 647700"/>
              <a:gd name="connsiteX203" fmla="*/ 1922562 w 2000250"/>
              <a:gd name="connsiteY203" fmla="*/ 39243 h 647700"/>
              <a:gd name="connsiteX204" fmla="*/ 1932564 w 2000250"/>
              <a:gd name="connsiteY204" fmla="*/ 36671 h 647700"/>
              <a:gd name="connsiteX205" fmla="*/ 1934659 w 2000250"/>
              <a:gd name="connsiteY205" fmla="*/ 37814 h 647700"/>
              <a:gd name="connsiteX206" fmla="*/ 1936945 w 2000250"/>
              <a:gd name="connsiteY206" fmla="*/ 40386 h 647700"/>
              <a:gd name="connsiteX207" fmla="*/ 1940755 w 2000250"/>
              <a:gd name="connsiteY207" fmla="*/ 37148 h 647700"/>
              <a:gd name="connsiteX208" fmla="*/ 1934659 w 2000250"/>
              <a:gd name="connsiteY208" fmla="*/ 37814 h 647700"/>
              <a:gd name="connsiteX209" fmla="*/ 1849220 w 2000250"/>
              <a:gd name="connsiteY209" fmla="*/ 29242 h 647700"/>
              <a:gd name="connsiteX210" fmla="*/ 1855030 w 2000250"/>
              <a:gd name="connsiteY210" fmla="*/ 25718 h 647700"/>
              <a:gd name="connsiteX211" fmla="*/ 1849220 w 2000250"/>
              <a:gd name="connsiteY211" fmla="*/ 29242 h 647700"/>
              <a:gd name="connsiteX212" fmla="*/ 1790927 w 2000250"/>
              <a:gd name="connsiteY212" fmla="*/ 59912 h 647700"/>
              <a:gd name="connsiteX213" fmla="*/ 1797023 w 2000250"/>
              <a:gd name="connsiteY213" fmla="*/ 59246 h 647700"/>
              <a:gd name="connsiteX214" fmla="*/ 1796737 w 2000250"/>
              <a:gd name="connsiteY214" fmla="*/ 56483 h 647700"/>
              <a:gd name="connsiteX215" fmla="*/ 1790641 w 2000250"/>
              <a:gd name="connsiteY215" fmla="*/ 57150 h 647700"/>
              <a:gd name="connsiteX216" fmla="*/ 1790927 w 2000250"/>
              <a:gd name="connsiteY216" fmla="*/ 59912 h 647700"/>
              <a:gd name="connsiteX217" fmla="*/ 1932564 w 2000250"/>
              <a:gd name="connsiteY217" fmla="*/ 59341 h 647700"/>
              <a:gd name="connsiteX218" fmla="*/ 1910370 w 2000250"/>
              <a:gd name="connsiteY218" fmla="*/ 63246 h 647700"/>
              <a:gd name="connsiteX219" fmla="*/ 1932564 w 2000250"/>
              <a:gd name="connsiteY219" fmla="*/ 59341 h 647700"/>
              <a:gd name="connsiteX220" fmla="*/ 366463 w 2000250"/>
              <a:gd name="connsiteY220" fmla="*/ 574834 h 647700"/>
              <a:gd name="connsiteX221" fmla="*/ 339031 w 2000250"/>
              <a:gd name="connsiteY221" fmla="*/ 579787 h 647700"/>
              <a:gd name="connsiteX222" fmla="*/ 366463 w 2000250"/>
              <a:gd name="connsiteY222" fmla="*/ 574834 h 647700"/>
              <a:gd name="connsiteX223" fmla="*/ 1969140 w 2000250"/>
              <a:gd name="connsiteY223" fmla="*/ 55150 h 647700"/>
              <a:gd name="connsiteX224" fmla="*/ 1955043 w 2000250"/>
              <a:gd name="connsiteY224" fmla="*/ 58198 h 647700"/>
              <a:gd name="connsiteX225" fmla="*/ 1969140 w 2000250"/>
              <a:gd name="connsiteY225" fmla="*/ 55150 h 647700"/>
              <a:gd name="connsiteX226" fmla="*/ 1965330 w 2000250"/>
              <a:gd name="connsiteY226" fmla="*/ 81153 h 647700"/>
              <a:gd name="connsiteX227" fmla="*/ 1983522 w 2000250"/>
              <a:gd name="connsiteY227" fmla="*/ 77629 h 647700"/>
              <a:gd name="connsiteX228" fmla="*/ 1965330 w 2000250"/>
              <a:gd name="connsiteY228" fmla="*/ 81153 h 647700"/>
              <a:gd name="connsiteX229" fmla="*/ 1976093 w 2000250"/>
              <a:gd name="connsiteY229" fmla="*/ 86963 h 647700"/>
              <a:gd name="connsiteX230" fmla="*/ 1979998 w 2000250"/>
              <a:gd name="connsiteY230" fmla="*/ 85058 h 647700"/>
              <a:gd name="connsiteX231" fmla="*/ 1965901 w 2000250"/>
              <a:gd name="connsiteY231" fmla="*/ 88106 h 647700"/>
              <a:gd name="connsiteX232" fmla="*/ 1976093 w 2000250"/>
              <a:gd name="connsiteY232" fmla="*/ 86963 h 647700"/>
              <a:gd name="connsiteX233" fmla="*/ 1952661 w 2000250"/>
              <a:gd name="connsiteY233" fmla="*/ 99632 h 647700"/>
              <a:gd name="connsiteX234" fmla="*/ 1940184 w 2000250"/>
              <a:gd name="connsiteY234" fmla="*/ 98203 h 647700"/>
              <a:gd name="connsiteX235" fmla="*/ 1952661 w 2000250"/>
              <a:gd name="connsiteY235" fmla="*/ 99632 h 647700"/>
              <a:gd name="connsiteX236" fmla="*/ 1966663 w 2000250"/>
              <a:gd name="connsiteY236" fmla="*/ 97822 h 647700"/>
              <a:gd name="connsiteX237" fmla="*/ 1972473 w 2000250"/>
              <a:gd name="connsiteY237" fmla="*/ 94298 h 647700"/>
              <a:gd name="connsiteX238" fmla="*/ 1966663 w 2000250"/>
              <a:gd name="connsiteY238" fmla="*/ 97822 h 647700"/>
              <a:gd name="connsiteX239" fmla="*/ 1931611 w 2000250"/>
              <a:gd name="connsiteY239" fmla="*/ 241459 h 647700"/>
              <a:gd name="connsiteX240" fmla="*/ 1937326 w 2000250"/>
              <a:gd name="connsiteY240" fmla="*/ 237935 h 647700"/>
              <a:gd name="connsiteX241" fmla="*/ 1931611 w 2000250"/>
              <a:gd name="connsiteY241" fmla="*/ 241459 h 647700"/>
              <a:gd name="connsiteX242" fmla="*/ 1979141 w 2000250"/>
              <a:gd name="connsiteY242" fmla="*/ 242602 h 647700"/>
              <a:gd name="connsiteX243" fmla="*/ 1978665 w 2000250"/>
              <a:gd name="connsiteY243" fmla="*/ 238411 h 647700"/>
              <a:gd name="connsiteX244" fmla="*/ 1979141 w 2000250"/>
              <a:gd name="connsiteY244" fmla="*/ 242602 h 647700"/>
              <a:gd name="connsiteX245" fmla="*/ 627829 w 2000250"/>
              <a:gd name="connsiteY245" fmla="*/ 521113 h 647700"/>
              <a:gd name="connsiteX246" fmla="*/ 630020 w 2000250"/>
              <a:gd name="connsiteY246" fmla="*/ 522256 h 647700"/>
              <a:gd name="connsiteX247" fmla="*/ 640021 w 2000250"/>
              <a:gd name="connsiteY247" fmla="*/ 519684 h 647700"/>
              <a:gd name="connsiteX248" fmla="*/ 619733 w 2000250"/>
              <a:gd name="connsiteY248" fmla="*/ 521970 h 647700"/>
              <a:gd name="connsiteX249" fmla="*/ 627829 w 2000250"/>
              <a:gd name="connsiteY249" fmla="*/ 521113 h 647700"/>
              <a:gd name="connsiteX250" fmla="*/ 630496 w 2000250"/>
              <a:gd name="connsiteY250" fmla="*/ 527876 h 647700"/>
              <a:gd name="connsiteX251" fmla="*/ 634592 w 2000250"/>
              <a:gd name="connsiteY251" fmla="*/ 527399 h 647700"/>
              <a:gd name="connsiteX252" fmla="*/ 634306 w 2000250"/>
              <a:gd name="connsiteY252" fmla="*/ 524637 h 647700"/>
              <a:gd name="connsiteX253" fmla="*/ 630210 w 2000250"/>
              <a:gd name="connsiteY253" fmla="*/ 525113 h 647700"/>
              <a:gd name="connsiteX254" fmla="*/ 630496 w 2000250"/>
              <a:gd name="connsiteY254" fmla="*/ 527876 h 647700"/>
              <a:gd name="connsiteX255" fmla="*/ 636592 w 2000250"/>
              <a:gd name="connsiteY255" fmla="*/ 527209 h 647700"/>
              <a:gd name="connsiteX256" fmla="*/ 646498 w 2000250"/>
              <a:gd name="connsiteY256" fmla="*/ 523208 h 647700"/>
              <a:gd name="connsiteX257" fmla="*/ 636592 w 2000250"/>
              <a:gd name="connsiteY257" fmla="*/ 527209 h 647700"/>
              <a:gd name="connsiteX258" fmla="*/ 656785 w 2000250"/>
              <a:gd name="connsiteY258" fmla="*/ 523494 h 647700"/>
              <a:gd name="connsiteX259" fmla="*/ 656785 w 2000250"/>
              <a:gd name="connsiteY259" fmla="*/ 523494 h 647700"/>
              <a:gd name="connsiteX260" fmla="*/ 656785 w 2000250"/>
              <a:gd name="connsiteY260" fmla="*/ 523494 h 647700"/>
              <a:gd name="connsiteX261" fmla="*/ 744701 w 2000250"/>
              <a:gd name="connsiteY261" fmla="*/ 519113 h 647700"/>
              <a:gd name="connsiteX262" fmla="*/ 742510 w 2000250"/>
              <a:gd name="connsiteY262" fmla="*/ 517970 h 647700"/>
              <a:gd name="connsiteX263" fmla="*/ 718126 w 2000250"/>
              <a:gd name="connsiteY263" fmla="*/ 520732 h 647700"/>
              <a:gd name="connsiteX264" fmla="*/ 698028 w 2000250"/>
              <a:gd name="connsiteY264" fmla="*/ 525875 h 647700"/>
              <a:gd name="connsiteX265" fmla="*/ 744701 w 2000250"/>
              <a:gd name="connsiteY265" fmla="*/ 519113 h 647700"/>
              <a:gd name="connsiteX266" fmla="*/ 518577 w 2000250"/>
              <a:gd name="connsiteY266" fmla="*/ 557213 h 647700"/>
              <a:gd name="connsiteX267" fmla="*/ 514386 w 2000250"/>
              <a:gd name="connsiteY267" fmla="*/ 556260 h 647700"/>
              <a:gd name="connsiteX268" fmla="*/ 518577 w 2000250"/>
              <a:gd name="connsiteY268" fmla="*/ 557213 h 647700"/>
              <a:gd name="connsiteX269" fmla="*/ 524864 w 2000250"/>
              <a:gd name="connsiteY269" fmla="*/ 557975 h 647700"/>
              <a:gd name="connsiteX270" fmla="*/ 532865 w 2000250"/>
              <a:gd name="connsiteY270" fmla="*/ 555689 h 647700"/>
              <a:gd name="connsiteX271" fmla="*/ 524864 w 2000250"/>
              <a:gd name="connsiteY271" fmla="*/ 557975 h 647700"/>
              <a:gd name="connsiteX272" fmla="*/ 541056 w 2000250"/>
              <a:gd name="connsiteY272" fmla="*/ 556070 h 647700"/>
              <a:gd name="connsiteX273" fmla="*/ 545152 w 2000250"/>
              <a:gd name="connsiteY273" fmla="*/ 555593 h 647700"/>
              <a:gd name="connsiteX274" fmla="*/ 544866 w 2000250"/>
              <a:gd name="connsiteY274" fmla="*/ 552831 h 647700"/>
              <a:gd name="connsiteX275" fmla="*/ 540771 w 2000250"/>
              <a:gd name="connsiteY275" fmla="*/ 553307 h 647700"/>
              <a:gd name="connsiteX276" fmla="*/ 541056 w 2000250"/>
              <a:gd name="connsiteY276" fmla="*/ 556070 h 647700"/>
              <a:gd name="connsiteX277" fmla="*/ 248829 w 2000250"/>
              <a:gd name="connsiteY277" fmla="*/ 593312 h 647700"/>
              <a:gd name="connsiteX278" fmla="*/ 228732 w 2000250"/>
              <a:gd name="connsiteY278" fmla="*/ 598456 h 647700"/>
              <a:gd name="connsiteX279" fmla="*/ 191965 w 2000250"/>
              <a:gd name="connsiteY279" fmla="*/ 602171 h 647700"/>
              <a:gd name="connsiteX280" fmla="*/ 173772 w 2000250"/>
              <a:gd name="connsiteY280" fmla="*/ 605695 h 647700"/>
              <a:gd name="connsiteX281" fmla="*/ 121194 w 2000250"/>
              <a:gd name="connsiteY281" fmla="*/ 614553 h 647700"/>
              <a:gd name="connsiteX282" fmla="*/ 76236 w 2000250"/>
              <a:gd name="connsiteY282" fmla="*/ 619316 h 647700"/>
              <a:gd name="connsiteX283" fmla="*/ 60139 w 2000250"/>
              <a:gd name="connsiteY283" fmla="*/ 622554 h 647700"/>
              <a:gd name="connsiteX284" fmla="*/ 131862 w 2000250"/>
              <a:gd name="connsiteY284" fmla="*/ 617601 h 647700"/>
              <a:gd name="connsiteX285" fmla="*/ 172344 w 2000250"/>
              <a:gd name="connsiteY285" fmla="*/ 611600 h 647700"/>
              <a:gd name="connsiteX286" fmla="*/ 227017 w 2000250"/>
              <a:gd name="connsiteY286" fmla="*/ 601599 h 647700"/>
              <a:gd name="connsiteX287" fmla="*/ 237304 w 2000250"/>
              <a:gd name="connsiteY287" fmla="*/ 601885 h 647700"/>
              <a:gd name="connsiteX288" fmla="*/ 239209 w 2000250"/>
              <a:gd name="connsiteY288" fmla="*/ 600266 h 647700"/>
              <a:gd name="connsiteX289" fmla="*/ 247496 w 2000250"/>
              <a:gd name="connsiteY289" fmla="*/ 600742 h 647700"/>
              <a:gd name="connsiteX290" fmla="*/ 251401 w 2000250"/>
              <a:gd name="connsiteY290" fmla="*/ 598837 h 647700"/>
              <a:gd name="connsiteX291" fmla="*/ 261402 w 2000250"/>
              <a:gd name="connsiteY291" fmla="*/ 596265 h 647700"/>
              <a:gd name="connsiteX292" fmla="*/ 269308 w 2000250"/>
              <a:gd name="connsiteY292" fmla="*/ 592550 h 647700"/>
              <a:gd name="connsiteX293" fmla="*/ 248829 w 2000250"/>
              <a:gd name="connsiteY293" fmla="*/ 593312 h 647700"/>
              <a:gd name="connsiteX294" fmla="*/ 679645 w 2000250"/>
              <a:gd name="connsiteY294" fmla="*/ 549212 h 647700"/>
              <a:gd name="connsiteX295" fmla="*/ 679645 w 2000250"/>
              <a:gd name="connsiteY295" fmla="*/ 549212 h 647700"/>
              <a:gd name="connsiteX296" fmla="*/ 679645 w 2000250"/>
              <a:gd name="connsiteY296" fmla="*/ 549212 h 647700"/>
              <a:gd name="connsiteX297" fmla="*/ 548010 w 2000250"/>
              <a:gd name="connsiteY297" fmla="*/ 568452 h 647700"/>
              <a:gd name="connsiteX298" fmla="*/ 541914 w 2000250"/>
              <a:gd name="connsiteY298" fmla="*/ 569119 h 647700"/>
              <a:gd name="connsiteX299" fmla="*/ 548010 w 2000250"/>
              <a:gd name="connsiteY299" fmla="*/ 568452 h 647700"/>
              <a:gd name="connsiteX300" fmla="*/ 556392 w 2000250"/>
              <a:gd name="connsiteY300" fmla="*/ 570357 h 647700"/>
              <a:gd name="connsiteX301" fmla="*/ 560487 w 2000250"/>
              <a:gd name="connsiteY301" fmla="*/ 569881 h 647700"/>
              <a:gd name="connsiteX302" fmla="*/ 554296 w 2000250"/>
              <a:gd name="connsiteY302" fmla="*/ 569214 h 647700"/>
              <a:gd name="connsiteX303" fmla="*/ 556392 w 2000250"/>
              <a:gd name="connsiteY303" fmla="*/ 570357 h 647700"/>
              <a:gd name="connsiteX304" fmla="*/ 651737 w 2000250"/>
              <a:gd name="connsiteY304" fmla="*/ 558070 h 647700"/>
              <a:gd name="connsiteX305" fmla="*/ 668215 w 2000250"/>
              <a:gd name="connsiteY305" fmla="*/ 559022 h 647700"/>
              <a:gd name="connsiteX306" fmla="*/ 674216 w 2000250"/>
              <a:gd name="connsiteY306" fmla="*/ 556927 h 647700"/>
              <a:gd name="connsiteX307" fmla="*/ 684122 w 2000250"/>
              <a:gd name="connsiteY307" fmla="*/ 552926 h 647700"/>
              <a:gd name="connsiteX308" fmla="*/ 651737 w 2000250"/>
              <a:gd name="connsiteY308" fmla="*/ 558070 h 647700"/>
              <a:gd name="connsiteX309" fmla="*/ 700600 w 2000250"/>
              <a:gd name="connsiteY309" fmla="*/ 553879 h 647700"/>
              <a:gd name="connsiteX310" fmla="*/ 708506 w 2000250"/>
              <a:gd name="connsiteY310" fmla="*/ 550164 h 647700"/>
              <a:gd name="connsiteX311" fmla="*/ 700600 w 2000250"/>
              <a:gd name="connsiteY311" fmla="*/ 553879 h 647700"/>
              <a:gd name="connsiteX312" fmla="*/ 619257 w 2000250"/>
              <a:gd name="connsiteY312" fmla="*/ 561785 h 647700"/>
              <a:gd name="connsiteX313" fmla="*/ 613161 w 2000250"/>
              <a:gd name="connsiteY313" fmla="*/ 562451 h 647700"/>
              <a:gd name="connsiteX314" fmla="*/ 607160 w 2000250"/>
              <a:gd name="connsiteY314" fmla="*/ 564547 h 647700"/>
              <a:gd name="connsiteX315" fmla="*/ 619257 w 2000250"/>
              <a:gd name="connsiteY315" fmla="*/ 561785 h 647700"/>
              <a:gd name="connsiteX316" fmla="*/ 631449 w 2000250"/>
              <a:gd name="connsiteY316" fmla="*/ 560356 h 647700"/>
              <a:gd name="connsiteX317" fmla="*/ 625353 w 2000250"/>
              <a:gd name="connsiteY317" fmla="*/ 561023 h 647700"/>
              <a:gd name="connsiteX318" fmla="*/ 621447 w 2000250"/>
              <a:gd name="connsiteY318" fmla="*/ 562928 h 647700"/>
              <a:gd name="connsiteX319" fmla="*/ 631449 w 2000250"/>
              <a:gd name="connsiteY319" fmla="*/ 560356 h 647700"/>
              <a:gd name="connsiteX320" fmla="*/ 637735 w 2000250"/>
              <a:gd name="connsiteY320" fmla="*/ 562451 h 647700"/>
              <a:gd name="connsiteX321" fmla="*/ 643545 w 2000250"/>
              <a:gd name="connsiteY321" fmla="*/ 558927 h 647700"/>
              <a:gd name="connsiteX322" fmla="*/ 637735 w 2000250"/>
              <a:gd name="connsiteY322" fmla="*/ 562451 h 647700"/>
              <a:gd name="connsiteX323" fmla="*/ 284358 w 2000250"/>
              <a:gd name="connsiteY323" fmla="*/ 604076 h 647700"/>
              <a:gd name="connsiteX324" fmla="*/ 280167 w 2000250"/>
              <a:gd name="connsiteY324" fmla="*/ 603123 h 647700"/>
              <a:gd name="connsiteX325" fmla="*/ 284358 w 2000250"/>
              <a:gd name="connsiteY325" fmla="*/ 604076 h 647700"/>
              <a:gd name="connsiteX326" fmla="*/ 219302 w 2000250"/>
              <a:gd name="connsiteY326" fmla="*/ 611505 h 647700"/>
              <a:gd name="connsiteX327" fmla="*/ 217302 w 2000250"/>
              <a:gd name="connsiteY327" fmla="*/ 611696 h 647700"/>
              <a:gd name="connsiteX328" fmla="*/ 213206 w 2000250"/>
              <a:gd name="connsiteY328" fmla="*/ 612172 h 647700"/>
              <a:gd name="connsiteX329" fmla="*/ 140435 w 2000250"/>
              <a:gd name="connsiteY329" fmla="*/ 624745 h 647700"/>
              <a:gd name="connsiteX330" fmla="*/ 75570 w 2000250"/>
              <a:gd name="connsiteY330" fmla="*/ 633508 h 647700"/>
              <a:gd name="connsiteX331" fmla="*/ 65568 w 2000250"/>
              <a:gd name="connsiteY331" fmla="*/ 636079 h 647700"/>
              <a:gd name="connsiteX332" fmla="*/ 130719 w 2000250"/>
              <a:gd name="connsiteY332" fmla="*/ 630079 h 647700"/>
              <a:gd name="connsiteX333" fmla="*/ 195489 w 2000250"/>
              <a:gd name="connsiteY333" fmla="*/ 619887 h 647700"/>
              <a:gd name="connsiteX334" fmla="*/ 215682 w 2000250"/>
              <a:gd name="connsiteY334" fmla="*/ 616172 h 647700"/>
              <a:gd name="connsiteX335" fmla="*/ 239781 w 2000250"/>
              <a:gd name="connsiteY335" fmla="*/ 610552 h 647700"/>
              <a:gd name="connsiteX336" fmla="*/ 241971 w 2000250"/>
              <a:gd name="connsiteY336" fmla="*/ 611696 h 647700"/>
              <a:gd name="connsiteX337" fmla="*/ 256068 w 2000250"/>
              <a:gd name="connsiteY337" fmla="*/ 608648 h 647700"/>
              <a:gd name="connsiteX338" fmla="*/ 265974 w 2000250"/>
              <a:gd name="connsiteY338" fmla="*/ 604647 h 647700"/>
              <a:gd name="connsiteX339" fmla="*/ 219302 w 2000250"/>
              <a:gd name="connsiteY339" fmla="*/ 611505 h 647700"/>
              <a:gd name="connsiteX340" fmla="*/ 84428 w 2000250"/>
              <a:gd name="connsiteY340" fmla="*/ 641033 h 647700"/>
              <a:gd name="connsiteX341" fmla="*/ 76141 w 2000250"/>
              <a:gd name="connsiteY341" fmla="*/ 640556 h 647700"/>
              <a:gd name="connsiteX342" fmla="*/ 84428 w 2000250"/>
              <a:gd name="connsiteY342" fmla="*/ 641033 h 647700"/>
              <a:gd name="connsiteX343" fmla="*/ 497432 w 2000250"/>
              <a:gd name="connsiteY343" fmla="*/ 577310 h 647700"/>
              <a:gd name="connsiteX344" fmla="*/ 505338 w 2000250"/>
              <a:gd name="connsiteY344" fmla="*/ 573596 h 647700"/>
              <a:gd name="connsiteX345" fmla="*/ 497432 w 2000250"/>
              <a:gd name="connsiteY345" fmla="*/ 577310 h 647700"/>
              <a:gd name="connsiteX346" fmla="*/ 295502 w 2000250"/>
              <a:gd name="connsiteY346" fmla="*/ 578930 h 647700"/>
              <a:gd name="connsiteX347" fmla="*/ 303408 w 2000250"/>
              <a:gd name="connsiteY347" fmla="*/ 575215 h 647700"/>
              <a:gd name="connsiteX348" fmla="*/ 295502 w 2000250"/>
              <a:gd name="connsiteY348" fmla="*/ 578930 h 647700"/>
              <a:gd name="connsiteX349" fmla="*/ 1586235 w 2000250"/>
              <a:gd name="connsiteY349" fmla="*/ 22193 h 647700"/>
              <a:gd name="connsiteX350" fmla="*/ 1583949 w 2000250"/>
              <a:gd name="connsiteY350" fmla="*/ 19622 h 647700"/>
              <a:gd name="connsiteX351" fmla="*/ 1580043 w 2000250"/>
              <a:gd name="connsiteY351" fmla="*/ 21527 h 647700"/>
              <a:gd name="connsiteX352" fmla="*/ 1584139 w 2000250"/>
              <a:gd name="connsiteY352" fmla="*/ 21050 h 647700"/>
              <a:gd name="connsiteX353" fmla="*/ 1586235 w 2000250"/>
              <a:gd name="connsiteY353" fmla="*/ 22193 h 647700"/>
              <a:gd name="connsiteX354" fmla="*/ 1603856 w 2000250"/>
              <a:gd name="connsiteY354" fmla="*/ 57055 h 647700"/>
              <a:gd name="connsiteX355" fmla="*/ 1616048 w 2000250"/>
              <a:gd name="connsiteY355" fmla="*/ 55626 h 647700"/>
              <a:gd name="connsiteX356" fmla="*/ 1640527 w 2000250"/>
              <a:gd name="connsiteY356" fmla="*/ 54293 h 647700"/>
              <a:gd name="connsiteX357" fmla="*/ 1654529 w 2000250"/>
              <a:gd name="connsiteY357" fmla="*/ 49911 h 647700"/>
              <a:gd name="connsiteX358" fmla="*/ 1670817 w 2000250"/>
              <a:gd name="connsiteY358" fmla="*/ 48101 h 647700"/>
              <a:gd name="connsiteX359" fmla="*/ 1685199 w 2000250"/>
              <a:gd name="connsiteY359" fmla="*/ 47911 h 647700"/>
              <a:gd name="connsiteX360" fmla="*/ 1689105 w 2000250"/>
              <a:gd name="connsiteY360" fmla="*/ 46006 h 647700"/>
              <a:gd name="connsiteX361" fmla="*/ 1717585 w 2000250"/>
              <a:gd name="connsiteY361" fmla="*/ 42767 h 647700"/>
              <a:gd name="connsiteX362" fmla="*/ 1725585 w 2000250"/>
              <a:gd name="connsiteY362" fmla="*/ 40481 h 647700"/>
              <a:gd name="connsiteX363" fmla="*/ 1733872 w 2000250"/>
              <a:gd name="connsiteY363" fmla="*/ 40958 h 647700"/>
              <a:gd name="connsiteX364" fmla="*/ 1737777 w 2000250"/>
              <a:gd name="connsiteY364" fmla="*/ 39053 h 647700"/>
              <a:gd name="connsiteX365" fmla="*/ 1756065 w 2000250"/>
              <a:gd name="connsiteY365" fmla="*/ 36957 h 647700"/>
              <a:gd name="connsiteX366" fmla="*/ 1758256 w 2000250"/>
              <a:gd name="connsiteY366" fmla="*/ 38100 h 647700"/>
              <a:gd name="connsiteX367" fmla="*/ 1766257 w 2000250"/>
              <a:gd name="connsiteY367" fmla="*/ 35814 h 647700"/>
              <a:gd name="connsiteX368" fmla="*/ 1772448 w 2000250"/>
              <a:gd name="connsiteY368" fmla="*/ 36481 h 647700"/>
              <a:gd name="connsiteX369" fmla="*/ 1782450 w 2000250"/>
              <a:gd name="connsiteY369" fmla="*/ 33909 h 647700"/>
              <a:gd name="connsiteX370" fmla="*/ 1784640 w 2000250"/>
              <a:gd name="connsiteY370" fmla="*/ 35052 h 647700"/>
              <a:gd name="connsiteX371" fmla="*/ 1798737 w 2000250"/>
              <a:gd name="connsiteY371" fmla="*/ 32004 h 647700"/>
              <a:gd name="connsiteX372" fmla="*/ 1802928 w 2000250"/>
              <a:gd name="connsiteY372" fmla="*/ 32957 h 647700"/>
              <a:gd name="connsiteX373" fmla="*/ 1798642 w 2000250"/>
              <a:gd name="connsiteY373" fmla="*/ 30575 h 647700"/>
              <a:gd name="connsiteX374" fmla="*/ 1761971 w 2000250"/>
              <a:gd name="connsiteY374" fmla="*/ 33338 h 647700"/>
              <a:gd name="connsiteX375" fmla="*/ 1747874 w 2000250"/>
              <a:gd name="connsiteY375" fmla="*/ 36386 h 647700"/>
              <a:gd name="connsiteX376" fmla="*/ 1747779 w 2000250"/>
              <a:gd name="connsiteY376" fmla="*/ 34957 h 647700"/>
              <a:gd name="connsiteX377" fmla="*/ 1731491 w 2000250"/>
              <a:gd name="connsiteY377" fmla="*/ 36767 h 647700"/>
              <a:gd name="connsiteX378" fmla="*/ 1729586 w 2000250"/>
              <a:gd name="connsiteY378" fmla="*/ 38386 h 647700"/>
              <a:gd name="connsiteX379" fmla="*/ 1727395 w 2000250"/>
              <a:gd name="connsiteY379" fmla="*/ 37243 h 647700"/>
              <a:gd name="connsiteX380" fmla="*/ 1719394 w 2000250"/>
              <a:gd name="connsiteY380" fmla="*/ 39529 h 647700"/>
              <a:gd name="connsiteX381" fmla="*/ 1717203 w 2000250"/>
              <a:gd name="connsiteY381" fmla="*/ 38386 h 647700"/>
              <a:gd name="connsiteX382" fmla="*/ 1713298 w 2000250"/>
              <a:gd name="connsiteY382" fmla="*/ 40291 h 647700"/>
              <a:gd name="connsiteX383" fmla="*/ 1711107 w 2000250"/>
              <a:gd name="connsiteY383" fmla="*/ 39148 h 647700"/>
              <a:gd name="connsiteX384" fmla="*/ 1664340 w 2000250"/>
              <a:gd name="connsiteY384" fmla="*/ 44482 h 647700"/>
              <a:gd name="connsiteX385" fmla="*/ 1660149 w 2000250"/>
              <a:gd name="connsiteY385" fmla="*/ 43529 h 647700"/>
              <a:gd name="connsiteX386" fmla="*/ 1658244 w 2000250"/>
              <a:gd name="connsiteY386" fmla="*/ 45149 h 647700"/>
              <a:gd name="connsiteX387" fmla="*/ 1621763 w 2000250"/>
              <a:gd name="connsiteY387" fmla="*/ 50673 h 647700"/>
              <a:gd name="connsiteX388" fmla="*/ 1611381 w 2000250"/>
              <a:gd name="connsiteY388" fmla="*/ 49054 h 647700"/>
              <a:gd name="connsiteX389" fmla="*/ 1576805 w 2000250"/>
              <a:gd name="connsiteY389" fmla="*/ 52959 h 647700"/>
              <a:gd name="connsiteX390" fmla="*/ 1507844 w 2000250"/>
              <a:gd name="connsiteY390" fmla="*/ 62198 h 647700"/>
              <a:gd name="connsiteX391" fmla="*/ 1503748 w 2000250"/>
              <a:gd name="connsiteY391" fmla="*/ 62675 h 647700"/>
              <a:gd name="connsiteX392" fmla="*/ 1489651 w 2000250"/>
              <a:gd name="connsiteY392" fmla="*/ 65723 h 647700"/>
              <a:gd name="connsiteX393" fmla="*/ 1481364 w 2000250"/>
              <a:gd name="connsiteY393" fmla="*/ 65246 h 647700"/>
              <a:gd name="connsiteX394" fmla="*/ 1477459 w 2000250"/>
              <a:gd name="connsiteY394" fmla="*/ 67151 h 647700"/>
              <a:gd name="connsiteX395" fmla="*/ 1471268 w 2000250"/>
              <a:gd name="connsiteY395" fmla="*/ 66485 h 647700"/>
              <a:gd name="connsiteX396" fmla="*/ 1467363 w 2000250"/>
              <a:gd name="connsiteY396" fmla="*/ 68390 h 647700"/>
              <a:gd name="connsiteX397" fmla="*/ 1459266 w 2000250"/>
              <a:gd name="connsiteY397" fmla="*/ 69342 h 647700"/>
              <a:gd name="connsiteX398" fmla="*/ 1367827 w 2000250"/>
              <a:gd name="connsiteY398" fmla="*/ 79724 h 647700"/>
              <a:gd name="connsiteX399" fmla="*/ 1349443 w 2000250"/>
              <a:gd name="connsiteY399" fmla="*/ 80391 h 647700"/>
              <a:gd name="connsiteX400" fmla="*/ 1335441 w 2000250"/>
              <a:gd name="connsiteY400" fmla="*/ 84773 h 647700"/>
              <a:gd name="connsiteX401" fmla="*/ 1329250 w 2000250"/>
              <a:gd name="connsiteY401" fmla="*/ 84106 h 647700"/>
              <a:gd name="connsiteX402" fmla="*/ 1327060 w 2000250"/>
              <a:gd name="connsiteY402" fmla="*/ 82963 h 647700"/>
              <a:gd name="connsiteX403" fmla="*/ 1316772 w 2000250"/>
              <a:gd name="connsiteY403" fmla="*/ 82677 h 647700"/>
              <a:gd name="connsiteX404" fmla="*/ 1326774 w 2000250"/>
              <a:gd name="connsiteY404" fmla="*/ 80105 h 647700"/>
              <a:gd name="connsiteX405" fmla="*/ 1336965 w 2000250"/>
              <a:gd name="connsiteY405" fmla="*/ 78962 h 647700"/>
              <a:gd name="connsiteX406" fmla="*/ 1359349 w 2000250"/>
              <a:gd name="connsiteY406" fmla="*/ 76391 h 647700"/>
              <a:gd name="connsiteX407" fmla="*/ 1365350 w 2000250"/>
              <a:gd name="connsiteY407" fmla="*/ 74295 h 647700"/>
              <a:gd name="connsiteX408" fmla="*/ 1373637 w 2000250"/>
              <a:gd name="connsiteY408" fmla="*/ 74771 h 647700"/>
              <a:gd name="connsiteX409" fmla="*/ 1375542 w 2000250"/>
              <a:gd name="connsiteY409" fmla="*/ 73152 h 647700"/>
              <a:gd name="connsiteX410" fmla="*/ 1397925 w 2000250"/>
              <a:gd name="connsiteY410" fmla="*/ 70580 h 647700"/>
              <a:gd name="connsiteX411" fmla="*/ 1405927 w 2000250"/>
              <a:gd name="connsiteY411" fmla="*/ 68294 h 647700"/>
              <a:gd name="connsiteX412" fmla="*/ 1412118 w 2000250"/>
              <a:gd name="connsiteY412" fmla="*/ 68961 h 647700"/>
              <a:gd name="connsiteX413" fmla="*/ 1417928 w 2000250"/>
              <a:gd name="connsiteY413" fmla="*/ 65437 h 647700"/>
              <a:gd name="connsiteX414" fmla="*/ 1354968 w 2000250"/>
              <a:gd name="connsiteY414" fmla="*/ 72581 h 647700"/>
              <a:gd name="connsiteX415" fmla="*/ 1346871 w 2000250"/>
              <a:gd name="connsiteY415" fmla="*/ 73533 h 647700"/>
              <a:gd name="connsiteX416" fmla="*/ 1338775 w 2000250"/>
              <a:gd name="connsiteY416" fmla="*/ 74486 h 647700"/>
              <a:gd name="connsiteX417" fmla="*/ 1322678 w 2000250"/>
              <a:gd name="connsiteY417" fmla="*/ 77724 h 647700"/>
              <a:gd name="connsiteX418" fmla="*/ 1320487 w 2000250"/>
              <a:gd name="connsiteY418" fmla="*/ 76581 h 647700"/>
              <a:gd name="connsiteX419" fmla="*/ 1310486 w 2000250"/>
              <a:gd name="connsiteY419" fmla="*/ 79153 h 647700"/>
              <a:gd name="connsiteX420" fmla="*/ 1308295 w 2000250"/>
              <a:gd name="connsiteY420" fmla="*/ 78010 h 647700"/>
              <a:gd name="connsiteX421" fmla="*/ 1304390 w 2000250"/>
              <a:gd name="connsiteY421" fmla="*/ 79915 h 647700"/>
              <a:gd name="connsiteX422" fmla="*/ 1296103 w 2000250"/>
              <a:gd name="connsiteY422" fmla="*/ 79439 h 647700"/>
              <a:gd name="connsiteX423" fmla="*/ 1288102 w 2000250"/>
              <a:gd name="connsiteY423" fmla="*/ 81725 h 647700"/>
              <a:gd name="connsiteX424" fmla="*/ 1259622 w 2000250"/>
              <a:gd name="connsiteY424" fmla="*/ 84963 h 647700"/>
              <a:gd name="connsiteX425" fmla="*/ 1255717 w 2000250"/>
              <a:gd name="connsiteY425" fmla="*/ 86868 h 647700"/>
              <a:gd name="connsiteX426" fmla="*/ 1249526 w 2000250"/>
              <a:gd name="connsiteY426" fmla="*/ 86201 h 647700"/>
              <a:gd name="connsiteX427" fmla="*/ 1243525 w 2000250"/>
              <a:gd name="connsiteY427" fmla="*/ 88297 h 647700"/>
              <a:gd name="connsiteX428" fmla="*/ 1241335 w 2000250"/>
              <a:gd name="connsiteY428" fmla="*/ 87154 h 647700"/>
              <a:gd name="connsiteX429" fmla="*/ 1237239 w 2000250"/>
              <a:gd name="connsiteY429" fmla="*/ 87630 h 647700"/>
              <a:gd name="connsiteX430" fmla="*/ 1229238 w 2000250"/>
              <a:gd name="connsiteY430" fmla="*/ 89916 h 647700"/>
              <a:gd name="connsiteX431" fmla="*/ 1219046 w 2000250"/>
              <a:gd name="connsiteY431" fmla="*/ 91059 h 647700"/>
              <a:gd name="connsiteX432" fmla="*/ 1214760 w 2000250"/>
              <a:gd name="connsiteY432" fmla="*/ 88678 h 647700"/>
              <a:gd name="connsiteX433" fmla="*/ 1212569 w 2000250"/>
              <a:gd name="connsiteY433" fmla="*/ 87535 h 647700"/>
              <a:gd name="connsiteX434" fmla="*/ 1206378 w 2000250"/>
              <a:gd name="connsiteY434" fmla="*/ 86868 h 647700"/>
              <a:gd name="connsiteX435" fmla="*/ 1220475 w 2000250"/>
              <a:gd name="connsiteY435" fmla="*/ 83820 h 647700"/>
              <a:gd name="connsiteX436" fmla="*/ 1221618 w 2000250"/>
              <a:gd name="connsiteY436" fmla="*/ 73724 h 647700"/>
              <a:gd name="connsiteX437" fmla="*/ 1201425 w 2000250"/>
              <a:gd name="connsiteY437" fmla="*/ 77438 h 647700"/>
              <a:gd name="connsiteX438" fmla="*/ 1191233 w 2000250"/>
              <a:gd name="connsiteY438" fmla="*/ 78581 h 647700"/>
              <a:gd name="connsiteX439" fmla="*/ 1185137 w 2000250"/>
              <a:gd name="connsiteY439" fmla="*/ 79248 h 647700"/>
              <a:gd name="connsiteX440" fmla="*/ 1182946 w 2000250"/>
              <a:gd name="connsiteY440" fmla="*/ 78105 h 647700"/>
              <a:gd name="connsiteX441" fmla="*/ 1179041 w 2000250"/>
              <a:gd name="connsiteY441" fmla="*/ 80010 h 647700"/>
              <a:gd name="connsiteX442" fmla="*/ 1160753 w 2000250"/>
              <a:gd name="connsiteY442" fmla="*/ 82106 h 647700"/>
              <a:gd name="connsiteX443" fmla="*/ 1101984 w 2000250"/>
              <a:gd name="connsiteY443" fmla="*/ 90202 h 647700"/>
              <a:gd name="connsiteX444" fmla="*/ 1081505 w 2000250"/>
              <a:gd name="connsiteY444" fmla="*/ 91154 h 647700"/>
              <a:gd name="connsiteX445" fmla="*/ 1038928 w 2000250"/>
              <a:gd name="connsiteY445" fmla="*/ 97441 h 647700"/>
              <a:gd name="connsiteX446" fmla="*/ 1026641 w 2000250"/>
              <a:gd name="connsiteY446" fmla="*/ 97441 h 647700"/>
              <a:gd name="connsiteX447" fmla="*/ 1018640 w 2000250"/>
              <a:gd name="connsiteY447" fmla="*/ 99727 h 647700"/>
              <a:gd name="connsiteX448" fmla="*/ 1010353 w 2000250"/>
              <a:gd name="connsiteY448" fmla="*/ 99251 h 647700"/>
              <a:gd name="connsiteX449" fmla="*/ 1002352 w 2000250"/>
              <a:gd name="connsiteY449" fmla="*/ 101537 h 647700"/>
              <a:gd name="connsiteX450" fmla="*/ 951584 w 2000250"/>
              <a:gd name="connsiteY450" fmla="*/ 107347 h 647700"/>
              <a:gd name="connsiteX451" fmla="*/ 949393 w 2000250"/>
              <a:gd name="connsiteY451" fmla="*/ 106204 h 647700"/>
              <a:gd name="connsiteX452" fmla="*/ 937296 w 2000250"/>
              <a:gd name="connsiteY452" fmla="*/ 108966 h 647700"/>
              <a:gd name="connsiteX453" fmla="*/ 926914 w 2000250"/>
              <a:gd name="connsiteY453" fmla="*/ 107347 h 647700"/>
              <a:gd name="connsiteX454" fmla="*/ 961299 w 2000250"/>
              <a:gd name="connsiteY454" fmla="*/ 102013 h 647700"/>
              <a:gd name="connsiteX455" fmla="*/ 963204 w 2000250"/>
              <a:gd name="connsiteY455" fmla="*/ 100394 h 647700"/>
              <a:gd name="connsiteX456" fmla="*/ 965395 w 2000250"/>
              <a:gd name="connsiteY456" fmla="*/ 101537 h 647700"/>
              <a:gd name="connsiteX457" fmla="*/ 971396 w 2000250"/>
              <a:gd name="connsiteY457" fmla="*/ 99441 h 647700"/>
              <a:gd name="connsiteX458" fmla="*/ 1005972 w 2000250"/>
              <a:gd name="connsiteY458" fmla="*/ 95536 h 647700"/>
              <a:gd name="connsiteX459" fmla="*/ 1018164 w 2000250"/>
              <a:gd name="connsiteY459" fmla="*/ 94107 h 647700"/>
              <a:gd name="connsiteX460" fmla="*/ 1071027 w 2000250"/>
              <a:gd name="connsiteY460" fmla="*/ 88106 h 647700"/>
              <a:gd name="connsiteX461" fmla="*/ 1085124 w 2000250"/>
              <a:gd name="connsiteY461" fmla="*/ 85058 h 647700"/>
              <a:gd name="connsiteX462" fmla="*/ 1048548 w 2000250"/>
              <a:gd name="connsiteY462" fmla="*/ 89249 h 647700"/>
              <a:gd name="connsiteX463" fmla="*/ 1026069 w 2000250"/>
              <a:gd name="connsiteY463" fmla="*/ 90392 h 647700"/>
              <a:gd name="connsiteX464" fmla="*/ 1016068 w 2000250"/>
              <a:gd name="connsiteY464" fmla="*/ 92964 h 647700"/>
              <a:gd name="connsiteX465" fmla="*/ 1011877 w 2000250"/>
              <a:gd name="connsiteY465" fmla="*/ 92012 h 647700"/>
              <a:gd name="connsiteX466" fmla="*/ 991589 w 2000250"/>
              <a:gd name="connsiteY466" fmla="*/ 94298 h 647700"/>
              <a:gd name="connsiteX467" fmla="*/ 973301 w 2000250"/>
              <a:gd name="connsiteY467" fmla="*/ 96393 h 647700"/>
              <a:gd name="connsiteX468" fmla="*/ 942821 w 2000250"/>
              <a:gd name="connsiteY468" fmla="*/ 99822 h 647700"/>
              <a:gd name="connsiteX469" fmla="*/ 932820 w 2000250"/>
              <a:gd name="connsiteY469" fmla="*/ 102394 h 647700"/>
              <a:gd name="connsiteX470" fmla="*/ 928629 w 2000250"/>
              <a:gd name="connsiteY470" fmla="*/ 101441 h 647700"/>
              <a:gd name="connsiteX471" fmla="*/ 922533 w 2000250"/>
              <a:gd name="connsiteY471" fmla="*/ 102108 h 647700"/>
              <a:gd name="connsiteX472" fmla="*/ 881861 w 2000250"/>
              <a:gd name="connsiteY472" fmla="*/ 106775 h 647700"/>
              <a:gd name="connsiteX473" fmla="*/ 871860 w 2000250"/>
              <a:gd name="connsiteY473" fmla="*/ 109347 h 647700"/>
              <a:gd name="connsiteX474" fmla="*/ 863573 w 2000250"/>
              <a:gd name="connsiteY474" fmla="*/ 108871 h 647700"/>
              <a:gd name="connsiteX475" fmla="*/ 839284 w 2000250"/>
              <a:gd name="connsiteY475" fmla="*/ 113062 h 647700"/>
              <a:gd name="connsiteX476" fmla="*/ 833188 w 2000250"/>
              <a:gd name="connsiteY476" fmla="*/ 113729 h 647700"/>
              <a:gd name="connsiteX477" fmla="*/ 831283 w 2000250"/>
              <a:gd name="connsiteY477" fmla="*/ 115348 h 647700"/>
              <a:gd name="connsiteX478" fmla="*/ 841475 w 2000250"/>
              <a:gd name="connsiteY478" fmla="*/ 114205 h 647700"/>
              <a:gd name="connsiteX479" fmla="*/ 852048 w 2000250"/>
              <a:gd name="connsiteY479" fmla="*/ 117253 h 647700"/>
              <a:gd name="connsiteX480" fmla="*/ 839951 w 2000250"/>
              <a:gd name="connsiteY480" fmla="*/ 120015 h 647700"/>
              <a:gd name="connsiteX481" fmla="*/ 831664 w 2000250"/>
              <a:gd name="connsiteY481" fmla="*/ 119539 h 647700"/>
              <a:gd name="connsiteX482" fmla="*/ 811376 w 2000250"/>
              <a:gd name="connsiteY482" fmla="*/ 121825 h 647700"/>
              <a:gd name="connsiteX483" fmla="*/ 809376 w 2000250"/>
              <a:gd name="connsiteY483" fmla="*/ 122015 h 647700"/>
              <a:gd name="connsiteX484" fmla="*/ 805280 w 2000250"/>
              <a:gd name="connsiteY484" fmla="*/ 122492 h 647700"/>
              <a:gd name="connsiteX485" fmla="*/ 762608 w 2000250"/>
              <a:gd name="connsiteY485" fmla="*/ 127349 h 647700"/>
              <a:gd name="connsiteX486" fmla="*/ 752607 w 2000250"/>
              <a:gd name="connsiteY486" fmla="*/ 129921 h 647700"/>
              <a:gd name="connsiteX487" fmla="*/ 732128 w 2000250"/>
              <a:gd name="connsiteY487" fmla="*/ 130873 h 647700"/>
              <a:gd name="connsiteX488" fmla="*/ 707458 w 2000250"/>
              <a:gd name="connsiteY488" fmla="*/ 130873 h 647700"/>
              <a:gd name="connsiteX489" fmla="*/ 737652 w 2000250"/>
              <a:gd name="connsiteY489" fmla="*/ 124587 h 647700"/>
              <a:gd name="connsiteX490" fmla="*/ 636021 w 2000250"/>
              <a:gd name="connsiteY490" fmla="*/ 136112 h 647700"/>
              <a:gd name="connsiteX491" fmla="*/ 626019 w 2000250"/>
              <a:gd name="connsiteY491" fmla="*/ 138684 h 647700"/>
              <a:gd name="connsiteX492" fmla="*/ 617733 w 2000250"/>
              <a:gd name="connsiteY492" fmla="*/ 138208 h 647700"/>
              <a:gd name="connsiteX493" fmla="*/ 585252 w 2000250"/>
              <a:gd name="connsiteY493" fmla="*/ 141923 h 647700"/>
              <a:gd name="connsiteX494" fmla="*/ 574965 w 2000250"/>
              <a:gd name="connsiteY494" fmla="*/ 141637 h 647700"/>
              <a:gd name="connsiteX495" fmla="*/ 548676 w 2000250"/>
              <a:gd name="connsiteY495" fmla="*/ 146018 h 647700"/>
              <a:gd name="connsiteX496" fmla="*/ 461142 w 2000250"/>
              <a:gd name="connsiteY496" fmla="*/ 154591 h 647700"/>
              <a:gd name="connsiteX497" fmla="*/ 444854 w 2000250"/>
              <a:gd name="connsiteY497" fmla="*/ 156401 h 647700"/>
              <a:gd name="connsiteX498" fmla="*/ 430757 w 2000250"/>
              <a:gd name="connsiteY498" fmla="*/ 159449 h 647700"/>
              <a:gd name="connsiteX499" fmla="*/ 343413 w 2000250"/>
              <a:gd name="connsiteY499" fmla="*/ 169355 h 647700"/>
              <a:gd name="connsiteX500" fmla="*/ 333411 w 2000250"/>
              <a:gd name="connsiteY500" fmla="*/ 171926 h 647700"/>
              <a:gd name="connsiteX501" fmla="*/ 321124 w 2000250"/>
              <a:gd name="connsiteY501" fmla="*/ 171926 h 647700"/>
              <a:gd name="connsiteX502" fmla="*/ 319219 w 2000250"/>
              <a:gd name="connsiteY502" fmla="*/ 173545 h 647700"/>
              <a:gd name="connsiteX503" fmla="*/ 302931 w 2000250"/>
              <a:gd name="connsiteY503" fmla="*/ 175355 h 647700"/>
              <a:gd name="connsiteX504" fmla="*/ 272547 w 2000250"/>
              <a:gd name="connsiteY504" fmla="*/ 180213 h 647700"/>
              <a:gd name="connsiteX505" fmla="*/ 240162 w 2000250"/>
              <a:gd name="connsiteY505" fmla="*/ 185357 h 647700"/>
              <a:gd name="connsiteX506" fmla="*/ 220064 w 2000250"/>
              <a:gd name="connsiteY506" fmla="*/ 190500 h 647700"/>
              <a:gd name="connsiteX507" fmla="*/ 217873 w 2000250"/>
              <a:gd name="connsiteY507" fmla="*/ 189357 h 647700"/>
              <a:gd name="connsiteX508" fmla="*/ 213968 w 2000250"/>
              <a:gd name="connsiteY508" fmla="*/ 191262 h 647700"/>
              <a:gd name="connsiteX509" fmla="*/ 203776 w 2000250"/>
              <a:gd name="connsiteY509" fmla="*/ 192405 h 647700"/>
              <a:gd name="connsiteX510" fmla="*/ 199680 w 2000250"/>
              <a:gd name="connsiteY510" fmla="*/ 192881 h 647700"/>
              <a:gd name="connsiteX511" fmla="*/ 173391 w 2000250"/>
              <a:gd name="connsiteY511" fmla="*/ 197263 h 647700"/>
              <a:gd name="connsiteX512" fmla="*/ 145197 w 2000250"/>
              <a:gd name="connsiteY512" fmla="*/ 203264 h 647700"/>
              <a:gd name="connsiteX513" fmla="*/ 119194 w 2000250"/>
              <a:gd name="connsiteY513" fmla="*/ 210503 h 647700"/>
              <a:gd name="connsiteX514" fmla="*/ 93000 w 2000250"/>
              <a:gd name="connsiteY514" fmla="*/ 216313 h 647700"/>
              <a:gd name="connsiteX515" fmla="*/ 80808 w 2000250"/>
              <a:gd name="connsiteY515" fmla="*/ 217742 h 647700"/>
              <a:gd name="connsiteX516" fmla="*/ 76903 w 2000250"/>
              <a:gd name="connsiteY516" fmla="*/ 219647 h 647700"/>
              <a:gd name="connsiteX517" fmla="*/ 70712 w 2000250"/>
              <a:gd name="connsiteY517" fmla="*/ 218980 h 647700"/>
              <a:gd name="connsiteX518" fmla="*/ 56615 w 2000250"/>
              <a:gd name="connsiteY518" fmla="*/ 222028 h 647700"/>
              <a:gd name="connsiteX519" fmla="*/ 22706 w 2000250"/>
              <a:gd name="connsiteY519" fmla="*/ 232982 h 647700"/>
              <a:gd name="connsiteX520" fmla="*/ 29183 w 2000250"/>
              <a:gd name="connsiteY520" fmla="*/ 236506 h 647700"/>
              <a:gd name="connsiteX521" fmla="*/ 31945 w 2000250"/>
              <a:gd name="connsiteY521" fmla="*/ 244697 h 647700"/>
              <a:gd name="connsiteX522" fmla="*/ 18610 w 2000250"/>
              <a:gd name="connsiteY522" fmla="*/ 257270 h 647700"/>
              <a:gd name="connsiteX523" fmla="*/ 6894 w 2000250"/>
              <a:gd name="connsiteY523" fmla="*/ 264224 h 647700"/>
              <a:gd name="connsiteX524" fmla="*/ 30231 w 2000250"/>
              <a:gd name="connsiteY524" fmla="*/ 272891 h 647700"/>
              <a:gd name="connsiteX525" fmla="*/ 22992 w 2000250"/>
              <a:gd name="connsiteY525" fmla="*/ 283655 h 647700"/>
              <a:gd name="connsiteX526" fmla="*/ 21944 w 2000250"/>
              <a:gd name="connsiteY526" fmla="*/ 293751 h 647700"/>
              <a:gd name="connsiteX527" fmla="*/ 6228 w 2000250"/>
              <a:gd name="connsiteY527" fmla="*/ 301181 h 647700"/>
              <a:gd name="connsiteX528" fmla="*/ 5180 w 2000250"/>
              <a:gd name="connsiteY528" fmla="*/ 312611 h 647700"/>
              <a:gd name="connsiteX529" fmla="*/ 5275 w 2000250"/>
              <a:gd name="connsiteY529" fmla="*/ 314039 h 647700"/>
              <a:gd name="connsiteX530" fmla="*/ 3370 w 2000250"/>
              <a:gd name="connsiteY530" fmla="*/ 315659 h 647700"/>
              <a:gd name="connsiteX531" fmla="*/ 2227 w 2000250"/>
              <a:gd name="connsiteY531" fmla="*/ 325755 h 647700"/>
              <a:gd name="connsiteX532" fmla="*/ 703 w 2000250"/>
              <a:gd name="connsiteY532" fmla="*/ 331565 h 647700"/>
              <a:gd name="connsiteX533" fmla="*/ 3084 w 2000250"/>
              <a:gd name="connsiteY533" fmla="*/ 335566 h 647700"/>
              <a:gd name="connsiteX534" fmla="*/ 5656 w 2000250"/>
              <a:gd name="connsiteY534" fmla="*/ 363664 h 647700"/>
              <a:gd name="connsiteX535" fmla="*/ 11752 w 2000250"/>
              <a:gd name="connsiteY535" fmla="*/ 385667 h 647700"/>
              <a:gd name="connsiteX536" fmla="*/ 9847 w 2000250"/>
              <a:gd name="connsiteY536" fmla="*/ 387287 h 647700"/>
              <a:gd name="connsiteX537" fmla="*/ 12133 w 2000250"/>
              <a:gd name="connsiteY537" fmla="*/ 389858 h 647700"/>
              <a:gd name="connsiteX538" fmla="*/ 11085 w 2000250"/>
              <a:gd name="connsiteY538" fmla="*/ 401288 h 647700"/>
              <a:gd name="connsiteX539" fmla="*/ 11943 w 2000250"/>
              <a:gd name="connsiteY539" fmla="*/ 409670 h 647700"/>
              <a:gd name="connsiteX540" fmla="*/ 8418 w 2000250"/>
              <a:gd name="connsiteY540" fmla="*/ 415766 h 647700"/>
              <a:gd name="connsiteX541" fmla="*/ 10990 w 2000250"/>
              <a:gd name="connsiteY541" fmla="*/ 421196 h 647700"/>
              <a:gd name="connsiteX542" fmla="*/ 9180 w 2000250"/>
              <a:gd name="connsiteY542" fmla="*/ 424244 h 647700"/>
              <a:gd name="connsiteX543" fmla="*/ 13562 w 2000250"/>
              <a:gd name="connsiteY543" fmla="*/ 449199 h 647700"/>
              <a:gd name="connsiteX544" fmla="*/ 14324 w 2000250"/>
              <a:gd name="connsiteY544" fmla="*/ 457581 h 647700"/>
              <a:gd name="connsiteX545" fmla="*/ 24992 w 2000250"/>
              <a:gd name="connsiteY545" fmla="*/ 462058 h 647700"/>
              <a:gd name="connsiteX546" fmla="*/ 31469 w 2000250"/>
              <a:gd name="connsiteY546" fmla="*/ 465582 h 647700"/>
              <a:gd name="connsiteX547" fmla="*/ 19563 w 2000250"/>
              <a:gd name="connsiteY547" fmla="*/ 469773 h 647700"/>
              <a:gd name="connsiteX548" fmla="*/ 28230 w 2000250"/>
              <a:gd name="connsiteY548" fmla="*/ 474440 h 647700"/>
              <a:gd name="connsiteX549" fmla="*/ 24801 w 2000250"/>
              <a:gd name="connsiteY549" fmla="*/ 481965 h 647700"/>
              <a:gd name="connsiteX550" fmla="*/ 31564 w 2000250"/>
              <a:gd name="connsiteY550" fmla="*/ 488252 h 647700"/>
              <a:gd name="connsiteX551" fmla="*/ 25849 w 2000250"/>
              <a:gd name="connsiteY551" fmla="*/ 493109 h 647700"/>
              <a:gd name="connsiteX552" fmla="*/ 24611 w 2000250"/>
              <a:gd name="connsiteY552" fmla="*/ 501777 h 647700"/>
              <a:gd name="connsiteX553" fmla="*/ 35184 w 2000250"/>
              <a:gd name="connsiteY553" fmla="*/ 504825 h 647700"/>
              <a:gd name="connsiteX554" fmla="*/ 43851 w 2000250"/>
              <a:gd name="connsiteY554" fmla="*/ 509492 h 647700"/>
              <a:gd name="connsiteX555" fmla="*/ 68331 w 2000250"/>
              <a:gd name="connsiteY555" fmla="*/ 508159 h 647700"/>
              <a:gd name="connsiteX556" fmla="*/ 48519 w 2000250"/>
              <a:gd name="connsiteY556" fmla="*/ 516064 h 647700"/>
              <a:gd name="connsiteX557" fmla="*/ 44423 w 2000250"/>
              <a:gd name="connsiteY557" fmla="*/ 516541 h 647700"/>
              <a:gd name="connsiteX558" fmla="*/ 38422 w 2000250"/>
              <a:gd name="connsiteY558" fmla="*/ 518636 h 647700"/>
              <a:gd name="connsiteX559" fmla="*/ 30516 w 2000250"/>
              <a:gd name="connsiteY559" fmla="*/ 522351 h 647700"/>
              <a:gd name="connsiteX560" fmla="*/ 61092 w 2000250"/>
              <a:gd name="connsiteY560" fmla="*/ 520256 h 647700"/>
              <a:gd name="connsiteX561" fmla="*/ 55472 w 2000250"/>
              <a:gd name="connsiteY561" fmla="*/ 526542 h 647700"/>
              <a:gd name="connsiteX562" fmla="*/ 58044 w 2000250"/>
              <a:gd name="connsiteY562" fmla="*/ 531876 h 647700"/>
              <a:gd name="connsiteX563" fmla="*/ 30516 w 2000250"/>
              <a:gd name="connsiteY563" fmla="*/ 544925 h 647700"/>
              <a:gd name="connsiteX564" fmla="*/ 54805 w 2000250"/>
              <a:gd name="connsiteY564" fmla="*/ 540734 h 647700"/>
              <a:gd name="connsiteX565" fmla="*/ 53376 w 2000250"/>
              <a:gd name="connsiteY565" fmla="*/ 547973 h 647700"/>
              <a:gd name="connsiteX566" fmla="*/ 67854 w 2000250"/>
              <a:gd name="connsiteY566" fmla="*/ 549116 h 647700"/>
              <a:gd name="connsiteX567" fmla="*/ 62044 w 2000250"/>
              <a:gd name="connsiteY567" fmla="*/ 552641 h 647700"/>
              <a:gd name="connsiteX568" fmla="*/ 68521 w 2000250"/>
              <a:gd name="connsiteY568" fmla="*/ 556165 h 647700"/>
              <a:gd name="connsiteX569" fmla="*/ 62806 w 2000250"/>
              <a:gd name="connsiteY569" fmla="*/ 561023 h 647700"/>
              <a:gd name="connsiteX570" fmla="*/ 75284 w 2000250"/>
              <a:gd name="connsiteY570" fmla="*/ 562451 h 647700"/>
              <a:gd name="connsiteX571" fmla="*/ 71474 w 2000250"/>
              <a:gd name="connsiteY571" fmla="*/ 565690 h 647700"/>
              <a:gd name="connsiteX572" fmla="*/ 69664 w 2000250"/>
              <a:gd name="connsiteY572" fmla="*/ 568738 h 647700"/>
              <a:gd name="connsiteX573" fmla="*/ 68616 w 2000250"/>
              <a:gd name="connsiteY573" fmla="*/ 580168 h 647700"/>
              <a:gd name="connsiteX574" fmla="*/ 63282 w 2000250"/>
              <a:gd name="connsiteY574" fmla="*/ 589312 h 647700"/>
              <a:gd name="connsiteX575" fmla="*/ 73665 w 2000250"/>
              <a:gd name="connsiteY575" fmla="*/ 590931 h 647700"/>
              <a:gd name="connsiteX576" fmla="*/ 75855 w 2000250"/>
              <a:gd name="connsiteY576" fmla="*/ 592074 h 647700"/>
              <a:gd name="connsiteX577" fmla="*/ 96144 w 2000250"/>
              <a:gd name="connsiteY577" fmla="*/ 589788 h 647700"/>
              <a:gd name="connsiteX578" fmla="*/ 98144 w 2000250"/>
              <a:gd name="connsiteY578" fmla="*/ 589598 h 647700"/>
              <a:gd name="connsiteX579" fmla="*/ 106240 w 2000250"/>
              <a:gd name="connsiteY579" fmla="*/ 588645 h 647700"/>
              <a:gd name="connsiteX580" fmla="*/ 112431 w 2000250"/>
              <a:gd name="connsiteY580" fmla="*/ 589312 h 647700"/>
              <a:gd name="connsiteX581" fmla="*/ 116337 w 2000250"/>
              <a:gd name="connsiteY581" fmla="*/ 587407 h 647700"/>
              <a:gd name="connsiteX582" fmla="*/ 128529 w 2000250"/>
              <a:gd name="connsiteY582" fmla="*/ 585978 h 647700"/>
              <a:gd name="connsiteX583" fmla="*/ 156437 w 2000250"/>
              <a:gd name="connsiteY583" fmla="*/ 584073 h 647700"/>
              <a:gd name="connsiteX584" fmla="*/ 189774 w 2000250"/>
              <a:gd name="connsiteY584" fmla="*/ 582073 h 647700"/>
              <a:gd name="connsiteX585" fmla="*/ 206062 w 2000250"/>
              <a:gd name="connsiteY585" fmla="*/ 580263 h 647700"/>
              <a:gd name="connsiteX586" fmla="*/ 207967 w 2000250"/>
              <a:gd name="connsiteY586" fmla="*/ 578644 h 647700"/>
              <a:gd name="connsiteX587" fmla="*/ 214158 w 2000250"/>
              <a:gd name="connsiteY587" fmla="*/ 579311 h 647700"/>
              <a:gd name="connsiteX588" fmla="*/ 216063 w 2000250"/>
              <a:gd name="connsiteY588" fmla="*/ 577691 h 647700"/>
              <a:gd name="connsiteX589" fmla="*/ 226350 w 2000250"/>
              <a:gd name="connsiteY589" fmla="*/ 577977 h 647700"/>
              <a:gd name="connsiteX590" fmla="*/ 222445 w 2000250"/>
              <a:gd name="connsiteY590" fmla="*/ 579882 h 647700"/>
              <a:gd name="connsiteX591" fmla="*/ 196156 w 2000250"/>
              <a:gd name="connsiteY591" fmla="*/ 584264 h 647700"/>
              <a:gd name="connsiteX592" fmla="*/ 188155 w 2000250"/>
              <a:gd name="connsiteY592" fmla="*/ 586550 h 647700"/>
              <a:gd name="connsiteX593" fmla="*/ 165390 w 2000250"/>
              <a:gd name="connsiteY593" fmla="*/ 588264 h 647700"/>
              <a:gd name="connsiteX594" fmla="*/ 147483 w 2000250"/>
              <a:gd name="connsiteY594" fmla="*/ 591026 h 647700"/>
              <a:gd name="connsiteX595" fmla="*/ 117956 w 2000250"/>
              <a:gd name="connsiteY595" fmla="*/ 595122 h 647700"/>
              <a:gd name="connsiteX596" fmla="*/ 104907 w 2000250"/>
              <a:gd name="connsiteY596" fmla="*/ 595789 h 647700"/>
              <a:gd name="connsiteX597" fmla="*/ 84714 w 2000250"/>
              <a:gd name="connsiteY597" fmla="*/ 599504 h 647700"/>
              <a:gd name="connsiteX598" fmla="*/ 80904 w 2000250"/>
              <a:gd name="connsiteY598" fmla="*/ 602742 h 647700"/>
              <a:gd name="connsiteX599" fmla="*/ 93381 w 2000250"/>
              <a:gd name="connsiteY599" fmla="*/ 604171 h 647700"/>
              <a:gd name="connsiteX600" fmla="*/ 109669 w 2000250"/>
              <a:gd name="connsiteY600" fmla="*/ 602361 h 647700"/>
              <a:gd name="connsiteX601" fmla="*/ 155675 w 2000250"/>
              <a:gd name="connsiteY601" fmla="*/ 597503 h 647700"/>
              <a:gd name="connsiteX602" fmla="*/ 198918 w 2000250"/>
              <a:gd name="connsiteY602" fmla="*/ 591122 h 647700"/>
              <a:gd name="connsiteX603" fmla="*/ 215206 w 2000250"/>
              <a:gd name="connsiteY603" fmla="*/ 589217 h 647700"/>
              <a:gd name="connsiteX604" fmla="*/ 237399 w 2000250"/>
              <a:gd name="connsiteY604" fmla="*/ 585311 h 647700"/>
              <a:gd name="connsiteX605" fmla="*/ 259593 w 2000250"/>
              <a:gd name="connsiteY605" fmla="*/ 581406 h 647700"/>
              <a:gd name="connsiteX606" fmla="*/ 267117 w 2000250"/>
              <a:gd name="connsiteY606" fmla="*/ 573500 h 647700"/>
              <a:gd name="connsiteX607" fmla="*/ 234447 w 2000250"/>
              <a:gd name="connsiteY607" fmla="*/ 575786 h 647700"/>
              <a:gd name="connsiteX608" fmla="*/ 250544 w 2000250"/>
              <a:gd name="connsiteY608" fmla="*/ 572548 h 647700"/>
              <a:gd name="connsiteX609" fmla="*/ 256545 w 2000250"/>
              <a:gd name="connsiteY609" fmla="*/ 570452 h 647700"/>
              <a:gd name="connsiteX610" fmla="*/ 258735 w 2000250"/>
              <a:gd name="connsiteY610" fmla="*/ 571595 h 647700"/>
              <a:gd name="connsiteX611" fmla="*/ 262641 w 2000250"/>
              <a:gd name="connsiteY611" fmla="*/ 569690 h 647700"/>
              <a:gd name="connsiteX612" fmla="*/ 295026 w 2000250"/>
              <a:gd name="connsiteY612" fmla="*/ 564547 h 647700"/>
              <a:gd name="connsiteX613" fmla="*/ 307408 w 2000250"/>
              <a:gd name="connsiteY613" fmla="*/ 563118 h 647700"/>
              <a:gd name="connsiteX614" fmla="*/ 335697 w 2000250"/>
              <a:gd name="connsiteY614" fmla="*/ 558451 h 647700"/>
              <a:gd name="connsiteX615" fmla="*/ 349890 w 2000250"/>
              <a:gd name="connsiteY615" fmla="*/ 556832 h 647700"/>
              <a:gd name="connsiteX616" fmla="*/ 378179 w 2000250"/>
              <a:gd name="connsiteY616" fmla="*/ 552164 h 647700"/>
              <a:gd name="connsiteX617" fmla="*/ 408659 w 2000250"/>
              <a:gd name="connsiteY617" fmla="*/ 548735 h 647700"/>
              <a:gd name="connsiteX618" fmla="*/ 416660 w 2000250"/>
              <a:gd name="connsiteY618" fmla="*/ 546449 h 647700"/>
              <a:gd name="connsiteX619" fmla="*/ 422851 w 2000250"/>
              <a:gd name="connsiteY619" fmla="*/ 547116 h 647700"/>
              <a:gd name="connsiteX620" fmla="*/ 430852 w 2000250"/>
              <a:gd name="connsiteY620" fmla="*/ 544830 h 647700"/>
              <a:gd name="connsiteX621" fmla="*/ 569060 w 2000250"/>
              <a:gd name="connsiteY621" fmla="*/ 529114 h 647700"/>
              <a:gd name="connsiteX622" fmla="*/ 571251 w 2000250"/>
              <a:gd name="connsiteY622" fmla="*/ 530257 h 647700"/>
              <a:gd name="connsiteX623" fmla="*/ 588967 w 2000250"/>
              <a:gd name="connsiteY623" fmla="*/ 523970 h 647700"/>
              <a:gd name="connsiteX624" fmla="*/ 593158 w 2000250"/>
              <a:gd name="connsiteY624" fmla="*/ 524923 h 647700"/>
              <a:gd name="connsiteX625" fmla="*/ 595063 w 2000250"/>
              <a:gd name="connsiteY625" fmla="*/ 523304 h 647700"/>
              <a:gd name="connsiteX626" fmla="*/ 597254 w 2000250"/>
              <a:gd name="connsiteY626" fmla="*/ 524447 h 647700"/>
              <a:gd name="connsiteX627" fmla="*/ 684122 w 2000250"/>
              <a:gd name="connsiteY627" fmla="*/ 508635 h 647700"/>
              <a:gd name="connsiteX628" fmla="*/ 696219 w 2000250"/>
              <a:gd name="connsiteY628" fmla="*/ 505873 h 647700"/>
              <a:gd name="connsiteX629" fmla="*/ 710601 w 2000250"/>
              <a:gd name="connsiteY629" fmla="*/ 505682 h 647700"/>
              <a:gd name="connsiteX630" fmla="*/ 720793 w 2000250"/>
              <a:gd name="connsiteY630" fmla="*/ 504539 h 647700"/>
              <a:gd name="connsiteX631" fmla="*/ 726794 w 2000250"/>
              <a:gd name="connsiteY631" fmla="*/ 502444 h 647700"/>
              <a:gd name="connsiteX632" fmla="*/ 728985 w 2000250"/>
              <a:gd name="connsiteY632" fmla="*/ 503587 h 647700"/>
              <a:gd name="connsiteX633" fmla="*/ 736986 w 2000250"/>
              <a:gd name="connsiteY633" fmla="*/ 501301 h 647700"/>
              <a:gd name="connsiteX634" fmla="*/ 749273 w 2000250"/>
              <a:gd name="connsiteY634" fmla="*/ 501301 h 647700"/>
              <a:gd name="connsiteX635" fmla="*/ 771752 w 2000250"/>
              <a:gd name="connsiteY635" fmla="*/ 500158 h 647700"/>
              <a:gd name="connsiteX636" fmla="*/ 766323 w 2000250"/>
              <a:gd name="connsiteY636" fmla="*/ 507873 h 647700"/>
              <a:gd name="connsiteX637" fmla="*/ 752130 w 2000250"/>
              <a:gd name="connsiteY637" fmla="*/ 509492 h 647700"/>
              <a:gd name="connsiteX638" fmla="*/ 743653 w 2000250"/>
              <a:gd name="connsiteY638" fmla="*/ 506254 h 647700"/>
              <a:gd name="connsiteX639" fmla="*/ 736033 w 2000250"/>
              <a:gd name="connsiteY639" fmla="*/ 512826 h 647700"/>
              <a:gd name="connsiteX640" fmla="*/ 723841 w 2000250"/>
              <a:gd name="connsiteY640" fmla="*/ 514255 h 647700"/>
              <a:gd name="connsiteX641" fmla="*/ 717269 w 2000250"/>
              <a:gd name="connsiteY641" fmla="*/ 509302 h 647700"/>
              <a:gd name="connsiteX642" fmla="*/ 711173 w 2000250"/>
              <a:gd name="connsiteY642" fmla="*/ 509969 h 647700"/>
              <a:gd name="connsiteX643" fmla="*/ 708982 w 2000250"/>
              <a:gd name="connsiteY643" fmla="*/ 508826 h 647700"/>
              <a:gd name="connsiteX644" fmla="*/ 696885 w 2000250"/>
              <a:gd name="connsiteY644" fmla="*/ 511588 h 647700"/>
              <a:gd name="connsiteX645" fmla="*/ 664596 w 2000250"/>
              <a:gd name="connsiteY645" fmla="*/ 518065 h 647700"/>
              <a:gd name="connsiteX646" fmla="*/ 694980 w 2000250"/>
              <a:gd name="connsiteY646" fmla="*/ 513207 h 647700"/>
              <a:gd name="connsiteX647" fmla="*/ 705363 w 2000250"/>
              <a:gd name="connsiteY647" fmla="*/ 514826 h 647700"/>
              <a:gd name="connsiteX648" fmla="*/ 701457 w 2000250"/>
              <a:gd name="connsiteY648" fmla="*/ 516731 h 647700"/>
              <a:gd name="connsiteX649" fmla="*/ 691266 w 2000250"/>
              <a:gd name="connsiteY649" fmla="*/ 517874 h 647700"/>
              <a:gd name="connsiteX650" fmla="*/ 689361 w 2000250"/>
              <a:gd name="connsiteY650" fmla="*/ 519494 h 647700"/>
              <a:gd name="connsiteX651" fmla="*/ 687170 w 2000250"/>
              <a:gd name="connsiteY651" fmla="*/ 518351 h 647700"/>
              <a:gd name="connsiteX652" fmla="*/ 660976 w 2000250"/>
              <a:gd name="connsiteY652" fmla="*/ 524161 h 647700"/>
              <a:gd name="connsiteX653" fmla="*/ 703648 w 2000250"/>
              <a:gd name="connsiteY653" fmla="*/ 519303 h 647700"/>
              <a:gd name="connsiteX654" fmla="*/ 715745 w 2000250"/>
              <a:gd name="connsiteY654" fmla="*/ 516541 h 647700"/>
              <a:gd name="connsiteX655" fmla="*/ 711268 w 2000250"/>
              <a:gd name="connsiteY655" fmla="*/ 512826 h 647700"/>
              <a:gd name="connsiteX656" fmla="*/ 719555 w 2000250"/>
              <a:gd name="connsiteY656" fmla="*/ 513302 h 647700"/>
              <a:gd name="connsiteX657" fmla="*/ 726032 w 2000250"/>
              <a:gd name="connsiteY657" fmla="*/ 516827 h 647700"/>
              <a:gd name="connsiteX658" fmla="*/ 750416 w 2000250"/>
              <a:gd name="connsiteY658" fmla="*/ 514064 h 647700"/>
              <a:gd name="connsiteX659" fmla="*/ 748797 w 2000250"/>
              <a:gd name="connsiteY659" fmla="*/ 518541 h 647700"/>
              <a:gd name="connsiteX660" fmla="*/ 752607 w 2000250"/>
              <a:gd name="connsiteY660" fmla="*/ 515303 h 647700"/>
              <a:gd name="connsiteX661" fmla="*/ 760512 w 2000250"/>
              <a:gd name="connsiteY661" fmla="*/ 511588 h 647700"/>
              <a:gd name="connsiteX662" fmla="*/ 766894 w 2000250"/>
              <a:gd name="connsiteY662" fmla="*/ 513683 h 647700"/>
              <a:gd name="connsiteX663" fmla="*/ 773276 w 2000250"/>
              <a:gd name="connsiteY663" fmla="*/ 515779 h 647700"/>
              <a:gd name="connsiteX664" fmla="*/ 801851 w 2000250"/>
              <a:gd name="connsiteY664" fmla="*/ 513969 h 647700"/>
              <a:gd name="connsiteX665" fmla="*/ 807566 w 2000250"/>
              <a:gd name="connsiteY665" fmla="*/ 509111 h 647700"/>
              <a:gd name="connsiteX666" fmla="*/ 832426 w 2000250"/>
              <a:gd name="connsiteY666" fmla="*/ 511969 h 647700"/>
              <a:gd name="connsiteX667" fmla="*/ 822425 w 2000250"/>
              <a:gd name="connsiteY667" fmla="*/ 514540 h 647700"/>
              <a:gd name="connsiteX668" fmla="*/ 812424 w 2000250"/>
              <a:gd name="connsiteY668" fmla="*/ 517112 h 647700"/>
              <a:gd name="connsiteX669" fmla="*/ 804327 w 2000250"/>
              <a:gd name="connsiteY669" fmla="*/ 518065 h 647700"/>
              <a:gd name="connsiteX670" fmla="*/ 802137 w 2000250"/>
              <a:gd name="connsiteY670" fmla="*/ 516922 h 647700"/>
              <a:gd name="connsiteX671" fmla="*/ 788135 w 2000250"/>
              <a:gd name="connsiteY671" fmla="*/ 521303 h 647700"/>
              <a:gd name="connsiteX672" fmla="*/ 775848 w 2000250"/>
              <a:gd name="connsiteY672" fmla="*/ 521303 h 647700"/>
              <a:gd name="connsiteX673" fmla="*/ 770133 w 2000250"/>
              <a:gd name="connsiteY673" fmla="*/ 526161 h 647700"/>
              <a:gd name="connsiteX674" fmla="*/ 753654 w 2000250"/>
              <a:gd name="connsiteY674" fmla="*/ 525209 h 647700"/>
              <a:gd name="connsiteX675" fmla="*/ 751845 w 2000250"/>
              <a:gd name="connsiteY675" fmla="*/ 528257 h 647700"/>
              <a:gd name="connsiteX676" fmla="*/ 754035 w 2000250"/>
              <a:gd name="connsiteY676" fmla="*/ 529400 h 647700"/>
              <a:gd name="connsiteX677" fmla="*/ 739462 w 2000250"/>
              <a:gd name="connsiteY677" fmla="*/ 526828 h 647700"/>
              <a:gd name="connsiteX678" fmla="*/ 700886 w 2000250"/>
              <a:gd name="connsiteY678" fmla="*/ 531209 h 647700"/>
              <a:gd name="connsiteX679" fmla="*/ 705458 w 2000250"/>
              <a:gd name="connsiteY679" fmla="*/ 536353 h 647700"/>
              <a:gd name="connsiteX680" fmla="*/ 692885 w 2000250"/>
              <a:gd name="connsiteY680" fmla="*/ 533495 h 647700"/>
              <a:gd name="connsiteX681" fmla="*/ 682979 w 2000250"/>
              <a:gd name="connsiteY681" fmla="*/ 537496 h 647700"/>
              <a:gd name="connsiteX682" fmla="*/ 622495 w 2000250"/>
              <a:gd name="connsiteY682" fmla="*/ 542544 h 647700"/>
              <a:gd name="connsiteX683" fmla="*/ 597635 w 2000250"/>
              <a:gd name="connsiteY683" fmla="*/ 542639 h 647700"/>
              <a:gd name="connsiteX684" fmla="*/ 589920 w 2000250"/>
              <a:gd name="connsiteY684" fmla="*/ 547783 h 647700"/>
              <a:gd name="connsiteX685" fmla="*/ 569631 w 2000250"/>
              <a:gd name="connsiteY685" fmla="*/ 550069 h 647700"/>
              <a:gd name="connsiteX686" fmla="*/ 565536 w 2000250"/>
              <a:gd name="connsiteY686" fmla="*/ 550545 h 647700"/>
              <a:gd name="connsiteX687" fmla="*/ 561630 w 2000250"/>
              <a:gd name="connsiteY687" fmla="*/ 552450 h 647700"/>
              <a:gd name="connsiteX688" fmla="*/ 551343 w 2000250"/>
              <a:gd name="connsiteY688" fmla="*/ 552164 h 647700"/>
              <a:gd name="connsiteX689" fmla="*/ 561726 w 2000250"/>
              <a:gd name="connsiteY689" fmla="*/ 553784 h 647700"/>
              <a:gd name="connsiteX690" fmla="*/ 561821 w 2000250"/>
              <a:gd name="connsiteY690" fmla="*/ 555212 h 647700"/>
              <a:gd name="connsiteX691" fmla="*/ 578109 w 2000250"/>
              <a:gd name="connsiteY691" fmla="*/ 553403 h 647700"/>
              <a:gd name="connsiteX692" fmla="*/ 586395 w 2000250"/>
              <a:gd name="connsiteY692" fmla="*/ 553879 h 647700"/>
              <a:gd name="connsiteX693" fmla="*/ 588300 w 2000250"/>
              <a:gd name="connsiteY693" fmla="*/ 552260 h 647700"/>
              <a:gd name="connsiteX694" fmla="*/ 679550 w 2000250"/>
              <a:gd name="connsiteY694" fmla="*/ 543687 h 647700"/>
              <a:gd name="connsiteX695" fmla="*/ 689551 w 2000250"/>
              <a:gd name="connsiteY695" fmla="*/ 541115 h 647700"/>
              <a:gd name="connsiteX696" fmla="*/ 754607 w 2000250"/>
              <a:gd name="connsiteY696" fmla="*/ 533686 h 647700"/>
              <a:gd name="connsiteX697" fmla="*/ 775086 w 2000250"/>
              <a:gd name="connsiteY697" fmla="*/ 532733 h 647700"/>
              <a:gd name="connsiteX698" fmla="*/ 783372 w 2000250"/>
              <a:gd name="connsiteY698" fmla="*/ 533210 h 647700"/>
              <a:gd name="connsiteX699" fmla="*/ 755178 w 2000250"/>
              <a:gd name="connsiteY699" fmla="*/ 539210 h 647700"/>
              <a:gd name="connsiteX700" fmla="*/ 728985 w 2000250"/>
              <a:gd name="connsiteY700" fmla="*/ 545021 h 647700"/>
              <a:gd name="connsiteX701" fmla="*/ 738986 w 2000250"/>
              <a:gd name="connsiteY701" fmla="*/ 542449 h 647700"/>
              <a:gd name="connsiteX702" fmla="*/ 739653 w 2000250"/>
              <a:gd name="connsiteY702" fmla="*/ 549497 h 647700"/>
              <a:gd name="connsiteX703" fmla="*/ 747368 w 2000250"/>
              <a:gd name="connsiteY703" fmla="*/ 544354 h 647700"/>
              <a:gd name="connsiteX704" fmla="*/ 769752 w 2000250"/>
              <a:gd name="connsiteY704" fmla="*/ 541782 h 647700"/>
              <a:gd name="connsiteX705" fmla="*/ 771942 w 2000250"/>
              <a:gd name="connsiteY705" fmla="*/ 542925 h 647700"/>
              <a:gd name="connsiteX706" fmla="*/ 788230 w 2000250"/>
              <a:gd name="connsiteY706" fmla="*/ 541115 h 647700"/>
              <a:gd name="connsiteX707" fmla="*/ 772133 w 2000250"/>
              <a:gd name="connsiteY707" fmla="*/ 544354 h 647700"/>
              <a:gd name="connsiteX708" fmla="*/ 770228 w 2000250"/>
              <a:gd name="connsiteY708" fmla="*/ 545973 h 647700"/>
              <a:gd name="connsiteX709" fmla="*/ 766132 w 2000250"/>
              <a:gd name="connsiteY709" fmla="*/ 546449 h 647700"/>
              <a:gd name="connsiteX710" fmla="*/ 733842 w 2000250"/>
              <a:gd name="connsiteY710" fmla="*/ 552926 h 647700"/>
              <a:gd name="connsiteX711" fmla="*/ 723841 w 2000250"/>
              <a:gd name="connsiteY711" fmla="*/ 555498 h 647700"/>
              <a:gd name="connsiteX712" fmla="*/ 709649 w 2000250"/>
              <a:gd name="connsiteY712" fmla="*/ 557117 h 647700"/>
              <a:gd name="connsiteX713" fmla="*/ 705553 w 2000250"/>
              <a:gd name="connsiteY713" fmla="*/ 557594 h 647700"/>
              <a:gd name="connsiteX714" fmla="*/ 695552 w 2000250"/>
              <a:gd name="connsiteY714" fmla="*/ 560165 h 647700"/>
              <a:gd name="connsiteX715" fmla="*/ 687646 w 2000250"/>
              <a:gd name="connsiteY715" fmla="*/ 563880 h 647700"/>
              <a:gd name="connsiteX716" fmla="*/ 685455 w 2000250"/>
              <a:gd name="connsiteY716" fmla="*/ 562737 h 647700"/>
              <a:gd name="connsiteX717" fmla="*/ 683550 w 2000250"/>
              <a:gd name="connsiteY717" fmla="*/ 564356 h 647700"/>
              <a:gd name="connsiteX718" fmla="*/ 628686 w 2000250"/>
              <a:gd name="connsiteY718" fmla="*/ 570643 h 647700"/>
              <a:gd name="connsiteX719" fmla="*/ 573822 w 2000250"/>
              <a:gd name="connsiteY719" fmla="*/ 576929 h 647700"/>
              <a:gd name="connsiteX720" fmla="*/ 555439 w 2000250"/>
              <a:gd name="connsiteY720" fmla="*/ 577596 h 647700"/>
              <a:gd name="connsiteX721" fmla="*/ 543247 w 2000250"/>
              <a:gd name="connsiteY721" fmla="*/ 579025 h 647700"/>
              <a:gd name="connsiteX722" fmla="*/ 535246 w 2000250"/>
              <a:gd name="connsiteY722" fmla="*/ 581311 h 647700"/>
              <a:gd name="connsiteX723" fmla="*/ 529055 w 2000250"/>
              <a:gd name="connsiteY723" fmla="*/ 580644 h 647700"/>
              <a:gd name="connsiteX724" fmla="*/ 515053 w 2000250"/>
              <a:gd name="connsiteY724" fmla="*/ 585026 h 647700"/>
              <a:gd name="connsiteX725" fmla="*/ 490574 w 2000250"/>
              <a:gd name="connsiteY725" fmla="*/ 586359 h 647700"/>
              <a:gd name="connsiteX726" fmla="*/ 486383 w 2000250"/>
              <a:gd name="connsiteY726" fmla="*/ 585407 h 647700"/>
              <a:gd name="connsiteX727" fmla="*/ 480287 w 2000250"/>
              <a:gd name="connsiteY727" fmla="*/ 586073 h 647700"/>
              <a:gd name="connsiteX728" fmla="*/ 472286 w 2000250"/>
              <a:gd name="connsiteY728" fmla="*/ 588359 h 647700"/>
              <a:gd name="connsiteX729" fmla="*/ 437710 w 2000250"/>
              <a:gd name="connsiteY729" fmla="*/ 592265 h 647700"/>
              <a:gd name="connsiteX730" fmla="*/ 425518 w 2000250"/>
              <a:gd name="connsiteY730" fmla="*/ 593693 h 647700"/>
              <a:gd name="connsiteX731" fmla="*/ 409421 w 2000250"/>
              <a:gd name="connsiteY731" fmla="*/ 596932 h 647700"/>
              <a:gd name="connsiteX732" fmla="*/ 378941 w 2000250"/>
              <a:gd name="connsiteY732" fmla="*/ 600361 h 647700"/>
              <a:gd name="connsiteX733" fmla="*/ 358748 w 2000250"/>
              <a:gd name="connsiteY733" fmla="*/ 604076 h 647700"/>
              <a:gd name="connsiteX734" fmla="*/ 348461 w 2000250"/>
              <a:gd name="connsiteY734" fmla="*/ 603790 h 647700"/>
              <a:gd name="connsiteX735" fmla="*/ 346556 w 2000250"/>
              <a:gd name="connsiteY735" fmla="*/ 605409 h 647700"/>
              <a:gd name="connsiteX736" fmla="*/ 330268 w 2000250"/>
              <a:gd name="connsiteY736" fmla="*/ 607219 h 647700"/>
              <a:gd name="connsiteX737" fmla="*/ 285691 w 2000250"/>
              <a:gd name="connsiteY737" fmla="*/ 613696 h 647700"/>
              <a:gd name="connsiteX738" fmla="*/ 249210 w 2000250"/>
              <a:gd name="connsiteY738" fmla="*/ 619220 h 647700"/>
              <a:gd name="connsiteX739" fmla="*/ 233113 w 2000250"/>
              <a:gd name="connsiteY739" fmla="*/ 622459 h 647700"/>
              <a:gd name="connsiteX740" fmla="*/ 230922 w 2000250"/>
              <a:gd name="connsiteY740" fmla="*/ 621316 h 647700"/>
              <a:gd name="connsiteX741" fmla="*/ 222921 w 2000250"/>
              <a:gd name="connsiteY741" fmla="*/ 623602 h 647700"/>
              <a:gd name="connsiteX742" fmla="*/ 200538 w 2000250"/>
              <a:gd name="connsiteY742" fmla="*/ 626174 h 647700"/>
              <a:gd name="connsiteX743" fmla="*/ 188441 w 2000250"/>
              <a:gd name="connsiteY743" fmla="*/ 628936 h 647700"/>
              <a:gd name="connsiteX744" fmla="*/ 186250 w 2000250"/>
              <a:gd name="connsiteY744" fmla="*/ 627793 h 647700"/>
              <a:gd name="connsiteX745" fmla="*/ 182345 w 2000250"/>
              <a:gd name="connsiteY745" fmla="*/ 629698 h 647700"/>
              <a:gd name="connsiteX746" fmla="*/ 159961 w 2000250"/>
              <a:gd name="connsiteY746" fmla="*/ 632270 h 647700"/>
              <a:gd name="connsiteX747" fmla="*/ 151960 w 2000250"/>
              <a:gd name="connsiteY747" fmla="*/ 634556 h 647700"/>
              <a:gd name="connsiteX748" fmla="*/ 149674 w 2000250"/>
              <a:gd name="connsiteY748" fmla="*/ 631984 h 647700"/>
              <a:gd name="connsiteX749" fmla="*/ 149960 w 2000250"/>
              <a:gd name="connsiteY749" fmla="*/ 634746 h 647700"/>
              <a:gd name="connsiteX750" fmla="*/ 139673 w 2000250"/>
              <a:gd name="connsiteY750" fmla="*/ 634460 h 647700"/>
              <a:gd name="connsiteX751" fmla="*/ 137768 w 2000250"/>
              <a:gd name="connsiteY751" fmla="*/ 636079 h 647700"/>
              <a:gd name="connsiteX752" fmla="*/ 135577 w 2000250"/>
              <a:gd name="connsiteY752" fmla="*/ 634937 h 647700"/>
              <a:gd name="connsiteX753" fmla="*/ 129576 w 2000250"/>
              <a:gd name="connsiteY753" fmla="*/ 637032 h 647700"/>
              <a:gd name="connsiteX754" fmla="*/ 111384 w 2000250"/>
              <a:gd name="connsiteY754" fmla="*/ 640556 h 647700"/>
              <a:gd name="connsiteX755" fmla="*/ 62616 w 2000250"/>
              <a:gd name="connsiteY755" fmla="*/ 646081 h 647700"/>
              <a:gd name="connsiteX756" fmla="*/ 46518 w 2000250"/>
              <a:gd name="connsiteY756" fmla="*/ 649319 h 647700"/>
              <a:gd name="connsiteX757" fmla="*/ 63282 w 2000250"/>
              <a:gd name="connsiteY757" fmla="*/ 653034 h 647700"/>
              <a:gd name="connsiteX758" fmla="*/ 103764 w 2000250"/>
              <a:gd name="connsiteY758" fmla="*/ 647033 h 647700"/>
              <a:gd name="connsiteX759" fmla="*/ 132053 w 2000250"/>
              <a:gd name="connsiteY759" fmla="*/ 642366 h 647700"/>
              <a:gd name="connsiteX760" fmla="*/ 160342 w 2000250"/>
              <a:gd name="connsiteY760" fmla="*/ 637699 h 647700"/>
              <a:gd name="connsiteX761" fmla="*/ 257497 w 2000250"/>
              <a:gd name="connsiteY761" fmla="*/ 622364 h 647700"/>
              <a:gd name="connsiteX762" fmla="*/ 277785 w 2000250"/>
              <a:gd name="connsiteY762" fmla="*/ 620077 h 647700"/>
              <a:gd name="connsiteX763" fmla="*/ 279690 w 2000250"/>
              <a:gd name="connsiteY763" fmla="*/ 618458 h 647700"/>
              <a:gd name="connsiteX764" fmla="*/ 287977 w 2000250"/>
              <a:gd name="connsiteY764" fmla="*/ 618935 h 647700"/>
              <a:gd name="connsiteX765" fmla="*/ 295978 w 2000250"/>
              <a:gd name="connsiteY765" fmla="*/ 616649 h 647700"/>
              <a:gd name="connsiteX766" fmla="*/ 316171 w 2000250"/>
              <a:gd name="connsiteY766" fmla="*/ 612934 h 647700"/>
              <a:gd name="connsiteX767" fmla="*/ 336459 w 2000250"/>
              <a:gd name="connsiteY767" fmla="*/ 610648 h 647700"/>
              <a:gd name="connsiteX768" fmla="*/ 346461 w 2000250"/>
              <a:gd name="connsiteY768" fmla="*/ 608076 h 647700"/>
              <a:gd name="connsiteX769" fmla="*/ 413421 w 2000250"/>
              <a:gd name="connsiteY769" fmla="*/ 599027 h 647700"/>
              <a:gd name="connsiteX770" fmla="*/ 519054 w 2000250"/>
              <a:gd name="connsiteY770" fmla="*/ 587026 h 647700"/>
              <a:gd name="connsiteX771" fmla="*/ 525245 w 2000250"/>
              <a:gd name="connsiteY771" fmla="*/ 587693 h 647700"/>
              <a:gd name="connsiteX772" fmla="*/ 527150 w 2000250"/>
              <a:gd name="connsiteY772" fmla="*/ 586073 h 647700"/>
              <a:gd name="connsiteX773" fmla="*/ 539437 w 2000250"/>
              <a:gd name="connsiteY773" fmla="*/ 586073 h 647700"/>
              <a:gd name="connsiteX774" fmla="*/ 557725 w 2000250"/>
              <a:gd name="connsiteY774" fmla="*/ 583978 h 647700"/>
              <a:gd name="connsiteX775" fmla="*/ 568012 w 2000250"/>
              <a:gd name="connsiteY775" fmla="*/ 584264 h 647700"/>
              <a:gd name="connsiteX776" fmla="*/ 576013 w 2000250"/>
              <a:gd name="connsiteY776" fmla="*/ 581978 h 647700"/>
              <a:gd name="connsiteX777" fmla="*/ 584300 w 2000250"/>
              <a:gd name="connsiteY777" fmla="*/ 582454 h 647700"/>
              <a:gd name="connsiteX778" fmla="*/ 586300 w 2000250"/>
              <a:gd name="connsiteY778" fmla="*/ 582263 h 647700"/>
              <a:gd name="connsiteX779" fmla="*/ 588205 w 2000250"/>
              <a:gd name="connsiteY779" fmla="*/ 580644 h 647700"/>
              <a:gd name="connsiteX780" fmla="*/ 592396 w 2000250"/>
              <a:gd name="connsiteY780" fmla="*/ 581597 h 647700"/>
              <a:gd name="connsiteX781" fmla="*/ 602397 w 2000250"/>
              <a:gd name="connsiteY781" fmla="*/ 579025 h 647700"/>
              <a:gd name="connsiteX782" fmla="*/ 610684 w 2000250"/>
              <a:gd name="connsiteY782" fmla="*/ 579501 h 647700"/>
              <a:gd name="connsiteX783" fmla="*/ 626972 w 2000250"/>
              <a:gd name="connsiteY783" fmla="*/ 577691 h 647700"/>
              <a:gd name="connsiteX784" fmla="*/ 637259 w 2000250"/>
              <a:gd name="connsiteY784" fmla="*/ 577977 h 647700"/>
              <a:gd name="connsiteX785" fmla="*/ 649356 w 2000250"/>
              <a:gd name="connsiteY785" fmla="*/ 575215 h 647700"/>
              <a:gd name="connsiteX786" fmla="*/ 659643 w 2000250"/>
              <a:gd name="connsiteY786" fmla="*/ 575501 h 647700"/>
              <a:gd name="connsiteX787" fmla="*/ 663548 w 2000250"/>
              <a:gd name="connsiteY787" fmla="*/ 573596 h 647700"/>
              <a:gd name="connsiteX788" fmla="*/ 671835 w 2000250"/>
              <a:gd name="connsiteY788" fmla="*/ 574072 h 647700"/>
              <a:gd name="connsiteX789" fmla="*/ 673740 w 2000250"/>
              <a:gd name="connsiteY789" fmla="*/ 572453 h 647700"/>
              <a:gd name="connsiteX790" fmla="*/ 679931 w 2000250"/>
              <a:gd name="connsiteY790" fmla="*/ 573119 h 647700"/>
              <a:gd name="connsiteX791" fmla="*/ 687932 w 2000250"/>
              <a:gd name="connsiteY791" fmla="*/ 570833 h 647700"/>
              <a:gd name="connsiteX792" fmla="*/ 712316 w 2000250"/>
              <a:gd name="connsiteY792" fmla="*/ 568071 h 647700"/>
              <a:gd name="connsiteX793" fmla="*/ 742986 w 2000250"/>
              <a:gd name="connsiteY793" fmla="*/ 563404 h 647700"/>
              <a:gd name="connsiteX794" fmla="*/ 726222 w 2000250"/>
              <a:gd name="connsiteY794" fmla="*/ 569786 h 647700"/>
              <a:gd name="connsiteX795" fmla="*/ 736414 w 2000250"/>
              <a:gd name="connsiteY795" fmla="*/ 568643 h 647700"/>
              <a:gd name="connsiteX796" fmla="*/ 740510 w 2000250"/>
              <a:gd name="connsiteY796" fmla="*/ 568166 h 647700"/>
              <a:gd name="connsiteX797" fmla="*/ 744606 w 2000250"/>
              <a:gd name="connsiteY797" fmla="*/ 567690 h 647700"/>
              <a:gd name="connsiteX798" fmla="*/ 752702 w 2000250"/>
              <a:gd name="connsiteY798" fmla="*/ 566738 h 647700"/>
              <a:gd name="connsiteX799" fmla="*/ 756798 w 2000250"/>
              <a:gd name="connsiteY799" fmla="*/ 566261 h 647700"/>
              <a:gd name="connsiteX800" fmla="*/ 773181 w 2000250"/>
              <a:gd name="connsiteY800" fmla="*/ 565785 h 647700"/>
              <a:gd name="connsiteX801" fmla="*/ 775086 w 2000250"/>
              <a:gd name="connsiteY801" fmla="*/ 564166 h 647700"/>
              <a:gd name="connsiteX802" fmla="*/ 781277 w 2000250"/>
              <a:gd name="connsiteY802" fmla="*/ 564833 h 647700"/>
              <a:gd name="connsiteX803" fmla="*/ 807566 w 2000250"/>
              <a:gd name="connsiteY803" fmla="*/ 560451 h 647700"/>
              <a:gd name="connsiteX804" fmla="*/ 815853 w 2000250"/>
              <a:gd name="connsiteY804" fmla="*/ 560927 h 647700"/>
              <a:gd name="connsiteX805" fmla="*/ 823854 w 2000250"/>
              <a:gd name="connsiteY805" fmla="*/ 558641 h 647700"/>
              <a:gd name="connsiteX806" fmla="*/ 834236 w 2000250"/>
              <a:gd name="connsiteY806" fmla="*/ 560261 h 647700"/>
              <a:gd name="connsiteX807" fmla="*/ 846142 w 2000250"/>
              <a:gd name="connsiteY807" fmla="*/ 556070 h 647700"/>
              <a:gd name="connsiteX808" fmla="*/ 848333 w 2000250"/>
              <a:gd name="connsiteY808" fmla="*/ 557213 h 647700"/>
              <a:gd name="connsiteX809" fmla="*/ 852238 w 2000250"/>
              <a:gd name="connsiteY809" fmla="*/ 555308 h 647700"/>
              <a:gd name="connsiteX810" fmla="*/ 888814 w 2000250"/>
              <a:gd name="connsiteY810" fmla="*/ 551117 h 647700"/>
              <a:gd name="connsiteX811" fmla="*/ 895196 w 2000250"/>
              <a:gd name="connsiteY811" fmla="*/ 553212 h 647700"/>
              <a:gd name="connsiteX812" fmla="*/ 905197 w 2000250"/>
              <a:gd name="connsiteY812" fmla="*/ 550640 h 647700"/>
              <a:gd name="connsiteX813" fmla="*/ 917389 w 2000250"/>
              <a:gd name="connsiteY813" fmla="*/ 549212 h 647700"/>
              <a:gd name="connsiteX814" fmla="*/ 922152 w 2000250"/>
              <a:gd name="connsiteY814" fmla="*/ 549593 h 647700"/>
              <a:gd name="connsiteX815" fmla="*/ 926247 w 2000250"/>
              <a:gd name="connsiteY815" fmla="*/ 549116 h 647700"/>
              <a:gd name="connsiteX816" fmla="*/ 936249 w 2000250"/>
              <a:gd name="connsiteY816" fmla="*/ 546545 h 647700"/>
              <a:gd name="connsiteX817" fmla="*/ 950822 w 2000250"/>
              <a:gd name="connsiteY817" fmla="*/ 549116 h 647700"/>
              <a:gd name="connsiteX818" fmla="*/ 962728 w 2000250"/>
              <a:gd name="connsiteY818" fmla="*/ 544925 h 647700"/>
              <a:gd name="connsiteX819" fmla="*/ 970824 w 2000250"/>
              <a:gd name="connsiteY819" fmla="*/ 543973 h 647700"/>
              <a:gd name="connsiteX820" fmla="*/ 978921 w 2000250"/>
              <a:gd name="connsiteY820" fmla="*/ 543020 h 647700"/>
              <a:gd name="connsiteX821" fmla="*/ 980826 w 2000250"/>
              <a:gd name="connsiteY821" fmla="*/ 541401 h 647700"/>
              <a:gd name="connsiteX822" fmla="*/ 985017 w 2000250"/>
              <a:gd name="connsiteY822" fmla="*/ 542354 h 647700"/>
              <a:gd name="connsiteX823" fmla="*/ 1003305 w 2000250"/>
              <a:gd name="connsiteY823" fmla="*/ 540258 h 647700"/>
              <a:gd name="connsiteX824" fmla="*/ 1013211 w 2000250"/>
              <a:gd name="connsiteY824" fmla="*/ 536258 h 647700"/>
              <a:gd name="connsiteX825" fmla="*/ 1043595 w 2000250"/>
              <a:gd name="connsiteY825" fmla="*/ 531400 h 647700"/>
              <a:gd name="connsiteX826" fmla="*/ 1045786 w 2000250"/>
              <a:gd name="connsiteY826" fmla="*/ 532543 h 647700"/>
              <a:gd name="connsiteX827" fmla="*/ 1056073 w 2000250"/>
              <a:gd name="connsiteY827" fmla="*/ 532829 h 647700"/>
              <a:gd name="connsiteX828" fmla="*/ 1065979 w 2000250"/>
              <a:gd name="connsiteY828" fmla="*/ 528828 h 647700"/>
              <a:gd name="connsiteX829" fmla="*/ 1096554 w 2000250"/>
              <a:gd name="connsiteY829" fmla="*/ 526733 h 647700"/>
              <a:gd name="connsiteX830" fmla="*/ 1108651 w 2000250"/>
              <a:gd name="connsiteY830" fmla="*/ 523970 h 647700"/>
              <a:gd name="connsiteX831" fmla="*/ 1137131 w 2000250"/>
              <a:gd name="connsiteY831" fmla="*/ 520732 h 647700"/>
              <a:gd name="connsiteX832" fmla="*/ 1147132 w 2000250"/>
              <a:gd name="connsiteY832" fmla="*/ 518160 h 647700"/>
              <a:gd name="connsiteX833" fmla="*/ 1173516 w 2000250"/>
              <a:gd name="connsiteY833" fmla="*/ 515112 h 647700"/>
              <a:gd name="connsiteX834" fmla="*/ 1181517 w 2000250"/>
              <a:gd name="connsiteY834" fmla="*/ 512826 h 647700"/>
              <a:gd name="connsiteX835" fmla="*/ 1191900 w 2000250"/>
              <a:gd name="connsiteY835" fmla="*/ 514445 h 647700"/>
              <a:gd name="connsiteX836" fmla="*/ 1191804 w 2000250"/>
              <a:gd name="connsiteY836" fmla="*/ 513017 h 647700"/>
              <a:gd name="connsiteX837" fmla="*/ 1195900 w 2000250"/>
              <a:gd name="connsiteY837" fmla="*/ 512540 h 647700"/>
              <a:gd name="connsiteX838" fmla="*/ 1244668 w 2000250"/>
              <a:gd name="connsiteY838" fmla="*/ 507016 h 647700"/>
              <a:gd name="connsiteX839" fmla="*/ 1260956 w 2000250"/>
              <a:gd name="connsiteY839" fmla="*/ 505206 h 647700"/>
              <a:gd name="connsiteX840" fmla="*/ 1271243 w 2000250"/>
              <a:gd name="connsiteY840" fmla="*/ 505492 h 647700"/>
              <a:gd name="connsiteX841" fmla="*/ 1273148 w 2000250"/>
              <a:gd name="connsiteY841" fmla="*/ 503873 h 647700"/>
              <a:gd name="connsiteX842" fmla="*/ 1291531 w 2000250"/>
              <a:gd name="connsiteY842" fmla="*/ 503206 h 647700"/>
              <a:gd name="connsiteX843" fmla="*/ 1324011 w 2000250"/>
              <a:gd name="connsiteY843" fmla="*/ 499491 h 647700"/>
              <a:gd name="connsiteX844" fmla="*/ 1334013 w 2000250"/>
              <a:gd name="connsiteY844" fmla="*/ 496919 h 647700"/>
              <a:gd name="connsiteX845" fmla="*/ 1351920 w 2000250"/>
              <a:gd name="connsiteY845" fmla="*/ 494729 h 647700"/>
              <a:gd name="connsiteX846" fmla="*/ 1359921 w 2000250"/>
              <a:gd name="connsiteY846" fmla="*/ 492443 h 647700"/>
              <a:gd name="connsiteX847" fmla="*/ 1364112 w 2000250"/>
              <a:gd name="connsiteY847" fmla="*/ 493395 h 647700"/>
              <a:gd name="connsiteX848" fmla="*/ 1386495 w 2000250"/>
              <a:gd name="connsiteY848" fmla="*/ 490823 h 647700"/>
              <a:gd name="connsiteX849" fmla="*/ 1430310 w 2000250"/>
              <a:gd name="connsiteY849" fmla="*/ 484632 h 647700"/>
              <a:gd name="connsiteX850" fmla="*/ 1446503 w 2000250"/>
              <a:gd name="connsiteY850" fmla="*/ 482537 h 647700"/>
              <a:gd name="connsiteX851" fmla="*/ 1448408 w 2000250"/>
              <a:gd name="connsiteY851" fmla="*/ 480917 h 647700"/>
              <a:gd name="connsiteX852" fmla="*/ 1456695 w 2000250"/>
              <a:gd name="connsiteY852" fmla="*/ 481298 h 647700"/>
              <a:gd name="connsiteX853" fmla="*/ 1464696 w 2000250"/>
              <a:gd name="connsiteY853" fmla="*/ 478822 h 647700"/>
              <a:gd name="connsiteX854" fmla="*/ 1468887 w 2000250"/>
              <a:gd name="connsiteY854" fmla="*/ 479679 h 647700"/>
              <a:gd name="connsiteX855" fmla="*/ 1474792 w 2000250"/>
              <a:gd name="connsiteY855" fmla="*/ 477488 h 647700"/>
              <a:gd name="connsiteX856" fmla="*/ 1481079 w 2000250"/>
              <a:gd name="connsiteY856" fmla="*/ 478155 h 647700"/>
              <a:gd name="connsiteX857" fmla="*/ 1485174 w 2000250"/>
              <a:gd name="connsiteY857" fmla="*/ 477679 h 647700"/>
              <a:gd name="connsiteX858" fmla="*/ 1493080 w 2000250"/>
              <a:gd name="connsiteY858" fmla="*/ 475202 h 647700"/>
              <a:gd name="connsiteX859" fmla="*/ 1521465 w 2000250"/>
              <a:gd name="connsiteY859" fmla="*/ 471583 h 647700"/>
              <a:gd name="connsiteX860" fmla="*/ 1529561 w 2000250"/>
              <a:gd name="connsiteY860" fmla="*/ 470535 h 647700"/>
              <a:gd name="connsiteX861" fmla="*/ 1550040 w 2000250"/>
              <a:gd name="connsiteY861" fmla="*/ 469392 h 647700"/>
              <a:gd name="connsiteX862" fmla="*/ 1594712 w 2000250"/>
              <a:gd name="connsiteY862" fmla="*/ 463772 h 647700"/>
              <a:gd name="connsiteX863" fmla="*/ 1602999 w 2000250"/>
              <a:gd name="connsiteY863" fmla="*/ 464153 h 647700"/>
              <a:gd name="connsiteX864" fmla="*/ 1610904 w 2000250"/>
              <a:gd name="connsiteY864" fmla="*/ 461772 h 647700"/>
              <a:gd name="connsiteX865" fmla="*/ 1613095 w 2000250"/>
              <a:gd name="connsiteY865" fmla="*/ 462915 h 647700"/>
              <a:gd name="connsiteX866" fmla="*/ 1660530 w 2000250"/>
              <a:gd name="connsiteY866" fmla="*/ 455771 h 647700"/>
              <a:gd name="connsiteX867" fmla="*/ 1668626 w 2000250"/>
              <a:gd name="connsiteY867" fmla="*/ 454724 h 647700"/>
              <a:gd name="connsiteX868" fmla="*/ 1670817 w 2000250"/>
              <a:gd name="connsiteY868" fmla="*/ 455867 h 647700"/>
              <a:gd name="connsiteX869" fmla="*/ 1674722 w 2000250"/>
              <a:gd name="connsiteY869" fmla="*/ 453962 h 647700"/>
              <a:gd name="connsiteX870" fmla="*/ 1681008 w 2000250"/>
              <a:gd name="connsiteY870" fmla="*/ 454628 h 647700"/>
              <a:gd name="connsiteX871" fmla="*/ 1688914 w 2000250"/>
              <a:gd name="connsiteY871" fmla="*/ 452152 h 647700"/>
              <a:gd name="connsiteX872" fmla="*/ 1691105 w 2000250"/>
              <a:gd name="connsiteY872" fmla="*/ 453295 h 647700"/>
              <a:gd name="connsiteX873" fmla="*/ 1692915 w 2000250"/>
              <a:gd name="connsiteY873" fmla="*/ 451676 h 647700"/>
              <a:gd name="connsiteX874" fmla="*/ 1701202 w 2000250"/>
              <a:gd name="connsiteY874" fmla="*/ 452057 h 647700"/>
              <a:gd name="connsiteX875" fmla="*/ 1717394 w 2000250"/>
              <a:gd name="connsiteY875" fmla="*/ 449961 h 647700"/>
              <a:gd name="connsiteX876" fmla="*/ 1719585 w 2000250"/>
              <a:gd name="connsiteY876" fmla="*/ 451104 h 647700"/>
              <a:gd name="connsiteX877" fmla="*/ 1725490 w 2000250"/>
              <a:gd name="connsiteY877" fmla="*/ 448913 h 647700"/>
              <a:gd name="connsiteX878" fmla="*/ 1747969 w 2000250"/>
              <a:gd name="connsiteY878" fmla="*/ 447485 h 647700"/>
              <a:gd name="connsiteX879" fmla="*/ 1759971 w 2000250"/>
              <a:gd name="connsiteY879" fmla="*/ 444532 h 647700"/>
              <a:gd name="connsiteX880" fmla="*/ 1768257 w 2000250"/>
              <a:gd name="connsiteY880" fmla="*/ 444913 h 647700"/>
              <a:gd name="connsiteX881" fmla="*/ 1772163 w 2000250"/>
              <a:gd name="connsiteY881" fmla="*/ 443008 h 647700"/>
              <a:gd name="connsiteX882" fmla="*/ 1772353 w 2000250"/>
              <a:gd name="connsiteY882" fmla="*/ 444437 h 647700"/>
              <a:gd name="connsiteX883" fmla="*/ 1784355 w 2000250"/>
              <a:gd name="connsiteY883" fmla="*/ 441484 h 647700"/>
              <a:gd name="connsiteX884" fmla="*/ 1788546 w 2000250"/>
              <a:gd name="connsiteY884" fmla="*/ 442341 h 647700"/>
              <a:gd name="connsiteX885" fmla="*/ 1847410 w 2000250"/>
              <a:gd name="connsiteY885" fmla="*/ 434912 h 647700"/>
              <a:gd name="connsiteX886" fmla="*/ 1853697 w 2000250"/>
              <a:gd name="connsiteY886" fmla="*/ 435578 h 647700"/>
              <a:gd name="connsiteX887" fmla="*/ 1853506 w 2000250"/>
              <a:gd name="connsiteY887" fmla="*/ 434150 h 647700"/>
              <a:gd name="connsiteX888" fmla="*/ 1861602 w 2000250"/>
              <a:gd name="connsiteY888" fmla="*/ 433102 h 647700"/>
              <a:gd name="connsiteX889" fmla="*/ 1936660 w 2000250"/>
              <a:gd name="connsiteY889" fmla="*/ 423577 h 647700"/>
              <a:gd name="connsiteX890" fmla="*/ 1938564 w 2000250"/>
              <a:gd name="connsiteY890" fmla="*/ 421958 h 647700"/>
              <a:gd name="connsiteX891" fmla="*/ 1942756 w 2000250"/>
              <a:gd name="connsiteY891" fmla="*/ 422815 h 647700"/>
              <a:gd name="connsiteX892" fmla="*/ 1950661 w 2000250"/>
              <a:gd name="connsiteY892" fmla="*/ 420434 h 647700"/>
              <a:gd name="connsiteX893" fmla="*/ 1983427 w 2000250"/>
              <a:gd name="connsiteY893" fmla="*/ 419100 h 647700"/>
              <a:gd name="connsiteX894" fmla="*/ 2004382 w 2000250"/>
              <a:gd name="connsiteY894" fmla="*/ 405098 h 647700"/>
              <a:gd name="connsiteX895" fmla="*/ 1989809 w 2000250"/>
              <a:gd name="connsiteY895" fmla="*/ 404146 h 647700"/>
              <a:gd name="connsiteX896" fmla="*/ 1992857 w 2000250"/>
              <a:gd name="connsiteY896" fmla="*/ 395288 h 647700"/>
              <a:gd name="connsiteX897" fmla="*/ 2000286 w 2000250"/>
              <a:gd name="connsiteY897" fmla="*/ 388715 h 647700"/>
              <a:gd name="connsiteX898" fmla="*/ 1993905 w 2000250"/>
              <a:gd name="connsiteY898" fmla="*/ 386715 h 647700"/>
              <a:gd name="connsiteX899" fmla="*/ 1999334 w 2000250"/>
              <a:gd name="connsiteY899" fmla="*/ 380333 h 647700"/>
              <a:gd name="connsiteX900" fmla="*/ 1998477 w 2000250"/>
              <a:gd name="connsiteY900" fmla="*/ 373380 h 647700"/>
              <a:gd name="connsiteX901" fmla="*/ 1999810 w 2000250"/>
              <a:gd name="connsiteY901" fmla="*/ 367570 h 647700"/>
              <a:gd name="connsiteX902" fmla="*/ 1996762 w 2000250"/>
              <a:gd name="connsiteY902" fmla="*/ 359474 h 647700"/>
              <a:gd name="connsiteX903" fmla="*/ 2001715 w 2000250"/>
              <a:gd name="connsiteY903" fmla="*/ 348901 h 647700"/>
              <a:gd name="connsiteX904" fmla="*/ 1992952 w 2000250"/>
              <a:gd name="connsiteY904" fmla="*/ 344329 h 647700"/>
              <a:gd name="connsiteX905" fmla="*/ 1999715 w 2000250"/>
              <a:gd name="connsiteY905" fmla="*/ 332137 h 647700"/>
              <a:gd name="connsiteX906" fmla="*/ 1991238 w 2000250"/>
              <a:gd name="connsiteY906" fmla="*/ 330327 h 647700"/>
              <a:gd name="connsiteX907" fmla="*/ 1996191 w 2000250"/>
              <a:gd name="connsiteY907" fmla="*/ 319754 h 647700"/>
              <a:gd name="connsiteX908" fmla="*/ 1993524 w 2000250"/>
              <a:gd name="connsiteY908" fmla="*/ 314420 h 647700"/>
              <a:gd name="connsiteX909" fmla="*/ 1950280 w 2000250"/>
              <a:gd name="connsiteY909" fmla="*/ 314230 h 647700"/>
              <a:gd name="connsiteX910" fmla="*/ 1929992 w 2000250"/>
              <a:gd name="connsiteY910" fmla="*/ 316802 h 647700"/>
              <a:gd name="connsiteX911" fmla="*/ 1919514 w 2000250"/>
              <a:gd name="connsiteY911" fmla="*/ 315278 h 647700"/>
              <a:gd name="connsiteX912" fmla="*/ 1899226 w 2000250"/>
              <a:gd name="connsiteY912" fmla="*/ 317849 h 647700"/>
              <a:gd name="connsiteX913" fmla="*/ 1886558 w 2000250"/>
              <a:gd name="connsiteY913" fmla="*/ 315182 h 647700"/>
              <a:gd name="connsiteX914" fmla="*/ 1882653 w 2000250"/>
              <a:gd name="connsiteY914" fmla="*/ 317087 h 647700"/>
              <a:gd name="connsiteX915" fmla="*/ 1878271 w 2000250"/>
              <a:gd name="connsiteY915" fmla="*/ 314801 h 647700"/>
              <a:gd name="connsiteX916" fmla="*/ 1864269 w 2000250"/>
              <a:gd name="connsiteY916" fmla="*/ 318040 h 647700"/>
              <a:gd name="connsiteX917" fmla="*/ 1849887 w 2000250"/>
              <a:gd name="connsiteY917" fmla="*/ 318421 h 647700"/>
              <a:gd name="connsiteX918" fmla="*/ 1839409 w 2000250"/>
              <a:gd name="connsiteY918" fmla="*/ 316897 h 647700"/>
              <a:gd name="connsiteX919" fmla="*/ 1800738 w 2000250"/>
              <a:gd name="connsiteY919" fmla="*/ 320421 h 647700"/>
              <a:gd name="connsiteX920" fmla="*/ 1790451 w 2000250"/>
              <a:gd name="connsiteY920" fmla="*/ 320326 h 647700"/>
              <a:gd name="connsiteX921" fmla="*/ 1751684 w 2000250"/>
              <a:gd name="connsiteY921" fmla="*/ 323850 h 647700"/>
              <a:gd name="connsiteX922" fmla="*/ 1680151 w 2000250"/>
              <a:gd name="connsiteY922" fmla="*/ 328708 h 647700"/>
              <a:gd name="connsiteX923" fmla="*/ 1676056 w 2000250"/>
              <a:gd name="connsiteY923" fmla="*/ 329184 h 647700"/>
              <a:gd name="connsiteX924" fmla="*/ 1663387 w 2000250"/>
              <a:gd name="connsiteY924" fmla="*/ 326517 h 647700"/>
              <a:gd name="connsiteX925" fmla="*/ 1683675 w 2000250"/>
              <a:gd name="connsiteY925" fmla="*/ 323945 h 647700"/>
              <a:gd name="connsiteX926" fmla="*/ 1718346 w 2000250"/>
              <a:gd name="connsiteY926" fmla="*/ 320993 h 647700"/>
              <a:gd name="connsiteX927" fmla="*/ 1775496 w 2000250"/>
              <a:gd name="connsiteY927" fmla="*/ 316611 h 647700"/>
              <a:gd name="connsiteX928" fmla="*/ 1797975 w 2000250"/>
              <a:gd name="connsiteY928" fmla="*/ 315182 h 647700"/>
              <a:gd name="connsiteX929" fmla="*/ 1810358 w 2000250"/>
              <a:gd name="connsiteY929" fmla="*/ 314992 h 647700"/>
              <a:gd name="connsiteX930" fmla="*/ 1812263 w 2000250"/>
              <a:gd name="connsiteY930" fmla="*/ 313373 h 647700"/>
              <a:gd name="connsiteX931" fmla="*/ 1826646 w 2000250"/>
              <a:gd name="connsiteY931" fmla="*/ 312992 h 647700"/>
              <a:gd name="connsiteX932" fmla="*/ 1842838 w 2000250"/>
              <a:gd name="connsiteY932" fmla="*/ 310896 h 647700"/>
              <a:gd name="connsiteX933" fmla="*/ 1850935 w 2000250"/>
              <a:gd name="connsiteY933" fmla="*/ 309848 h 647700"/>
              <a:gd name="connsiteX934" fmla="*/ 1859221 w 2000250"/>
              <a:gd name="connsiteY934" fmla="*/ 310229 h 647700"/>
              <a:gd name="connsiteX935" fmla="*/ 1869508 w 2000250"/>
              <a:gd name="connsiteY935" fmla="*/ 310325 h 647700"/>
              <a:gd name="connsiteX936" fmla="*/ 1877414 w 2000250"/>
              <a:gd name="connsiteY936" fmla="*/ 307848 h 647700"/>
              <a:gd name="connsiteX937" fmla="*/ 1885701 w 2000250"/>
              <a:gd name="connsiteY937" fmla="*/ 308229 h 647700"/>
              <a:gd name="connsiteX938" fmla="*/ 1897893 w 2000250"/>
              <a:gd name="connsiteY938" fmla="*/ 306705 h 647700"/>
              <a:gd name="connsiteX939" fmla="*/ 1907894 w 2000250"/>
              <a:gd name="connsiteY939" fmla="*/ 304038 h 647700"/>
              <a:gd name="connsiteX940" fmla="*/ 1895607 w 2000250"/>
              <a:gd name="connsiteY940" fmla="*/ 304229 h 647700"/>
              <a:gd name="connsiteX941" fmla="*/ 1885129 w 2000250"/>
              <a:gd name="connsiteY941" fmla="*/ 302705 h 647700"/>
              <a:gd name="connsiteX942" fmla="*/ 1875128 w 2000250"/>
              <a:gd name="connsiteY942" fmla="*/ 305372 h 647700"/>
              <a:gd name="connsiteX943" fmla="*/ 1870937 w 2000250"/>
              <a:gd name="connsiteY943" fmla="*/ 304514 h 647700"/>
              <a:gd name="connsiteX944" fmla="*/ 1844362 w 2000250"/>
              <a:gd name="connsiteY944" fmla="*/ 306419 h 647700"/>
              <a:gd name="connsiteX945" fmla="*/ 1837981 w 2000250"/>
              <a:gd name="connsiteY945" fmla="*/ 304419 h 647700"/>
              <a:gd name="connsiteX946" fmla="*/ 1847982 w 2000250"/>
              <a:gd name="connsiteY946" fmla="*/ 301752 h 647700"/>
              <a:gd name="connsiteX947" fmla="*/ 1860174 w 2000250"/>
              <a:gd name="connsiteY947" fmla="*/ 300228 h 647700"/>
              <a:gd name="connsiteX948" fmla="*/ 1870365 w 2000250"/>
              <a:gd name="connsiteY948" fmla="*/ 298895 h 647700"/>
              <a:gd name="connsiteX949" fmla="*/ 1872556 w 2000250"/>
              <a:gd name="connsiteY949" fmla="*/ 300038 h 647700"/>
              <a:gd name="connsiteX950" fmla="*/ 1885034 w 2000250"/>
              <a:gd name="connsiteY950" fmla="*/ 301276 h 647700"/>
              <a:gd name="connsiteX951" fmla="*/ 1895035 w 2000250"/>
              <a:gd name="connsiteY951" fmla="*/ 298609 h 647700"/>
              <a:gd name="connsiteX952" fmla="*/ 1903512 w 2000250"/>
              <a:gd name="connsiteY952" fmla="*/ 300419 h 647700"/>
              <a:gd name="connsiteX953" fmla="*/ 1907608 w 2000250"/>
              <a:gd name="connsiteY953" fmla="*/ 299942 h 647700"/>
              <a:gd name="connsiteX954" fmla="*/ 1909799 w 2000250"/>
              <a:gd name="connsiteY954" fmla="*/ 301085 h 647700"/>
              <a:gd name="connsiteX955" fmla="*/ 1936183 w 2000250"/>
              <a:gd name="connsiteY955" fmla="*/ 297752 h 647700"/>
              <a:gd name="connsiteX956" fmla="*/ 1968854 w 2000250"/>
              <a:gd name="connsiteY956" fmla="*/ 294989 h 647700"/>
              <a:gd name="connsiteX957" fmla="*/ 1956376 w 2000250"/>
              <a:gd name="connsiteY957" fmla="*/ 293751 h 647700"/>
              <a:gd name="connsiteX958" fmla="*/ 1935707 w 2000250"/>
              <a:gd name="connsiteY958" fmla="*/ 293561 h 647700"/>
              <a:gd name="connsiteX959" fmla="*/ 1915133 w 2000250"/>
              <a:gd name="connsiteY959" fmla="*/ 293370 h 647700"/>
              <a:gd name="connsiteX960" fmla="*/ 1849696 w 2000250"/>
              <a:gd name="connsiteY960" fmla="*/ 297371 h 647700"/>
              <a:gd name="connsiteX961" fmla="*/ 1806738 w 2000250"/>
              <a:gd name="connsiteY961" fmla="*/ 299942 h 647700"/>
              <a:gd name="connsiteX962" fmla="*/ 1802547 w 2000250"/>
              <a:gd name="connsiteY962" fmla="*/ 299085 h 647700"/>
              <a:gd name="connsiteX963" fmla="*/ 1796452 w 2000250"/>
              <a:gd name="connsiteY963" fmla="*/ 299847 h 647700"/>
              <a:gd name="connsiteX964" fmla="*/ 1755494 w 2000250"/>
              <a:gd name="connsiteY964" fmla="*/ 302228 h 647700"/>
              <a:gd name="connsiteX965" fmla="*/ 1751398 w 2000250"/>
              <a:gd name="connsiteY965" fmla="*/ 302705 h 647700"/>
              <a:gd name="connsiteX966" fmla="*/ 1749207 w 2000250"/>
              <a:gd name="connsiteY966" fmla="*/ 301562 h 647700"/>
              <a:gd name="connsiteX967" fmla="*/ 1736730 w 2000250"/>
              <a:gd name="connsiteY967" fmla="*/ 300323 h 647700"/>
              <a:gd name="connsiteX968" fmla="*/ 1748731 w 2000250"/>
              <a:gd name="connsiteY968" fmla="*/ 297371 h 647700"/>
              <a:gd name="connsiteX969" fmla="*/ 1750922 w 2000250"/>
              <a:gd name="connsiteY969" fmla="*/ 298514 h 647700"/>
              <a:gd name="connsiteX970" fmla="*/ 1769210 w 2000250"/>
              <a:gd name="connsiteY970" fmla="*/ 296228 h 647700"/>
              <a:gd name="connsiteX971" fmla="*/ 1781402 w 2000250"/>
              <a:gd name="connsiteY971" fmla="*/ 294704 h 647700"/>
              <a:gd name="connsiteX972" fmla="*/ 1783593 w 2000250"/>
              <a:gd name="connsiteY972" fmla="*/ 295847 h 647700"/>
              <a:gd name="connsiteX973" fmla="*/ 1791689 w 2000250"/>
              <a:gd name="connsiteY973" fmla="*/ 294799 h 647700"/>
              <a:gd name="connsiteX974" fmla="*/ 1793880 w 2000250"/>
              <a:gd name="connsiteY974" fmla="*/ 295942 h 647700"/>
              <a:gd name="connsiteX975" fmla="*/ 1803881 w 2000250"/>
              <a:gd name="connsiteY975" fmla="*/ 293275 h 647700"/>
              <a:gd name="connsiteX976" fmla="*/ 1812168 w 2000250"/>
              <a:gd name="connsiteY976" fmla="*/ 293656 h 647700"/>
              <a:gd name="connsiteX977" fmla="*/ 1848839 w 2000250"/>
              <a:gd name="connsiteY977" fmla="*/ 290417 h 647700"/>
              <a:gd name="connsiteX978" fmla="*/ 1875604 w 2000250"/>
              <a:gd name="connsiteY978" fmla="*/ 289846 h 647700"/>
              <a:gd name="connsiteX979" fmla="*/ 1902179 w 2000250"/>
              <a:gd name="connsiteY979" fmla="*/ 287941 h 647700"/>
              <a:gd name="connsiteX980" fmla="*/ 1924658 w 2000250"/>
              <a:gd name="connsiteY980" fmla="*/ 286512 h 647700"/>
              <a:gd name="connsiteX981" fmla="*/ 1949137 w 2000250"/>
              <a:gd name="connsiteY981" fmla="*/ 284798 h 647700"/>
              <a:gd name="connsiteX982" fmla="*/ 1961520 w 2000250"/>
              <a:gd name="connsiteY982" fmla="*/ 284607 h 647700"/>
              <a:gd name="connsiteX983" fmla="*/ 1987618 w 2000250"/>
              <a:gd name="connsiteY983" fmla="*/ 278511 h 647700"/>
              <a:gd name="connsiteX984" fmla="*/ 1972950 w 2000250"/>
              <a:gd name="connsiteY984" fmla="*/ 276130 h 647700"/>
              <a:gd name="connsiteX985" fmla="*/ 1963996 w 2000250"/>
              <a:gd name="connsiteY985" fmla="*/ 270129 h 647700"/>
              <a:gd name="connsiteX986" fmla="*/ 1974855 w 2000250"/>
              <a:gd name="connsiteY986" fmla="*/ 257366 h 647700"/>
              <a:gd name="connsiteX987" fmla="*/ 1982475 w 2000250"/>
              <a:gd name="connsiteY987" fmla="*/ 252127 h 647700"/>
              <a:gd name="connsiteX988" fmla="*/ 1953423 w 2000250"/>
              <a:gd name="connsiteY988" fmla="*/ 250127 h 647700"/>
              <a:gd name="connsiteX989" fmla="*/ 1936850 w 2000250"/>
              <a:gd name="connsiteY989" fmla="*/ 249365 h 647700"/>
              <a:gd name="connsiteX990" fmla="*/ 1946185 w 2000250"/>
              <a:gd name="connsiteY990" fmla="*/ 241078 h 647700"/>
              <a:gd name="connsiteX991" fmla="*/ 1960758 w 2000250"/>
              <a:gd name="connsiteY991" fmla="*/ 242030 h 647700"/>
              <a:gd name="connsiteX992" fmla="*/ 1960948 w 2000250"/>
              <a:gd name="connsiteY992" fmla="*/ 243459 h 647700"/>
              <a:gd name="connsiteX993" fmla="*/ 1970568 w 2000250"/>
              <a:gd name="connsiteY993" fmla="*/ 237935 h 647700"/>
              <a:gd name="connsiteX994" fmla="*/ 1958186 w 2000250"/>
              <a:gd name="connsiteY994" fmla="*/ 238125 h 647700"/>
              <a:gd name="connsiteX995" fmla="*/ 1941803 w 2000250"/>
              <a:gd name="connsiteY995" fmla="*/ 238792 h 647700"/>
              <a:gd name="connsiteX996" fmla="*/ 1938088 w 2000250"/>
              <a:gd name="connsiteY996" fmla="*/ 242126 h 647700"/>
              <a:gd name="connsiteX997" fmla="*/ 1932373 w 2000250"/>
              <a:gd name="connsiteY997" fmla="*/ 245650 h 647700"/>
              <a:gd name="connsiteX998" fmla="*/ 1929706 w 2000250"/>
              <a:gd name="connsiteY998" fmla="*/ 240316 h 647700"/>
              <a:gd name="connsiteX999" fmla="*/ 1898464 w 2000250"/>
              <a:gd name="connsiteY999" fmla="*/ 237173 h 647700"/>
              <a:gd name="connsiteX1000" fmla="*/ 1924658 w 2000250"/>
              <a:gd name="connsiteY1000" fmla="*/ 232410 h 647700"/>
              <a:gd name="connsiteX1001" fmla="*/ 1926563 w 2000250"/>
              <a:gd name="connsiteY1001" fmla="*/ 230791 h 647700"/>
              <a:gd name="connsiteX1002" fmla="*/ 1928754 w 2000250"/>
              <a:gd name="connsiteY1002" fmla="*/ 231934 h 647700"/>
              <a:gd name="connsiteX1003" fmla="*/ 1946851 w 2000250"/>
              <a:gd name="connsiteY1003" fmla="*/ 228219 h 647700"/>
              <a:gd name="connsiteX1004" fmla="*/ 1938374 w 2000250"/>
              <a:gd name="connsiteY1004" fmla="*/ 226409 h 647700"/>
              <a:gd name="connsiteX1005" fmla="*/ 1932468 w 2000250"/>
              <a:gd name="connsiteY1005" fmla="*/ 228600 h 647700"/>
              <a:gd name="connsiteX1006" fmla="*/ 1918086 w 2000250"/>
              <a:gd name="connsiteY1006" fmla="*/ 228981 h 647700"/>
              <a:gd name="connsiteX1007" fmla="*/ 1913895 w 2000250"/>
              <a:gd name="connsiteY1007" fmla="*/ 228124 h 647700"/>
              <a:gd name="connsiteX1008" fmla="*/ 1911990 w 2000250"/>
              <a:gd name="connsiteY1008" fmla="*/ 229743 h 647700"/>
              <a:gd name="connsiteX1009" fmla="*/ 1911799 w 2000250"/>
              <a:gd name="connsiteY1009" fmla="*/ 228314 h 647700"/>
              <a:gd name="connsiteX1010" fmla="*/ 1901607 w 2000250"/>
              <a:gd name="connsiteY1010" fmla="*/ 229648 h 647700"/>
              <a:gd name="connsiteX1011" fmla="*/ 1899417 w 2000250"/>
              <a:gd name="connsiteY1011" fmla="*/ 228505 h 647700"/>
              <a:gd name="connsiteX1012" fmla="*/ 1889320 w 2000250"/>
              <a:gd name="connsiteY1012" fmla="*/ 229743 h 647700"/>
              <a:gd name="connsiteX1013" fmla="*/ 1879033 w 2000250"/>
              <a:gd name="connsiteY1013" fmla="*/ 229648 h 647700"/>
              <a:gd name="connsiteX1014" fmla="*/ 1819883 w 2000250"/>
              <a:gd name="connsiteY1014" fmla="*/ 234315 h 647700"/>
              <a:gd name="connsiteX1015" fmla="*/ 1805500 w 2000250"/>
              <a:gd name="connsiteY1015" fmla="*/ 234696 h 647700"/>
              <a:gd name="connsiteX1016" fmla="*/ 1756446 w 2000250"/>
              <a:gd name="connsiteY1016" fmla="*/ 238125 h 647700"/>
              <a:gd name="connsiteX1017" fmla="*/ 1683104 w 2000250"/>
              <a:gd name="connsiteY1017" fmla="*/ 244602 h 647700"/>
              <a:gd name="connsiteX1018" fmla="*/ 1678913 w 2000250"/>
              <a:gd name="connsiteY1018" fmla="*/ 243745 h 647700"/>
              <a:gd name="connsiteX1019" fmla="*/ 1672817 w 2000250"/>
              <a:gd name="connsiteY1019" fmla="*/ 244507 h 647700"/>
              <a:gd name="connsiteX1020" fmla="*/ 1668626 w 2000250"/>
              <a:gd name="connsiteY1020" fmla="*/ 243650 h 647700"/>
              <a:gd name="connsiteX1021" fmla="*/ 1666721 w 2000250"/>
              <a:gd name="connsiteY1021" fmla="*/ 245269 h 647700"/>
              <a:gd name="connsiteX1022" fmla="*/ 1664530 w 2000250"/>
              <a:gd name="connsiteY1022" fmla="*/ 244126 h 647700"/>
              <a:gd name="connsiteX1023" fmla="*/ 1641861 w 2000250"/>
              <a:gd name="connsiteY1023" fmla="*/ 244126 h 647700"/>
              <a:gd name="connsiteX1024" fmla="*/ 1651957 w 2000250"/>
              <a:gd name="connsiteY1024" fmla="*/ 242792 h 647700"/>
              <a:gd name="connsiteX1025" fmla="*/ 1660053 w 2000250"/>
              <a:gd name="connsiteY1025" fmla="*/ 241745 h 647700"/>
              <a:gd name="connsiteX1026" fmla="*/ 1662244 w 2000250"/>
              <a:gd name="connsiteY1026" fmla="*/ 242888 h 647700"/>
              <a:gd name="connsiteX1027" fmla="*/ 1674246 w 2000250"/>
              <a:gd name="connsiteY1027" fmla="*/ 239935 h 647700"/>
              <a:gd name="connsiteX1028" fmla="*/ 1684533 w 2000250"/>
              <a:gd name="connsiteY1028" fmla="*/ 240030 h 647700"/>
              <a:gd name="connsiteX1029" fmla="*/ 1692534 w 2000250"/>
              <a:gd name="connsiteY1029" fmla="*/ 237649 h 647700"/>
              <a:gd name="connsiteX1030" fmla="*/ 1696725 w 2000250"/>
              <a:gd name="connsiteY1030" fmla="*/ 238506 h 647700"/>
              <a:gd name="connsiteX1031" fmla="*/ 1702630 w 2000250"/>
              <a:gd name="connsiteY1031" fmla="*/ 236315 h 647700"/>
              <a:gd name="connsiteX1032" fmla="*/ 1704821 w 2000250"/>
              <a:gd name="connsiteY1032" fmla="*/ 237458 h 647700"/>
              <a:gd name="connsiteX1033" fmla="*/ 1719013 w 2000250"/>
              <a:gd name="connsiteY1033" fmla="*/ 235649 h 647700"/>
              <a:gd name="connsiteX1034" fmla="*/ 1721204 w 2000250"/>
              <a:gd name="connsiteY1034" fmla="*/ 236792 h 647700"/>
              <a:gd name="connsiteX1035" fmla="*/ 1723109 w 2000250"/>
              <a:gd name="connsiteY1035" fmla="*/ 235172 h 647700"/>
              <a:gd name="connsiteX1036" fmla="*/ 1725300 w 2000250"/>
              <a:gd name="connsiteY1036" fmla="*/ 236315 h 647700"/>
              <a:gd name="connsiteX1037" fmla="*/ 1741492 w 2000250"/>
              <a:gd name="connsiteY1037" fmla="*/ 234220 h 647700"/>
              <a:gd name="connsiteX1038" fmla="*/ 1778354 w 2000250"/>
              <a:gd name="connsiteY1038" fmla="*/ 232410 h 647700"/>
              <a:gd name="connsiteX1039" fmla="*/ 1804738 w 2000250"/>
              <a:gd name="connsiteY1039" fmla="*/ 229076 h 647700"/>
              <a:gd name="connsiteX1040" fmla="*/ 1815025 w 2000250"/>
              <a:gd name="connsiteY1040" fmla="*/ 229172 h 647700"/>
              <a:gd name="connsiteX1041" fmla="*/ 1822931 w 2000250"/>
              <a:gd name="connsiteY1041" fmla="*/ 226695 h 647700"/>
              <a:gd name="connsiteX1042" fmla="*/ 1825122 w 2000250"/>
              <a:gd name="connsiteY1042" fmla="*/ 227838 h 647700"/>
              <a:gd name="connsiteX1043" fmla="*/ 1869794 w 2000250"/>
              <a:gd name="connsiteY1043" fmla="*/ 222218 h 647700"/>
              <a:gd name="connsiteX1044" fmla="*/ 1878081 w 2000250"/>
              <a:gd name="connsiteY1044" fmla="*/ 222599 h 647700"/>
              <a:gd name="connsiteX1045" fmla="*/ 1883986 w 2000250"/>
              <a:gd name="connsiteY1045" fmla="*/ 220408 h 647700"/>
              <a:gd name="connsiteX1046" fmla="*/ 1890273 w 2000250"/>
              <a:gd name="connsiteY1046" fmla="*/ 221075 h 647700"/>
              <a:gd name="connsiteX1047" fmla="*/ 1898369 w 2000250"/>
              <a:gd name="connsiteY1047" fmla="*/ 220028 h 647700"/>
              <a:gd name="connsiteX1048" fmla="*/ 1912752 w 2000250"/>
              <a:gd name="connsiteY1048" fmla="*/ 219647 h 647700"/>
              <a:gd name="connsiteX1049" fmla="*/ 1916657 w 2000250"/>
              <a:gd name="connsiteY1049" fmla="*/ 217742 h 647700"/>
              <a:gd name="connsiteX1050" fmla="*/ 1932849 w 2000250"/>
              <a:gd name="connsiteY1050" fmla="*/ 215646 h 647700"/>
              <a:gd name="connsiteX1051" fmla="*/ 1935040 w 2000250"/>
              <a:gd name="connsiteY1051" fmla="*/ 216789 h 647700"/>
              <a:gd name="connsiteX1052" fmla="*/ 1938945 w 2000250"/>
              <a:gd name="connsiteY1052" fmla="*/ 214884 h 647700"/>
              <a:gd name="connsiteX1053" fmla="*/ 1943136 w 2000250"/>
              <a:gd name="connsiteY1053" fmla="*/ 215741 h 647700"/>
              <a:gd name="connsiteX1054" fmla="*/ 1945041 w 2000250"/>
              <a:gd name="connsiteY1054" fmla="*/ 214122 h 647700"/>
              <a:gd name="connsiteX1055" fmla="*/ 1955328 w 2000250"/>
              <a:gd name="connsiteY1055" fmla="*/ 214217 h 647700"/>
              <a:gd name="connsiteX1056" fmla="*/ 1961234 w 2000250"/>
              <a:gd name="connsiteY1056" fmla="*/ 212027 h 647700"/>
              <a:gd name="connsiteX1057" fmla="*/ 1966949 w 2000250"/>
              <a:gd name="connsiteY1057" fmla="*/ 208502 h 647700"/>
              <a:gd name="connsiteX1058" fmla="*/ 1970473 w 2000250"/>
              <a:gd name="connsiteY1058" fmla="*/ 203835 h 647700"/>
              <a:gd name="connsiteX1059" fmla="*/ 1980284 w 2000250"/>
              <a:gd name="connsiteY1059" fmla="*/ 199739 h 647700"/>
              <a:gd name="connsiteX1060" fmla="*/ 1943232 w 2000250"/>
              <a:gd name="connsiteY1060" fmla="*/ 200216 h 647700"/>
              <a:gd name="connsiteX1061" fmla="*/ 1936850 w 2000250"/>
              <a:gd name="connsiteY1061" fmla="*/ 198215 h 647700"/>
              <a:gd name="connsiteX1062" fmla="*/ 1961329 w 2000250"/>
              <a:gd name="connsiteY1062" fmla="*/ 196501 h 647700"/>
              <a:gd name="connsiteX1063" fmla="*/ 1976855 w 2000250"/>
              <a:gd name="connsiteY1063" fmla="*/ 188881 h 647700"/>
              <a:gd name="connsiteX1064" fmla="*/ 1946089 w 2000250"/>
              <a:gd name="connsiteY1064" fmla="*/ 189929 h 647700"/>
              <a:gd name="connsiteX1065" fmla="*/ 1943898 w 2000250"/>
              <a:gd name="connsiteY1065" fmla="*/ 188786 h 647700"/>
              <a:gd name="connsiteX1066" fmla="*/ 1931516 w 2000250"/>
              <a:gd name="connsiteY1066" fmla="*/ 188976 h 647700"/>
              <a:gd name="connsiteX1067" fmla="*/ 1943708 w 2000250"/>
              <a:gd name="connsiteY1067" fmla="*/ 187452 h 647700"/>
              <a:gd name="connsiteX1068" fmla="*/ 1947423 w 2000250"/>
              <a:gd name="connsiteY1068" fmla="*/ 184118 h 647700"/>
              <a:gd name="connsiteX1069" fmla="*/ 1949328 w 2000250"/>
              <a:gd name="connsiteY1069" fmla="*/ 182499 h 647700"/>
              <a:gd name="connsiteX1070" fmla="*/ 1959329 w 2000250"/>
              <a:gd name="connsiteY1070" fmla="*/ 179832 h 647700"/>
              <a:gd name="connsiteX1071" fmla="*/ 1948470 w 2000250"/>
              <a:gd name="connsiteY1071" fmla="*/ 175546 h 647700"/>
              <a:gd name="connsiteX1072" fmla="*/ 1964568 w 2000250"/>
              <a:gd name="connsiteY1072" fmla="*/ 172117 h 647700"/>
              <a:gd name="connsiteX1073" fmla="*/ 1955995 w 2000250"/>
              <a:gd name="connsiteY1073" fmla="*/ 168974 h 647700"/>
              <a:gd name="connsiteX1074" fmla="*/ 1945518 w 2000250"/>
              <a:gd name="connsiteY1074" fmla="*/ 167450 h 647700"/>
              <a:gd name="connsiteX1075" fmla="*/ 1952947 w 2000250"/>
              <a:gd name="connsiteY1075" fmla="*/ 160782 h 647700"/>
              <a:gd name="connsiteX1076" fmla="*/ 1955995 w 2000250"/>
              <a:gd name="connsiteY1076" fmla="*/ 151829 h 647700"/>
              <a:gd name="connsiteX1077" fmla="*/ 1884462 w 2000250"/>
              <a:gd name="connsiteY1077" fmla="*/ 156686 h 647700"/>
              <a:gd name="connsiteX1078" fmla="*/ 1855887 w 2000250"/>
              <a:gd name="connsiteY1078" fmla="*/ 158877 h 647700"/>
              <a:gd name="connsiteX1079" fmla="*/ 1847124 w 2000250"/>
              <a:gd name="connsiteY1079" fmla="*/ 154305 h 647700"/>
              <a:gd name="connsiteX1080" fmla="*/ 1891987 w 2000250"/>
              <a:gd name="connsiteY1080" fmla="*/ 150019 h 647700"/>
              <a:gd name="connsiteX1081" fmla="*/ 1902084 w 2000250"/>
              <a:gd name="connsiteY1081" fmla="*/ 148685 h 647700"/>
              <a:gd name="connsiteX1082" fmla="*/ 1922372 w 2000250"/>
              <a:gd name="connsiteY1082" fmla="*/ 146114 h 647700"/>
              <a:gd name="connsiteX1083" fmla="*/ 1942660 w 2000250"/>
              <a:gd name="connsiteY1083" fmla="*/ 143542 h 647700"/>
              <a:gd name="connsiteX1084" fmla="*/ 1933707 w 2000250"/>
              <a:gd name="connsiteY1084" fmla="*/ 137541 h 647700"/>
              <a:gd name="connsiteX1085" fmla="*/ 1954852 w 2000250"/>
              <a:gd name="connsiteY1085" fmla="*/ 146018 h 647700"/>
              <a:gd name="connsiteX1086" fmla="*/ 1952185 w 2000250"/>
              <a:gd name="connsiteY1086" fmla="*/ 139256 h 647700"/>
              <a:gd name="connsiteX1087" fmla="*/ 1941803 w 2000250"/>
              <a:gd name="connsiteY1087" fmla="*/ 137636 h 647700"/>
              <a:gd name="connsiteX1088" fmla="*/ 1947613 w 2000250"/>
              <a:gd name="connsiteY1088" fmla="*/ 134112 h 647700"/>
              <a:gd name="connsiteX1089" fmla="*/ 1955519 w 2000250"/>
              <a:gd name="connsiteY1089" fmla="*/ 130397 h 647700"/>
              <a:gd name="connsiteX1090" fmla="*/ 1924658 w 2000250"/>
              <a:gd name="connsiteY1090" fmla="*/ 129635 h 647700"/>
              <a:gd name="connsiteX1091" fmla="*/ 1910275 w 2000250"/>
              <a:gd name="connsiteY1091" fmla="*/ 129826 h 647700"/>
              <a:gd name="connsiteX1092" fmla="*/ 1920181 w 2000250"/>
              <a:gd name="connsiteY1092" fmla="*/ 125825 h 647700"/>
              <a:gd name="connsiteX1093" fmla="*/ 1924086 w 2000250"/>
              <a:gd name="connsiteY1093" fmla="*/ 123920 h 647700"/>
              <a:gd name="connsiteX1094" fmla="*/ 1930468 w 2000250"/>
              <a:gd name="connsiteY1094" fmla="*/ 126016 h 647700"/>
              <a:gd name="connsiteX1095" fmla="*/ 1925801 w 2000250"/>
              <a:gd name="connsiteY1095" fmla="*/ 119444 h 647700"/>
              <a:gd name="connsiteX1096" fmla="*/ 1943422 w 2000250"/>
              <a:gd name="connsiteY1096" fmla="*/ 110300 h 647700"/>
              <a:gd name="connsiteX1097" fmla="*/ 1928944 w 2000250"/>
              <a:gd name="connsiteY1097" fmla="*/ 109157 h 647700"/>
              <a:gd name="connsiteX1098" fmla="*/ 1930563 w 2000250"/>
              <a:gd name="connsiteY1098" fmla="*/ 104680 h 647700"/>
              <a:gd name="connsiteX1099" fmla="*/ 1924467 w 2000250"/>
              <a:gd name="connsiteY1099" fmla="*/ 105347 h 647700"/>
              <a:gd name="connsiteX1100" fmla="*/ 1922277 w 2000250"/>
              <a:gd name="connsiteY1100" fmla="*/ 104204 h 647700"/>
              <a:gd name="connsiteX1101" fmla="*/ 1911990 w 2000250"/>
              <a:gd name="connsiteY1101" fmla="*/ 103918 h 647700"/>
              <a:gd name="connsiteX1102" fmla="*/ 1921800 w 2000250"/>
              <a:gd name="connsiteY1102" fmla="*/ 98584 h 647700"/>
              <a:gd name="connsiteX1103" fmla="*/ 1864555 w 2000250"/>
              <a:gd name="connsiteY1103" fmla="*/ 100870 h 647700"/>
              <a:gd name="connsiteX1104" fmla="*/ 1829979 w 2000250"/>
              <a:gd name="connsiteY1104" fmla="*/ 104775 h 647700"/>
              <a:gd name="connsiteX1105" fmla="*/ 1819692 w 2000250"/>
              <a:gd name="connsiteY1105" fmla="*/ 104489 h 647700"/>
              <a:gd name="connsiteX1106" fmla="*/ 1760637 w 2000250"/>
              <a:gd name="connsiteY1106" fmla="*/ 109823 h 647700"/>
              <a:gd name="connsiteX1107" fmla="*/ 1752351 w 2000250"/>
              <a:gd name="connsiteY1107" fmla="*/ 109347 h 647700"/>
              <a:gd name="connsiteX1108" fmla="*/ 1961996 w 2000250"/>
              <a:gd name="connsiteY1108" fmla="*/ 89726 h 647700"/>
              <a:gd name="connsiteX1109" fmla="*/ 1955614 w 2000250"/>
              <a:gd name="connsiteY1109" fmla="*/ 87630 h 647700"/>
              <a:gd name="connsiteX1110" fmla="*/ 1947327 w 2000250"/>
              <a:gd name="connsiteY1110" fmla="*/ 87154 h 647700"/>
              <a:gd name="connsiteX1111" fmla="*/ 1945422 w 2000250"/>
              <a:gd name="connsiteY1111" fmla="*/ 88773 h 647700"/>
              <a:gd name="connsiteX1112" fmla="*/ 1935135 w 2000250"/>
              <a:gd name="connsiteY1112" fmla="*/ 88487 h 647700"/>
              <a:gd name="connsiteX1113" fmla="*/ 1916562 w 2000250"/>
              <a:gd name="connsiteY1113" fmla="*/ 87725 h 647700"/>
              <a:gd name="connsiteX1114" fmla="*/ 1944851 w 2000250"/>
              <a:gd name="connsiteY1114" fmla="*/ 83058 h 647700"/>
              <a:gd name="connsiteX1115" fmla="*/ 1936374 w 2000250"/>
              <a:gd name="connsiteY1115" fmla="*/ 79820 h 647700"/>
              <a:gd name="connsiteX1116" fmla="*/ 1920086 w 2000250"/>
              <a:gd name="connsiteY1116" fmla="*/ 81629 h 647700"/>
              <a:gd name="connsiteX1117" fmla="*/ 1909799 w 2000250"/>
              <a:gd name="connsiteY1117" fmla="*/ 81344 h 647700"/>
              <a:gd name="connsiteX1118" fmla="*/ 1868746 w 2000250"/>
              <a:gd name="connsiteY1118" fmla="*/ 81725 h 647700"/>
              <a:gd name="connsiteX1119" fmla="*/ 1864650 w 2000250"/>
              <a:gd name="connsiteY1119" fmla="*/ 82201 h 647700"/>
              <a:gd name="connsiteX1120" fmla="*/ 1858459 w 2000250"/>
              <a:gd name="connsiteY1120" fmla="*/ 81534 h 647700"/>
              <a:gd name="connsiteX1121" fmla="*/ 1852363 w 2000250"/>
              <a:gd name="connsiteY1121" fmla="*/ 82201 h 647700"/>
              <a:gd name="connsiteX1122" fmla="*/ 1850172 w 2000250"/>
              <a:gd name="connsiteY1122" fmla="*/ 81058 h 647700"/>
              <a:gd name="connsiteX1123" fmla="*/ 1839885 w 2000250"/>
              <a:gd name="connsiteY1123" fmla="*/ 80772 h 647700"/>
              <a:gd name="connsiteX1124" fmla="*/ 1834075 w 2000250"/>
              <a:gd name="connsiteY1124" fmla="*/ 84296 h 647700"/>
              <a:gd name="connsiteX1125" fmla="*/ 1801690 w 2000250"/>
              <a:gd name="connsiteY1125" fmla="*/ 89440 h 647700"/>
              <a:gd name="connsiteX1126" fmla="*/ 1801595 w 2000250"/>
              <a:gd name="connsiteY1126" fmla="*/ 88011 h 647700"/>
              <a:gd name="connsiteX1127" fmla="*/ 1791308 w 2000250"/>
              <a:gd name="connsiteY1127" fmla="*/ 87725 h 647700"/>
              <a:gd name="connsiteX1128" fmla="*/ 1791022 w 2000250"/>
              <a:gd name="connsiteY1128" fmla="*/ 84963 h 647700"/>
              <a:gd name="connsiteX1129" fmla="*/ 1789212 w 2000250"/>
              <a:gd name="connsiteY1129" fmla="*/ 88011 h 647700"/>
              <a:gd name="connsiteX1130" fmla="*/ 1781307 w 2000250"/>
              <a:gd name="connsiteY1130" fmla="*/ 91726 h 647700"/>
              <a:gd name="connsiteX1131" fmla="*/ 1780926 w 2000250"/>
              <a:gd name="connsiteY1131" fmla="*/ 87535 h 647700"/>
              <a:gd name="connsiteX1132" fmla="*/ 1778640 w 2000250"/>
              <a:gd name="connsiteY1132" fmla="*/ 84963 h 647700"/>
              <a:gd name="connsiteX1133" fmla="*/ 1768638 w 2000250"/>
              <a:gd name="connsiteY1133" fmla="*/ 87535 h 647700"/>
              <a:gd name="connsiteX1134" fmla="*/ 1762161 w 2000250"/>
              <a:gd name="connsiteY1134" fmla="*/ 84011 h 647700"/>
              <a:gd name="connsiteX1135" fmla="*/ 1752256 w 2000250"/>
              <a:gd name="connsiteY1135" fmla="*/ 88011 h 647700"/>
              <a:gd name="connsiteX1136" fmla="*/ 1735491 w 2000250"/>
              <a:gd name="connsiteY1136" fmla="*/ 84201 h 647700"/>
              <a:gd name="connsiteX1137" fmla="*/ 1765876 w 2000250"/>
              <a:gd name="connsiteY1137" fmla="*/ 79343 h 647700"/>
              <a:gd name="connsiteX1138" fmla="*/ 1767877 w 2000250"/>
              <a:gd name="connsiteY1138" fmla="*/ 79153 h 647700"/>
              <a:gd name="connsiteX1139" fmla="*/ 1780068 w 2000250"/>
              <a:gd name="connsiteY1139" fmla="*/ 77724 h 647700"/>
              <a:gd name="connsiteX1140" fmla="*/ 1781973 w 2000250"/>
              <a:gd name="connsiteY1140" fmla="*/ 76105 h 647700"/>
              <a:gd name="connsiteX1141" fmla="*/ 1790260 w 2000250"/>
              <a:gd name="connsiteY1141" fmla="*/ 76581 h 647700"/>
              <a:gd name="connsiteX1142" fmla="*/ 1818740 w 2000250"/>
              <a:gd name="connsiteY1142" fmla="*/ 73343 h 647700"/>
              <a:gd name="connsiteX1143" fmla="*/ 1820931 w 2000250"/>
              <a:gd name="connsiteY1143" fmla="*/ 74486 h 647700"/>
              <a:gd name="connsiteX1144" fmla="*/ 1833027 w 2000250"/>
              <a:gd name="connsiteY1144" fmla="*/ 71723 h 647700"/>
              <a:gd name="connsiteX1145" fmla="*/ 1847124 w 2000250"/>
              <a:gd name="connsiteY1145" fmla="*/ 68675 h 647700"/>
              <a:gd name="connsiteX1146" fmla="*/ 1834552 w 2000250"/>
              <a:gd name="connsiteY1146" fmla="*/ 65818 h 647700"/>
              <a:gd name="connsiteX1147" fmla="*/ 1826550 w 2000250"/>
              <a:gd name="connsiteY1147" fmla="*/ 68104 h 647700"/>
              <a:gd name="connsiteX1148" fmla="*/ 1820169 w 2000250"/>
              <a:gd name="connsiteY1148" fmla="*/ 66008 h 647700"/>
              <a:gd name="connsiteX1149" fmla="*/ 1812263 w 2000250"/>
              <a:gd name="connsiteY1149" fmla="*/ 69723 h 647700"/>
              <a:gd name="connsiteX1150" fmla="*/ 1806072 w 2000250"/>
              <a:gd name="connsiteY1150" fmla="*/ 69056 h 647700"/>
              <a:gd name="connsiteX1151" fmla="*/ 1803881 w 2000250"/>
              <a:gd name="connsiteY1151" fmla="*/ 67913 h 647700"/>
              <a:gd name="connsiteX1152" fmla="*/ 1791784 w 2000250"/>
              <a:gd name="connsiteY1152" fmla="*/ 70676 h 647700"/>
              <a:gd name="connsiteX1153" fmla="*/ 1768924 w 2000250"/>
              <a:gd name="connsiteY1153" fmla="*/ 67628 h 647700"/>
              <a:gd name="connsiteX1154" fmla="*/ 1762923 w 2000250"/>
              <a:gd name="connsiteY1154" fmla="*/ 69723 h 647700"/>
              <a:gd name="connsiteX1155" fmla="*/ 1760733 w 2000250"/>
              <a:gd name="connsiteY1155" fmla="*/ 68580 h 647700"/>
              <a:gd name="connsiteX1156" fmla="*/ 1740063 w 2000250"/>
              <a:gd name="connsiteY1156" fmla="*/ 66675 h 647700"/>
              <a:gd name="connsiteX1157" fmla="*/ 1788450 w 2000250"/>
              <a:gd name="connsiteY1157" fmla="*/ 56959 h 647700"/>
              <a:gd name="connsiteX1158" fmla="*/ 1786164 w 2000250"/>
              <a:gd name="connsiteY1158" fmla="*/ 54388 h 647700"/>
              <a:gd name="connsiteX1159" fmla="*/ 1792356 w 2000250"/>
              <a:gd name="connsiteY1159" fmla="*/ 55055 h 647700"/>
              <a:gd name="connsiteX1160" fmla="*/ 1791975 w 2000250"/>
              <a:gd name="connsiteY1160" fmla="*/ 50864 h 647700"/>
              <a:gd name="connsiteX1161" fmla="*/ 1799881 w 2000250"/>
              <a:gd name="connsiteY1161" fmla="*/ 47149 h 647700"/>
              <a:gd name="connsiteX1162" fmla="*/ 1759209 w 2000250"/>
              <a:gd name="connsiteY1162" fmla="*/ 51816 h 647700"/>
              <a:gd name="connsiteX1163" fmla="*/ 1742540 w 2000250"/>
              <a:gd name="connsiteY1163" fmla="*/ 49435 h 647700"/>
              <a:gd name="connsiteX1164" fmla="*/ 1736349 w 2000250"/>
              <a:gd name="connsiteY1164" fmla="*/ 48768 h 647700"/>
              <a:gd name="connsiteX1165" fmla="*/ 1732443 w 2000250"/>
              <a:gd name="connsiteY1165" fmla="*/ 50673 h 647700"/>
              <a:gd name="connsiteX1166" fmla="*/ 1730253 w 2000250"/>
              <a:gd name="connsiteY1166" fmla="*/ 49530 h 647700"/>
              <a:gd name="connsiteX1167" fmla="*/ 1726157 w 2000250"/>
              <a:gd name="connsiteY1167" fmla="*/ 50006 h 647700"/>
              <a:gd name="connsiteX1168" fmla="*/ 1711965 w 2000250"/>
              <a:gd name="connsiteY1168" fmla="*/ 51626 h 647700"/>
              <a:gd name="connsiteX1169" fmla="*/ 1705869 w 2000250"/>
              <a:gd name="connsiteY1169" fmla="*/ 52292 h 647700"/>
              <a:gd name="connsiteX1170" fmla="*/ 1683390 w 2000250"/>
              <a:gd name="connsiteY1170" fmla="*/ 53435 h 647700"/>
              <a:gd name="connsiteX1171" fmla="*/ 1681199 w 2000250"/>
              <a:gd name="connsiteY1171" fmla="*/ 52292 h 647700"/>
              <a:gd name="connsiteX1172" fmla="*/ 1675198 w 2000250"/>
              <a:gd name="connsiteY1172" fmla="*/ 54388 h 647700"/>
              <a:gd name="connsiteX1173" fmla="*/ 1666911 w 2000250"/>
              <a:gd name="connsiteY1173" fmla="*/ 53912 h 647700"/>
              <a:gd name="connsiteX1174" fmla="*/ 1648623 w 2000250"/>
              <a:gd name="connsiteY1174" fmla="*/ 56007 h 647700"/>
              <a:gd name="connsiteX1175" fmla="*/ 1636717 w 2000250"/>
              <a:gd name="connsiteY1175" fmla="*/ 60198 h 647700"/>
              <a:gd name="connsiteX1176" fmla="*/ 1618143 w 2000250"/>
              <a:gd name="connsiteY1176" fmla="*/ 59436 h 647700"/>
              <a:gd name="connsiteX1177" fmla="*/ 1595379 w 2000250"/>
              <a:gd name="connsiteY1177" fmla="*/ 57817 h 647700"/>
              <a:gd name="connsiteX1178" fmla="*/ 1603856 w 2000250"/>
              <a:gd name="connsiteY1178" fmla="*/ 57055 h 647700"/>
              <a:gd name="connsiteX1179" fmla="*/ 871860 w 2000250"/>
              <a:gd name="connsiteY1179" fmla="*/ 113443 h 647700"/>
              <a:gd name="connsiteX1180" fmla="*/ 894053 w 2000250"/>
              <a:gd name="connsiteY1180" fmla="*/ 109538 h 647700"/>
              <a:gd name="connsiteX1181" fmla="*/ 912627 w 2000250"/>
              <a:gd name="connsiteY1181" fmla="*/ 110300 h 647700"/>
              <a:gd name="connsiteX1182" fmla="*/ 900530 w 2000250"/>
              <a:gd name="connsiteY1182" fmla="*/ 113062 h 647700"/>
              <a:gd name="connsiteX1183" fmla="*/ 871860 w 2000250"/>
              <a:gd name="connsiteY1183" fmla="*/ 113443 h 647700"/>
              <a:gd name="connsiteX1184" fmla="*/ 1154847 w 2000250"/>
              <a:gd name="connsiteY1184" fmla="*/ 86868 h 647700"/>
              <a:gd name="connsiteX1185" fmla="*/ 1158943 w 2000250"/>
              <a:gd name="connsiteY1185" fmla="*/ 86392 h 647700"/>
              <a:gd name="connsiteX1186" fmla="*/ 1153133 w 2000250"/>
              <a:gd name="connsiteY1186" fmla="*/ 89916 h 647700"/>
              <a:gd name="connsiteX1187" fmla="*/ 1154847 w 2000250"/>
              <a:gd name="connsiteY1187" fmla="*/ 86868 h 647700"/>
              <a:gd name="connsiteX1188" fmla="*/ 1081981 w 2000250"/>
              <a:gd name="connsiteY1188" fmla="*/ 98012 h 647700"/>
              <a:gd name="connsiteX1189" fmla="*/ 1090268 w 2000250"/>
              <a:gd name="connsiteY1189" fmla="*/ 98489 h 647700"/>
              <a:gd name="connsiteX1190" fmla="*/ 1081981 w 2000250"/>
              <a:gd name="connsiteY1190" fmla="*/ 98012 h 647700"/>
              <a:gd name="connsiteX1191" fmla="*/ 1173707 w 2000250"/>
              <a:gd name="connsiteY1191" fmla="*/ 90392 h 647700"/>
              <a:gd name="connsiteX1192" fmla="*/ 1149799 w 2000250"/>
              <a:gd name="connsiteY1192" fmla="*/ 98774 h 647700"/>
              <a:gd name="connsiteX1193" fmla="*/ 1173707 w 2000250"/>
              <a:gd name="connsiteY1193" fmla="*/ 90392 h 647700"/>
              <a:gd name="connsiteX1194" fmla="*/ 1241525 w 2000250"/>
              <a:gd name="connsiteY1194" fmla="*/ 91250 h 647700"/>
              <a:gd name="connsiteX1195" fmla="*/ 1284292 w 2000250"/>
              <a:gd name="connsiteY1195" fmla="*/ 87821 h 647700"/>
              <a:gd name="connsiteX1196" fmla="*/ 1264194 w 2000250"/>
              <a:gd name="connsiteY1196" fmla="*/ 92964 h 647700"/>
              <a:gd name="connsiteX1197" fmla="*/ 1250097 w 2000250"/>
              <a:gd name="connsiteY1197" fmla="*/ 96012 h 647700"/>
              <a:gd name="connsiteX1198" fmla="*/ 1241525 w 2000250"/>
              <a:gd name="connsiteY1198" fmla="*/ 91250 h 647700"/>
              <a:gd name="connsiteX1199" fmla="*/ 1569280 w 2000250"/>
              <a:gd name="connsiteY1199" fmla="*/ 60960 h 647700"/>
              <a:gd name="connsiteX1200" fmla="*/ 1553659 w 2000250"/>
              <a:gd name="connsiteY1200" fmla="*/ 69818 h 647700"/>
              <a:gd name="connsiteX1201" fmla="*/ 1543277 w 2000250"/>
              <a:gd name="connsiteY1201" fmla="*/ 68199 h 647700"/>
              <a:gd name="connsiteX1202" fmla="*/ 1531371 w 2000250"/>
              <a:gd name="connsiteY1202" fmla="*/ 72390 h 647700"/>
              <a:gd name="connsiteX1203" fmla="*/ 1524989 w 2000250"/>
              <a:gd name="connsiteY1203" fmla="*/ 70295 h 647700"/>
              <a:gd name="connsiteX1204" fmla="*/ 1528894 w 2000250"/>
              <a:gd name="connsiteY1204" fmla="*/ 68390 h 647700"/>
              <a:gd name="connsiteX1205" fmla="*/ 1538800 w 2000250"/>
              <a:gd name="connsiteY1205" fmla="*/ 64389 h 647700"/>
              <a:gd name="connsiteX1206" fmla="*/ 1569280 w 2000250"/>
              <a:gd name="connsiteY1206" fmla="*/ 60960 h 647700"/>
              <a:gd name="connsiteX1207" fmla="*/ 1755589 w 2000250"/>
              <a:gd name="connsiteY1207" fmla="*/ 55436 h 647700"/>
              <a:gd name="connsiteX1208" fmla="*/ 1767877 w 2000250"/>
              <a:gd name="connsiteY1208" fmla="*/ 55436 h 647700"/>
              <a:gd name="connsiteX1209" fmla="*/ 1755589 w 2000250"/>
              <a:gd name="connsiteY1209" fmla="*/ 55436 h 647700"/>
              <a:gd name="connsiteX1210" fmla="*/ 1774068 w 2000250"/>
              <a:gd name="connsiteY1210" fmla="*/ 54674 h 647700"/>
              <a:gd name="connsiteX1211" fmla="*/ 1778640 w 2000250"/>
              <a:gd name="connsiteY1211" fmla="*/ 59817 h 647700"/>
              <a:gd name="connsiteX1212" fmla="*/ 1774068 w 2000250"/>
              <a:gd name="connsiteY1212" fmla="*/ 54674 h 647700"/>
              <a:gd name="connsiteX1213" fmla="*/ 1732158 w 2000250"/>
              <a:gd name="connsiteY1213" fmla="*/ 68009 h 647700"/>
              <a:gd name="connsiteX1214" fmla="*/ 1736444 w 2000250"/>
              <a:gd name="connsiteY1214" fmla="*/ 70390 h 647700"/>
              <a:gd name="connsiteX1215" fmla="*/ 1734539 w 2000250"/>
              <a:gd name="connsiteY1215" fmla="*/ 72009 h 647700"/>
              <a:gd name="connsiteX1216" fmla="*/ 1732158 w 2000250"/>
              <a:gd name="connsiteY1216" fmla="*/ 68009 h 647700"/>
              <a:gd name="connsiteX1217" fmla="*/ 1572138 w 2000250"/>
              <a:gd name="connsiteY1217" fmla="*/ 114586 h 647700"/>
              <a:gd name="connsiteX1218" fmla="*/ 1561946 w 2000250"/>
              <a:gd name="connsiteY1218" fmla="*/ 115729 h 647700"/>
              <a:gd name="connsiteX1219" fmla="*/ 1572138 w 2000250"/>
              <a:gd name="connsiteY1219" fmla="*/ 114586 h 647700"/>
              <a:gd name="connsiteX1220" fmla="*/ 1482698 w 2000250"/>
              <a:gd name="connsiteY1220" fmla="*/ 124682 h 647700"/>
              <a:gd name="connsiteX1221" fmla="*/ 1482698 w 2000250"/>
              <a:gd name="connsiteY1221" fmla="*/ 124682 h 647700"/>
              <a:gd name="connsiteX1222" fmla="*/ 1482698 w 2000250"/>
              <a:gd name="connsiteY1222" fmla="*/ 124682 h 647700"/>
              <a:gd name="connsiteX1223" fmla="*/ 1853602 w 2000250"/>
              <a:gd name="connsiteY1223" fmla="*/ 93821 h 647700"/>
              <a:gd name="connsiteX1224" fmla="*/ 1863603 w 2000250"/>
              <a:gd name="connsiteY1224" fmla="*/ 91250 h 647700"/>
              <a:gd name="connsiteX1225" fmla="*/ 1869699 w 2000250"/>
              <a:gd name="connsiteY1225" fmla="*/ 90583 h 647700"/>
              <a:gd name="connsiteX1226" fmla="*/ 1871889 w 2000250"/>
              <a:gd name="connsiteY1226" fmla="*/ 91726 h 647700"/>
              <a:gd name="connsiteX1227" fmla="*/ 1898274 w 2000250"/>
              <a:gd name="connsiteY1227" fmla="*/ 88678 h 647700"/>
              <a:gd name="connsiteX1228" fmla="*/ 1906560 w 2000250"/>
              <a:gd name="connsiteY1228" fmla="*/ 89154 h 647700"/>
              <a:gd name="connsiteX1229" fmla="*/ 1880176 w 2000250"/>
              <a:gd name="connsiteY1229" fmla="*/ 92202 h 647700"/>
              <a:gd name="connsiteX1230" fmla="*/ 1853602 w 2000250"/>
              <a:gd name="connsiteY1230" fmla="*/ 93821 h 647700"/>
              <a:gd name="connsiteX1231" fmla="*/ 1871318 w 2000250"/>
              <a:gd name="connsiteY1231" fmla="*/ 108871 h 647700"/>
              <a:gd name="connsiteX1232" fmla="*/ 1856935 w 2000250"/>
              <a:gd name="connsiteY1232" fmla="*/ 109061 h 647700"/>
              <a:gd name="connsiteX1233" fmla="*/ 1871318 w 2000250"/>
              <a:gd name="connsiteY1233" fmla="*/ 108871 h 647700"/>
              <a:gd name="connsiteX1234" fmla="*/ 1925325 w 2000250"/>
              <a:gd name="connsiteY1234" fmla="*/ 188309 h 647700"/>
              <a:gd name="connsiteX1235" fmla="*/ 1917514 w 2000250"/>
              <a:gd name="connsiteY1235" fmla="*/ 192119 h 647700"/>
              <a:gd name="connsiteX1236" fmla="*/ 1925325 w 2000250"/>
              <a:gd name="connsiteY1236" fmla="*/ 188309 h 647700"/>
              <a:gd name="connsiteX1237" fmla="*/ 1883605 w 2000250"/>
              <a:gd name="connsiteY1237" fmla="*/ 236220 h 647700"/>
              <a:gd name="connsiteX1238" fmla="*/ 1883605 w 2000250"/>
              <a:gd name="connsiteY1238" fmla="*/ 236220 h 647700"/>
              <a:gd name="connsiteX1239" fmla="*/ 1883605 w 2000250"/>
              <a:gd name="connsiteY1239" fmla="*/ 236220 h 647700"/>
              <a:gd name="connsiteX1240" fmla="*/ 1880557 w 2000250"/>
              <a:gd name="connsiteY1240" fmla="*/ 245078 h 647700"/>
              <a:gd name="connsiteX1241" fmla="*/ 1884653 w 2000250"/>
              <a:gd name="connsiteY1241" fmla="*/ 244602 h 647700"/>
              <a:gd name="connsiteX1242" fmla="*/ 1884939 w 2000250"/>
              <a:gd name="connsiteY1242" fmla="*/ 247364 h 647700"/>
              <a:gd name="connsiteX1243" fmla="*/ 1880843 w 2000250"/>
              <a:gd name="connsiteY1243" fmla="*/ 247841 h 647700"/>
              <a:gd name="connsiteX1244" fmla="*/ 1880557 w 2000250"/>
              <a:gd name="connsiteY1244" fmla="*/ 245078 h 647700"/>
              <a:gd name="connsiteX1245" fmla="*/ 1567280 w 2000250"/>
              <a:gd name="connsiteY1245" fmla="*/ 313277 h 647700"/>
              <a:gd name="connsiteX1246" fmla="*/ 1557279 w 2000250"/>
              <a:gd name="connsiteY1246" fmla="*/ 315944 h 647700"/>
              <a:gd name="connsiteX1247" fmla="*/ 1532799 w 2000250"/>
              <a:gd name="connsiteY1247" fmla="*/ 317659 h 647700"/>
              <a:gd name="connsiteX1248" fmla="*/ 1552897 w 2000250"/>
              <a:gd name="connsiteY1248" fmla="*/ 313658 h 647700"/>
              <a:gd name="connsiteX1249" fmla="*/ 1554897 w 2000250"/>
              <a:gd name="connsiteY1249" fmla="*/ 313373 h 647700"/>
              <a:gd name="connsiteX1250" fmla="*/ 1567280 w 2000250"/>
              <a:gd name="connsiteY1250" fmla="*/ 313277 h 647700"/>
              <a:gd name="connsiteX1251" fmla="*/ 1734729 w 2000250"/>
              <a:gd name="connsiteY1251" fmla="*/ 300514 h 647700"/>
              <a:gd name="connsiteX1252" fmla="*/ 1712536 w 2000250"/>
              <a:gd name="connsiteY1252" fmla="*/ 304705 h 647700"/>
              <a:gd name="connsiteX1253" fmla="*/ 1734729 w 2000250"/>
              <a:gd name="connsiteY1253" fmla="*/ 300514 h 647700"/>
              <a:gd name="connsiteX1254" fmla="*/ 1461743 w 2000250"/>
              <a:gd name="connsiteY1254" fmla="*/ 343662 h 647700"/>
              <a:gd name="connsiteX1255" fmla="*/ 1429644 w 2000250"/>
              <a:gd name="connsiteY1255" fmla="*/ 350615 h 647700"/>
              <a:gd name="connsiteX1256" fmla="*/ 1443550 w 2000250"/>
              <a:gd name="connsiteY1256" fmla="*/ 346043 h 647700"/>
              <a:gd name="connsiteX1257" fmla="*/ 1461743 w 2000250"/>
              <a:gd name="connsiteY1257" fmla="*/ 343662 h 647700"/>
              <a:gd name="connsiteX1258" fmla="*/ 1744350 w 2000250"/>
              <a:gd name="connsiteY1258" fmla="*/ 312134 h 647700"/>
              <a:gd name="connsiteX1259" fmla="*/ 1758352 w 2000250"/>
              <a:gd name="connsiteY1259" fmla="*/ 308896 h 647700"/>
              <a:gd name="connsiteX1260" fmla="*/ 1744350 w 2000250"/>
              <a:gd name="connsiteY1260" fmla="*/ 312134 h 647700"/>
              <a:gd name="connsiteX1261" fmla="*/ 1762447 w 2000250"/>
              <a:gd name="connsiteY1261" fmla="*/ 308420 h 647700"/>
              <a:gd name="connsiteX1262" fmla="*/ 1766638 w 2000250"/>
              <a:gd name="connsiteY1262" fmla="*/ 309277 h 647700"/>
              <a:gd name="connsiteX1263" fmla="*/ 1762447 w 2000250"/>
              <a:gd name="connsiteY1263" fmla="*/ 308420 h 647700"/>
              <a:gd name="connsiteX1264" fmla="*/ 1687771 w 2000250"/>
              <a:gd name="connsiteY1264" fmla="*/ 339090 h 647700"/>
              <a:gd name="connsiteX1265" fmla="*/ 1696058 w 2000250"/>
              <a:gd name="connsiteY1265" fmla="*/ 339471 h 647700"/>
              <a:gd name="connsiteX1266" fmla="*/ 1687771 w 2000250"/>
              <a:gd name="connsiteY1266" fmla="*/ 339090 h 647700"/>
              <a:gd name="connsiteX1267" fmla="*/ 1707869 w 2000250"/>
              <a:gd name="connsiteY1267" fmla="*/ 335185 h 647700"/>
              <a:gd name="connsiteX1268" fmla="*/ 1713965 w 2000250"/>
              <a:gd name="connsiteY1268" fmla="*/ 334423 h 647700"/>
              <a:gd name="connsiteX1269" fmla="*/ 1714251 w 2000250"/>
              <a:gd name="connsiteY1269" fmla="*/ 337185 h 647700"/>
              <a:gd name="connsiteX1270" fmla="*/ 1708155 w 2000250"/>
              <a:gd name="connsiteY1270" fmla="*/ 337947 h 647700"/>
              <a:gd name="connsiteX1271" fmla="*/ 1707869 w 2000250"/>
              <a:gd name="connsiteY1271" fmla="*/ 335185 h 647700"/>
              <a:gd name="connsiteX1272" fmla="*/ 1766924 w 2000250"/>
              <a:gd name="connsiteY1272" fmla="*/ 329089 h 647700"/>
              <a:gd name="connsiteX1273" fmla="*/ 1783116 w 2000250"/>
              <a:gd name="connsiteY1273" fmla="*/ 326993 h 647700"/>
              <a:gd name="connsiteX1274" fmla="*/ 1795499 w 2000250"/>
              <a:gd name="connsiteY1274" fmla="*/ 326803 h 647700"/>
              <a:gd name="connsiteX1275" fmla="*/ 1803595 w 2000250"/>
              <a:gd name="connsiteY1275" fmla="*/ 325755 h 647700"/>
              <a:gd name="connsiteX1276" fmla="*/ 1809882 w 2000250"/>
              <a:gd name="connsiteY1276" fmla="*/ 326422 h 647700"/>
              <a:gd name="connsiteX1277" fmla="*/ 1791975 w 2000250"/>
              <a:gd name="connsiteY1277" fmla="*/ 331565 h 647700"/>
              <a:gd name="connsiteX1278" fmla="*/ 1787784 w 2000250"/>
              <a:gd name="connsiteY1278" fmla="*/ 330708 h 647700"/>
              <a:gd name="connsiteX1279" fmla="*/ 1773591 w 2000250"/>
              <a:gd name="connsiteY1279" fmla="*/ 332518 h 647700"/>
              <a:gd name="connsiteX1280" fmla="*/ 1771401 w 2000250"/>
              <a:gd name="connsiteY1280" fmla="*/ 331375 h 647700"/>
              <a:gd name="connsiteX1281" fmla="*/ 1766924 w 2000250"/>
              <a:gd name="connsiteY1281" fmla="*/ 329089 h 647700"/>
              <a:gd name="connsiteX1282" fmla="*/ 1816263 w 2000250"/>
              <a:gd name="connsiteY1282" fmla="*/ 328517 h 647700"/>
              <a:gd name="connsiteX1283" fmla="*/ 1820169 w 2000250"/>
              <a:gd name="connsiteY1283" fmla="*/ 326612 h 647700"/>
              <a:gd name="connsiteX1284" fmla="*/ 1826265 w 2000250"/>
              <a:gd name="connsiteY1284" fmla="*/ 325850 h 647700"/>
              <a:gd name="connsiteX1285" fmla="*/ 1816263 w 2000250"/>
              <a:gd name="connsiteY1285" fmla="*/ 328517 h 647700"/>
              <a:gd name="connsiteX1286" fmla="*/ 579442 w 2000250"/>
              <a:gd name="connsiteY1286" fmla="*/ 485489 h 647700"/>
              <a:gd name="connsiteX1287" fmla="*/ 573632 w 2000250"/>
              <a:gd name="connsiteY1287" fmla="*/ 489014 h 647700"/>
              <a:gd name="connsiteX1288" fmla="*/ 565345 w 2000250"/>
              <a:gd name="connsiteY1288" fmla="*/ 488537 h 647700"/>
              <a:gd name="connsiteX1289" fmla="*/ 549438 w 2000250"/>
              <a:gd name="connsiteY1289" fmla="*/ 494633 h 647700"/>
              <a:gd name="connsiteX1290" fmla="*/ 546867 w 2000250"/>
              <a:gd name="connsiteY1290" fmla="*/ 489204 h 647700"/>
              <a:gd name="connsiteX1291" fmla="*/ 552867 w 2000250"/>
              <a:gd name="connsiteY1291" fmla="*/ 487109 h 647700"/>
              <a:gd name="connsiteX1292" fmla="*/ 558963 w 2000250"/>
              <a:gd name="connsiteY1292" fmla="*/ 486442 h 647700"/>
              <a:gd name="connsiteX1293" fmla="*/ 565155 w 2000250"/>
              <a:gd name="connsiteY1293" fmla="*/ 487109 h 647700"/>
              <a:gd name="connsiteX1294" fmla="*/ 579442 w 2000250"/>
              <a:gd name="connsiteY1294" fmla="*/ 485489 h 647700"/>
              <a:gd name="connsiteX1295" fmla="*/ 504385 w 2000250"/>
              <a:gd name="connsiteY1295" fmla="*/ 495395 h 647700"/>
              <a:gd name="connsiteX1296" fmla="*/ 488097 w 2000250"/>
              <a:gd name="connsiteY1296" fmla="*/ 497205 h 647700"/>
              <a:gd name="connsiteX1297" fmla="*/ 504385 w 2000250"/>
              <a:gd name="connsiteY1297" fmla="*/ 495395 h 647700"/>
              <a:gd name="connsiteX1298" fmla="*/ 506481 w 2000250"/>
              <a:gd name="connsiteY1298" fmla="*/ 496634 h 647700"/>
              <a:gd name="connsiteX1299" fmla="*/ 512481 w 2000250"/>
              <a:gd name="connsiteY1299" fmla="*/ 494538 h 647700"/>
              <a:gd name="connsiteX1300" fmla="*/ 526864 w 2000250"/>
              <a:gd name="connsiteY1300" fmla="*/ 494348 h 647700"/>
              <a:gd name="connsiteX1301" fmla="*/ 539342 w 2000250"/>
              <a:gd name="connsiteY1301" fmla="*/ 495776 h 647700"/>
              <a:gd name="connsiteX1302" fmla="*/ 537151 w 2000250"/>
              <a:gd name="connsiteY1302" fmla="*/ 494633 h 647700"/>
              <a:gd name="connsiteX1303" fmla="*/ 531150 w 2000250"/>
              <a:gd name="connsiteY1303" fmla="*/ 496729 h 647700"/>
              <a:gd name="connsiteX1304" fmla="*/ 525340 w 2000250"/>
              <a:gd name="connsiteY1304" fmla="*/ 500253 h 647700"/>
              <a:gd name="connsiteX1305" fmla="*/ 515053 w 2000250"/>
              <a:gd name="connsiteY1305" fmla="*/ 499967 h 647700"/>
              <a:gd name="connsiteX1306" fmla="*/ 506481 w 2000250"/>
              <a:gd name="connsiteY1306" fmla="*/ 496634 h 647700"/>
              <a:gd name="connsiteX1307" fmla="*/ 799089 w 2000250"/>
              <a:gd name="connsiteY1307" fmla="*/ 463296 h 647700"/>
              <a:gd name="connsiteX1308" fmla="*/ 813186 w 2000250"/>
              <a:gd name="connsiteY1308" fmla="*/ 460248 h 647700"/>
              <a:gd name="connsiteX1309" fmla="*/ 799089 w 2000250"/>
              <a:gd name="connsiteY1309" fmla="*/ 463296 h 647700"/>
              <a:gd name="connsiteX1310" fmla="*/ 742605 w 2000250"/>
              <a:gd name="connsiteY1310" fmla="*/ 473964 h 647700"/>
              <a:gd name="connsiteX1311" fmla="*/ 738700 w 2000250"/>
              <a:gd name="connsiteY1311" fmla="*/ 475869 h 647700"/>
              <a:gd name="connsiteX1312" fmla="*/ 734509 w 2000250"/>
              <a:gd name="connsiteY1312" fmla="*/ 474917 h 647700"/>
              <a:gd name="connsiteX1313" fmla="*/ 732604 w 2000250"/>
              <a:gd name="connsiteY1313" fmla="*/ 476536 h 647700"/>
              <a:gd name="connsiteX1314" fmla="*/ 716126 w 2000250"/>
              <a:gd name="connsiteY1314" fmla="*/ 475583 h 647700"/>
              <a:gd name="connsiteX1315" fmla="*/ 713078 w 2000250"/>
              <a:gd name="connsiteY1315" fmla="*/ 487299 h 647700"/>
              <a:gd name="connsiteX1316" fmla="*/ 725175 w 2000250"/>
              <a:gd name="connsiteY1316" fmla="*/ 484537 h 647700"/>
              <a:gd name="connsiteX1317" fmla="*/ 729366 w 2000250"/>
              <a:gd name="connsiteY1317" fmla="*/ 485489 h 647700"/>
              <a:gd name="connsiteX1318" fmla="*/ 739272 w 2000250"/>
              <a:gd name="connsiteY1318" fmla="*/ 481489 h 647700"/>
              <a:gd name="connsiteX1319" fmla="*/ 753750 w 2000250"/>
              <a:gd name="connsiteY1319" fmla="*/ 482632 h 647700"/>
              <a:gd name="connsiteX1320" fmla="*/ 751940 w 2000250"/>
              <a:gd name="connsiteY1320" fmla="*/ 485680 h 647700"/>
              <a:gd name="connsiteX1321" fmla="*/ 747749 w 2000250"/>
              <a:gd name="connsiteY1321" fmla="*/ 484727 h 647700"/>
              <a:gd name="connsiteX1322" fmla="*/ 739843 w 2000250"/>
              <a:gd name="connsiteY1322" fmla="*/ 488442 h 647700"/>
              <a:gd name="connsiteX1323" fmla="*/ 731556 w 2000250"/>
              <a:gd name="connsiteY1323" fmla="*/ 487966 h 647700"/>
              <a:gd name="connsiteX1324" fmla="*/ 723270 w 2000250"/>
              <a:gd name="connsiteY1324" fmla="*/ 487489 h 647700"/>
              <a:gd name="connsiteX1325" fmla="*/ 713078 w 2000250"/>
              <a:gd name="connsiteY1325" fmla="*/ 488633 h 647700"/>
              <a:gd name="connsiteX1326" fmla="*/ 694790 w 2000250"/>
              <a:gd name="connsiteY1326" fmla="*/ 490728 h 647700"/>
              <a:gd name="connsiteX1327" fmla="*/ 708887 w 2000250"/>
              <a:gd name="connsiteY1327" fmla="*/ 487680 h 647700"/>
              <a:gd name="connsiteX1328" fmla="*/ 705934 w 2000250"/>
              <a:gd name="connsiteY1328" fmla="*/ 478060 h 647700"/>
              <a:gd name="connsiteX1329" fmla="*/ 689646 w 2000250"/>
              <a:gd name="connsiteY1329" fmla="*/ 479870 h 647700"/>
              <a:gd name="connsiteX1330" fmla="*/ 677550 w 2000250"/>
              <a:gd name="connsiteY1330" fmla="*/ 482632 h 647700"/>
              <a:gd name="connsiteX1331" fmla="*/ 675359 w 2000250"/>
              <a:gd name="connsiteY1331" fmla="*/ 481489 h 647700"/>
              <a:gd name="connsiteX1332" fmla="*/ 665358 w 2000250"/>
              <a:gd name="connsiteY1332" fmla="*/ 484061 h 647700"/>
              <a:gd name="connsiteX1333" fmla="*/ 657071 w 2000250"/>
              <a:gd name="connsiteY1333" fmla="*/ 483584 h 647700"/>
              <a:gd name="connsiteX1334" fmla="*/ 666977 w 2000250"/>
              <a:gd name="connsiteY1334" fmla="*/ 479584 h 647700"/>
              <a:gd name="connsiteX1335" fmla="*/ 673168 w 2000250"/>
              <a:gd name="connsiteY1335" fmla="*/ 480251 h 647700"/>
              <a:gd name="connsiteX1336" fmla="*/ 677073 w 2000250"/>
              <a:gd name="connsiteY1336" fmla="*/ 478346 h 647700"/>
              <a:gd name="connsiteX1337" fmla="*/ 679264 w 2000250"/>
              <a:gd name="connsiteY1337" fmla="*/ 479489 h 647700"/>
              <a:gd name="connsiteX1338" fmla="*/ 681169 w 2000250"/>
              <a:gd name="connsiteY1338" fmla="*/ 477869 h 647700"/>
              <a:gd name="connsiteX1339" fmla="*/ 691361 w 2000250"/>
              <a:gd name="connsiteY1339" fmla="*/ 476726 h 647700"/>
              <a:gd name="connsiteX1340" fmla="*/ 695552 w 2000250"/>
              <a:gd name="connsiteY1340" fmla="*/ 477679 h 647700"/>
              <a:gd name="connsiteX1341" fmla="*/ 699457 w 2000250"/>
              <a:gd name="connsiteY1341" fmla="*/ 475774 h 647700"/>
              <a:gd name="connsiteX1342" fmla="*/ 701648 w 2000250"/>
              <a:gd name="connsiteY1342" fmla="*/ 476917 h 647700"/>
              <a:gd name="connsiteX1343" fmla="*/ 709554 w 2000250"/>
              <a:gd name="connsiteY1343" fmla="*/ 473202 h 647700"/>
              <a:gd name="connsiteX1344" fmla="*/ 711840 w 2000250"/>
              <a:gd name="connsiteY1344" fmla="*/ 475774 h 647700"/>
              <a:gd name="connsiteX1345" fmla="*/ 713649 w 2000250"/>
              <a:gd name="connsiteY1345" fmla="*/ 472726 h 647700"/>
              <a:gd name="connsiteX1346" fmla="*/ 725937 w 2000250"/>
              <a:gd name="connsiteY1346" fmla="*/ 472726 h 647700"/>
              <a:gd name="connsiteX1347" fmla="*/ 742605 w 2000250"/>
              <a:gd name="connsiteY1347" fmla="*/ 473964 h 647700"/>
              <a:gd name="connsiteX1348" fmla="*/ 640974 w 2000250"/>
              <a:gd name="connsiteY1348" fmla="*/ 485585 h 647700"/>
              <a:gd name="connsiteX1349" fmla="*/ 651261 w 2000250"/>
              <a:gd name="connsiteY1349" fmla="*/ 485870 h 647700"/>
              <a:gd name="connsiteX1350" fmla="*/ 640974 w 2000250"/>
              <a:gd name="connsiteY1350" fmla="*/ 485585 h 647700"/>
              <a:gd name="connsiteX1351" fmla="*/ 1420214 w 2000250"/>
              <a:gd name="connsiteY1351" fmla="*/ 392906 h 647700"/>
              <a:gd name="connsiteX1352" fmla="*/ 1436597 w 2000250"/>
              <a:gd name="connsiteY1352" fmla="*/ 392239 h 647700"/>
              <a:gd name="connsiteX1353" fmla="*/ 1420214 w 2000250"/>
              <a:gd name="connsiteY1353" fmla="*/ 392906 h 647700"/>
              <a:gd name="connsiteX1354" fmla="*/ 1562898 w 2000250"/>
              <a:gd name="connsiteY1354" fmla="*/ 380524 h 647700"/>
              <a:gd name="connsiteX1355" fmla="*/ 1566613 w 2000250"/>
              <a:gd name="connsiteY1355" fmla="*/ 377190 h 647700"/>
              <a:gd name="connsiteX1356" fmla="*/ 1572519 w 2000250"/>
              <a:gd name="connsiteY1356" fmla="*/ 374999 h 647700"/>
              <a:gd name="connsiteX1357" fmla="*/ 1595379 w 2000250"/>
              <a:gd name="connsiteY1357" fmla="*/ 376333 h 647700"/>
              <a:gd name="connsiteX1358" fmla="*/ 1583663 w 2000250"/>
              <a:gd name="connsiteY1358" fmla="*/ 382048 h 647700"/>
              <a:gd name="connsiteX1359" fmla="*/ 1581472 w 2000250"/>
              <a:gd name="connsiteY1359" fmla="*/ 380905 h 647700"/>
              <a:gd name="connsiteX1360" fmla="*/ 1579662 w 2000250"/>
              <a:gd name="connsiteY1360" fmla="*/ 382524 h 647700"/>
              <a:gd name="connsiteX1361" fmla="*/ 1561089 w 2000250"/>
              <a:gd name="connsiteY1361" fmla="*/ 382048 h 647700"/>
              <a:gd name="connsiteX1362" fmla="*/ 1553183 w 2000250"/>
              <a:gd name="connsiteY1362" fmla="*/ 384429 h 647700"/>
              <a:gd name="connsiteX1363" fmla="*/ 1549087 w 2000250"/>
              <a:gd name="connsiteY1363" fmla="*/ 384905 h 647700"/>
              <a:gd name="connsiteX1364" fmla="*/ 1547182 w 2000250"/>
              <a:gd name="connsiteY1364" fmla="*/ 386525 h 647700"/>
              <a:gd name="connsiteX1365" fmla="*/ 1524703 w 2000250"/>
              <a:gd name="connsiteY1365" fmla="*/ 387953 h 647700"/>
              <a:gd name="connsiteX1366" fmla="*/ 1520798 w 2000250"/>
              <a:gd name="connsiteY1366" fmla="*/ 389858 h 647700"/>
              <a:gd name="connsiteX1367" fmla="*/ 1502034 w 2000250"/>
              <a:gd name="connsiteY1367" fmla="*/ 387953 h 647700"/>
              <a:gd name="connsiteX1368" fmla="*/ 1490032 w 2000250"/>
              <a:gd name="connsiteY1368" fmla="*/ 390906 h 647700"/>
              <a:gd name="connsiteX1369" fmla="*/ 1481745 w 2000250"/>
              <a:gd name="connsiteY1369" fmla="*/ 390525 h 647700"/>
              <a:gd name="connsiteX1370" fmla="*/ 1463457 w 2000250"/>
              <a:gd name="connsiteY1370" fmla="*/ 392811 h 647700"/>
              <a:gd name="connsiteX1371" fmla="*/ 1463267 w 2000250"/>
              <a:gd name="connsiteY1371" fmla="*/ 391382 h 647700"/>
              <a:gd name="connsiteX1372" fmla="*/ 1459362 w 2000250"/>
              <a:gd name="connsiteY1372" fmla="*/ 393287 h 647700"/>
              <a:gd name="connsiteX1373" fmla="*/ 1449075 w 2000250"/>
              <a:gd name="connsiteY1373" fmla="*/ 393192 h 647700"/>
              <a:gd name="connsiteX1374" fmla="*/ 1440978 w 2000250"/>
              <a:gd name="connsiteY1374" fmla="*/ 394240 h 647700"/>
              <a:gd name="connsiteX1375" fmla="*/ 1440597 w 2000250"/>
              <a:gd name="connsiteY1375" fmla="*/ 391478 h 647700"/>
              <a:gd name="connsiteX1376" fmla="*/ 1444693 w 2000250"/>
              <a:gd name="connsiteY1376" fmla="*/ 391001 h 647700"/>
              <a:gd name="connsiteX1377" fmla="*/ 1473268 w 2000250"/>
              <a:gd name="connsiteY1377" fmla="*/ 388811 h 647700"/>
              <a:gd name="connsiteX1378" fmla="*/ 1481174 w 2000250"/>
              <a:gd name="connsiteY1378" fmla="*/ 386429 h 647700"/>
              <a:gd name="connsiteX1379" fmla="*/ 1487079 w 2000250"/>
              <a:gd name="connsiteY1379" fmla="*/ 384239 h 647700"/>
              <a:gd name="connsiteX1380" fmla="*/ 1513654 w 2000250"/>
              <a:gd name="connsiteY1380" fmla="*/ 382334 h 647700"/>
              <a:gd name="connsiteX1381" fmla="*/ 1517560 w 2000250"/>
              <a:gd name="connsiteY1381" fmla="*/ 380429 h 647700"/>
              <a:gd name="connsiteX1382" fmla="*/ 1525846 w 2000250"/>
              <a:gd name="connsiteY1382" fmla="*/ 380810 h 647700"/>
              <a:gd name="connsiteX1383" fmla="*/ 1533847 w 2000250"/>
              <a:gd name="connsiteY1383" fmla="*/ 378428 h 647700"/>
              <a:gd name="connsiteX1384" fmla="*/ 1554326 w 2000250"/>
              <a:gd name="connsiteY1384" fmla="*/ 377285 h 647700"/>
              <a:gd name="connsiteX1385" fmla="*/ 1562898 w 2000250"/>
              <a:gd name="connsiteY1385" fmla="*/ 380524 h 647700"/>
              <a:gd name="connsiteX1386" fmla="*/ 1927992 w 2000250"/>
              <a:gd name="connsiteY1386" fmla="*/ 349853 h 647700"/>
              <a:gd name="connsiteX1387" fmla="*/ 1858840 w 2000250"/>
              <a:gd name="connsiteY1387" fmla="*/ 357188 h 647700"/>
              <a:gd name="connsiteX1388" fmla="*/ 1795785 w 2000250"/>
              <a:gd name="connsiteY1388" fmla="*/ 363760 h 647700"/>
              <a:gd name="connsiteX1389" fmla="*/ 1756923 w 2000250"/>
              <a:gd name="connsiteY1389" fmla="*/ 365855 h 647700"/>
              <a:gd name="connsiteX1390" fmla="*/ 1755018 w 2000250"/>
              <a:gd name="connsiteY1390" fmla="*/ 367475 h 647700"/>
              <a:gd name="connsiteX1391" fmla="*/ 1720347 w 2000250"/>
              <a:gd name="connsiteY1391" fmla="*/ 370427 h 647700"/>
              <a:gd name="connsiteX1392" fmla="*/ 1697868 w 2000250"/>
              <a:gd name="connsiteY1392" fmla="*/ 371856 h 647700"/>
              <a:gd name="connsiteX1393" fmla="*/ 1695677 w 2000250"/>
              <a:gd name="connsiteY1393" fmla="*/ 370713 h 647700"/>
              <a:gd name="connsiteX1394" fmla="*/ 1677389 w 2000250"/>
              <a:gd name="connsiteY1394" fmla="*/ 372999 h 647700"/>
              <a:gd name="connsiteX1395" fmla="*/ 1659006 w 2000250"/>
              <a:gd name="connsiteY1395" fmla="*/ 373952 h 647700"/>
              <a:gd name="connsiteX1396" fmla="*/ 1654910 w 2000250"/>
              <a:gd name="connsiteY1396" fmla="*/ 374428 h 647700"/>
              <a:gd name="connsiteX1397" fmla="*/ 1648814 w 2000250"/>
              <a:gd name="connsiteY1397" fmla="*/ 375190 h 647700"/>
              <a:gd name="connsiteX1398" fmla="*/ 1646623 w 2000250"/>
              <a:gd name="connsiteY1398" fmla="*/ 374047 h 647700"/>
              <a:gd name="connsiteX1399" fmla="*/ 1642432 w 2000250"/>
              <a:gd name="connsiteY1399" fmla="*/ 373189 h 647700"/>
              <a:gd name="connsiteX1400" fmla="*/ 1639860 w 2000250"/>
              <a:gd name="connsiteY1400" fmla="*/ 369284 h 647700"/>
              <a:gd name="connsiteX1401" fmla="*/ 1643766 w 2000250"/>
              <a:gd name="connsiteY1401" fmla="*/ 367379 h 647700"/>
              <a:gd name="connsiteX1402" fmla="*/ 1647957 w 2000250"/>
              <a:gd name="connsiteY1402" fmla="*/ 368237 h 647700"/>
              <a:gd name="connsiteX1403" fmla="*/ 1649766 w 2000250"/>
              <a:gd name="connsiteY1403" fmla="*/ 366617 h 647700"/>
              <a:gd name="connsiteX1404" fmla="*/ 1658053 w 2000250"/>
              <a:gd name="connsiteY1404" fmla="*/ 366998 h 647700"/>
              <a:gd name="connsiteX1405" fmla="*/ 1706916 w 2000250"/>
              <a:gd name="connsiteY1405" fmla="*/ 362236 h 647700"/>
              <a:gd name="connsiteX1406" fmla="*/ 1711012 w 2000250"/>
              <a:gd name="connsiteY1406" fmla="*/ 361760 h 647700"/>
              <a:gd name="connsiteX1407" fmla="*/ 1733491 w 2000250"/>
              <a:gd name="connsiteY1407" fmla="*/ 360331 h 647700"/>
              <a:gd name="connsiteX1408" fmla="*/ 1739587 w 2000250"/>
              <a:gd name="connsiteY1408" fmla="*/ 359569 h 647700"/>
              <a:gd name="connsiteX1409" fmla="*/ 1749874 w 2000250"/>
              <a:gd name="connsiteY1409" fmla="*/ 359664 h 647700"/>
              <a:gd name="connsiteX1410" fmla="*/ 1757970 w 2000250"/>
              <a:gd name="connsiteY1410" fmla="*/ 358616 h 647700"/>
              <a:gd name="connsiteX1411" fmla="*/ 1778259 w 2000250"/>
              <a:gd name="connsiteY1411" fmla="*/ 356045 h 647700"/>
              <a:gd name="connsiteX1412" fmla="*/ 1859888 w 2000250"/>
              <a:gd name="connsiteY1412" fmla="*/ 349949 h 647700"/>
              <a:gd name="connsiteX1413" fmla="*/ 1888463 w 2000250"/>
              <a:gd name="connsiteY1413" fmla="*/ 347758 h 647700"/>
              <a:gd name="connsiteX1414" fmla="*/ 1906846 w 2000250"/>
              <a:gd name="connsiteY1414" fmla="*/ 346805 h 647700"/>
              <a:gd name="connsiteX1415" fmla="*/ 1914942 w 2000250"/>
              <a:gd name="connsiteY1415" fmla="*/ 345758 h 647700"/>
              <a:gd name="connsiteX1416" fmla="*/ 1915133 w 2000250"/>
              <a:gd name="connsiteY1416" fmla="*/ 347186 h 647700"/>
              <a:gd name="connsiteX1417" fmla="*/ 1927992 w 2000250"/>
              <a:gd name="connsiteY1417" fmla="*/ 349853 h 647700"/>
              <a:gd name="connsiteX1418" fmla="*/ 647641 w 2000250"/>
              <a:gd name="connsiteY1418" fmla="*/ 490442 h 647700"/>
              <a:gd name="connsiteX1419" fmla="*/ 651737 w 2000250"/>
              <a:gd name="connsiteY1419" fmla="*/ 489966 h 647700"/>
              <a:gd name="connsiteX1420" fmla="*/ 647641 w 2000250"/>
              <a:gd name="connsiteY1420" fmla="*/ 490442 h 647700"/>
              <a:gd name="connsiteX1421" fmla="*/ 657928 w 2000250"/>
              <a:gd name="connsiteY1421" fmla="*/ 490728 h 647700"/>
              <a:gd name="connsiteX1422" fmla="*/ 665929 w 2000250"/>
              <a:gd name="connsiteY1422" fmla="*/ 488442 h 647700"/>
              <a:gd name="connsiteX1423" fmla="*/ 657928 w 2000250"/>
              <a:gd name="connsiteY1423" fmla="*/ 490728 h 647700"/>
              <a:gd name="connsiteX1424" fmla="*/ 1597474 w 2000250"/>
              <a:gd name="connsiteY1424" fmla="*/ 376142 h 647700"/>
              <a:gd name="connsiteX1425" fmla="*/ 1605380 w 2000250"/>
              <a:gd name="connsiteY1425" fmla="*/ 373761 h 647700"/>
              <a:gd name="connsiteX1426" fmla="*/ 1597474 w 2000250"/>
              <a:gd name="connsiteY1426" fmla="*/ 376142 h 647700"/>
              <a:gd name="connsiteX1427" fmla="*/ 776038 w 2000250"/>
              <a:gd name="connsiteY1427" fmla="*/ 480155 h 647700"/>
              <a:gd name="connsiteX1428" fmla="*/ 766132 w 2000250"/>
              <a:gd name="connsiteY1428" fmla="*/ 484156 h 647700"/>
              <a:gd name="connsiteX1429" fmla="*/ 759941 w 2000250"/>
              <a:gd name="connsiteY1429" fmla="*/ 483489 h 647700"/>
              <a:gd name="connsiteX1430" fmla="*/ 776038 w 2000250"/>
              <a:gd name="connsiteY1430" fmla="*/ 480155 h 647700"/>
              <a:gd name="connsiteX1431" fmla="*/ 1571757 w 2000250"/>
              <a:gd name="connsiteY1431" fmla="*/ 385096 h 647700"/>
              <a:gd name="connsiteX1432" fmla="*/ 1572423 w 2000250"/>
              <a:gd name="connsiteY1432" fmla="*/ 390715 h 647700"/>
              <a:gd name="connsiteX1433" fmla="*/ 1571757 w 2000250"/>
              <a:gd name="connsiteY1433" fmla="*/ 385096 h 647700"/>
              <a:gd name="connsiteX1434" fmla="*/ 670977 w 2000250"/>
              <a:gd name="connsiteY1434" fmla="*/ 499110 h 647700"/>
              <a:gd name="connsiteX1435" fmla="*/ 697362 w 2000250"/>
              <a:gd name="connsiteY1435" fmla="*/ 496062 h 647700"/>
              <a:gd name="connsiteX1436" fmla="*/ 670977 w 2000250"/>
              <a:gd name="connsiteY1436" fmla="*/ 499110 h 647700"/>
              <a:gd name="connsiteX1437" fmla="*/ 839665 w 2000250"/>
              <a:gd name="connsiteY1437" fmla="*/ 479965 h 647700"/>
              <a:gd name="connsiteX1438" fmla="*/ 847952 w 2000250"/>
              <a:gd name="connsiteY1438" fmla="*/ 480441 h 647700"/>
              <a:gd name="connsiteX1439" fmla="*/ 839665 w 2000250"/>
              <a:gd name="connsiteY1439" fmla="*/ 479965 h 647700"/>
              <a:gd name="connsiteX1440" fmla="*/ 1667959 w 2000250"/>
              <a:gd name="connsiteY1440" fmla="*/ 379952 h 647700"/>
              <a:gd name="connsiteX1441" fmla="*/ 1678246 w 2000250"/>
              <a:gd name="connsiteY1441" fmla="*/ 380048 h 647700"/>
              <a:gd name="connsiteX1442" fmla="*/ 1667959 w 2000250"/>
              <a:gd name="connsiteY1442" fmla="*/ 379952 h 647700"/>
              <a:gd name="connsiteX1443" fmla="*/ 1688343 w 2000250"/>
              <a:gd name="connsiteY1443" fmla="*/ 378809 h 647700"/>
              <a:gd name="connsiteX1444" fmla="*/ 1753589 w 2000250"/>
              <a:gd name="connsiteY1444" fmla="*/ 373380 h 647700"/>
              <a:gd name="connsiteX1445" fmla="*/ 1743588 w 2000250"/>
              <a:gd name="connsiteY1445" fmla="*/ 376047 h 647700"/>
              <a:gd name="connsiteX1446" fmla="*/ 1723109 w 2000250"/>
              <a:gd name="connsiteY1446" fmla="*/ 377190 h 647700"/>
              <a:gd name="connsiteX1447" fmla="*/ 1713108 w 2000250"/>
              <a:gd name="connsiteY1447" fmla="*/ 379857 h 647700"/>
              <a:gd name="connsiteX1448" fmla="*/ 1710917 w 2000250"/>
              <a:gd name="connsiteY1448" fmla="*/ 378714 h 647700"/>
              <a:gd name="connsiteX1449" fmla="*/ 1696725 w 2000250"/>
              <a:gd name="connsiteY1449" fmla="*/ 380524 h 647700"/>
              <a:gd name="connsiteX1450" fmla="*/ 1688343 w 2000250"/>
              <a:gd name="connsiteY1450" fmla="*/ 378809 h 647700"/>
              <a:gd name="connsiteX1451" fmla="*/ 1794356 w 2000250"/>
              <a:gd name="connsiteY1451" fmla="*/ 369570 h 647700"/>
              <a:gd name="connsiteX1452" fmla="*/ 1843219 w 2000250"/>
              <a:gd name="connsiteY1452" fmla="*/ 364808 h 647700"/>
              <a:gd name="connsiteX1453" fmla="*/ 1811120 w 2000250"/>
              <a:gd name="connsiteY1453" fmla="*/ 371761 h 647700"/>
              <a:gd name="connsiteX1454" fmla="*/ 1780545 w 2000250"/>
              <a:gd name="connsiteY1454" fmla="*/ 374237 h 647700"/>
              <a:gd name="connsiteX1455" fmla="*/ 1774258 w 2000250"/>
              <a:gd name="connsiteY1455" fmla="*/ 373571 h 647700"/>
              <a:gd name="connsiteX1456" fmla="*/ 1780164 w 2000250"/>
              <a:gd name="connsiteY1456" fmla="*/ 371380 h 647700"/>
              <a:gd name="connsiteX1457" fmla="*/ 1794356 w 2000250"/>
              <a:gd name="connsiteY1457" fmla="*/ 369570 h 647700"/>
              <a:gd name="connsiteX1458" fmla="*/ 1280292 w 2000250"/>
              <a:gd name="connsiteY1458" fmla="*/ 448247 h 647700"/>
              <a:gd name="connsiteX1459" fmla="*/ 1284864 w 2000250"/>
              <a:gd name="connsiteY1459" fmla="*/ 453390 h 647700"/>
              <a:gd name="connsiteX1460" fmla="*/ 1278768 w 2000250"/>
              <a:gd name="connsiteY1460" fmla="*/ 454057 h 647700"/>
              <a:gd name="connsiteX1461" fmla="*/ 1280292 w 2000250"/>
              <a:gd name="connsiteY1461" fmla="*/ 448247 h 647700"/>
              <a:gd name="connsiteX1462" fmla="*/ 1628145 w 2000250"/>
              <a:gd name="connsiteY1462" fmla="*/ 409194 h 647700"/>
              <a:gd name="connsiteX1463" fmla="*/ 1622430 w 2000250"/>
              <a:gd name="connsiteY1463" fmla="*/ 412718 h 647700"/>
              <a:gd name="connsiteX1464" fmla="*/ 1584235 w 2000250"/>
              <a:gd name="connsiteY1464" fmla="*/ 420434 h 647700"/>
              <a:gd name="connsiteX1465" fmla="*/ 1573757 w 2000250"/>
              <a:gd name="connsiteY1465" fmla="*/ 418910 h 647700"/>
              <a:gd name="connsiteX1466" fmla="*/ 1537086 w 2000250"/>
              <a:gd name="connsiteY1466" fmla="*/ 422148 h 647700"/>
              <a:gd name="connsiteX1467" fmla="*/ 1526799 w 2000250"/>
              <a:gd name="connsiteY1467" fmla="*/ 422053 h 647700"/>
              <a:gd name="connsiteX1468" fmla="*/ 1508511 w 2000250"/>
              <a:gd name="connsiteY1468" fmla="*/ 424339 h 647700"/>
              <a:gd name="connsiteX1469" fmla="*/ 1497843 w 2000250"/>
              <a:gd name="connsiteY1469" fmla="*/ 421386 h 647700"/>
              <a:gd name="connsiteX1470" fmla="*/ 1501748 w 2000250"/>
              <a:gd name="connsiteY1470" fmla="*/ 419481 h 647700"/>
              <a:gd name="connsiteX1471" fmla="*/ 1505653 w 2000250"/>
              <a:gd name="connsiteY1471" fmla="*/ 417576 h 647700"/>
              <a:gd name="connsiteX1472" fmla="*/ 1554516 w 2000250"/>
              <a:gd name="connsiteY1472" fmla="*/ 412814 h 647700"/>
              <a:gd name="connsiteX1473" fmla="*/ 1566994 w 2000250"/>
              <a:gd name="connsiteY1473" fmla="*/ 414052 h 647700"/>
              <a:gd name="connsiteX1474" fmla="*/ 1597474 w 2000250"/>
              <a:gd name="connsiteY1474" fmla="*/ 410147 h 647700"/>
              <a:gd name="connsiteX1475" fmla="*/ 1615762 w 2000250"/>
              <a:gd name="connsiteY1475" fmla="*/ 407861 h 647700"/>
              <a:gd name="connsiteX1476" fmla="*/ 1628145 w 2000250"/>
              <a:gd name="connsiteY1476" fmla="*/ 409194 h 647700"/>
              <a:gd name="connsiteX1477" fmla="*/ 1176850 w 2000250"/>
              <a:gd name="connsiteY1477" fmla="*/ 462820 h 647700"/>
              <a:gd name="connsiteX1478" fmla="*/ 1179231 w 2000250"/>
              <a:gd name="connsiteY1478" fmla="*/ 466820 h 647700"/>
              <a:gd name="connsiteX1479" fmla="*/ 1175136 w 2000250"/>
              <a:gd name="connsiteY1479" fmla="*/ 467297 h 647700"/>
              <a:gd name="connsiteX1480" fmla="*/ 1176850 w 2000250"/>
              <a:gd name="connsiteY1480" fmla="*/ 462820 h 647700"/>
              <a:gd name="connsiteX1481" fmla="*/ 1239906 w 2000250"/>
              <a:gd name="connsiteY1481" fmla="*/ 455676 h 647700"/>
              <a:gd name="connsiteX1482" fmla="*/ 1223904 w 2000250"/>
              <a:gd name="connsiteY1482" fmla="*/ 460343 h 647700"/>
              <a:gd name="connsiteX1483" fmla="*/ 1239906 w 2000250"/>
              <a:gd name="connsiteY1483" fmla="*/ 455676 h 647700"/>
              <a:gd name="connsiteX1484" fmla="*/ 1069408 w 2000250"/>
              <a:gd name="connsiteY1484" fmla="*/ 477869 h 647700"/>
              <a:gd name="connsiteX1485" fmla="*/ 1073980 w 2000250"/>
              <a:gd name="connsiteY1485" fmla="*/ 483013 h 647700"/>
              <a:gd name="connsiteX1486" fmla="*/ 1067884 w 2000250"/>
              <a:gd name="connsiteY1486" fmla="*/ 483680 h 647700"/>
              <a:gd name="connsiteX1487" fmla="*/ 1069408 w 2000250"/>
              <a:gd name="connsiteY1487" fmla="*/ 477869 h 647700"/>
              <a:gd name="connsiteX1488" fmla="*/ 1013020 w 2000250"/>
              <a:gd name="connsiteY1488" fmla="*/ 489966 h 647700"/>
              <a:gd name="connsiteX1489" fmla="*/ 996637 w 2000250"/>
              <a:gd name="connsiteY1489" fmla="*/ 490442 h 647700"/>
              <a:gd name="connsiteX1490" fmla="*/ 1004543 w 2000250"/>
              <a:gd name="connsiteY1490" fmla="*/ 486728 h 647700"/>
              <a:gd name="connsiteX1491" fmla="*/ 1004638 w 2000250"/>
              <a:gd name="connsiteY1491" fmla="*/ 488156 h 647700"/>
              <a:gd name="connsiteX1492" fmla="*/ 1013020 w 2000250"/>
              <a:gd name="connsiteY1492" fmla="*/ 489966 h 647700"/>
              <a:gd name="connsiteX1493" fmla="*/ 1020831 w 2000250"/>
              <a:gd name="connsiteY1493" fmla="*/ 484823 h 647700"/>
              <a:gd name="connsiteX1494" fmla="*/ 1024926 w 2000250"/>
              <a:gd name="connsiteY1494" fmla="*/ 484346 h 647700"/>
              <a:gd name="connsiteX1495" fmla="*/ 1025212 w 2000250"/>
              <a:gd name="connsiteY1495" fmla="*/ 487109 h 647700"/>
              <a:gd name="connsiteX1496" fmla="*/ 1021116 w 2000250"/>
              <a:gd name="connsiteY1496" fmla="*/ 487585 h 647700"/>
              <a:gd name="connsiteX1497" fmla="*/ 1020831 w 2000250"/>
              <a:gd name="connsiteY1497" fmla="*/ 484823 h 647700"/>
              <a:gd name="connsiteX1498" fmla="*/ 935677 w 2000250"/>
              <a:gd name="connsiteY1498" fmla="*/ 497396 h 647700"/>
              <a:gd name="connsiteX1499" fmla="*/ 915579 w 2000250"/>
              <a:gd name="connsiteY1499" fmla="*/ 502539 h 647700"/>
              <a:gd name="connsiteX1500" fmla="*/ 909483 w 2000250"/>
              <a:gd name="connsiteY1500" fmla="*/ 503206 h 647700"/>
              <a:gd name="connsiteX1501" fmla="*/ 905292 w 2000250"/>
              <a:gd name="connsiteY1501" fmla="*/ 502253 h 647700"/>
              <a:gd name="connsiteX1502" fmla="*/ 903387 w 2000250"/>
              <a:gd name="connsiteY1502" fmla="*/ 503873 h 647700"/>
              <a:gd name="connsiteX1503" fmla="*/ 895291 w 2000250"/>
              <a:gd name="connsiteY1503" fmla="*/ 504825 h 647700"/>
              <a:gd name="connsiteX1504" fmla="*/ 891005 w 2000250"/>
              <a:gd name="connsiteY1504" fmla="*/ 502444 h 647700"/>
              <a:gd name="connsiteX1505" fmla="*/ 895101 w 2000250"/>
              <a:gd name="connsiteY1505" fmla="*/ 501968 h 647700"/>
              <a:gd name="connsiteX1506" fmla="*/ 921390 w 2000250"/>
              <a:gd name="connsiteY1506" fmla="*/ 497586 h 647700"/>
              <a:gd name="connsiteX1507" fmla="*/ 929676 w 2000250"/>
              <a:gd name="connsiteY1507" fmla="*/ 498062 h 647700"/>
              <a:gd name="connsiteX1508" fmla="*/ 933582 w 2000250"/>
              <a:gd name="connsiteY1508" fmla="*/ 496157 h 647700"/>
              <a:gd name="connsiteX1509" fmla="*/ 935677 w 2000250"/>
              <a:gd name="connsiteY1509" fmla="*/ 497396 h 647700"/>
              <a:gd name="connsiteX1510" fmla="*/ 1658720 w 2000250"/>
              <a:gd name="connsiteY1510" fmla="*/ 406718 h 647700"/>
              <a:gd name="connsiteX1511" fmla="*/ 1671198 w 2000250"/>
              <a:gd name="connsiteY1511" fmla="*/ 407956 h 647700"/>
              <a:gd name="connsiteX1512" fmla="*/ 1658720 w 2000250"/>
              <a:gd name="connsiteY1512" fmla="*/ 406718 h 647700"/>
              <a:gd name="connsiteX1513" fmla="*/ 1904941 w 2000250"/>
              <a:gd name="connsiteY1513" fmla="*/ 381095 h 647700"/>
              <a:gd name="connsiteX1514" fmla="*/ 1894940 w 2000250"/>
              <a:gd name="connsiteY1514" fmla="*/ 383762 h 647700"/>
              <a:gd name="connsiteX1515" fmla="*/ 1895131 w 2000250"/>
              <a:gd name="connsiteY1515" fmla="*/ 385191 h 647700"/>
              <a:gd name="connsiteX1516" fmla="*/ 1866746 w 2000250"/>
              <a:gd name="connsiteY1516" fmla="*/ 388811 h 647700"/>
              <a:gd name="connsiteX1517" fmla="*/ 1805691 w 2000250"/>
              <a:gd name="connsiteY1517" fmla="*/ 395097 h 647700"/>
              <a:gd name="connsiteX1518" fmla="*/ 1791308 w 2000250"/>
              <a:gd name="connsiteY1518" fmla="*/ 395478 h 647700"/>
              <a:gd name="connsiteX1519" fmla="*/ 1777306 w 2000250"/>
              <a:gd name="connsiteY1519" fmla="*/ 398717 h 647700"/>
              <a:gd name="connsiteX1520" fmla="*/ 1744635 w 2000250"/>
              <a:gd name="connsiteY1520" fmla="*/ 401479 h 647700"/>
              <a:gd name="connsiteX1521" fmla="*/ 1740730 w 2000250"/>
              <a:gd name="connsiteY1521" fmla="*/ 403384 h 647700"/>
              <a:gd name="connsiteX1522" fmla="*/ 1738539 w 2000250"/>
              <a:gd name="connsiteY1522" fmla="*/ 402241 h 647700"/>
              <a:gd name="connsiteX1523" fmla="*/ 1734158 w 2000250"/>
              <a:gd name="connsiteY1523" fmla="*/ 399955 h 647700"/>
              <a:gd name="connsiteX1524" fmla="*/ 1766638 w 2000250"/>
              <a:gd name="connsiteY1524" fmla="*/ 395859 h 647700"/>
              <a:gd name="connsiteX1525" fmla="*/ 1805214 w 2000250"/>
              <a:gd name="connsiteY1525" fmla="*/ 391001 h 647700"/>
              <a:gd name="connsiteX1526" fmla="*/ 1807024 w 2000250"/>
              <a:gd name="connsiteY1526" fmla="*/ 389382 h 647700"/>
              <a:gd name="connsiteX1527" fmla="*/ 1815311 w 2000250"/>
              <a:gd name="connsiteY1527" fmla="*/ 389763 h 647700"/>
              <a:gd name="connsiteX1528" fmla="*/ 1835409 w 2000250"/>
              <a:gd name="connsiteY1528" fmla="*/ 385763 h 647700"/>
              <a:gd name="connsiteX1529" fmla="*/ 1851601 w 2000250"/>
              <a:gd name="connsiteY1529" fmla="*/ 383667 h 647700"/>
              <a:gd name="connsiteX1530" fmla="*/ 1853792 w 2000250"/>
              <a:gd name="connsiteY1530" fmla="*/ 384810 h 647700"/>
              <a:gd name="connsiteX1531" fmla="*/ 1855697 w 2000250"/>
              <a:gd name="connsiteY1531" fmla="*/ 383191 h 647700"/>
              <a:gd name="connsiteX1532" fmla="*/ 1874080 w 2000250"/>
              <a:gd name="connsiteY1532" fmla="*/ 382238 h 647700"/>
              <a:gd name="connsiteX1533" fmla="*/ 1884272 w 2000250"/>
              <a:gd name="connsiteY1533" fmla="*/ 380905 h 647700"/>
              <a:gd name="connsiteX1534" fmla="*/ 1904941 w 2000250"/>
              <a:gd name="connsiteY1534" fmla="*/ 381095 h 647700"/>
              <a:gd name="connsiteX1535" fmla="*/ 823473 w 2000250"/>
              <a:gd name="connsiteY1535" fmla="*/ 527209 h 647700"/>
              <a:gd name="connsiteX1536" fmla="*/ 803375 w 2000250"/>
              <a:gd name="connsiteY1536" fmla="*/ 532352 h 647700"/>
              <a:gd name="connsiteX1537" fmla="*/ 813281 w 2000250"/>
              <a:gd name="connsiteY1537" fmla="*/ 528352 h 647700"/>
              <a:gd name="connsiteX1538" fmla="*/ 813186 w 2000250"/>
              <a:gd name="connsiteY1538" fmla="*/ 526923 h 647700"/>
              <a:gd name="connsiteX1539" fmla="*/ 823473 w 2000250"/>
              <a:gd name="connsiteY1539" fmla="*/ 527209 h 647700"/>
              <a:gd name="connsiteX1540" fmla="*/ 1904465 w 2000250"/>
              <a:gd name="connsiteY1540" fmla="*/ 44101 h 647700"/>
              <a:gd name="connsiteX1541" fmla="*/ 1910085 w 2000250"/>
              <a:gd name="connsiteY1541" fmla="*/ 37814 h 647700"/>
              <a:gd name="connsiteX1542" fmla="*/ 1893797 w 2000250"/>
              <a:gd name="connsiteY1542" fmla="*/ 39624 h 647700"/>
              <a:gd name="connsiteX1543" fmla="*/ 1888082 w 2000250"/>
              <a:gd name="connsiteY1543" fmla="*/ 44482 h 647700"/>
              <a:gd name="connsiteX1544" fmla="*/ 1894273 w 2000250"/>
              <a:gd name="connsiteY1544" fmla="*/ 45149 h 647700"/>
              <a:gd name="connsiteX1545" fmla="*/ 1904274 w 2000250"/>
              <a:gd name="connsiteY1545" fmla="*/ 42577 h 647700"/>
              <a:gd name="connsiteX1546" fmla="*/ 1904465 w 2000250"/>
              <a:gd name="connsiteY1546" fmla="*/ 44101 h 647700"/>
              <a:gd name="connsiteX1547" fmla="*/ 479049 w 2000250"/>
              <a:gd name="connsiteY1547" fmla="*/ 560927 h 647700"/>
              <a:gd name="connsiteX1548" fmla="*/ 466666 w 2000250"/>
              <a:gd name="connsiteY1548" fmla="*/ 563880 h 647700"/>
              <a:gd name="connsiteX1549" fmla="*/ 479049 w 2000250"/>
              <a:gd name="connsiteY1549" fmla="*/ 560927 h 647700"/>
              <a:gd name="connsiteX1550" fmla="*/ 481716 w 2000250"/>
              <a:gd name="connsiteY1550" fmla="*/ 561975 h 647700"/>
              <a:gd name="connsiteX1551" fmla="*/ 484573 w 2000250"/>
              <a:gd name="connsiteY1551" fmla="*/ 564452 h 647700"/>
              <a:gd name="connsiteX1552" fmla="*/ 489240 w 2000250"/>
              <a:gd name="connsiteY1552" fmla="*/ 561023 h 647700"/>
              <a:gd name="connsiteX1553" fmla="*/ 481716 w 2000250"/>
              <a:gd name="connsiteY1553" fmla="*/ 561975 h 647700"/>
              <a:gd name="connsiteX1554" fmla="*/ 444473 w 2000250"/>
              <a:gd name="connsiteY1554" fmla="*/ 569595 h 647700"/>
              <a:gd name="connsiteX1555" fmla="*/ 451331 w 2000250"/>
              <a:gd name="connsiteY1555" fmla="*/ 563023 h 647700"/>
              <a:gd name="connsiteX1556" fmla="*/ 431233 w 2000250"/>
              <a:gd name="connsiteY1556" fmla="*/ 565595 h 647700"/>
              <a:gd name="connsiteX1557" fmla="*/ 424185 w 2000250"/>
              <a:gd name="connsiteY1557" fmla="*/ 570738 h 647700"/>
              <a:gd name="connsiteX1558" fmla="*/ 431900 w 2000250"/>
              <a:gd name="connsiteY1558" fmla="*/ 571214 h 647700"/>
              <a:gd name="connsiteX1559" fmla="*/ 444282 w 2000250"/>
              <a:gd name="connsiteY1559" fmla="*/ 568166 h 647700"/>
              <a:gd name="connsiteX1560" fmla="*/ 444473 w 2000250"/>
              <a:gd name="connsiteY1560" fmla="*/ 569595 h 647700"/>
              <a:gd name="connsiteX1561" fmla="*/ 1967616 w 2000250"/>
              <a:gd name="connsiteY1561" fmla="*/ 38386 h 647700"/>
              <a:gd name="connsiteX1562" fmla="*/ 1971331 w 2000250"/>
              <a:gd name="connsiteY1562" fmla="*/ 33719 h 647700"/>
              <a:gd name="connsiteX1563" fmla="*/ 1965330 w 2000250"/>
              <a:gd name="connsiteY1563" fmla="*/ 35814 h 647700"/>
              <a:gd name="connsiteX1564" fmla="*/ 1967616 w 2000250"/>
              <a:gd name="connsiteY1564" fmla="*/ 38386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Lst>
            <a:rect l="l" t="t" r="r" b="b"/>
            <a:pathLst>
              <a:path w="2000250" h="647700">
                <a:moveTo>
                  <a:pt x="1468125" y="32861"/>
                </a:moveTo>
                <a:cubicBezTo>
                  <a:pt x="1481745" y="30290"/>
                  <a:pt x="1489461" y="32671"/>
                  <a:pt x="1502796" y="30290"/>
                </a:cubicBezTo>
                <a:cubicBezTo>
                  <a:pt x="1502700" y="32099"/>
                  <a:pt x="1499176" y="31718"/>
                  <a:pt x="1496795" y="32385"/>
                </a:cubicBezTo>
                <a:cubicBezTo>
                  <a:pt x="1492794" y="33528"/>
                  <a:pt x="1468887" y="40672"/>
                  <a:pt x="1468125" y="32861"/>
                </a:cubicBezTo>
                <a:close/>
                <a:moveTo>
                  <a:pt x="1249050" y="62008"/>
                </a:moveTo>
                <a:cubicBezTo>
                  <a:pt x="1247049" y="62198"/>
                  <a:pt x="1244954" y="62484"/>
                  <a:pt x="1242954" y="62675"/>
                </a:cubicBezTo>
                <a:cubicBezTo>
                  <a:pt x="1240572" y="63151"/>
                  <a:pt x="1237143" y="63056"/>
                  <a:pt x="1236953" y="64770"/>
                </a:cubicBezTo>
                <a:cubicBezTo>
                  <a:pt x="1240477" y="63532"/>
                  <a:pt x="1249145" y="65151"/>
                  <a:pt x="1249050" y="62008"/>
                </a:cubicBezTo>
                <a:close/>
                <a:moveTo>
                  <a:pt x="1087029" y="86106"/>
                </a:moveTo>
                <a:cubicBezTo>
                  <a:pt x="1090173" y="85630"/>
                  <a:pt x="1094078" y="85535"/>
                  <a:pt x="1092840" y="82582"/>
                </a:cubicBezTo>
                <a:cubicBezTo>
                  <a:pt x="1091506" y="82772"/>
                  <a:pt x="1090173" y="82867"/>
                  <a:pt x="1088744" y="83058"/>
                </a:cubicBezTo>
                <a:cubicBezTo>
                  <a:pt x="1088934" y="84487"/>
                  <a:pt x="1087315" y="84963"/>
                  <a:pt x="1087029" y="86106"/>
                </a:cubicBezTo>
                <a:close/>
                <a:moveTo>
                  <a:pt x="1129416" y="78486"/>
                </a:moveTo>
                <a:cubicBezTo>
                  <a:pt x="1119414" y="80486"/>
                  <a:pt x="1103412" y="79629"/>
                  <a:pt x="1099031" y="83344"/>
                </a:cubicBezTo>
                <a:cubicBezTo>
                  <a:pt x="1105317" y="84296"/>
                  <a:pt x="1126939" y="83820"/>
                  <a:pt x="1129416" y="78486"/>
                </a:cubicBezTo>
                <a:close/>
                <a:moveTo>
                  <a:pt x="1153990" y="77057"/>
                </a:moveTo>
                <a:cubicBezTo>
                  <a:pt x="1161420" y="76105"/>
                  <a:pt x="1168373" y="76676"/>
                  <a:pt x="1172183" y="73533"/>
                </a:cubicBezTo>
                <a:cubicBezTo>
                  <a:pt x="1161991" y="74676"/>
                  <a:pt x="1151895" y="75819"/>
                  <a:pt x="1141703" y="76962"/>
                </a:cubicBezTo>
                <a:cubicBezTo>
                  <a:pt x="1140369" y="77153"/>
                  <a:pt x="1139036" y="77248"/>
                  <a:pt x="1137607" y="77438"/>
                </a:cubicBezTo>
                <a:cubicBezTo>
                  <a:pt x="1136083" y="77915"/>
                  <a:pt x="1133607" y="77915"/>
                  <a:pt x="1133702" y="79343"/>
                </a:cubicBezTo>
                <a:cubicBezTo>
                  <a:pt x="1139703" y="78677"/>
                  <a:pt x="1147418" y="77915"/>
                  <a:pt x="1153990" y="77057"/>
                </a:cubicBezTo>
                <a:close/>
                <a:moveTo>
                  <a:pt x="1824550" y="762"/>
                </a:moveTo>
                <a:cubicBezTo>
                  <a:pt x="1799595" y="2572"/>
                  <a:pt x="1774258" y="8192"/>
                  <a:pt x="1749398" y="9335"/>
                </a:cubicBezTo>
                <a:cubicBezTo>
                  <a:pt x="1745683" y="9525"/>
                  <a:pt x="1744731" y="8477"/>
                  <a:pt x="1741111" y="8858"/>
                </a:cubicBezTo>
                <a:cubicBezTo>
                  <a:pt x="1738539" y="9144"/>
                  <a:pt x="1737111" y="10573"/>
                  <a:pt x="1733110" y="11144"/>
                </a:cubicBezTo>
                <a:cubicBezTo>
                  <a:pt x="1730253" y="11621"/>
                  <a:pt x="1728633" y="10287"/>
                  <a:pt x="1726919" y="10478"/>
                </a:cubicBezTo>
                <a:cubicBezTo>
                  <a:pt x="1724252" y="10763"/>
                  <a:pt x="1724347" y="12383"/>
                  <a:pt x="1720918" y="12573"/>
                </a:cubicBezTo>
                <a:cubicBezTo>
                  <a:pt x="1717965" y="12764"/>
                  <a:pt x="1717013" y="11716"/>
                  <a:pt x="1712631" y="12097"/>
                </a:cubicBezTo>
                <a:cubicBezTo>
                  <a:pt x="1708726" y="12478"/>
                  <a:pt x="1708250" y="14002"/>
                  <a:pt x="1704631" y="14383"/>
                </a:cubicBezTo>
                <a:cubicBezTo>
                  <a:pt x="1705202" y="14288"/>
                  <a:pt x="1703297" y="13240"/>
                  <a:pt x="1702440" y="13240"/>
                </a:cubicBezTo>
                <a:cubicBezTo>
                  <a:pt x="1700535" y="13145"/>
                  <a:pt x="1696153" y="13621"/>
                  <a:pt x="1694343" y="14192"/>
                </a:cubicBezTo>
                <a:cubicBezTo>
                  <a:pt x="1688914" y="15812"/>
                  <a:pt x="1692438" y="14478"/>
                  <a:pt x="1686247" y="15145"/>
                </a:cubicBezTo>
                <a:cubicBezTo>
                  <a:pt x="1679865" y="15812"/>
                  <a:pt x="1674341" y="16574"/>
                  <a:pt x="1667959" y="17240"/>
                </a:cubicBezTo>
                <a:cubicBezTo>
                  <a:pt x="1650814" y="19050"/>
                  <a:pt x="1633479" y="22098"/>
                  <a:pt x="1623382" y="23717"/>
                </a:cubicBezTo>
                <a:cubicBezTo>
                  <a:pt x="1607952" y="26194"/>
                  <a:pt x="1595855" y="27527"/>
                  <a:pt x="1586806" y="27908"/>
                </a:cubicBezTo>
                <a:cubicBezTo>
                  <a:pt x="1581758" y="28099"/>
                  <a:pt x="1575567" y="29528"/>
                  <a:pt x="1570518" y="29718"/>
                </a:cubicBezTo>
                <a:cubicBezTo>
                  <a:pt x="1564518" y="30004"/>
                  <a:pt x="1562803" y="28289"/>
                  <a:pt x="1560327" y="30861"/>
                </a:cubicBezTo>
                <a:cubicBezTo>
                  <a:pt x="1560041" y="31242"/>
                  <a:pt x="1556898" y="31147"/>
                  <a:pt x="1556231" y="31337"/>
                </a:cubicBezTo>
                <a:cubicBezTo>
                  <a:pt x="1539562" y="34957"/>
                  <a:pt x="1514797" y="35528"/>
                  <a:pt x="1501367" y="37624"/>
                </a:cubicBezTo>
                <a:cubicBezTo>
                  <a:pt x="1499843" y="37814"/>
                  <a:pt x="1499557" y="39243"/>
                  <a:pt x="1499462" y="39243"/>
                </a:cubicBezTo>
                <a:cubicBezTo>
                  <a:pt x="1497843" y="39624"/>
                  <a:pt x="1495271" y="38291"/>
                  <a:pt x="1495271" y="38291"/>
                </a:cubicBezTo>
                <a:cubicBezTo>
                  <a:pt x="1490604" y="39148"/>
                  <a:pt x="1489175" y="40386"/>
                  <a:pt x="1485270" y="40862"/>
                </a:cubicBezTo>
                <a:cubicBezTo>
                  <a:pt x="1481460" y="41339"/>
                  <a:pt x="1480698" y="40100"/>
                  <a:pt x="1476983" y="40386"/>
                </a:cubicBezTo>
                <a:cubicBezTo>
                  <a:pt x="1474125" y="40577"/>
                  <a:pt x="1472697" y="42291"/>
                  <a:pt x="1470982" y="42482"/>
                </a:cubicBezTo>
                <a:cubicBezTo>
                  <a:pt x="1468315" y="42767"/>
                  <a:pt x="1468125" y="41243"/>
                  <a:pt x="1464791" y="41815"/>
                </a:cubicBezTo>
                <a:cubicBezTo>
                  <a:pt x="1465077" y="41720"/>
                  <a:pt x="1463838" y="43148"/>
                  <a:pt x="1462886" y="43434"/>
                </a:cubicBezTo>
                <a:cubicBezTo>
                  <a:pt x="1461648" y="43815"/>
                  <a:pt x="1460124" y="43720"/>
                  <a:pt x="1458790" y="43910"/>
                </a:cubicBezTo>
                <a:cubicBezTo>
                  <a:pt x="1445646" y="46101"/>
                  <a:pt x="1439740" y="46768"/>
                  <a:pt x="1430310" y="47149"/>
                </a:cubicBezTo>
                <a:cubicBezTo>
                  <a:pt x="1426119" y="47339"/>
                  <a:pt x="1421738" y="48006"/>
                  <a:pt x="1418118" y="48578"/>
                </a:cubicBezTo>
                <a:cubicBezTo>
                  <a:pt x="1408022" y="50006"/>
                  <a:pt x="1406879" y="50673"/>
                  <a:pt x="1401831" y="50387"/>
                </a:cubicBezTo>
                <a:cubicBezTo>
                  <a:pt x="1394211" y="50006"/>
                  <a:pt x="1383828" y="51911"/>
                  <a:pt x="1377447" y="53150"/>
                </a:cubicBezTo>
                <a:cubicBezTo>
                  <a:pt x="1373827" y="53912"/>
                  <a:pt x="1372970" y="55055"/>
                  <a:pt x="1369446" y="55436"/>
                </a:cubicBezTo>
                <a:cubicBezTo>
                  <a:pt x="1366779" y="55721"/>
                  <a:pt x="1366588" y="54197"/>
                  <a:pt x="1363254" y="54769"/>
                </a:cubicBezTo>
                <a:cubicBezTo>
                  <a:pt x="1360587" y="55150"/>
                  <a:pt x="1360683" y="56674"/>
                  <a:pt x="1357254" y="56864"/>
                </a:cubicBezTo>
                <a:cubicBezTo>
                  <a:pt x="1357539" y="56864"/>
                  <a:pt x="1356111" y="55721"/>
                  <a:pt x="1355063" y="55721"/>
                </a:cubicBezTo>
                <a:cubicBezTo>
                  <a:pt x="1353825" y="55626"/>
                  <a:pt x="1352206" y="56102"/>
                  <a:pt x="1350967" y="56198"/>
                </a:cubicBezTo>
                <a:cubicBezTo>
                  <a:pt x="1334394" y="57722"/>
                  <a:pt x="1316296" y="58769"/>
                  <a:pt x="1300199" y="62008"/>
                </a:cubicBezTo>
                <a:cubicBezTo>
                  <a:pt x="1297532" y="62484"/>
                  <a:pt x="1297532" y="63627"/>
                  <a:pt x="1294198" y="64103"/>
                </a:cubicBezTo>
                <a:cubicBezTo>
                  <a:pt x="1282959" y="65723"/>
                  <a:pt x="1271052" y="66199"/>
                  <a:pt x="1259622" y="68009"/>
                </a:cubicBezTo>
                <a:cubicBezTo>
                  <a:pt x="1255812" y="68580"/>
                  <a:pt x="1255241" y="69723"/>
                  <a:pt x="1251621" y="70295"/>
                </a:cubicBezTo>
                <a:cubicBezTo>
                  <a:pt x="1244382" y="71628"/>
                  <a:pt x="1236477" y="70580"/>
                  <a:pt x="1231524" y="75438"/>
                </a:cubicBezTo>
                <a:cubicBezTo>
                  <a:pt x="1230857" y="80391"/>
                  <a:pt x="1244763" y="76200"/>
                  <a:pt x="1238286" y="81725"/>
                </a:cubicBezTo>
                <a:cubicBezTo>
                  <a:pt x="1244668" y="82106"/>
                  <a:pt x="1240287" y="76581"/>
                  <a:pt x="1248192" y="77724"/>
                </a:cubicBezTo>
                <a:cubicBezTo>
                  <a:pt x="1253527" y="76676"/>
                  <a:pt x="1250288" y="82963"/>
                  <a:pt x="1256670" y="80963"/>
                </a:cubicBezTo>
                <a:cubicBezTo>
                  <a:pt x="1262194" y="78200"/>
                  <a:pt x="1269052" y="76105"/>
                  <a:pt x="1278768" y="75629"/>
                </a:cubicBezTo>
                <a:cubicBezTo>
                  <a:pt x="1284197" y="75438"/>
                  <a:pt x="1272862" y="70771"/>
                  <a:pt x="1282482" y="70961"/>
                </a:cubicBezTo>
                <a:cubicBezTo>
                  <a:pt x="1288960" y="70771"/>
                  <a:pt x="1284387" y="74390"/>
                  <a:pt x="1284864" y="74962"/>
                </a:cubicBezTo>
                <a:cubicBezTo>
                  <a:pt x="1285435" y="75629"/>
                  <a:pt x="1289721" y="74105"/>
                  <a:pt x="1289055" y="75914"/>
                </a:cubicBezTo>
                <a:cubicBezTo>
                  <a:pt x="1291341" y="75533"/>
                  <a:pt x="1292198" y="76105"/>
                  <a:pt x="1293246" y="76867"/>
                </a:cubicBezTo>
                <a:cubicBezTo>
                  <a:pt x="1294293" y="77629"/>
                  <a:pt x="1295817" y="75152"/>
                  <a:pt x="1295151" y="75248"/>
                </a:cubicBezTo>
                <a:cubicBezTo>
                  <a:pt x="1303437" y="74771"/>
                  <a:pt x="1317630" y="75533"/>
                  <a:pt x="1325726" y="73152"/>
                </a:cubicBezTo>
                <a:cubicBezTo>
                  <a:pt x="1326297" y="72962"/>
                  <a:pt x="1328488" y="71438"/>
                  <a:pt x="1327631" y="71533"/>
                </a:cubicBezTo>
                <a:cubicBezTo>
                  <a:pt x="1330393" y="71152"/>
                  <a:pt x="1331536" y="72771"/>
                  <a:pt x="1335918" y="72009"/>
                </a:cubicBezTo>
                <a:cubicBezTo>
                  <a:pt x="1340680" y="71152"/>
                  <a:pt x="1343728" y="68390"/>
                  <a:pt x="1348014" y="69247"/>
                </a:cubicBezTo>
                <a:cubicBezTo>
                  <a:pt x="1348491" y="63532"/>
                  <a:pt x="1359063" y="67532"/>
                  <a:pt x="1357825" y="63913"/>
                </a:cubicBezTo>
                <a:cubicBezTo>
                  <a:pt x="1357635" y="63437"/>
                  <a:pt x="1348491" y="65437"/>
                  <a:pt x="1351443" y="61817"/>
                </a:cubicBezTo>
                <a:cubicBezTo>
                  <a:pt x="1358397" y="61436"/>
                  <a:pt x="1363350" y="62675"/>
                  <a:pt x="1371922" y="60865"/>
                </a:cubicBezTo>
                <a:cubicBezTo>
                  <a:pt x="1375923" y="60960"/>
                  <a:pt x="1374018" y="66104"/>
                  <a:pt x="1380399" y="64103"/>
                </a:cubicBezTo>
                <a:cubicBezTo>
                  <a:pt x="1386114" y="63151"/>
                  <a:pt x="1382304" y="57150"/>
                  <a:pt x="1390020" y="57341"/>
                </a:cubicBezTo>
                <a:cubicBezTo>
                  <a:pt x="1400688" y="57055"/>
                  <a:pt x="1408212" y="53626"/>
                  <a:pt x="1414404" y="54578"/>
                </a:cubicBezTo>
                <a:cubicBezTo>
                  <a:pt x="1413832" y="57912"/>
                  <a:pt x="1405736" y="59341"/>
                  <a:pt x="1410975" y="62008"/>
                </a:cubicBezTo>
                <a:cubicBezTo>
                  <a:pt x="1418404" y="59150"/>
                  <a:pt x="1429263" y="61055"/>
                  <a:pt x="1441455" y="58579"/>
                </a:cubicBezTo>
                <a:cubicBezTo>
                  <a:pt x="1442121" y="53340"/>
                  <a:pt x="1433358" y="57436"/>
                  <a:pt x="1428977" y="57150"/>
                </a:cubicBezTo>
                <a:cubicBezTo>
                  <a:pt x="1423357" y="56769"/>
                  <a:pt x="1420119" y="57150"/>
                  <a:pt x="1418404" y="54102"/>
                </a:cubicBezTo>
                <a:cubicBezTo>
                  <a:pt x="1425453" y="52578"/>
                  <a:pt x="1431453" y="50483"/>
                  <a:pt x="1440597" y="50197"/>
                </a:cubicBezTo>
                <a:cubicBezTo>
                  <a:pt x="1444598" y="50292"/>
                  <a:pt x="1442693" y="55436"/>
                  <a:pt x="1449075" y="53435"/>
                </a:cubicBezTo>
                <a:cubicBezTo>
                  <a:pt x="1453837" y="53340"/>
                  <a:pt x="1450980" y="49149"/>
                  <a:pt x="1454790" y="48578"/>
                </a:cubicBezTo>
                <a:cubicBezTo>
                  <a:pt x="1457838" y="53054"/>
                  <a:pt x="1466791" y="52387"/>
                  <a:pt x="1475649" y="51911"/>
                </a:cubicBezTo>
                <a:cubicBezTo>
                  <a:pt x="1481174" y="50483"/>
                  <a:pt x="1481745" y="46292"/>
                  <a:pt x="1487365" y="44958"/>
                </a:cubicBezTo>
                <a:cubicBezTo>
                  <a:pt x="1496700" y="42482"/>
                  <a:pt x="1502891" y="43053"/>
                  <a:pt x="1509749" y="42386"/>
                </a:cubicBezTo>
                <a:cubicBezTo>
                  <a:pt x="1516131" y="41815"/>
                  <a:pt x="1514607" y="39243"/>
                  <a:pt x="1517845" y="41434"/>
                </a:cubicBezTo>
                <a:cubicBezTo>
                  <a:pt x="1521084" y="43625"/>
                  <a:pt x="1535847" y="38005"/>
                  <a:pt x="1536038" y="37910"/>
                </a:cubicBezTo>
                <a:cubicBezTo>
                  <a:pt x="1539372" y="37529"/>
                  <a:pt x="1542991" y="38576"/>
                  <a:pt x="1546325" y="38195"/>
                </a:cubicBezTo>
                <a:cubicBezTo>
                  <a:pt x="1548420" y="38005"/>
                  <a:pt x="1548611" y="36767"/>
                  <a:pt x="1550230" y="36290"/>
                </a:cubicBezTo>
                <a:cubicBezTo>
                  <a:pt x="1556802" y="34576"/>
                  <a:pt x="1561851" y="36290"/>
                  <a:pt x="1564708" y="37433"/>
                </a:cubicBezTo>
                <a:cubicBezTo>
                  <a:pt x="1558517" y="36767"/>
                  <a:pt x="1557279" y="40672"/>
                  <a:pt x="1556802" y="41148"/>
                </a:cubicBezTo>
                <a:cubicBezTo>
                  <a:pt x="1555564" y="42482"/>
                  <a:pt x="1548325" y="41148"/>
                  <a:pt x="1550992" y="44672"/>
                </a:cubicBezTo>
                <a:cubicBezTo>
                  <a:pt x="1561756" y="41243"/>
                  <a:pt x="1586330" y="44196"/>
                  <a:pt x="1593283" y="35624"/>
                </a:cubicBezTo>
                <a:cubicBezTo>
                  <a:pt x="1583853" y="36671"/>
                  <a:pt x="1573281" y="38672"/>
                  <a:pt x="1568613" y="35624"/>
                </a:cubicBezTo>
                <a:cubicBezTo>
                  <a:pt x="1575281" y="33242"/>
                  <a:pt x="1584425" y="32861"/>
                  <a:pt x="1590807" y="31718"/>
                </a:cubicBezTo>
                <a:cubicBezTo>
                  <a:pt x="1594521" y="31052"/>
                  <a:pt x="1595283" y="29909"/>
                  <a:pt x="1598808" y="29432"/>
                </a:cubicBezTo>
                <a:cubicBezTo>
                  <a:pt x="1601475" y="29051"/>
                  <a:pt x="1602808" y="30575"/>
                  <a:pt x="1607094" y="29909"/>
                </a:cubicBezTo>
                <a:cubicBezTo>
                  <a:pt x="1610047" y="29432"/>
                  <a:pt x="1610714" y="28004"/>
                  <a:pt x="1615095" y="27623"/>
                </a:cubicBezTo>
                <a:cubicBezTo>
                  <a:pt x="1617572" y="27337"/>
                  <a:pt x="1619382" y="28289"/>
                  <a:pt x="1623382" y="28099"/>
                </a:cubicBezTo>
                <a:cubicBezTo>
                  <a:pt x="1630145" y="27813"/>
                  <a:pt x="1637765" y="26670"/>
                  <a:pt x="1645766" y="25527"/>
                </a:cubicBezTo>
                <a:cubicBezTo>
                  <a:pt x="1649004" y="25051"/>
                  <a:pt x="1650338" y="24860"/>
                  <a:pt x="1651767" y="23432"/>
                </a:cubicBezTo>
                <a:cubicBezTo>
                  <a:pt x="1652624" y="22479"/>
                  <a:pt x="1654529" y="24479"/>
                  <a:pt x="1653957" y="24575"/>
                </a:cubicBezTo>
                <a:cubicBezTo>
                  <a:pt x="1661863" y="23146"/>
                  <a:pt x="1662149" y="22955"/>
                  <a:pt x="1666149" y="23146"/>
                </a:cubicBezTo>
                <a:cubicBezTo>
                  <a:pt x="1675293" y="23717"/>
                  <a:pt x="1692057" y="20669"/>
                  <a:pt x="1698630" y="19431"/>
                </a:cubicBezTo>
                <a:cubicBezTo>
                  <a:pt x="1702344" y="18764"/>
                  <a:pt x="1704821" y="17336"/>
                  <a:pt x="1708631" y="16859"/>
                </a:cubicBezTo>
                <a:cubicBezTo>
                  <a:pt x="1713108" y="16383"/>
                  <a:pt x="1716537" y="17145"/>
                  <a:pt x="1720918" y="16859"/>
                </a:cubicBezTo>
                <a:cubicBezTo>
                  <a:pt x="1735396" y="16097"/>
                  <a:pt x="1750255" y="12097"/>
                  <a:pt x="1759399" y="11049"/>
                </a:cubicBezTo>
                <a:cubicBezTo>
                  <a:pt x="1763781" y="10573"/>
                  <a:pt x="1767877" y="11240"/>
                  <a:pt x="1771686" y="11049"/>
                </a:cubicBezTo>
                <a:cubicBezTo>
                  <a:pt x="1775496" y="10859"/>
                  <a:pt x="1779497" y="9906"/>
                  <a:pt x="1783878" y="9620"/>
                </a:cubicBezTo>
                <a:cubicBezTo>
                  <a:pt x="1790451" y="9239"/>
                  <a:pt x="1792165" y="10382"/>
                  <a:pt x="1794070" y="8477"/>
                </a:cubicBezTo>
                <a:cubicBezTo>
                  <a:pt x="1794927" y="7620"/>
                  <a:pt x="1802643" y="7620"/>
                  <a:pt x="1804262" y="7334"/>
                </a:cubicBezTo>
                <a:cubicBezTo>
                  <a:pt x="1807405" y="6668"/>
                  <a:pt x="1811120" y="5239"/>
                  <a:pt x="1814263" y="4763"/>
                </a:cubicBezTo>
                <a:cubicBezTo>
                  <a:pt x="1817978" y="4191"/>
                  <a:pt x="1818931" y="5429"/>
                  <a:pt x="1822550" y="5239"/>
                </a:cubicBezTo>
                <a:cubicBezTo>
                  <a:pt x="1824550" y="5143"/>
                  <a:pt x="1824836" y="3715"/>
                  <a:pt x="1826455" y="3334"/>
                </a:cubicBezTo>
                <a:cubicBezTo>
                  <a:pt x="1829313" y="2762"/>
                  <a:pt x="1831122" y="4286"/>
                  <a:pt x="1832646" y="4001"/>
                </a:cubicBezTo>
                <a:cubicBezTo>
                  <a:pt x="1835980" y="3429"/>
                  <a:pt x="1840933" y="2000"/>
                  <a:pt x="1842552" y="0"/>
                </a:cubicBezTo>
                <a:cubicBezTo>
                  <a:pt x="1836933" y="1429"/>
                  <a:pt x="1830646" y="286"/>
                  <a:pt x="1824550" y="762"/>
                </a:cubicBezTo>
                <a:close/>
                <a:moveTo>
                  <a:pt x="774228" y="123158"/>
                </a:moveTo>
                <a:cubicBezTo>
                  <a:pt x="777562" y="122682"/>
                  <a:pt x="782706" y="123539"/>
                  <a:pt x="784230" y="120587"/>
                </a:cubicBezTo>
                <a:cubicBezTo>
                  <a:pt x="765180" y="123063"/>
                  <a:pt x="761274" y="121825"/>
                  <a:pt x="743463" y="123825"/>
                </a:cubicBezTo>
                <a:cubicBezTo>
                  <a:pt x="740986" y="124301"/>
                  <a:pt x="738700" y="124778"/>
                  <a:pt x="739653" y="127064"/>
                </a:cubicBezTo>
                <a:cubicBezTo>
                  <a:pt x="750416" y="125635"/>
                  <a:pt x="766037" y="124206"/>
                  <a:pt x="774228" y="123158"/>
                </a:cubicBezTo>
                <a:close/>
                <a:moveTo>
                  <a:pt x="818710" y="115253"/>
                </a:moveTo>
                <a:cubicBezTo>
                  <a:pt x="816710" y="115443"/>
                  <a:pt x="814614" y="115729"/>
                  <a:pt x="812614" y="115919"/>
                </a:cubicBezTo>
                <a:cubicBezTo>
                  <a:pt x="810233" y="116396"/>
                  <a:pt x="806804" y="116300"/>
                  <a:pt x="806613" y="118015"/>
                </a:cubicBezTo>
                <a:cubicBezTo>
                  <a:pt x="810138" y="116777"/>
                  <a:pt x="818710" y="118301"/>
                  <a:pt x="818710" y="115253"/>
                </a:cubicBezTo>
                <a:close/>
                <a:moveTo>
                  <a:pt x="1644242" y="26956"/>
                </a:moveTo>
                <a:cubicBezTo>
                  <a:pt x="1637098" y="28766"/>
                  <a:pt x="1628621" y="30956"/>
                  <a:pt x="1624144" y="32099"/>
                </a:cubicBezTo>
                <a:cubicBezTo>
                  <a:pt x="1621191" y="32861"/>
                  <a:pt x="1616524" y="32290"/>
                  <a:pt x="1616143" y="34385"/>
                </a:cubicBezTo>
                <a:cubicBezTo>
                  <a:pt x="1622715" y="36290"/>
                  <a:pt x="1638146" y="33528"/>
                  <a:pt x="1644623" y="31147"/>
                </a:cubicBezTo>
                <a:cubicBezTo>
                  <a:pt x="1647195" y="33623"/>
                  <a:pt x="1653386" y="31528"/>
                  <a:pt x="1656910" y="31147"/>
                </a:cubicBezTo>
                <a:cubicBezTo>
                  <a:pt x="1673484" y="29623"/>
                  <a:pt x="1691677" y="27813"/>
                  <a:pt x="1703487" y="24384"/>
                </a:cubicBezTo>
                <a:cubicBezTo>
                  <a:pt x="1706250" y="24479"/>
                  <a:pt x="1707583" y="25908"/>
                  <a:pt x="1711774" y="24860"/>
                </a:cubicBezTo>
                <a:cubicBezTo>
                  <a:pt x="1709964" y="21241"/>
                  <a:pt x="1721490" y="24765"/>
                  <a:pt x="1719680" y="21146"/>
                </a:cubicBezTo>
                <a:cubicBezTo>
                  <a:pt x="1695391" y="22289"/>
                  <a:pt x="1667388" y="26670"/>
                  <a:pt x="1644242" y="26956"/>
                </a:cubicBezTo>
                <a:close/>
                <a:moveTo>
                  <a:pt x="1520798" y="46673"/>
                </a:moveTo>
                <a:cubicBezTo>
                  <a:pt x="1522131" y="46482"/>
                  <a:pt x="1523465" y="46387"/>
                  <a:pt x="1524894" y="46196"/>
                </a:cubicBezTo>
                <a:cubicBezTo>
                  <a:pt x="1524798" y="45244"/>
                  <a:pt x="1524703" y="44291"/>
                  <a:pt x="1524608" y="43434"/>
                </a:cubicBezTo>
                <a:cubicBezTo>
                  <a:pt x="1523274" y="43625"/>
                  <a:pt x="1521941" y="43720"/>
                  <a:pt x="1520512" y="43910"/>
                </a:cubicBezTo>
                <a:cubicBezTo>
                  <a:pt x="1520607" y="44768"/>
                  <a:pt x="1520703" y="45720"/>
                  <a:pt x="1520798" y="46673"/>
                </a:cubicBezTo>
                <a:close/>
                <a:moveTo>
                  <a:pt x="1742254" y="21431"/>
                </a:moveTo>
                <a:cubicBezTo>
                  <a:pt x="1745778" y="20193"/>
                  <a:pt x="1754351" y="21812"/>
                  <a:pt x="1754351" y="18669"/>
                </a:cubicBezTo>
                <a:cubicBezTo>
                  <a:pt x="1747207" y="20765"/>
                  <a:pt x="1743492" y="16288"/>
                  <a:pt x="1742254" y="21431"/>
                </a:cubicBezTo>
                <a:close/>
                <a:moveTo>
                  <a:pt x="1766543" y="17336"/>
                </a:moveTo>
                <a:cubicBezTo>
                  <a:pt x="1765210" y="17526"/>
                  <a:pt x="1763876" y="17621"/>
                  <a:pt x="1762447" y="17812"/>
                </a:cubicBezTo>
                <a:cubicBezTo>
                  <a:pt x="1751303" y="18669"/>
                  <a:pt x="1767305" y="21241"/>
                  <a:pt x="1766543" y="17336"/>
                </a:cubicBezTo>
                <a:close/>
                <a:moveTo>
                  <a:pt x="1789022" y="16193"/>
                </a:moveTo>
                <a:cubicBezTo>
                  <a:pt x="1780259" y="15431"/>
                  <a:pt x="1781021" y="16955"/>
                  <a:pt x="1774830" y="17812"/>
                </a:cubicBezTo>
                <a:cubicBezTo>
                  <a:pt x="1774830" y="17812"/>
                  <a:pt x="1770924" y="15335"/>
                  <a:pt x="1770734" y="18288"/>
                </a:cubicBezTo>
                <a:cubicBezTo>
                  <a:pt x="1773401" y="19526"/>
                  <a:pt x="1787022" y="19241"/>
                  <a:pt x="1789022" y="16193"/>
                </a:cubicBezTo>
                <a:close/>
                <a:moveTo>
                  <a:pt x="1626811" y="38862"/>
                </a:moveTo>
                <a:cubicBezTo>
                  <a:pt x="1623668" y="39338"/>
                  <a:pt x="1620429" y="40767"/>
                  <a:pt x="1616810" y="41434"/>
                </a:cubicBezTo>
                <a:cubicBezTo>
                  <a:pt x="1605761" y="43339"/>
                  <a:pt x="1592235" y="44291"/>
                  <a:pt x="1580234" y="45625"/>
                </a:cubicBezTo>
                <a:cubicBezTo>
                  <a:pt x="1575948" y="46101"/>
                  <a:pt x="1575948" y="44768"/>
                  <a:pt x="1574138" y="46292"/>
                </a:cubicBezTo>
                <a:cubicBezTo>
                  <a:pt x="1572519" y="47720"/>
                  <a:pt x="1567756" y="45625"/>
                  <a:pt x="1567947" y="45625"/>
                </a:cubicBezTo>
                <a:cubicBezTo>
                  <a:pt x="1565565" y="45911"/>
                  <a:pt x="1564899" y="47054"/>
                  <a:pt x="1561946" y="47720"/>
                </a:cubicBezTo>
                <a:cubicBezTo>
                  <a:pt x="1552707" y="49721"/>
                  <a:pt x="1548706" y="46958"/>
                  <a:pt x="1545658" y="49530"/>
                </a:cubicBezTo>
                <a:cubicBezTo>
                  <a:pt x="1542229" y="52483"/>
                  <a:pt x="1527465" y="47720"/>
                  <a:pt x="1531656" y="53912"/>
                </a:cubicBezTo>
                <a:cubicBezTo>
                  <a:pt x="1543182" y="53626"/>
                  <a:pt x="1556993" y="51149"/>
                  <a:pt x="1570233" y="49530"/>
                </a:cubicBezTo>
                <a:cubicBezTo>
                  <a:pt x="1584615" y="47816"/>
                  <a:pt x="1604618" y="46006"/>
                  <a:pt x="1614905" y="44482"/>
                </a:cubicBezTo>
                <a:cubicBezTo>
                  <a:pt x="1616429" y="44291"/>
                  <a:pt x="1616619" y="42862"/>
                  <a:pt x="1616810" y="42862"/>
                </a:cubicBezTo>
                <a:cubicBezTo>
                  <a:pt x="1618429" y="42482"/>
                  <a:pt x="1621096" y="43815"/>
                  <a:pt x="1621001" y="43815"/>
                </a:cubicBezTo>
                <a:cubicBezTo>
                  <a:pt x="1623001" y="43434"/>
                  <a:pt x="1623287" y="42386"/>
                  <a:pt x="1624906" y="41910"/>
                </a:cubicBezTo>
                <a:cubicBezTo>
                  <a:pt x="1635765" y="38957"/>
                  <a:pt x="1647766" y="42196"/>
                  <a:pt x="1653100" y="35909"/>
                </a:cubicBezTo>
                <a:cubicBezTo>
                  <a:pt x="1644813" y="37814"/>
                  <a:pt x="1636146" y="37529"/>
                  <a:pt x="1626811" y="38862"/>
                </a:cubicBezTo>
                <a:close/>
                <a:moveTo>
                  <a:pt x="1728633" y="30099"/>
                </a:moveTo>
                <a:cubicBezTo>
                  <a:pt x="1729967" y="29909"/>
                  <a:pt x="1731300" y="29813"/>
                  <a:pt x="1732729" y="29623"/>
                </a:cubicBezTo>
                <a:cubicBezTo>
                  <a:pt x="1732634" y="28670"/>
                  <a:pt x="1732539" y="27718"/>
                  <a:pt x="1732443" y="26861"/>
                </a:cubicBezTo>
                <a:cubicBezTo>
                  <a:pt x="1731110" y="27051"/>
                  <a:pt x="1729777" y="27146"/>
                  <a:pt x="1728348" y="27337"/>
                </a:cubicBezTo>
                <a:cubicBezTo>
                  <a:pt x="1728538" y="28194"/>
                  <a:pt x="1728538" y="29147"/>
                  <a:pt x="1728633" y="30099"/>
                </a:cubicBezTo>
                <a:close/>
                <a:moveTo>
                  <a:pt x="1486889" y="57626"/>
                </a:moveTo>
                <a:cubicBezTo>
                  <a:pt x="1483650" y="57722"/>
                  <a:pt x="1479745" y="56959"/>
                  <a:pt x="1476602" y="57341"/>
                </a:cubicBezTo>
                <a:cubicBezTo>
                  <a:pt x="1474030" y="57626"/>
                  <a:pt x="1469649" y="59341"/>
                  <a:pt x="1466601" y="59912"/>
                </a:cubicBezTo>
                <a:cubicBezTo>
                  <a:pt x="1464505" y="60293"/>
                  <a:pt x="1464124" y="58865"/>
                  <a:pt x="1462410" y="58960"/>
                </a:cubicBezTo>
                <a:cubicBezTo>
                  <a:pt x="1459743" y="59150"/>
                  <a:pt x="1454694" y="62008"/>
                  <a:pt x="1456695" y="63818"/>
                </a:cubicBezTo>
                <a:cubicBezTo>
                  <a:pt x="1462505" y="61912"/>
                  <a:pt x="1462791" y="61817"/>
                  <a:pt x="1468887" y="62389"/>
                </a:cubicBezTo>
                <a:cubicBezTo>
                  <a:pt x="1476983" y="59531"/>
                  <a:pt x="1488032" y="58007"/>
                  <a:pt x="1497176" y="57722"/>
                </a:cubicBezTo>
                <a:cubicBezTo>
                  <a:pt x="1504986" y="57531"/>
                  <a:pt x="1508701" y="57055"/>
                  <a:pt x="1515464" y="55626"/>
                </a:cubicBezTo>
                <a:cubicBezTo>
                  <a:pt x="1518988" y="54864"/>
                  <a:pt x="1524036" y="56102"/>
                  <a:pt x="1525465" y="53054"/>
                </a:cubicBezTo>
                <a:cubicBezTo>
                  <a:pt x="1514226" y="51435"/>
                  <a:pt x="1499843" y="57150"/>
                  <a:pt x="1486889" y="57626"/>
                </a:cubicBezTo>
                <a:close/>
                <a:moveTo>
                  <a:pt x="1831122" y="28385"/>
                </a:moveTo>
                <a:cubicBezTo>
                  <a:pt x="1829122" y="28575"/>
                  <a:pt x="1827027" y="28861"/>
                  <a:pt x="1825027" y="29051"/>
                </a:cubicBezTo>
                <a:cubicBezTo>
                  <a:pt x="1822645" y="29528"/>
                  <a:pt x="1819216" y="29432"/>
                  <a:pt x="1819026" y="31147"/>
                </a:cubicBezTo>
                <a:cubicBezTo>
                  <a:pt x="1822645" y="29909"/>
                  <a:pt x="1831218" y="31528"/>
                  <a:pt x="1831122" y="28385"/>
                </a:cubicBezTo>
                <a:close/>
                <a:moveTo>
                  <a:pt x="1814549" y="48673"/>
                </a:moveTo>
                <a:cubicBezTo>
                  <a:pt x="1812168" y="49625"/>
                  <a:pt x="1810072" y="50673"/>
                  <a:pt x="1808739" y="52197"/>
                </a:cubicBezTo>
                <a:cubicBezTo>
                  <a:pt x="1815311" y="52864"/>
                  <a:pt x="1816930" y="49435"/>
                  <a:pt x="1820645" y="48006"/>
                </a:cubicBezTo>
                <a:cubicBezTo>
                  <a:pt x="1822740" y="47149"/>
                  <a:pt x="1826646" y="47816"/>
                  <a:pt x="1826646" y="45911"/>
                </a:cubicBezTo>
                <a:cubicBezTo>
                  <a:pt x="1824360" y="44577"/>
                  <a:pt x="1819883" y="46768"/>
                  <a:pt x="1816454" y="47054"/>
                </a:cubicBezTo>
                <a:cubicBezTo>
                  <a:pt x="1816359" y="47054"/>
                  <a:pt x="1812644" y="44577"/>
                  <a:pt x="1812358" y="47530"/>
                </a:cubicBezTo>
                <a:cubicBezTo>
                  <a:pt x="1813596" y="47434"/>
                  <a:pt x="1814835" y="47434"/>
                  <a:pt x="1814549" y="48673"/>
                </a:cubicBezTo>
                <a:close/>
                <a:moveTo>
                  <a:pt x="1861412" y="44768"/>
                </a:moveTo>
                <a:cubicBezTo>
                  <a:pt x="1864936" y="44482"/>
                  <a:pt x="1866556" y="43053"/>
                  <a:pt x="1867222" y="41243"/>
                </a:cubicBezTo>
                <a:cubicBezTo>
                  <a:pt x="1864079" y="41815"/>
                  <a:pt x="1860174" y="41910"/>
                  <a:pt x="1861412" y="44768"/>
                </a:cubicBezTo>
                <a:close/>
                <a:moveTo>
                  <a:pt x="1871604" y="43625"/>
                </a:moveTo>
                <a:cubicBezTo>
                  <a:pt x="1873318" y="44482"/>
                  <a:pt x="1882557" y="42005"/>
                  <a:pt x="1875414" y="40386"/>
                </a:cubicBezTo>
                <a:cubicBezTo>
                  <a:pt x="1876461" y="41339"/>
                  <a:pt x="1870651" y="43148"/>
                  <a:pt x="1871604" y="43625"/>
                </a:cubicBezTo>
                <a:close/>
                <a:moveTo>
                  <a:pt x="1932564" y="36671"/>
                </a:moveTo>
                <a:cubicBezTo>
                  <a:pt x="1929706" y="37814"/>
                  <a:pt x="1921896" y="36195"/>
                  <a:pt x="1922562" y="39243"/>
                </a:cubicBezTo>
                <a:cubicBezTo>
                  <a:pt x="1925229" y="40862"/>
                  <a:pt x="1932659" y="40291"/>
                  <a:pt x="1932564" y="36671"/>
                </a:cubicBezTo>
                <a:close/>
                <a:moveTo>
                  <a:pt x="1934659" y="37814"/>
                </a:moveTo>
                <a:cubicBezTo>
                  <a:pt x="1935231" y="38862"/>
                  <a:pt x="1934945" y="40577"/>
                  <a:pt x="1936945" y="40386"/>
                </a:cubicBezTo>
                <a:cubicBezTo>
                  <a:pt x="1936755" y="38576"/>
                  <a:pt x="1940374" y="38672"/>
                  <a:pt x="1940755" y="37148"/>
                </a:cubicBezTo>
                <a:cubicBezTo>
                  <a:pt x="1937802" y="36957"/>
                  <a:pt x="1937231" y="35814"/>
                  <a:pt x="1934659" y="37814"/>
                </a:cubicBezTo>
                <a:close/>
                <a:moveTo>
                  <a:pt x="1849220" y="29242"/>
                </a:moveTo>
                <a:cubicBezTo>
                  <a:pt x="1852744" y="28956"/>
                  <a:pt x="1854363" y="27527"/>
                  <a:pt x="1855030" y="25718"/>
                </a:cubicBezTo>
                <a:cubicBezTo>
                  <a:pt x="1851887" y="26289"/>
                  <a:pt x="1847982" y="26384"/>
                  <a:pt x="1849220" y="29242"/>
                </a:cubicBezTo>
                <a:close/>
                <a:moveTo>
                  <a:pt x="1790927" y="59912"/>
                </a:moveTo>
                <a:cubicBezTo>
                  <a:pt x="1792927" y="59722"/>
                  <a:pt x="1795023" y="59436"/>
                  <a:pt x="1797023" y="59246"/>
                </a:cubicBezTo>
                <a:cubicBezTo>
                  <a:pt x="1796928" y="58293"/>
                  <a:pt x="1796832" y="57341"/>
                  <a:pt x="1796737" y="56483"/>
                </a:cubicBezTo>
                <a:cubicBezTo>
                  <a:pt x="1794737" y="56674"/>
                  <a:pt x="1792641" y="56959"/>
                  <a:pt x="1790641" y="57150"/>
                </a:cubicBezTo>
                <a:cubicBezTo>
                  <a:pt x="1790736" y="58007"/>
                  <a:pt x="1790832" y="58960"/>
                  <a:pt x="1790927" y="59912"/>
                </a:cubicBezTo>
                <a:close/>
                <a:moveTo>
                  <a:pt x="1932564" y="59341"/>
                </a:moveTo>
                <a:cubicBezTo>
                  <a:pt x="1924277" y="63246"/>
                  <a:pt x="1913704" y="60293"/>
                  <a:pt x="1910370" y="63246"/>
                </a:cubicBezTo>
                <a:cubicBezTo>
                  <a:pt x="1915514" y="63722"/>
                  <a:pt x="1931230" y="64770"/>
                  <a:pt x="1932564" y="59341"/>
                </a:cubicBezTo>
                <a:close/>
                <a:moveTo>
                  <a:pt x="366463" y="574834"/>
                </a:moveTo>
                <a:cubicBezTo>
                  <a:pt x="356271" y="579120"/>
                  <a:pt x="343127" y="576644"/>
                  <a:pt x="339031" y="579787"/>
                </a:cubicBezTo>
                <a:cubicBezTo>
                  <a:pt x="345508" y="579977"/>
                  <a:pt x="364939" y="580263"/>
                  <a:pt x="366463" y="574834"/>
                </a:cubicBezTo>
                <a:close/>
                <a:moveTo>
                  <a:pt x="1969140" y="55150"/>
                </a:moveTo>
                <a:cubicBezTo>
                  <a:pt x="1965044" y="56483"/>
                  <a:pt x="1955614" y="54959"/>
                  <a:pt x="1955043" y="58198"/>
                </a:cubicBezTo>
                <a:cubicBezTo>
                  <a:pt x="1962186" y="56198"/>
                  <a:pt x="1967616" y="60865"/>
                  <a:pt x="1969140" y="55150"/>
                </a:cubicBezTo>
                <a:close/>
                <a:moveTo>
                  <a:pt x="1965330" y="81153"/>
                </a:moveTo>
                <a:cubicBezTo>
                  <a:pt x="1972092" y="78010"/>
                  <a:pt x="1977807" y="81915"/>
                  <a:pt x="1983522" y="77629"/>
                </a:cubicBezTo>
                <a:cubicBezTo>
                  <a:pt x="1977236" y="79915"/>
                  <a:pt x="1965901" y="74200"/>
                  <a:pt x="1965330" y="81153"/>
                </a:cubicBezTo>
                <a:close/>
                <a:moveTo>
                  <a:pt x="1976093" y="86963"/>
                </a:moveTo>
                <a:cubicBezTo>
                  <a:pt x="1980570" y="85916"/>
                  <a:pt x="1988475" y="85249"/>
                  <a:pt x="1979998" y="85058"/>
                </a:cubicBezTo>
                <a:cubicBezTo>
                  <a:pt x="1975902" y="86392"/>
                  <a:pt x="1966473" y="84868"/>
                  <a:pt x="1965901" y="88106"/>
                </a:cubicBezTo>
                <a:cubicBezTo>
                  <a:pt x="1970664" y="90011"/>
                  <a:pt x="1971616" y="88011"/>
                  <a:pt x="1976093" y="86963"/>
                </a:cubicBezTo>
                <a:close/>
                <a:moveTo>
                  <a:pt x="1952661" y="99632"/>
                </a:moveTo>
                <a:cubicBezTo>
                  <a:pt x="1954090" y="94298"/>
                  <a:pt x="1944470" y="98584"/>
                  <a:pt x="1940184" y="98203"/>
                </a:cubicBezTo>
                <a:cubicBezTo>
                  <a:pt x="1938755" y="103442"/>
                  <a:pt x="1948375" y="99251"/>
                  <a:pt x="1952661" y="99632"/>
                </a:cubicBezTo>
                <a:close/>
                <a:moveTo>
                  <a:pt x="1966663" y="97822"/>
                </a:moveTo>
                <a:cubicBezTo>
                  <a:pt x="1970187" y="97536"/>
                  <a:pt x="1971807" y="96107"/>
                  <a:pt x="1972473" y="94298"/>
                </a:cubicBezTo>
                <a:cubicBezTo>
                  <a:pt x="1969330" y="94869"/>
                  <a:pt x="1965520" y="94964"/>
                  <a:pt x="1966663" y="97822"/>
                </a:cubicBezTo>
                <a:close/>
                <a:moveTo>
                  <a:pt x="1931611" y="241459"/>
                </a:moveTo>
                <a:cubicBezTo>
                  <a:pt x="1935135" y="241078"/>
                  <a:pt x="1936660" y="239744"/>
                  <a:pt x="1937326" y="237935"/>
                </a:cubicBezTo>
                <a:cubicBezTo>
                  <a:pt x="1934183" y="238411"/>
                  <a:pt x="1930278" y="238601"/>
                  <a:pt x="1931611" y="241459"/>
                </a:cubicBezTo>
                <a:close/>
                <a:moveTo>
                  <a:pt x="1979141" y="242602"/>
                </a:moveTo>
                <a:cubicBezTo>
                  <a:pt x="1979236" y="240887"/>
                  <a:pt x="1982379" y="238982"/>
                  <a:pt x="1978665" y="238411"/>
                </a:cubicBezTo>
                <a:cubicBezTo>
                  <a:pt x="1978569" y="240030"/>
                  <a:pt x="1975426" y="242030"/>
                  <a:pt x="1979141" y="242602"/>
                </a:cubicBezTo>
                <a:close/>
                <a:moveTo>
                  <a:pt x="627829" y="521113"/>
                </a:moveTo>
                <a:cubicBezTo>
                  <a:pt x="627543" y="521113"/>
                  <a:pt x="628972" y="522256"/>
                  <a:pt x="630020" y="522256"/>
                </a:cubicBezTo>
                <a:cubicBezTo>
                  <a:pt x="633735" y="522446"/>
                  <a:pt x="640878" y="521589"/>
                  <a:pt x="640021" y="519684"/>
                </a:cubicBezTo>
                <a:cubicBezTo>
                  <a:pt x="636783" y="518351"/>
                  <a:pt x="622305" y="518922"/>
                  <a:pt x="619733" y="521970"/>
                </a:cubicBezTo>
                <a:cubicBezTo>
                  <a:pt x="621352" y="524351"/>
                  <a:pt x="625067" y="521208"/>
                  <a:pt x="627829" y="521113"/>
                </a:cubicBezTo>
                <a:close/>
                <a:moveTo>
                  <a:pt x="630496" y="527876"/>
                </a:moveTo>
                <a:cubicBezTo>
                  <a:pt x="631830" y="527685"/>
                  <a:pt x="633163" y="527590"/>
                  <a:pt x="634592" y="527399"/>
                </a:cubicBezTo>
                <a:cubicBezTo>
                  <a:pt x="634497" y="526447"/>
                  <a:pt x="634401" y="525494"/>
                  <a:pt x="634306" y="524637"/>
                </a:cubicBezTo>
                <a:cubicBezTo>
                  <a:pt x="632973" y="524828"/>
                  <a:pt x="631639" y="524923"/>
                  <a:pt x="630210" y="525113"/>
                </a:cubicBezTo>
                <a:cubicBezTo>
                  <a:pt x="630306" y="525971"/>
                  <a:pt x="630401" y="526923"/>
                  <a:pt x="630496" y="527876"/>
                </a:cubicBezTo>
                <a:close/>
                <a:moveTo>
                  <a:pt x="636592" y="527209"/>
                </a:moveTo>
                <a:cubicBezTo>
                  <a:pt x="641640" y="526828"/>
                  <a:pt x="646498" y="526352"/>
                  <a:pt x="646498" y="523208"/>
                </a:cubicBezTo>
                <a:cubicBezTo>
                  <a:pt x="641450" y="523589"/>
                  <a:pt x="636592" y="524065"/>
                  <a:pt x="636592" y="527209"/>
                </a:cubicBezTo>
                <a:close/>
                <a:moveTo>
                  <a:pt x="656785" y="523494"/>
                </a:moveTo>
                <a:cubicBezTo>
                  <a:pt x="649546" y="519970"/>
                  <a:pt x="651070" y="529304"/>
                  <a:pt x="656785" y="523494"/>
                </a:cubicBezTo>
                <a:lnTo>
                  <a:pt x="656785" y="523494"/>
                </a:lnTo>
                <a:close/>
                <a:moveTo>
                  <a:pt x="744701" y="519113"/>
                </a:moveTo>
                <a:cubicBezTo>
                  <a:pt x="746796" y="518827"/>
                  <a:pt x="746130" y="517112"/>
                  <a:pt x="742510" y="517970"/>
                </a:cubicBezTo>
                <a:cubicBezTo>
                  <a:pt x="735843" y="518827"/>
                  <a:pt x="726794" y="519589"/>
                  <a:pt x="718126" y="520732"/>
                </a:cubicBezTo>
                <a:cubicBezTo>
                  <a:pt x="710601" y="521684"/>
                  <a:pt x="696790" y="521113"/>
                  <a:pt x="698028" y="525875"/>
                </a:cubicBezTo>
                <a:cubicBezTo>
                  <a:pt x="717269" y="522732"/>
                  <a:pt x="726413" y="522446"/>
                  <a:pt x="744701" y="519113"/>
                </a:cubicBezTo>
                <a:close/>
                <a:moveTo>
                  <a:pt x="518577" y="557213"/>
                </a:moveTo>
                <a:cubicBezTo>
                  <a:pt x="516577" y="557403"/>
                  <a:pt x="516101" y="556355"/>
                  <a:pt x="514386" y="556260"/>
                </a:cubicBezTo>
                <a:cubicBezTo>
                  <a:pt x="508862" y="559784"/>
                  <a:pt x="518958" y="560261"/>
                  <a:pt x="518577" y="557213"/>
                </a:cubicBezTo>
                <a:close/>
                <a:moveTo>
                  <a:pt x="524864" y="557975"/>
                </a:moveTo>
                <a:cubicBezTo>
                  <a:pt x="521625" y="556641"/>
                  <a:pt x="532960" y="557879"/>
                  <a:pt x="532865" y="555689"/>
                </a:cubicBezTo>
                <a:cubicBezTo>
                  <a:pt x="527150" y="553403"/>
                  <a:pt x="518387" y="555403"/>
                  <a:pt x="524864" y="557975"/>
                </a:cubicBezTo>
                <a:close/>
                <a:moveTo>
                  <a:pt x="541056" y="556070"/>
                </a:moveTo>
                <a:cubicBezTo>
                  <a:pt x="542390" y="555879"/>
                  <a:pt x="543723" y="555784"/>
                  <a:pt x="545152" y="555593"/>
                </a:cubicBezTo>
                <a:cubicBezTo>
                  <a:pt x="545057" y="554641"/>
                  <a:pt x="544962" y="553688"/>
                  <a:pt x="544866" y="552831"/>
                </a:cubicBezTo>
                <a:cubicBezTo>
                  <a:pt x="543533" y="553022"/>
                  <a:pt x="542199" y="553117"/>
                  <a:pt x="540771" y="553307"/>
                </a:cubicBezTo>
                <a:cubicBezTo>
                  <a:pt x="540961" y="554260"/>
                  <a:pt x="541056" y="555212"/>
                  <a:pt x="541056" y="556070"/>
                </a:cubicBezTo>
                <a:close/>
                <a:moveTo>
                  <a:pt x="248829" y="593312"/>
                </a:moveTo>
                <a:cubicBezTo>
                  <a:pt x="241971" y="594265"/>
                  <a:pt x="235685" y="597122"/>
                  <a:pt x="228732" y="598456"/>
                </a:cubicBezTo>
                <a:cubicBezTo>
                  <a:pt x="217397" y="600647"/>
                  <a:pt x="204252" y="600075"/>
                  <a:pt x="191965" y="602171"/>
                </a:cubicBezTo>
                <a:cubicBezTo>
                  <a:pt x="186060" y="603218"/>
                  <a:pt x="179583" y="604647"/>
                  <a:pt x="173772" y="605695"/>
                </a:cubicBezTo>
                <a:cubicBezTo>
                  <a:pt x="157485" y="608552"/>
                  <a:pt x="134339" y="612458"/>
                  <a:pt x="121194" y="614553"/>
                </a:cubicBezTo>
                <a:cubicBezTo>
                  <a:pt x="106716" y="616839"/>
                  <a:pt x="86809" y="617601"/>
                  <a:pt x="76236" y="619316"/>
                </a:cubicBezTo>
                <a:cubicBezTo>
                  <a:pt x="70807" y="620173"/>
                  <a:pt x="64521" y="619220"/>
                  <a:pt x="60139" y="622554"/>
                </a:cubicBezTo>
                <a:cubicBezTo>
                  <a:pt x="80142" y="625697"/>
                  <a:pt x="116527" y="620554"/>
                  <a:pt x="131862" y="617601"/>
                </a:cubicBezTo>
                <a:cubicBezTo>
                  <a:pt x="147102" y="614648"/>
                  <a:pt x="160437" y="613982"/>
                  <a:pt x="172344" y="611600"/>
                </a:cubicBezTo>
                <a:cubicBezTo>
                  <a:pt x="191775" y="607695"/>
                  <a:pt x="209586" y="602647"/>
                  <a:pt x="227017" y="601599"/>
                </a:cubicBezTo>
                <a:cubicBezTo>
                  <a:pt x="232923" y="601218"/>
                  <a:pt x="233399" y="603028"/>
                  <a:pt x="237304" y="601885"/>
                </a:cubicBezTo>
                <a:cubicBezTo>
                  <a:pt x="237971" y="601694"/>
                  <a:pt x="239876" y="600170"/>
                  <a:pt x="239209" y="600266"/>
                </a:cubicBezTo>
                <a:cubicBezTo>
                  <a:pt x="243019" y="599599"/>
                  <a:pt x="243876" y="601409"/>
                  <a:pt x="247496" y="600742"/>
                </a:cubicBezTo>
                <a:cubicBezTo>
                  <a:pt x="249591" y="600361"/>
                  <a:pt x="249782" y="599313"/>
                  <a:pt x="251401" y="598837"/>
                </a:cubicBezTo>
                <a:cubicBezTo>
                  <a:pt x="256830" y="597313"/>
                  <a:pt x="259593" y="596837"/>
                  <a:pt x="261402" y="596265"/>
                </a:cubicBezTo>
                <a:cubicBezTo>
                  <a:pt x="266546" y="594741"/>
                  <a:pt x="269213" y="595789"/>
                  <a:pt x="269308" y="592550"/>
                </a:cubicBezTo>
                <a:cubicBezTo>
                  <a:pt x="261593" y="592931"/>
                  <a:pt x="256068" y="592360"/>
                  <a:pt x="248829" y="593312"/>
                </a:cubicBezTo>
                <a:close/>
                <a:moveTo>
                  <a:pt x="679645" y="549212"/>
                </a:moveTo>
                <a:cubicBezTo>
                  <a:pt x="670977" y="545211"/>
                  <a:pt x="675264" y="554260"/>
                  <a:pt x="679645" y="549212"/>
                </a:cubicBezTo>
                <a:lnTo>
                  <a:pt x="679645" y="549212"/>
                </a:lnTo>
                <a:close/>
                <a:moveTo>
                  <a:pt x="548010" y="568452"/>
                </a:moveTo>
                <a:cubicBezTo>
                  <a:pt x="546009" y="568643"/>
                  <a:pt x="543914" y="568928"/>
                  <a:pt x="541914" y="569119"/>
                </a:cubicBezTo>
                <a:cubicBezTo>
                  <a:pt x="530103" y="570452"/>
                  <a:pt x="548867" y="572167"/>
                  <a:pt x="548010" y="568452"/>
                </a:cubicBezTo>
                <a:close/>
                <a:moveTo>
                  <a:pt x="556392" y="570357"/>
                </a:moveTo>
                <a:cubicBezTo>
                  <a:pt x="557725" y="570167"/>
                  <a:pt x="559059" y="570071"/>
                  <a:pt x="560487" y="569881"/>
                </a:cubicBezTo>
                <a:cubicBezTo>
                  <a:pt x="563345" y="566071"/>
                  <a:pt x="553248" y="566547"/>
                  <a:pt x="554296" y="569214"/>
                </a:cubicBezTo>
                <a:cubicBezTo>
                  <a:pt x="555439" y="569119"/>
                  <a:pt x="556582" y="569119"/>
                  <a:pt x="556392" y="570357"/>
                </a:cubicBezTo>
                <a:close/>
                <a:moveTo>
                  <a:pt x="651737" y="558070"/>
                </a:moveTo>
                <a:cubicBezTo>
                  <a:pt x="651451" y="562642"/>
                  <a:pt x="663262" y="559784"/>
                  <a:pt x="668215" y="559022"/>
                </a:cubicBezTo>
                <a:cubicBezTo>
                  <a:pt x="670596" y="558641"/>
                  <a:pt x="671263" y="557594"/>
                  <a:pt x="674216" y="556927"/>
                </a:cubicBezTo>
                <a:cubicBezTo>
                  <a:pt x="678597" y="555974"/>
                  <a:pt x="686884" y="556927"/>
                  <a:pt x="684122" y="552926"/>
                </a:cubicBezTo>
                <a:cubicBezTo>
                  <a:pt x="672120" y="555498"/>
                  <a:pt x="667072" y="555879"/>
                  <a:pt x="651737" y="558070"/>
                </a:cubicBezTo>
                <a:close/>
                <a:moveTo>
                  <a:pt x="700600" y="553879"/>
                </a:moveTo>
                <a:cubicBezTo>
                  <a:pt x="704124" y="553117"/>
                  <a:pt x="710887" y="554165"/>
                  <a:pt x="708506" y="550164"/>
                </a:cubicBezTo>
                <a:cubicBezTo>
                  <a:pt x="703839" y="550259"/>
                  <a:pt x="700886" y="551402"/>
                  <a:pt x="700600" y="553879"/>
                </a:cubicBezTo>
                <a:close/>
                <a:moveTo>
                  <a:pt x="619257" y="561785"/>
                </a:moveTo>
                <a:cubicBezTo>
                  <a:pt x="617256" y="561975"/>
                  <a:pt x="615161" y="562261"/>
                  <a:pt x="613161" y="562451"/>
                </a:cubicBezTo>
                <a:cubicBezTo>
                  <a:pt x="610779" y="562928"/>
                  <a:pt x="607350" y="562832"/>
                  <a:pt x="607160" y="564547"/>
                </a:cubicBezTo>
                <a:cubicBezTo>
                  <a:pt x="610684" y="563309"/>
                  <a:pt x="619257" y="564833"/>
                  <a:pt x="619257" y="561785"/>
                </a:cubicBezTo>
                <a:close/>
                <a:moveTo>
                  <a:pt x="631449" y="560356"/>
                </a:moveTo>
                <a:cubicBezTo>
                  <a:pt x="629448" y="560546"/>
                  <a:pt x="627353" y="560832"/>
                  <a:pt x="625353" y="561023"/>
                </a:cubicBezTo>
                <a:cubicBezTo>
                  <a:pt x="623829" y="561499"/>
                  <a:pt x="621352" y="561499"/>
                  <a:pt x="621447" y="562928"/>
                </a:cubicBezTo>
                <a:cubicBezTo>
                  <a:pt x="624305" y="561785"/>
                  <a:pt x="632020" y="563404"/>
                  <a:pt x="631449" y="560356"/>
                </a:cubicBezTo>
                <a:close/>
                <a:moveTo>
                  <a:pt x="637735" y="562451"/>
                </a:moveTo>
                <a:cubicBezTo>
                  <a:pt x="637545" y="560165"/>
                  <a:pt x="643260" y="561023"/>
                  <a:pt x="643545" y="558927"/>
                </a:cubicBezTo>
                <a:cubicBezTo>
                  <a:pt x="639354" y="558260"/>
                  <a:pt x="631068" y="561594"/>
                  <a:pt x="637735" y="562451"/>
                </a:cubicBezTo>
                <a:close/>
                <a:moveTo>
                  <a:pt x="284358" y="604076"/>
                </a:moveTo>
                <a:cubicBezTo>
                  <a:pt x="289977" y="600551"/>
                  <a:pt x="279881" y="600075"/>
                  <a:pt x="280167" y="603123"/>
                </a:cubicBezTo>
                <a:cubicBezTo>
                  <a:pt x="282167" y="602933"/>
                  <a:pt x="282643" y="603980"/>
                  <a:pt x="284358" y="604076"/>
                </a:cubicBezTo>
                <a:close/>
                <a:moveTo>
                  <a:pt x="219302" y="611505"/>
                </a:moveTo>
                <a:cubicBezTo>
                  <a:pt x="217873" y="611696"/>
                  <a:pt x="219302" y="609600"/>
                  <a:pt x="217302" y="611696"/>
                </a:cubicBezTo>
                <a:cubicBezTo>
                  <a:pt x="217016" y="611981"/>
                  <a:pt x="213873" y="612077"/>
                  <a:pt x="213206" y="612172"/>
                </a:cubicBezTo>
                <a:cubicBezTo>
                  <a:pt x="191584" y="616553"/>
                  <a:pt x="159675" y="620840"/>
                  <a:pt x="140435" y="624745"/>
                </a:cubicBezTo>
                <a:cubicBezTo>
                  <a:pt x="119766" y="628841"/>
                  <a:pt x="95286" y="630841"/>
                  <a:pt x="75570" y="633508"/>
                </a:cubicBezTo>
                <a:cubicBezTo>
                  <a:pt x="72141" y="633984"/>
                  <a:pt x="67664" y="632936"/>
                  <a:pt x="65568" y="636079"/>
                </a:cubicBezTo>
                <a:cubicBezTo>
                  <a:pt x="86523" y="637508"/>
                  <a:pt x="112717" y="633794"/>
                  <a:pt x="130719" y="630079"/>
                </a:cubicBezTo>
                <a:cubicBezTo>
                  <a:pt x="150246" y="626078"/>
                  <a:pt x="178249" y="623126"/>
                  <a:pt x="195489" y="619887"/>
                </a:cubicBezTo>
                <a:cubicBezTo>
                  <a:pt x="202347" y="618649"/>
                  <a:pt x="208824" y="617411"/>
                  <a:pt x="215682" y="616172"/>
                </a:cubicBezTo>
                <a:cubicBezTo>
                  <a:pt x="223588" y="614744"/>
                  <a:pt x="237399" y="613124"/>
                  <a:pt x="239781" y="610552"/>
                </a:cubicBezTo>
                <a:cubicBezTo>
                  <a:pt x="240733" y="609505"/>
                  <a:pt x="242448" y="611696"/>
                  <a:pt x="241971" y="611696"/>
                </a:cubicBezTo>
                <a:cubicBezTo>
                  <a:pt x="249115" y="611029"/>
                  <a:pt x="253878" y="609314"/>
                  <a:pt x="256068" y="608648"/>
                </a:cubicBezTo>
                <a:cubicBezTo>
                  <a:pt x="261021" y="607219"/>
                  <a:pt x="267784" y="609505"/>
                  <a:pt x="265974" y="604647"/>
                </a:cubicBezTo>
                <a:cubicBezTo>
                  <a:pt x="249115" y="606362"/>
                  <a:pt x="235685" y="608838"/>
                  <a:pt x="219302" y="611505"/>
                </a:cubicBezTo>
                <a:close/>
                <a:moveTo>
                  <a:pt x="84428" y="641033"/>
                </a:moveTo>
                <a:cubicBezTo>
                  <a:pt x="87285" y="636746"/>
                  <a:pt x="75284" y="638175"/>
                  <a:pt x="76141" y="640556"/>
                </a:cubicBezTo>
                <a:cubicBezTo>
                  <a:pt x="78999" y="640652"/>
                  <a:pt x="80237" y="642080"/>
                  <a:pt x="84428" y="641033"/>
                </a:cubicBezTo>
                <a:close/>
                <a:moveTo>
                  <a:pt x="497432" y="577310"/>
                </a:moveTo>
                <a:cubicBezTo>
                  <a:pt x="501242" y="576644"/>
                  <a:pt x="504099" y="575596"/>
                  <a:pt x="505338" y="573596"/>
                </a:cubicBezTo>
                <a:cubicBezTo>
                  <a:pt x="501718" y="574358"/>
                  <a:pt x="495051" y="573310"/>
                  <a:pt x="497432" y="577310"/>
                </a:cubicBezTo>
                <a:close/>
                <a:moveTo>
                  <a:pt x="295502" y="578930"/>
                </a:moveTo>
                <a:cubicBezTo>
                  <a:pt x="299312" y="578263"/>
                  <a:pt x="302169" y="577215"/>
                  <a:pt x="303408" y="575215"/>
                </a:cubicBezTo>
                <a:cubicBezTo>
                  <a:pt x="299788" y="575882"/>
                  <a:pt x="293025" y="574929"/>
                  <a:pt x="295502" y="578930"/>
                </a:cubicBezTo>
                <a:close/>
                <a:moveTo>
                  <a:pt x="1586235" y="22193"/>
                </a:moveTo>
                <a:cubicBezTo>
                  <a:pt x="1586711" y="21812"/>
                  <a:pt x="1584044" y="19622"/>
                  <a:pt x="1583949" y="19622"/>
                </a:cubicBezTo>
                <a:cubicBezTo>
                  <a:pt x="1580710" y="19050"/>
                  <a:pt x="1577377" y="20384"/>
                  <a:pt x="1580043" y="21527"/>
                </a:cubicBezTo>
                <a:cubicBezTo>
                  <a:pt x="1580710" y="21812"/>
                  <a:pt x="1583187" y="21050"/>
                  <a:pt x="1584139" y="21050"/>
                </a:cubicBezTo>
                <a:cubicBezTo>
                  <a:pt x="1584139" y="21050"/>
                  <a:pt x="1584901" y="23432"/>
                  <a:pt x="1586235" y="22193"/>
                </a:cubicBezTo>
                <a:close/>
                <a:moveTo>
                  <a:pt x="1603856" y="57055"/>
                </a:moveTo>
                <a:cubicBezTo>
                  <a:pt x="1612905" y="56483"/>
                  <a:pt x="1609095" y="57055"/>
                  <a:pt x="1616048" y="55626"/>
                </a:cubicBezTo>
                <a:cubicBezTo>
                  <a:pt x="1626240" y="53531"/>
                  <a:pt x="1632717" y="55436"/>
                  <a:pt x="1640527" y="54293"/>
                </a:cubicBezTo>
                <a:cubicBezTo>
                  <a:pt x="1645194" y="53531"/>
                  <a:pt x="1650147" y="50768"/>
                  <a:pt x="1654529" y="49911"/>
                </a:cubicBezTo>
                <a:cubicBezTo>
                  <a:pt x="1659577" y="48863"/>
                  <a:pt x="1665102" y="48482"/>
                  <a:pt x="1670817" y="48101"/>
                </a:cubicBezTo>
                <a:cubicBezTo>
                  <a:pt x="1678437" y="47530"/>
                  <a:pt x="1680913" y="48387"/>
                  <a:pt x="1685199" y="47911"/>
                </a:cubicBezTo>
                <a:cubicBezTo>
                  <a:pt x="1687295" y="47720"/>
                  <a:pt x="1687485" y="46482"/>
                  <a:pt x="1689105" y="46006"/>
                </a:cubicBezTo>
                <a:cubicBezTo>
                  <a:pt x="1698344" y="43529"/>
                  <a:pt x="1709869" y="44101"/>
                  <a:pt x="1717585" y="42767"/>
                </a:cubicBezTo>
                <a:cubicBezTo>
                  <a:pt x="1721299" y="42101"/>
                  <a:pt x="1721966" y="40958"/>
                  <a:pt x="1725585" y="40481"/>
                </a:cubicBezTo>
                <a:cubicBezTo>
                  <a:pt x="1729395" y="39910"/>
                  <a:pt x="1730157" y="41339"/>
                  <a:pt x="1733872" y="40958"/>
                </a:cubicBezTo>
                <a:cubicBezTo>
                  <a:pt x="1735968" y="40767"/>
                  <a:pt x="1736158" y="39529"/>
                  <a:pt x="1737777" y="39053"/>
                </a:cubicBezTo>
                <a:cubicBezTo>
                  <a:pt x="1747302" y="36481"/>
                  <a:pt x="1752541" y="40672"/>
                  <a:pt x="1756065" y="36957"/>
                </a:cubicBezTo>
                <a:cubicBezTo>
                  <a:pt x="1757018" y="35909"/>
                  <a:pt x="1758637" y="38100"/>
                  <a:pt x="1758256" y="38100"/>
                </a:cubicBezTo>
                <a:cubicBezTo>
                  <a:pt x="1761971" y="38005"/>
                  <a:pt x="1764828" y="37243"/>
                  <a:pt x="1766257" y="35814"/>
                </a:cubicBezTo>
                <a:cubicBezTo>
                  <a:pt x="1767305" y="34766"/>
                  <a:pt x="1772067" y="36481"/>
                  <a:pt x="1772448" y="36481"/>
                </a:cubicBezTo>
                <a:cubicBezTo>
                  <a:pt x="1779021" y="36862"/>
                  <a:pt x="1777592" y="34290"/>
                  <a:pt x="1782450" y="33909"/>
                </a:cubicBezTo>
                <a:cubicBezTo>
                  <a:pt x="1782164" y="33909"/>
                  <a:pt x="1783593" y="35052"/>
                  <a:pt x="1784640" y="35052"/>
                </a:cubicBezTo>
                <a:cubicBezTo>
                  <a:pt x="1791403" y="35433"/>
                  <a:pt x="1793403" y="31814"/>
                  <a:pt x="1798737" y="32004"/>
                </a:cubicBezTo>
                <a:cubicBezTo>
                  <a:pt x="1799309" y="33052"/>
                  <a:pt x="1800547" y="33433"/>
                  <a:pt x="1802928" y="32957"/>
                </a:cubicBezTo>
                <a:cubicBezTo>
                  <a:pt x="1802738" y="31147"/>
                  <a:pt x="1799214" y="32099"/>
                  <a:pt x="1798642" y="30575"/>
                </a:cubicBezTo>
                <a:cubicBezTo>
                  <a:pt x="1786355" y="33242"/>
                  <a:pt x="1773496" y="32385"/>
                  <a:pt x="1761971" y="33338"/>
                </a:cubicBezTo>
                <a:cubicBezTo>
                  <a:pt x="1757304" y="33719"/>
                  <a:pt x="1752827" y="35719"/>
                  <a:pt x="1747874" y="36386"/>
                </a:cubicBezTo>
                <a:cubicBezTo>
                  <a:pt x="1747779" y="36386"/>
                  <a:pt x="1747874" y="35052"/>
                  <a:pt x="1747779" y="34957"/>
                </a:cubicBezTo>
                <a:cubicBezTo>
                  <a:pt x="1746255" y="33909"/>
                  <a:pt x="1731586" y="36767"/>
                  <a:pt x="1731491" y="36767"/>
                </a:cubicBezTo>
                <a:cubicBezTo>
                  <a:pt x="1730062" y="37052"/>
                  <a:pt x="1729681" y="38386"/>
                  <a:pt x="1729586" y="38386"/>
                </a:cubicBezTo>
                <a:cubicBezTo>
                  <a:pt x="1728062" y="38767"/>
                  <a:pt x="1727300" y="37243"/>
                  <a:pt x="1727395" y="37243"/>
                </a:cubicBezTo>
                <a:cubicBezTo>
                  <a:pt x="1724633" y="37624"/>
                  <a:pt x="1720252" y="39624"/>
                  <a:pt x="1719394" y="39529"/>
                </a:cubicBezTo>
                <a:cubicBezTo>
                  <a:pt x="1718632" y="39529"/>
                  <a:pt x="1719489" y="38100"/>
                  <a:pt x="1717203" y="38386"/>
                </a:cubicBezTo>
                <a:cubicBezTo>
                  <a:pt x="1715108" y="38576"/>
                  <a:pt x="1714917" y="40100"/>
                  <a:pt x="1713298" y="40291"/>
                </a:cubicBezTo>
                <a:cubicBezTo>
                  <a:pt x="1713870" y="40196"/>
                  <a:pt x="1711965" y="39148"/>
                  <a:pt x="1711107" y="39148"/>
                </a:cubicBezTo>
                <a:cubicBezTo>
                  <a:pt x="1696153" y="38291"/>
                  <a:pt x="1677960" y="42958"/>
                  <a:pt x="1664340" y="44482"/>
                </a:cubicBezTo>
                <a:cubicBezTo>
                  <a:pt x="1662339" y="44672"/>
                  <a:pt x="1661768" y="43339"/>
                  <a:pt x="1660149" y="43529"/>
                </a:cubicBezTo>
                <a:cubicBezTo>
                  <a:pt x="1660720" y="43434"/>
                  <a:pt x="1659006" y="44958"/>
                  <a:pt x="1658244" y="45149"/>
                </a:cubicBezTo>
                <a:cubicBezTo>
                  <a:pt x="1643385" y="49435"/>
                  <a:pt x="1627383" y="44291"/>
                  <a:pt x="1621763" y="50673"/>
                </a:cubicBezTo>
                <a:cubicBezTo>
                  <a:pt x="1617858" y="50483"/>
                  <a:pt x="1617762" y="47054"/>
                  <a:pt x="1611381" y="49054"/>
                </a:cubicBezTo>
                <a:cubicBezTo>
                  <a:pt x="1600808" y="53150"/>
                  <a:pt x="1587282" y="55340"/>
                  <a:pt x="1576805" y="52959"/>
                </a:cubicBezTo>
                <a:cubicBezTo>
                  <a:pt x="1559279" y="59817"/>
                  <a:pt x="1525275" y="61246"/>
                  <a:pt x="1507844" y="62198"/>
                </a:cubicBezTo>
                <a:cubicBezTo>
                  <a:pt x="1504701" y="62389"/>
                  <a:pt x="1506034" y="64199"/>
                  <a:pt x="1503748" y="62675"/>
                </a:cubicBezTo>
                <a:cubicBezTo>
                  <a:pt x="1501748" y="61341"/>
                  <a:pt x="1491366" y="65437"/>
                  <a:pt x="1489651" y="65723"/>
                </a:cubicBezTo>
                <a:cubicBezTo>
                  <a:pt x="1485841" y="66199"/>
                  <a:pt x="1485079" y="64961"/>
                  <a:pt x="1481364" y="65246"/>
                </a:cubicBezTo>
                <a:cubicBezTo>
                  <a:pt x="1479269" y="65437"/>
                  <a:pt x="1479078" y="66770"/>
                  <a:pt x="1477459" y="67151"/>
                </a:cubicBezTo>
                <a:cubicBezTo>
                  <a:pt x="1474602" y="67723"/>
                  <a:pt x="1472887" y="66199"/>
                  <a:pt x="1471268" y="66485"/>
                </a:cubicBezTo>
                <a:cubicBezTo>
                  <a:pt x="1469172" y="66770"/>
                  <a:pt x="1468982" y="67913"/>
                  <a:pt x="1467363" y="68390"/>
                </a:cubicBezTo>
                <a:cubicBezTo>
                  <a:pt x="1464981" y="69056"/>
                  <a:pt x="1461743" y="68961"/>
                  <a:pt x="1459266" y="69342"/>
                </a:cubicBezTo>
                <a:cubicBezTo>
                  <a:pt x="1429072" y="73343"/>
                  <a:pt x="1394973" y="78010"/>
                  <a:pt x="1367827" y="79724"/>
                </a:cubicBezTo>
                <a:cubicBezTo>
                  <a:pt x="1360968" y="80201"/>
                  <a:pt x="1355635" y="79248"/>
                  <a:pt x="1349443" y="80391"/>
                </a:cubicBezTo>
                <a:cubicBezTo>
                  <a:pt x="1344681" y="81248"/>
                  <a:pt x="1340394" y="84392"/>
                  <a:pt x="1335441" y="84773"/>
                </a:cubicBezTo>
                <a:cubicBezTo>
                  <a:pt x="1332584" y="85058"/>
                  <a:pt x="1330965" y="83915"/>
                  <a:pt x="1329250" y="84106"/>
                </a:cubicBezTo>
                <a:cubicBezTo>
                  <a:pt x="1327345" y="84296"/>
                  <a:pt x="1327726" y="82963"/>
                  <a:pt x="1327060" y="82963"/>
                </a:cubicBezTo>
                <a:cubicBezTo>
                  <a:pt x="1322773" y="82582"/>
                  <a:pt x="1319439" y="85725"/>
                  <a:pt x="1316772" y="82677"/>
                </a:cubicBezTo>
                <a:cubicBezTo>
                  <a:pt x="1319916" y="80486"/>
                  <a:pt x="1323345" y="80486"/>
                  <a:pt x="1326774" y="80105"/>
                </a:cubicBezTo>
                <a:cubicBezTo>
                  <a:pt x="1334203" y="79248"/>
                  <a:pt x="1335156" y="80772"/>
                  <a:pt x="1336965" y="78962"/>
                </a:cubicBezTo>
                <a:cubicBezTo>
                  <a:pt x="1338775" y="77057"/>
                  <a:pt x="1357635" y="76676"/>
                  <a:pt x="1359349" y="76391"/>
                </a:cubicBezTo>
                <a:cubicBezTo>
                  <a:pt x="1362111" y="76010"/>
                  <a:pt x="1363540" y="74581"/>
                  <a:pt x="1365350" y="74295"/>
                </a:cubicBezTo>
                <a:cubicBezTo>
                  <a:pt x="1369160" y="73628"/>
                  <a:pt x="1369922" y="75343"/>
                  <a:pt x="1373637" y="74771"/>
                </a:cubicBezTo>
                <a:cubicBezTo>
                  <a:pt x="1373256" y="74867"/>
                  <a:pt x="1374589" y="73438"/>
                  <a:pt x="1375542" y="73152"/>
                </a:cubicBezTo>
                <a:cubicBezTo>
                  <a:pt x="1383066" y="70961"/>
                  <a:pt x="1392401" y="71533"/>
                  <a:pt x="1397925" y="70580"/>
                </a:cubicBezTo>
                <a:cubicBezTo>
                  <a:pt x="1401450" y="70009"/>
                  <a:pt x="1404021" y="68580"/>
                  <a:pt x="1405927" y="68294"/>
                </a:cubicBezTo>
                <a:cubicBezTo>
                  <a:pt x="1408403" y="67913"/>
                  <a:pt x="1408974" y="69342"/>
                  <a:pt x="1412118" y="68961"/>
                </a:cubicBezTo>
                <a:cubicBezTo>
                  <a:pt x="1415642" y="68580"/>
                  <a:pt x="1417261" y="67342"/>
                  <a:pt x="1417928" y="65437"/>
                </a:cubicBezTo>
                <a:cubicBezTo>
                  <a:pt x="1396306" y="68961"/>
                  <a:pt x="1372398" y="69247"/>
                  <a:pt x="1354968" y="72581"/>
                </a:cubicBezTo>
                <a:cubicBezTo>
                  <a:pt x="1348681" y="73819"/>
                  <a:pt x="1349729" y="75057"/>
                  <a:pt x="1346871" y="73533"/>
                </a:cubicBezTo>
                <a:cubicBezTo>
                  <a:pt x="1346014" y="73057"/>
                  <a:pt x="1340013" y="74390"/>
                  <a:pt x="1338775" y="74486"/>
                </a:cubicBezTo>
                <a:cubicBezTo>
                  <a:pt x="1331536" y="75057"/>
                  <a:pt x="1324488" y="75819"/>
                  <a:pt x="1322678" y="77724"/>
                </a:cubicBezTo>
                <a:cubicBezTo>
                  <a:pt x="1321821" y="78677"/>
                  <a:pt x="1319916" y="76676"/>
                  <a:pt x="1320487" y="76581"/>
                </a:cubicBezTo>
                <a:cubicBezTo>
                  <a:pt x="1316582" y="77248"/>
                  <a:pt x="1313724" y="78772"/>
                  <a:pt x="1310486" y="79153"/>
                </a:cubicBezTo>
                <a:cubicBezTo>
                  <a:pt x="1308295" y="79439"/>
                  <a:pt x="1309152" y="78105"/>
                  <a:pt x="1308295" y="78010"/>
                </a:cubicBezTo>
                <a:cubicBezTo>
                  <a:pt x="1306390" y="77724"/>
                  <a:pt x="1304581" y="79820"/>
                  <a:pt x="1304390" y="79915"/>
                </a:cubicBezTo>
                <a:cubicBezTo>
                  <a:pt x="1300675" y="80105"/>
                  <a:pt x="1299627" y="78962"/>
                  <a:pt x="1296103" y="79439"/>
                </a:cubicBezTo>
                <a:cubicBezTo>
                  <a:pt x="1293436" y="79820"/>
                  <a:pt x="1292198" y="81153"/>
                  <a:pt x="1288102" y="81725"/>
                </a:cubicBezTo>
                <a:cubicBezTo>
                  <a:pt x="1278768" y="83153"/>
                  <a:pt x="1269528" y="83725"/>
                  <a:pt x="1259622" y="84963"/>
                </a:cubicBezTo>
                <a:cubicBezTo>
                  <a:pt x="1257527" y="85249"/>
                  <a:pt x="1257336" y="86582"/>
                  <a:pt x="1255717" y="86868"/>
                </a:cubicBezTo>
                <a:cubicBezTo>
                  <a:pt x="1253241" y="87249"/>
                  <a:pt x="1252669" y="85820"/>
                  <a:pt x="1249526" y="86201"/>
                </a:cubicBezTo>
                <a:cubicBezTo>
                  <a:pt x="1246859" y="86487"/>
                  <a:pt x="1246954" y="88106"/>
                  <a:pt x="1243525" y="88297"/>
                </a:cubicBezTo>
                <a:cubicBezTo>
                  <a:pt x="1243906" y="88297"/>
                  <a:pt x="1242382" y="87154"/>
                  <a:pt x="1241335" y="87154"/>
                </a:cubicBezTo>
                <a:cubicBezTo>
                  <a:pt x="1240191" y="87059"/>
                  <a:pt x="1238477" y="87440"/>
                  <a:pt x="1237239" y="87630"/>
                </a:cubicBezTo>
                <a:cubicBezTo>
                  <a:pt x="1234572" y="88011"/>
                  <a:pt x="1233238" y="89249"/>
                  <a:pt x="1229238" y="89916"/>
                </a:cubicBezTo>
                <a:cubicBezTo>
                  <a:pt x="1225904" y="90488"/>
                  <a:pt x="1222380" y="90488"/>
                  <a:pt x="1219046" y="91059"/>
                </a:cubicBezTo>
                <a:cubicBezTo>
                  <a:pt x="1216379" y="91535"/>
                  <a:pt x="1216950" y="88583"/>
                  <a:pt x="1214760" y="88678"/>
                </a:cubicBezTo>
                <a:cubicBezTo>
                  <a:pt x="1212474" y="88868"/>
                  <a:pt x="1213617" y="87725"/>
                  <a:pt x="1212569" y="87535"/>
                </a:cubicBezTo>
                <a:cubicBezTo>
                  <a:pt x="1211807" y="87344"/>
                  <a:pt x="1205997" y="90964"/>
                  <a:pt x="1206378" y="86868"/>
                </a:cubicBezTo>
                <a:cubicBezTo>
                  <a:pt x="1208854" y="84677"/>
                  <a:pt x="1215045" y="84487"/>
                  <a:pt x="1220475" y="83820"/>
                </a:cubicBezTo>
                <a:cubicBezTo>
                  <a:pt x="1219046" y="79534"/>
                  <a:pt x="1223713" y="78486"/>
                  <a:pt x="1221618" y="73724"/>
                </a:cubicBezTo>
                <a:cubicBezTo>
                  <a:pt x="1214760" y="73914"/>
                  <a:pt x="1208664" y="76391"/>
                  <a:pt x="1201425" y="77438"/>
                </a:cubicBezTo>
                <a:cubicBezTo>
                  <a:pt x="1193900" y="78581"/>
                  <a:pt x="1193138" y="76581"/>
                  <a:pt x="1191233" y="78581"/>
                </a:cubicBezTo>
                <a:cubicBezTo>
                  <a:pt x="1190852" y="78962"/>
                  <a:pt x="1185804" y="79248"/>
                  <a:pt x="1185137" y="79248"/>
                </a:cubicBezTo>
                <a:cubicBezTo>
                  <a:pt x="1184089" y="79343"/>
                  <a:pt x="1182470" y="78105"/>
                  <a:pt x="1182946" y="78105"/>
                </a:cubicBezTo>
                <a:cubicBezTo>
                  <a:pt x="1180851" y="78391"/>
                  <a:pt x="1180660" y="79534"/>
                  <a:pt x="1179041" y="80010"/>
                </a:cubicBezTo>
                <a:cubicBezTo>
                  <a:pt x="1172564" y="81725"/>
                  <a:pt x="1166182" y="81439"/>
                  <a:pt x="1160753" y="82106"/>
                </a:cubicBezTo>
                <a:cubicBezTo>
                  <a:pt x="1140846" y="84487"/>
                  <a:pt x="1115700" y="87916"/>
                  <a:pt x="1101984" y="90202"/>
                </a:cubicBezTo>
                <a:cubicBezTo>
                  <a:pt x="1092459" y="91821"/>
                  <a:pt x="1087887" y="90488"/>
                  <a:pt x="1081505" y="91154"/>
                </a:cubicBezTo>
                <a:cubicBezTo>
                  <a:pt x="1067598" y="92488"/>
                  <a:pt x="1052739" y="96012"/>
                  <a:pt x="1038928" y="97441"/>
                </a:cubicBezTo>
                <a:cubicBezTo>
                  <a:pt x="1035023" y="97822"/>
                  <a:pt x="1030546" y="97155"/>
                  <a:pt x="1026641" y="97441"/>
                </a:cubicBezTo>
                <a:cubicBezTo>
                  <a:pt x="1022926" y="97727"/>
                  <a:pt x="1020545" y="99536"/>
                  <a:pt x="1018640" y="99727"/>
                </a:cubicBezTo>
                <a:cubicBezTo>
                  <a:pt x="1015782" y="100013"/>
                  <a:pt x="1014830" y="98489"/>
                  <a:pt x="1010353" y="99251"/>
                </a:cubicBezTo>
                <a:cubicBezTo>
                  <a:pt x="1007496" y="99727"/>
                  <a:pt x="1006638" y="100965"/>
                  <a:pt x="1002352" y="101537"/>
                </a:cubicBezTo>
                <a:cubicBezTo>
                  <a:pt x="987303" y="103632"/>
                  <a:pt x="963109" y="108014"/>
                  <a:pt x="951584" y="107347"/>
                </a:cubicBezTo>
                <a:cubicBezTo>
                  <a:pt x="951012" y="107347"/>
                  <a:pt x="948631" y="106204"/>
                  <a:pt x="949393" y="106204"/>
                </a:cubicBezTo>
                <a:cubicBezTo>
                  <a:pt x="945869" y="106490"/>
                  <a:pt x="941583" y="108680"/>
                  <a:pt x="937296" y="108966"/>
                </a:cubicBezTo>
                <a:cubicBezTo>
                  <a:pt x="934058" y="109252"/>
                  <a:pt x="929581" y="110014"/>
                  <a:pt x="926914" y="107347"/>
                </a:cubicBezTo>
                <a:cubicBezTo>
                  <a:pt x="937677" y="103251"/>
                  <a:pt x="948917" y="103823"/>
                  <a:pt x="961299" y="102013"/>
                </a:cubicBezTo>
                <a:cubicBezTo>
                  <a:pt x="963014" y="101727"/>
                  <a:pt x="962919" y="100489"/>
                  <a:pt x="963204" y="100394"/>
                </a:cubicBezTo>
                <a:cubicBezTo>
                  <a:pt x="964443" y="100108"/>
                  <a:pt x="965967" y="101441"/>
                  <a:pt x="965395" y="101537"/>
                </a:cubicBezTo>
                <a:cubicBezTo>
                  <a:pt x="967967" y="100870"/>
                  <a:pt x="968062" y="99917"/>
                  <a:pt x="971396" y="99441"/>
                </a:cubicBezTo>
                <a:cubicBezTo>
                  <a:pt x="982635" y="97631"/>
                  <a:pt x="997780" y="96203"/>
                  <a:pt x="1005972" y="95536"/>
                </a:cubicBezTo>
                <a:cubicBezTo>
                  <a:pt x="1015020" y="94774"/>
                  <a:pt x="1011210" y="95631"/>
                  <a:pt x="1018164" y="94107"/>
                </a:cubicBezTo>
                <a:cubicBezTo>
                  <a:pt x="1035404" y="90583"/>
                  <a:pt x="1056359" y="89916"/>
                  <a:pt x="1071027" y="88106"/>
                </a:cubicBezTo>
                <a:cubicBezTo>
                  <a:pt x="1075885" y="87535"/>
                  <a:pt x="1081695" y="88297"/>
                  <a:pt x="1085124" y="85058"/>
                </a:cubicBezTo>
                <a:cubicBezTo>
                  <a:pt x="1072932" y="83915"/>
                  <a:pt x="1060836" y="88773"/>
                  <a:pt x="1048548" y="89249"/>
                </a:cubicBezTo>
                <a:cubicBezTo>
                  <a:pt x="1040928" y="89535"/>
                  <a:pt x="1034070" y="88964"/>
                  <a:pt x="1026069" y="90392"/>
                </a:cubicBezTo>
                <a:cubicBezTo>
                  <a:pt x="1022640" y="90964"/>
                  <a:pt x="1019497" y="92583"/>
                  <a:pt x="1016068" y="92964"/>
                </a:cubicBezTo>
                <a:cubicBezTo>
                  <a:pt x="1014068" y="93250"/>
                  <a:pt x="1013592" y="92107"/>
                  <a:pt x="1011877" y="92012"/>
                </a:cubicBezTo>
                <a:cubicBezTo>
                  <a:pt x="1004924" y="91726"/>
                  <a:pt x="997494" y="93440"/>
                  <a:pt x="991589" y="94298"/>
                </a:cubicBezTo>
                <a:cubicBezTo>
                  <a:pt x="980635" y="95917"/>
                  <a:pt x="980254" y="96298"/>
                  <a:pt x="973301" y="96393"/>
                </a:cubicBezTo>
                <a:cubicBezTo>
                  <a:pt x="962919" y="96488"/>
                  <a:pt x="951870" y="98298"/>
                  <a:pt x="942821" y="99822"/>
                </a:cubicBezTo>
                <a:cubicBezTo>
                  <a:pt x="940154" y="100298"/>
                  <a:pt x="935677" y="102013"/>
                  <a:pt x="932820" y="102394"/>
                </a:cubicBezTo>
                <a:cubicBezTo>
                  <a:pt x="930724" y="102584"/>
                  <a:pt x="930343" y="101537"/>
                  <a:pt x="928629" y="101441"/>
                </a:cubicBezTo>
                <a:cubicBezTo>
                  <a:pt x="926724" y="101346"/>
                  <a:pt x="924438" y="102013"/>
                  <a:pt x="922533" y="102108"/>
                </a:cubicBezTo>
                <a:cubicBezTo>
                  <a:pt x="909864" y="102965"/>
                  <a:pt x="894434" y="104585"/>
                  <a:pt x="881861" y="106775"/>
                </a:cubicBezTo>
                <a:cubicBezTo>
                  <a:pt x="878337" y="107347"/>
                  <a:pt x="874908" y="108966"/>
                  <a:pt x="871860" y="109347"/>
                </a:cubicBezTo>
                <a:cubicBezTo>
                  <a:pt x="869002" y="109633"/>
                  <a:pt x="867954" y="108204"/>
                  <a:pt x="863573" y="108871"/>
                </a:cubicBezTo>
                <a:cubicBezTo>
                  <a:pt x="855381" y="110109"/>
                  <a:pt x="847761" y="113348"/>
                  <a:pt x="839284" y="113062"/>
                </a:cubicBezTo>
                <a:cubicBezTo>
                  <a:pt x="837284" y="113252"/>
                  <a:pt x="835188" y="113538"/>
                  <a:pt x="833188" y="113729"/>
                </a:cubicBezTo>
                <a:cubicBezTo>
                  <a:pt x="830997" y="113919"/>
                  <a:pt x="828045" y="114967"/>
                  <a:pt x="831283" y="115348"/>
                </a:cubicBezTo>
                <a:cubicBezTo>
                  <a:pt x="834712" y="114967"/>
                  <a:pt x="838046" y="114586"/>
                  <a:pt x="841475" y="114205"/>
                </a:cubicBezTo>
                <a:cubicBezTo>
                  <a:pt x="842427" y="117443"/>
                  <a:pt x="850428" y="114586"/>
                  <a:pt x="852048" y="117253"/>
                </a:cubicBezTo>
                <a:cubicBezTo>
                  <a:pt x="845571" y="116681"/>
                  <a:pt x="842332" y="119729"/>
                  <a:pt x="839951" y="120015"/>
                </a:cubicBezTo>
                <a:cubicBezTo>
                  <a:pt x="837570" y="120301"/>
                  <a:pt x="835569" y="119348"/>
                  <a:pt x="831664" y="119539"/>
                </a:cubicBezTo>
                <a:cubicBezTo>
                  <a:pt x="823854" y="119920"/>
                  <a:pt x="817281" y="121348"/>
                  <a:pt x="811376" y="121825"/>
                </a:cubicBezTo>
                <a:cubicBezTo>
                  <a:pt x="809947" y="121920"/>
                  <a:pt x="811376" y="120015"/>
                  <a:pt x="809376" y="122015"/>
                </a:cubicBezTo>
                <a:cubicBezTo>
                  <a:pt x="809090" y="122301"/>
                  <a:pt x="805851" y="122396"/>
                  <a:pt x="805280" y="122492"/>
                </a:cubicBezTo>
                <a:cubicBezTo>
                  <a:pt x="790992" y="124111"/>
                  <a:pt x="776705" y="125444"/>
                  <a:pt x="762608" y="127349"/>
                </a:cubicBezTo>
                <a:cubicBezTo>
                  <a:pt x="758512" y="127921"/>
                  <a:pt x="756036" y="129350"/>
                  <a:pt x="752607" y="129921"/>
                </a:cubicBezTo>
                <a:cubicBezTo>
                  <a:pt x="743463" y="131350"/>
                  <a:pt x="738986" y="130397"/>
                  <a:pt x="732128" y="130873"/>
                </a:cubicBezTo>
                <a:cubicBezTo>
                  <a:pt x="721460" y="131540"/>
                  <a:pt x="711554" y="135636"/>
                  <a:pt x="707458" y="130873"/>
                </a:cubicBezTo>
                <a:cubicBezTo>
                  <a:pt x="716793" y="125444"/>
                  <a:pt x="731556" y="130397"/>
                  <a:pt x="737652" y="124587"/>
                </a:cubicBezTo>
                <a:cubicBezTo>
                  <a:pt x="705934" y="129921"/>
                  <a:pt x="668025" y="130207"/>
                  <a:pt x="636021" y="136112"/>
                </a:cubicBezTo>
                <a:cubicBezTo>
                  <a:pt x="632973" y="136684"/>
                  <a:pt x="629353" y="138303"/>
                  <a:pt x="626019" y="138684"/>
                </a:cubicBezTo>
                <a:cubicBezTo>
                  <a:pt x="623448" y="138970"/>
                  <a:pt x="621733" y="137922"/>
                  <a:pt x="617733" y="138208"/>
                </a:cubicBezTo>
                <a:cubicBezTo>
                  <a:pt x="607255" y="138875"/>
                  <a:pt x="595920" y="140970"/>
                  <a:pt x="585252" y="141923"/>
                </a:cubicBezTo>
                <a:cubicBezTo>
                  <a:pt x="582204" y="142208"/>
                  <a:pt x="577728" y="141542"/>
                  <a:pt x="574965" y="141637"/>
                </a:cubicBezTo>
                <a:cubicBezTo>
                  <a:pt x="561345" y="142399"/>
                  <a:pt x="555630" y="145066"/>
                  <a:pt x="548676" y="146018"/>
                </a:cubicBezTo>
                <a:cubicBezTo>
                  <a:pt x="520197" y="150209"/>
                  <a:pt x="482859" y="153257"/>
                  <a:pt x="461142" y="154591"/>
                </a:cubicBezTo>
                <a:cubicBezTo>
                  <a:pt x="455808" y="154877"/>
                  <a:pt x="450283" y="155543"/>
                  <a:pt x="444854" y="156401"/>
                </a:cubicBezTo>
                <a:cubicBezTo>
                  <a:pt x="440091" y="157163"/>
                  <a:pt x="435900" y="158591"/>
                  <a:pt x="430757" y="159449"/>
                </a:cubicBezTo>
                <a:cubicBezTo>
                  <a:pt x="401515" y="163925"/>
                  <a:pt x="368654" y="164687"/>
                  <a:pt x="343413" y="169355"/>
                </a:cubicBezTo>
                <a:cubicBezTo>
                  <a:pt x="339698" y="170021"/>
                  <a:pt x="337126" y="171355"/>
                  <a:pt x="333411" y="171926"/>
                </a:cubicBezTo>
                <a:cubicBezTo>
                  <a:pt x="329220" y="172498"/>
                  <a:pt x="325220" y="171450"/>
                  <a:pt x="321124" y="171926"/>
                </a:cubicBezTo>
                <a:cubicBezTo>
                  <a:pt x="321886" y="171831"/>
                  <a:pt x="319886" y="173355"/>
                  <a:pt x="319219" y="173545"/>
                </a:cubicBezTo>
                <a:cubicBezTo>
                  <a:pt x="313790" y="175355"/>
                  <a:pt x="307313" y="174879"/>
                  <a:pt x="302931" y="175355"/>
                </a:cubicBezTo>
                <a:cubicBezTo>
                  <a:pt x="291025" y="176784"/>
                  <a:pt x="279500" y="179165"/>
                  <a:pt x="272547" y="180213"/>
                </a:cubicBezTo>
                <a:cubicBezTo>
                  <a:pt x="260926" y="181928"/>
                  <a:pt x="245877" y="183452"/>
                  <a:pt x="240162" y="185357"/>
                </a:cubicBezTo>
                <a:cubicBezTo>
                  <a:pt x="233780" y="187452"/>
                  <a:pt x="226160" y="189357"/>
                  <a:pt x="220064" y="190500"/>
                </a:cubicBezTo>
                <a:cubicBezTo>
                  <a:pt x="217968" y="190881"/>
                  <a:pt x="218540" y="189357"/>
                  <a:pt x="217873" y="189357"/>
                </a:cubicBezTo>
                <a:cubicBezTo>
                  <a:pt x="215873" y="189262"/>
                  <a:pt x="215492" y="191072"/>
                  <a:pt x="213968" y="191262"/>
                </a:cubicBezTo>
                <a:cubicBezTo>
                  <a:pt x="207681" y="191738"/>
                  <a:pt x="205776" y="190310"/>
                  <a:pt x="203776" y="192405"/>
                </a:cubicBezTo>
                <a:cubicBezTo>
                  <a:pt x="203490" y="192691"/>
                  <a:pt x="200347" y="192786"/>
                  <a:pt x="199680" y="192881"/>
                </a:cubicBezTo>
                <a:cubicBezTo>
                  <a:pt x="187774" y="195263"/>
                  <a:pt x="180535" y="195263"/>
                  <a:pt x="173391" y="197263"/>
                </a:cubicBezTo>
                <a:cubicBezTo>
                  <a:pt x="164533" y="199739"/>
                  <a:pt x="152246" y="201358"/>
                  <a:pt x="145197" y="203264"/>
                </a:cubicBezTo>
                <a:cubicBezTo>
                  <a:pt x="136339" y="205740"/>
                  <a:pt x="127290" y="208598"/>
                  <a:pt x="119194" y="210503"/>
                </a:cubicBezTo>
                <a:cubicBezTo>
                  <a:pt x="111098" y="212408"/>
                  <a:pt x="95572" y="213741"/>
                  <a:pt x="93000" y="216313"/>
                </a:cubicBezTo>
                <a:cubicBezTo>
                  <a:pt x="91857" y="217551"/>
                  <a:pt x="81856" y="217551"/>
                  <a:pt x="80808" y="217742"/>
                </a:cubicBezTo>
                <a:cubicBezTo>
                  <a:pt x="78808" y="218027"/>
                  <a:pt x="78522" y="219361"/>
                  <a:pt x="76903" y="219647"/>
                </a:cubicBezTo>
                <a:cubicBezTo>
                  <a:pt x="74331" y="220028"/>
                  <a:pt x="73950" y="218408"/>
                  <a:pt x="70712" y="218980"/>
                </a:cubicBezTo>
                <a:cubicBezTo>
                  <a:pt x="67092" y="219551"/>
                  <a:pt x="61377" y="222885"/>
                  <a:pt x="56615" y="222028"/>
                </a:cubicBezTo>
                <a:cubicBezTo>
                  <a:pt x="49947" y="228219"/>
                  <a:pt x="33945" y="229267"/>
                  <a:pt x="22706" y="232982"/>
                </a:cubicBezTo>
                <a:cubicBezTo>
                  <a:pt x="21658" y="236887"/>
                  <a:pt x="27183" y="235172"/>
                  <a:pt x="29183" y="236506"/>
                </a:cubicBezTo>
                <a:cubicBezTo>
                  <a:pt x="29469" y="239840"/>
                  <a:pt x="33088" y="240220"/>
                  <a:pt x="31945" y="244697"/>
                </a:cubicBezTo>
                <a:cubicBezTo>
                  <a:pt x="30326" y="250317"/>
                  <a:pt x="23658" y="253365"/>
                  <a:pt x="18610" y="257270"/>
                </a:cubicBezTo>
                <a:cubicBezTo>
                  <a:pt x="15753" y="260128"/>
                  <a:pt x="4608" y="258604"/>
                  <a:pt x="6894" y="264224"/>
                </a:cubicBezTo>
                <a:cubicBezTo>
                  <a:pt x="6228" y="276987"/>
                  <a:pt x="26421" y="263271"/>
                  <a:pt x="30231" y="272891"/>
                </a:cubicBezTo>
                <a:cubicBezTo>
                  <a:pt x="32898" y="279273"/>
                  <a:pt x="21087" y="277749"/>
                  <a:pt x="22992" y="283655"/>
                </a:cubicBezTo>
                <a:cubicBezTo>
                  <a:pt x="20420" y="285845"/>
                  <a:pt x="21658" y="290036"/>
                  <a:pt x="21944" y="293751"/>
                </a:cubicBezTo>
                <a:cubicBezTo>
                  <a:pt x="16705" y="296228"/>
                  <a:pt x="11466" y="298704"/>
                  <a:pt x="6228" y="301181"/>
                </a:cubicBezTo>
                <a:cubicBezTo>
                  <a:pt x="8037" y="305943"/>
                  <a:pt x="5847" y="311277"/>
                  <a:pt x="5180" y="312611"/>
                </a:cubicBezTo>
                <a:cubicBezTo>
                  <a:pt x="4989" y="312992"/>
                  <a:pt x="5275" y="313658"/>
                  <a:pt x="5275" y="314039"/>
                </a:cubicBezTo>
                <a:cubicBezTo>
                  <a:pt x="5275" y="315563"/>
                  <a:pt x="3656" y="314992"/>
                  <a:pt x="3370" y="315659"/>
                </a:cubicBezTo>
                <a:cubicBezTo>
                  <a:pt x="1465" y="319659"/>
                  <a:pt x="2799" y="322326"/>
                  <a:pt x="2227" y="325755"/>
                </a:cubicBezTo>
                <a:cubicBezTo>
                  <a:pt x="2132" y="326517"/>
                  <a:pt x="-1488" y="330422"/>
                  <a:pt x="703" y="331565"/>
                </a:cubicBezTo>
                <a:cubicBezTo>
                  <a:pt x="3084" y="332899"/>
                  <a:pt x="1941" y="332899"/>
                  <a:pt x="3084" y="335566"/>
                </a:cubicBezTo>
                <a:cubicBezTo>
                  <a:pt x="6990" y="344138"/>
                  <a:pt x="4704" y="356045"/>
                  <a:pt x="5656" y="363664"/>
                </a:cubicBezTo>
                <a:cubicBezTo>
                  <a:pt x="6609" y="371570"/>
                  <a:pt x="11657" y="378143"/>
                  <a:pt x="11752" y="385667"/>
                </a:cubicBezTo>
                <a:cubicBezTo>
                  <a:pt x="11752" y="386429"/>
                  <a:pt x="9847" y="387668"/>
                  <a:pt x="9847" y="387287"/>
                </a:cubicBezTo>
                <a:cubicBezTo>
                  <a:pt x="9942" y="388715"/>
                  <a:pt x="11657" y="388715"/>
                  <a:pt x="12133" y="389858"/>
                </a:cubicBezTo>
                <a:cubicBezTo>
                  <a:pt x="14229" y="394716"/>
                  <a:pt x="11276" y="397383"/>
                  <a:pt x="11085" y="401288"/>
                </a:cubicBezTo>
                <a:cubicBezTo>
                  <a:pt x="11085" y="404051"/>
                  <a:pt x="12514" y="407480"/>
                  <a:pt x="11943" y="409670"/>
                </a:cubicBezTo>
                <a:cubicBezTo>
                  <a:pt x="11466" y="411861"/>
                  <a:pt x="8514" y="413290"/>
                  <a:pt x="8418" y="415766"/>
                </a:cubicBezTo>
                <a:cubicBezTo>
                  <a:pt x="8228" y="418433"/>
                  <a:pt x="10800" y="419767"/>
                  <a:pt x="10990" y="421196"/>
                </a:cubicBezTo>
                <a:cubicBezTo>
                  <a:pt x="11181" y="422624"/>
                  <a:pt x="9466" y="423005"/>
                  <a:pt x="9180" y="424244"/>
                </a:cubicBezTo>
                <a:cubicBezTo>
                  <a:pt x="7371" y="432721"/>
                  <a:pt x="9561" y="447485"/>
                  <a:pt x="13562" y="449199"/>
                </a:cubicBezTo>
                <a:cubicBezTo>
                  <a:pt x="16229" y="450342"/>
                  <a:pt x="12324" y="456724"/>
                  <a:pt x="14324" y="457581"/>
                </a:cubicBezTo>
                <a:cubicBezTo>
                  <a:pt x="18801" y="458343"/>
                  <a:pt x="21944" y="461867"/>
                  <a:pt x="24992" y="462058"/>
                </a:cubicBezTo>
                <a:cubicBezTo>
                  <a:pt x="30040" y="462344"/>
                  <a:pt x="31564" y="461963"/>
                  <a:pt x="31469" y="465582"/>
                </a:cubicBezTo>
                <a:cubicBezTo>
                  <a:pt x="29088" y="467868"/>
                  <a:pt x="21944" y="467487"/>
                  <a:pt x="19563" y="469773"/>
                </a:cubicBezTo>
                <a:cubicBezTo>
                  <a:pt x="18039" y="475107"/>
                  <a:pt x="28802" y="469868"/>
                  <a:pt x="28230" y="474440"/>
                </a:cubicBezTo>
                <a:cubicBezTo>
                  <a:pt x="30135" y="478631"/>
                  <a:pt x="22896" y="477774"/>
                  <a:pt x="24801" y="481965"/>
                </a:cubicBezTo>
                <a:cubicBezTo>
                  <a:pt x="25278" y="485585"/>
                  <a:pt x="33660" y="482441"/>
                  <a:pt x="31564" y="488252"/>
                </a:cubicBezTo>
                <a:cubicBezTo>
                  <a:pt x="29373" y="490442"/>
                  <a:pt x="27278" y="490728"/>
                  <a:pt x="25849" y="493109"/>
                </a:cubicBezTo>
                <a:cubicBezTo>
                  <a:pt x="24325" y="495586"/>
                  <a:pt x="25468" y="498920"/>
                  <a:pt x="24611" y="501777"/>
                </a:cubicBezTo>
                <a:cubicBezTo>
                  <a:pt x="26706" y="504063"/>
                  <a:pt x="28802" y="506254"/>
                  <a:pt x="35184" y="504825"/>
                </a:cubicBezTo>
                <a:cubicBezTo>
                  <a:pt x="38327" y="506159"/>
                  <a:pt x="38136" y="510350"/>
                  <a:pt x="43851" y="509492"/>
                </a:cubicBezTo>
                <a:cubicBezTo>
                  <a:pt x="48233" y="507206"/>
                  <a:pt x="66426" y="503492"/>
                  <a:pt x="68331" y="508159"/>
                </a:cubicBezTo>
                <a:cubicBezTo>
                  <a:pt x="65568" y="512731"/>
                  <a:pt x="51090" y="513493"/>
                  <a:pt x="48519" y="516064"/>
                </a:cubicBezTo>
                <a:cubicBezTo>
                  <a:pt x="48233" y="516350"/>
                  <a:pt x="45090" y="516446"/>
                  <a:pt x="44423" y="516541"/>
                </a:cubicBezTo>
                <a:cubicBezTo>
                  <a:pt x="41089" y="517208"/>
                  <a:pt x="39946" y="517112"/>
                  <a:pt x="38422" y="518636"/>
                </a:cubicBezTo>
                <a:cubicBezTo>
                  <a:pt x="36517" y="520637"/>
                  <a:pt x="26135" y="517589"/>
                  <a:pt x="30516" y="522351"/>
                </a:cubicBezTo>
                <a:cubicBezTo>
                  <a:pt x="40518" y="521875"/>
                  <a:pt x="54138" y="518160"/>
                  <a:pt x="61092" y="520256"/>
                </a:cubicBezTo>
                <a:cubicBezTo>
                  <a:pt x="62044" y="523875"/>
                  <a:pt x="53281" y="522256"/>
                  <a:pt x="55472" y="526542"/>
                </a:cubicBezTo>
                <a:cubicBezTo>
                  <a:pt x="56234" y="528352"/>
                  <a:pt x="58615" y="528923"/>
                  <a:pt x="58044" y="531876"/>
                </a:cubicBezTo>
                <a:cubicBezTo>
                  <a:pt x="49185" y="536353"/>
                  <a:pt x="35946" y="538544"/>
                  <a:pt x="30516" y="544925"/>
                </a:cubicBezTo>
                <a:cubicBezTo>
                  <a:pt x="39184" y="543878"/>
                  <a:pt x="44518" y="540925"/>
                  <a:pt x="54805" y="540734"/>
                </a:cubicBezTo>
                <a:cubicBezTo>
                  <a:pt x="55758" y="543878"/>
                  <a:pt x="54996" y="546164"/>
                  <a:pt x="53376" y="547973"/>
                </a:cubicBezTo>
                <a:cubicBezTo>
                  <a:pt x="59187" y="547592"/>
                  <a:pt x="67188" y="545211"/>
                  <a:pt x="67854" y="549116"/>
                </a:cubicBezTo>
                <a:cubicBezTo>
                  <a:pt x="64330" y="549402"/>
                  <a:pt x="62711" y="550831"/>
                  <a:pt x="62044" y="552641"/>
                </a:cubicBezTo>
                <a:cubicBezTo>
                  <a:pt x="66426" y="551879"/>
                  <a:pt x="68616" y="553022"/>
                  <a:pt x="68521" y="556165"/>
                </a:cubicBezTo>
                <a:cubicBezTo>
                  <a:pt x="69664" y="559403"/>
                  <a:pt x="59187" y="556451"/>
                  <a:pt x="62806" y="561023"/>
                </a:cubicBezTo>
                <a:cubicBezTo>
                  <a:pt x="70617" y="561785"/>
                  <a:pt x="71950" y="558641"/>
                  <a:pt x="75284" y="562451"/>
                </a:cubicBezTo>
                <a:cubicBezTo>
                  <a:pt x="66997" y="563213"/>
                  <a:pt x="70521" y="563690"/>
                  <a:pt x="71474" y="565690"/>
                </a:cubicBezTo>
                <a:cubicBezTo>
                  <a:pt x="72236" y="567214"/>
                  <a:pt x="69855" y="568071"/>
                  <a:pt x="69664" y="568738"/>
                </a:cubicBezTo>
                <a:cubicBezTo>
                  <a:pt x="68902" y="571976"/>
                  <a:pt x="68997" y="576644"/>
                  <a:pt x="68616" y="580168"/>
                </a:cubicBezTo>
                <a:cubicBezTo>
                  <a:pt x="65854" y="582644"/>
                  <a:pt x="64806" y="586169"/>
                  <a:pt x="63282" y="589312"/>
                </a:cubicBezTo>
                <a:cubicBezTo>
                  <a:pt x="67950" y="590074"/>
                  <a:pt x="69378" y="591312"/>
                  <a:pt x="73665" y="590931"/>
                </a:cubicBezTo>
                <a:cubicBezTo>
                  <a:pt x="75474" y="590836"/>
                  <a:pt x="75379" y="592074"/>
                  <a:pt x="75855" y="592074"/>
                </a:cubicBezTo>
                <a:cubicBezTo>
                  <a:pt x="81380" y="592265"/>
                  <a:pt x="88809" y="590455"/>
                  <a:pt x="96144" y="589788"/>
                </a:cubicBezTo>
                <a:cubicBezTo>
                  <a:pt x="97572" y="589693"/>
                  <a:pt x="96144" y="591693"/>
                  <a:pt x="98144" y="589598"/>
                </a:cubicBezTo>
                <a:cubicBezTo>
                  <a:pt x="101382" y="586169"/>
                  <a:pt x="103573" y="591503"/>
                  <a:pt x="106240" y="588645"/>
                </a:cubicBezTo>
                <a:cubicBezTo>
                  <a:pt x="107669" y="587121"/>
                  <a:pt x="112622" y="589407"/>
                  <a:pt x="112431" y="589312"/>
                </a:cubicBezTo>
                <a:cubicBezTo>
                  <a:pt x="114336" y="589407"/>
                  <a:pt x="114908" y="587693"/>
                  <a:pt x="116337" y="587407"/>
                </a:cubicBezTo>
                <a:cubicBezTo>
                  <a:pt x="120623" y="586740"/>
                  <a:pt x="124719" y="586454"/>
                  <a:pt x="128529" y="585978"/>
                </a:cubicBezTo>
                <a:cubicBezTo>
                  <a:pt x="141006" y="584359"/>
                  <a:pt x="148912" y="585311"/>
                  <a:pt x="156437" y="584073"/>
                </a:cubicBezTo>
                <a:cubicBezTo>
                  <a:pt x="168057" y="582168"/>
                  <a:pt x="182345" y="583406"/>
                  <a:pt x="189774" y="582073"/>
                </a:cubicBezTo>
                <a:cubicBezTo>
                  <a:pt x="195013" y="581120"/>
                  <a:pt x="203871" y="580549"/>
                  <a:pt x="206062" y="580263"/>
                </a:cubicBezTo>
                <a:cubicBezTo>
                  <a:pt x="207681" y="580073"/>
                  <a:pt x="207777" y="578644"/>
                  <a:pt x="207967" y="578644"/>
                </a:cubicBezTo>
                <a:cubicBezTo>
                  <a:pt x="210825" y="577977"/>
                  <a:pt x="212539" y="579596"/>
                  <a:pt x="214158" y="579311"/>
                </a:cubicBezTo>
                <a:cubicBezTo>
                  <a:pt x="213873" y="579406"/>
                  <a:pt x="215111" y="577977"/>
                  <a:pt x="216063" y="577691"/>
                </a:cubicBezTo>
                <a:cubicBezTo>
                  <a:pt x="219683" y="576644"/>
                  <a:pt x="226827" y="575882"/>
                  <a:pt x="226350" y="577977"/>
                </a:cubicBezTo>
                <a:cubicBezTo>
                  <a:pt x="226255" y="579596"/>
                  <a:pt x="224445" y="579215"/>
                  <a:pt x="222445" y="579882"/>
                </a:cubicBezTo>
                <a:cubicBezTo>
                  <a:pt x="214539" y="582359"/>
                  <a:pt x="205681" y="582740"/>
                  <a:pt x="196156" y="584264"/>
                </a:cubicBezTo>
                <a:cubicBezTo>
                  <a:pt x="192441" y="584835"/>
                  <a:pt x="191679" y="585883"/>
                  <a:pt x="188155" y="586550"/>
                </a:cubicBezTo>
                <a:cubicBezTo>
                  <a:pt x="178535" y="588455"/>
                  <a:pt x="171391" y="587216"/>
                  <a:pt x="165390" y="588264"/>
                </a:cubicBezTo>
                <a:cubicBezTo>
                  <a:pt x="158437" y="589502"/>
                  <a:pt x="149960" y="590360"/>
                  <a:pt x="147483" y="591026"/>
                </a:cubicBezTo>
                <a:cubicBezTo>
                  <a:pt x="134339" y="594551"/>
                  <a:pt x="130529" y="593122"/>
                  <a:pt x="117956" y="595122"/>
                </a:cubicBezTo>
                <a:cubicBezTo>
                  <a:pt x="114717" y="595598"/>
                  <a:pt x="108526" y="595217"/>
                  <a:pt x="104907" y="595789"/>
                </a:cubicBezTo>
                <a:cubicBezTo>
                  <a:pt x="96906" y="597122"/>
                  <a:pt x="88714" y="597789"/>
                  <a:pt x="84714" y="599504"/>
                </a:cubicBezTo>
                <a:cubicBezTo>
                  <a:pt x="82618" y="600361"/>
                  <a:pt x="79665" y="600170"/>
                  <a:pt x="80904" y="602742"/>
                </a:cubicBezTo>
                <a:cubicBezTo>
                  <a:pt x="81951" y="606743"/>
                  <a:pt x="89857" y="604361"/>
                  <a:pt x="93381" y="604171"/>
                </a:cubicBezTo>
                <a:cubicBezTo>
                  <a:pt x="99001" y="603790"/>
                  <a:pt x="105097" y="603218"/>
                  <a:pt x="109669" y="602361"/>
                </a:cubicBezTo>
                <a:cubicBezTo>
                  <a:pt x="123576" y="599504"/>
                  <a:pt x="144531" y="599504"/>
                  <a:pt x="155675" y="597503"/>
                </a:cubicBezTo>
                <a:cubicBezTo>
                  <a:pt x="168915" y="595122"/>
                  <a:pt x="185393" y="594074"/>
                  <a:pt x="198918" y="591122"/>
                </a:cubicBezTo>
                <a:cubicBezTo>
                  <a:pt x="204062" y="589979"/>
                  <a:pt x="209777" y="590264"/>
                  <a:pt x="215206" y="589217"/>
                </a:cubicBezTo>
                <a:cubicBezTo>
                  <a:pt x="224541" y="587312"/>
                  <a:pt x="232637" y="586550"/>
                  <a:pt x="237399" y="585311"/>
                </a:cubicBezTo>
                <a:cubicBezTo>
                  <a:pt x="245305" y="583121"/>
                  <a:pt x="250639" y="582073"/>
                  <a:pt x="259593" y="581406"/>
                </a:cubicBezTo>
                <a:cubicBezTo>
                  <a:pt x="256354" y="575691"/>
                  <a:pt x="269118" y="578549"/>
                  <a:pt x="267117" y="573500"/>
                </a:cubicBezTo>
                <a:cubicBezTo>
                  <a:pt x="260069" y="571214"/>
                  <a:pt x="237209" y="581120"/>
                  <a:pt x="234447" y="575786"/>
                </a:cubicBezTo>
                <a:cubicBezTo>
                  <a:pt x="238923" y="572738"/>
                  <a:pt x="246067" y="573405"/>
                  <a:pt x="250544" y="572548"/>
                </a:cubicBezTo>
                <a:cubicBezTo>
                  <a:pt x="252830" y="572072"/>
                  <a:pt x="255306" y="570548"/>
                  <a:pt x="256545" y="570452"/>
                </a:cubicBezTo>
                <a:cubicBezTo>
                  <a:pt x="257783" y="570357"/>
                  <a:pt x="258926" y="571595"/>
                  <a:pt x="258735" y="571595"/>
                </a:cubicBezTo>
                <a:cubicBezTo>
                  <a:pt x="260831" y="571405"/>
                  <a:pt x="261021" y="570071"/>
                  <a:pt x="262641" y="569690"/>
                </a:cubicBezTo>
                <a:cubicBezTo>
                  <a:pt x="273309" y="567690"/>
                  <a:pt x="283786" y="566452"/>
                  <a:pt x="295026" y="564547"/>
                </a:cubicBezTo>
                <a:cubicBezTo>
                  <a:pt x="303503" y="563118"/>
                  <a:pt x="299312" y="564452"/>
                  <a:pt x="307408" y="563118"/>
                </a:cubicBezTo>
                <a:cubicBezTo>
                  <a:pt x="318552" y="561308"/>
                  <a:pt x="329601" y="560070"/>
                  <a:pt x="335697" y="558451"/>
                </a:cubicBezTo>
                <a:cubicBezTo>
                  <a:pt x="344746" y="556165"/>
                  <a:pt x="345413" y="556641"/>
                  <a:pt x="349890" y="556832"/>
                </a:cubicBezTo>
                <a:cubicBezTo>
                  <a:pt x="360939" y="557213"/>
                  <a:pt x="371988" y="553307"/>
                  <a:pt x="378179" y="552164"/>
                </a:cubicBezTo>
                <a:cubicBezTo>
                  <a:pt x="388275" y="550450"/>
                  <a:pt x="398943" y="550069"/>
                  <a:pt x="408659" y="548735"/>
                </a:cubicBezTo>
                <a:cubicBezTo>
                  <a:pt x="412469" y="548164"/>
                  <a:pt x="413040" y="547021"/>
                  <a:pt x="416660" y="546449"/>
                </a:cubicBezTo>
                <a:cubicBezTo>
                  <a:pt x="419613" y="545973"/>
                  <a:pt x="421041" y="547307"/>
                  <a:pt x="422851" y="547116"/>
                </a:cubicBezTo>
                <a:cubicBezTo>
                  <a:pt x="425423" y="546926"/>
                  <a:pt x="426756" y="545306"/>
                  <a:pt x="430852" y="544830"/>
                </a:cubicBezTo>
                <a:cubicBezTo>
                  <a:pt x="474762" y="539020"/>
                  <a:pt x="528674" y="532257"/>
                  <a:pt x="569060" y="529114"/>
                </a:cubicBezTo>
                <a:cubicBezTo>
                  <a:pt x="570679" y="529019"/>
                  <a:pt x="571060" y="530257"/>
                  <a:pt x="571251" y="530257"/>
                </a:cubicBezTo>
                <a:cubicBezTo>
                  <a:pt x="574203" y="530257"/>
                  <a:pt x="587253" y="524161"/>
                  <a:pt x="588967" y="523970"/>
                </a:cubicBezTo>
                <a:cubicBezTo>
                  <a:pt x="591063" y="523780"/>
                  <a:pt x="591444" y="524923"/>
                  <a:pt x="593158" y="524923"/>
                </a:cubicBezTo>
                <a:cubicBezTo>
                  <a:pt x="595158" y="524923"/>
                  <a:pt x="594587" y="523399"/>
                  <a:pt x="595063" y="523304"/>
                </a:cubicBezTo>
                <a:cubicBezTo>
                  <a:pt x="596778" y="522827"/>
                  <a:pt x="597159" y="524447"/>
                  <a:pt x="597254" y="524447"/>
                </a:cubicBezTo>
                <a:cubicBezTo>
                  <a:pt x="626115" y="521970"/>
                  <a:pt x="657642" y="513398"/>
                  <a:pt x="684122" y="508635"/>
                </a:cubicBezTo>
                <a:cubicBezTo>
                  <a:pt x="688218" y="507873"/>
                  <a:pt x="691742" y="506444"/>
                  <a:pt x="696219" y="505873"/>
                </a:cubicBezTo>
                <a:cubicBezTo>
                  <a:pt x="700600" y="505301"/>
                  <a:pt x="706315" y="506063"/>
                  <a:pt x="710601" y="505682"/>
                </a:cubicBezTo>
                <a:cubicBezTo>
                  <a:pt x="717650" y="505111"/>
                  <a:pt x="717174" y="502063"/>
                  <a:pt x="720793" y="504539"/>
                </a:cubicBezTo>
                <a:cubicBezTo>
                  <a:pt x="721269" y="504920"/>
                  <a:pt x="724889" y="502349"/>
                  <a:pt x="726794" y="502444"/>
                </a:cubicBezTo>
                <a:cubicBezTo>
                  <a:pt x="727365" y="502444"/>
                  <a:pt x="729747" y="503587"/>
                  <a:pt x="728985" y="503587"/>
                </a:cubicBezTo>
                <a:cubicBezTo>
                  <a:pt x="731747" y="503396"/>
                  <a:pt x="732604" y="501491"/>
                  <a:pt x="736986" y="501301"/>
                </a:cubicBezTo>
                <a:cubicBezTo>
                  <a:pt x="741462" y="501015"/>
                  <a:pt x="744987" y="501682"/>
                  <a:pt x="749273" y="501301"/>
                </a:cubicBezTo>
                <a:cubicBezTo>
                  <a:pt x="756226" y="500634"/>
                  <a:pt x="765180" y="495872"/>
                  <a:pt x="771752" y="500158"/>
                </a:cubicBezTo>
                <a:cubicBezTo>
                  <a:pt x="769085" y="502253"/>
                  <a:pt x="771466" y="507111"/>
                  <a:pt x="766323" y="507873"/>
                </a:cubicBezTo>
                <a:cubicBezTo>
                  <a:pt x="761560" y="508445"/>
                  <a:pt x="756798" y="508921"/>
                  <a:pt x="752130" y="509492"/>
                </a:cubicBezTo>
                <a:cubicBezTo>
                  <a:pt x="754893" y="503587"/>
                  <a:pt x="743272" y="509969"/>
                  <a:pt x="743653" y="506254"/>
                </a:cubicBezTo>
                <a:cubicBezTo>
                  <a:pt x="736128" y="505778"/>
                  <a:pt x="742510" y="512731"/>
                  <a:pt x="736033" y="512826"/>
                </a:cubicBezTo>
                <a:cubicBezTo>
                  <a:pt x="731461" y="510254"/>
                  <a:pt x="730318" y="514160"/>
                  <a:pt x="723841" y="514255"/>
                </a:cubicBezTo>
                <a:cubicBezTo>
                  <a:pt x="726508" y="508445"/>
                  <a:pt x="718317" y="511969"/>
                  <a:pt x="717269" y="509302"/>
                </a:cubicBezTo>
                <a:cubicBezTo>
                  <a:pt x="715269" y="509492"/>
                  <a:pt x="713173" y="509873"/>
                  <a:pt x="711173" y="509969"/>
                </a:cubicBezTo>
                <a:cubicBezTo>
                  <a:pt x="710030" y="510064"/>
                  <a:pt x="708601" y="508826"/>
                  <a:pt x="708982" y="508826"/>
                </a:cubicBezTo>
                <a:cubicBezTo>
                  <a:pt x="706029" y="509111"/>
                  <a:pt x="700600" y="511016"/>
                  <a:pt x="696885" y="511588"/>
                </a:cubicBezTo>
                <a:cubicBezTo>
                  <a:pt x="684979" y="513493"/>
                  <a:pt x="667834" y="512540"/>
                  <a:pt x="664596" y="518065"/>
                </a:cubicBezTo>
                <a:cubicBezTo>
                  <a:pt x="679169" y="515969"/>
                  <a:pt x="685360" y="517589"/>
                  <a:pt x="694980" y="513207"/>
                </a:cubicBezTo>
                <a:cubicBezTo>
                  <a:pt x="694409" y="517208"/>
                  <a:pt x="705934" y="510826"/>
                  <a:pt x="705363" y="514826"/>
                </a:cubicBezTo>
                <a:cubicBezTo>
                  <a:pt x="703362" y="515112"/>
                  <a:pt x="702981" y="516160"/>
                  <a:pt x="701457" y="516731"/>
                </a:cubicBezTo>
                <a:cubicBezTo>
                  <a:pt x="694599" y="519017"/>
                  <a:pt x="694885" y="517779"/>
                  <a:pt x="691266" y="517874"/>
                </a:cubicBezTo>
                <a:cubicBezTo>
                  <a:pt x="689265" y="517874"/>
                  <a:pt x="689837" y="519398"/>
                  <a:pt x="689361" y="519494"/>
                </a:cubicBezTo>
                <a:cubicBezTo>
                  <a:pt x="687837" y="519875"/>
                  <a:pt x="687075" y="518351"/>
                  <a:pt x="687170" y="518351"/>
                </a:cubicBezTo>
                <a:cubicBezTo>
                  <a:pt x="676026" y="519875"/>
                  <a:pt x="665358" y="518541"/>
                  <a:pt x="660976" y="524161"/>
                </a:cubicBezTo>
                <a:cubicBezTo>
                  <a:pt x="674787" y="522446"/>
                  <a:pt x="692313" y="520827"/>
                  <a:pt x="703648" y="519303"/>
                </a:cubicBezTo>
                <a:cubicBezTo>
                  <a:pt x="707172" y="518827"/>
                  <a:pt x="713554" y="519494"/>
                  <a:pt x="715745" y="516541"/>
                </a:cubicBezTo>
                <a:cubicBezTo>
                  <a:pt x="713935" y="516350"/>
                  <a:pt x="705172" y="514922"/>
                  <a:pt x="711268" y="512826"/>
                </a:cubicBezTo>
                <a:cubicBezTo>
                  <a:pt x="714316" y="512731"/>
                  <a:pt x="718698" y="511493"/>
                  <a:pt x="719555" y="513302"/>
                </a:cubicBezTo>
                <a:cubicBezTo>
                  <a:pt x="719269" y="516636"/>
                  <a:pt x="725556" y="514160"/>
                  <a:pt x="726032" y="516827"/>
                </a:cubicBezTo>
                <a:cubicBezTo>
                  <a:pt x="734128" y="515874"/>
                  <a:pt x="742320" y="515017"/>
                  <a:pt x="750416" y="514064"/>
                </a:cubicBezTo>
                <a:cubicBezTo>
                  <a:pt x="750511" y="515874"/>
                  <a:pt x="748035" y="516350"/>
                  <a:pt x="748797" y="518541"/>
                </a:cubicBezTo>
                <a:cubicBezTo>
                  <a:pt x="754035" y="520065"/>
                  <a:pt x="754797" y="513588"/>
                  <a:pt x="752607" y="515303"/>
                </a:cubicBezTo>
                <a:cubicBezTo>
                  <a:pt x="755369" y="513112"/>
                  <a:pt x="755369" y="514064"/>
                  <a:pt x="760512" y="511588"/>
                </a:cubicBezTo>
                <a:cubicBezTo>
                  <a:pt x="763465" y="511588"/>
                  <a:pt x="764132" y="513493"/>
                  <a:pt x="766894" y="513683"/>
                </a:cubicBezTo>
                <a:cubicBezTo>
                  <a:pt x="767085" y="515969"/>
                  <a:pt x="772609" y="513779"/>
                  <a:pt x="773276" y="515779"/>
                </a:cubicBezTo>
                <a:cubicBezTo>
                  <a:pt x="782229" y="511588"/>
                  <a:pt x="791659" y="514826"/>
                  <a:pt x="801851" y="513969"/>
                </a:cubicBezTo>
                <a:cubicBezTo>
                  <a:pt x="806613" y="513874"/>
                  <a:pt x="803756" y="509683"/>
                  <a:pt x="807566" y="509111"/>
                </a:cubicBezTo>
                <a:cubicBezTo>
                  <a:pt x="805756" y="518732"/>
                  <a:pt x="828426" y="507302"/>
                  <a:pt x="832426" y="511969"/>
                </a:cubicBezTo>
                <a:cubicBezTo>
                  <a:pt x="829664" y="514255"/>
                  <a:pt x="825949" y="513683"/>
                  <a:pt x="822425" y="514540"/>
                </a:cubicBezTo>
                <a:cubicBezTo>
                  <a:pt x="819663" y="515207"/>
                  <a:pt x="815376" y="516731"/>
                  <a:pt x="812424" y="517112"/>
                </a:cubicBezTo>
                <a:cubicBezTo>
                  <a:pt x="806042" y="517970"/>
                  <a:pt x="806994" y="515112"/>
                  <a:pt x="804327" y="518065"/>
                </a:cubicBezTo>
                <a:cubicBezTo>
                  <a:pt x="803280" y="519113"/>
                  <a:pt x="801756" y="516922"/>
                  <a:pt x="802137" y="516922"/>
                </a:cubicBezTo>
                <a:cubicBezTo>
                  <a:pt x="793659" y="516922"/>
                  <a:pt x="791945" y="519017"/>
                  <a:pt x="788135" y="521303"/>
                </a:cubicBezTo>
                <a:cubicBezTo>
                  <a:pt x="785563" y="519970"/>
                  <a:pt x="780801" y="520541"/>
                  <a:pt x="775848" y="521303"/>
                </a:cubicBezTo>
                <a:cubicBezTo>
                  <a:pt x="771085" y="521399"/>
                  <a:pt x="773943" y="525590"/>
                  <a:pt x="770133" y="526161"/>
                </a:cubicBezTo>
                <a:cubicBezTo>
                  <a:pt x="766608" y="524161"/>
                  <a:pt x="761370" y="523685"/>
                  <a:pt x="753654" y="525209"/>
                </a:cubicBezTo>
                <a:cubicBezTo>
                  <a:pt x="753750" y="526637"/>
                  <a:pt x="752130" y="527018"/>
                  <a:pt x="751845" y="528257"/>
                </a:cubicBezTo>
                <a:cubicBezTo>
                  <a:pt x="754035" y="527971"/>
                  <a:pt x="757083" y="528352"/>
                  <a:pt x="754035" y="529400"/>
                </a:cubicBezTo>
                <a:cubicBezTo>
                  <a:pt x="749463" y="529304"/>
                  <a:pt x="745272" y="527018"/>
                  <a:pt x="739462" y="526828"/>
                </a:cubicBezTo>
                <a:cubicBezTo>
                  <a:pt x="727937" y="526447"/>
                  <a:pt x="712792" y="529685"/>
                  <a:pt x="700886" y="531209"/>
                </a:cubicBezTo>
                <a:cubicBezTo>
                  <a:pt x="698790" y="536067"/>
                  <a:pt x="707553" y="531495"/>
                  <a:pt x="705458" y="536353"/>
                </a:cubicBezTo>
                <a:cubicBezTo>
                  <a:pt x="698314" y="537877"/>
                  <a:pt x="694885" y="536353"/>
                  <a:pt x="692885" y="533495"/>
                </a:cubicBezTo>
                <a:cubicBezTo>
                  <a:pt x="686503" y="533210"/>
                  <a:pt x="689361" y="537782"/>
                  <a:pt x="682979" y="537496"/>
                </a:cubicBezTo>
                <a:cubicBezTo>
                  <a:pt x="682312" y="535019"/>
                  <a:pt x="628496" y="540449"/>
                  <a:pt x="622495" y="542544"/>
                </a:cubicBezTo>
                <a:cubicBezTo>
                  <a:pt x="618399" y="543020"/>
                  <a:pt x="601635" y="542163"/>
                  <a:pt x="597635" y="542639"/>
                </a:cubicBezTo>
                <a:cubicBezTo>
                  <a:pt x="596016" y="544925"/>
                  <a:pt x="594968" y="547402"/>
                  <a:pt x="589920" y="547783"/>
                </a:cubicBezTo>
                <a:cubicBezTo>
                  <a:pt x="581633" y="549688"/>
                  <a:pt x="575918" y="549307"/>
                  <a:pt x="569631" y="550069"/>
                </a:cubicBezTo>
                <a:cubicBezTo>
                  <a:pt x="566488" y="550450"/>
                  <a:pt x="567726" y="551974"/>
                  <a:pt x="565536" y="550545"/>
                </a:cubicBezTo>
                <a:cubicBezTo>
                  <a:pt x="564297" y="549688"/>
                  <a:pt x="561726" y="552260"/>
                  <a:pt x="561630" y="552450"/>
                </a:cubicBezTo>
                <a:cubicBezTo>
                  <a:pt x="561630" y="552545"/>
                  <a:pt x="553344" y="550545"/>
                  <a:pt x="551343" y="552164"/>
                </a:cubicBezTo>
                <a:cubicBezTo>
                  <a:pt x="551724" y="558927"/>
                  <a:pt x="558392" y="553784"/>
                  <a:pt x="561726" y="553784"/>
                </a:cubicBezTo>
                <a:cubicBezTo>
                  <a:pt x="561821" y="553784"/>
                  <a:pt x="561726" y="555117"/>
                  <a:pt x="561821" y="555212"/>
                </a:cubicBezTo>
                <a:cubicBezTo>
                  <a:pt x="563440" y="556355"/>
                  <a:pt x="576204" y="553498"/>
                  <a:pt x="578109" y="553403"/>
                </a:cubicBezTo>
                <a:cubicBezTo>
                  <a:pt x="581442" y="553117"/>
                  <a:pt x="584681" y="554069"/>
                  <a:pt x="586395" y="553879"/>
                </a:cubicBezTo>
                <a:cubicBezTo>
                  <a:pt x="587348" y="553784"/>
                  <a:pt x="589062" y="552164"/>
                  <a:pt x="588300" y="552260"/>
                </a:cubicBezTo>
                <a:cubicBezTo>
                  <a:pt x="596111" y="551879"/>
                  <a:pt x="672311" y="544449"/>
                  <a:pt x="679550" y="543687"/>
                </a:cubicBezTo>
                <a:cubicBezTo>
                  <a:pt x="682407" y="543401"/>
                  <a:pt x="686979" y="541592"/>
                  <a:pt x="689551" y="541115"/>
                </a:cubicBezTo>
                <a:cubicBezTo>
                  <a:pt x="710316" y="537496"/>
                  <a:pt x="735843" y="535686"/>
                  <a:pt x="754607" y="533686"/>
                </a:cubicBezTo>
                <a:cubicBezTo>
                  <a:pt x="762608" y="532829"/>
                  <a:pt x="771085" y="530543"/>
                  <a:pt x="775086" y="532733"/>
                </a:cubicBezTo>
                <a:cubicBezTo>
                  <a:pt x="780134" y="531971"/>
                  <a:pt x="781182" y="529304"/>
                  <a:pt x="783372" y="533210"/>
                </a:cubicBezTo>
                <a:cubicBezTo>
                  <a:pt x="776038" y="535496"/>
                  <a:pt x="765846" y="537401"/>
                  <a:pt x="755178" y="539210"/>
                </a:cubicBezTo>
                <a:cubicBezTo>
                  <a:pt x="746130" y="540830"/>
                  <a:pt x="733747" y="539591"/>
                  <a:pt x="728985" y="545021"/>
                </a:cubicBezTo>
                <a:cubicBezTo>
                  <a:pt x="734795" y="545497"/>
                  <a:pt x="734033" y="542449"/>
                  <a:pt x="738986" y="542449"/>
                </a:cubicBezTo>
                <a:cubicBezTo>
                  <a:pt x="741748" y="543973"/>
                  <a:pt x="742034" y="547307"/>
                  <a:pt x="739653" y="549497"/>
                </a:cubicBezTo>
                <a:cubicBezTo>
                  <a:pt x="746320" y="549974"/>
                  <a:pt x="743558" y="545402"/>
                  <a:pt x="747368" y="544354"/>
                </a:cubicBezTo>
                <a:cubicBezTo>
                  <a:pt x="754321" y="546449"/>
                  <a:pt x="762417" y="541973"/>
                  <a:pt x="769752" y="541782"/>
                </a:cubicBezTo>
                <a:cubicBezTo>
                  <a:pt x="771180" y="541782"/>
                  <a:pt x="771752" y="542925"/>
                  <a:pt x="771942" y="542925"/>
                </a:cubicBezTo>
                <a:cubicBezTo>
                  <a:pt x="774038" y="543020"/>
                  <a:pt x="785277" y="537115"/>
                  <a:pt x="788230" y="541115"/>
                </a:cubicBezTo>
                <a:cubicBezTo>
                  <a:pt x="785468" y="547402"/>
                  <a:pt x="778134" y="543211"/>
                  <a:pt x="772133" y="544354"/>
                </a:cubicBezTo>
                <a:cubicBezTo>
                  <a:pt x="772323" y="544354"/>
                  <a:pt x="771276" y="545687"/>
                  <a:pt x="770228" y="545973"/>
                </a:cubicBezTo>
                <a:cubicBezTo>
                  <a:pt x="768990" y="546354"/>
                  <a:pt x="767466" y="546164"/>
                  <a:pt x="766132" y="546449"/>
                </a:cubicBezTo>
                <a:cubicBezTo>
                  <a:pt x="755274" y="548831"/>
                  <a:pt x="744606" y="550926"/>
                  <a:pt x="733842" y="552926"/>
                </a:cubicBezTo>
                <a:cubicBezTo>
                  <a:pt x="730128" y="553593"/>
                  <a:pt x="726984" y="555117"/>
                  <a:pt x="723841" y="555498"/>
                </a:cubicBezTo>
                <a:cubicBezTo>
                  <a:pt x="715745" y="556451"/>
                  <a:pt x="711935" y="554736"/>
                  <a:pt x="709649" y="557117"/>
                </a:cubicBezTo>
                <a:cubicBezTo>
                  <a:pt x="709268" y="557594"/>
                  <a:pt x="706315" y="557308"/>
                  <a:pt x="705553" y="557594"/>
                </a:cubicBezTo>
                <a:cubicBezTo>
                  <a:pt x="702219" y="558832"/>
                  <a:pt x="698409" y="559308"/>
                  <a:pt x="695552" y="560165"/>
                </a:cubicBezTo>
                <a:cubicBezTo>
                  <a:pt x="691170" y="561404"/>
                  <a:pt x="692504" y="562547"/>
                  <a:pt x="687646" y="563880"/>
                </a:cubicBezTo>
                <a:cubicBezTo>
                  <a:pt x="687837" y="563880"/>
                  <a:pt x="687170" y="562261"/>
                  <a:pt x="685455" y="562737"/>
                </a:cubicBezTo>
                <a:cubicBezTo>
                  <a:pt x="684884" y="562928"/>
                  <a:pt x="685455" y="563975"/>
                  <a:pt x="683550" y="564356"/>
                </a:cubicBezTo>
                <a:cubicBezTo>
                  <a:pt x="667358" y="567309"/>
                  <a:pt x="647546" y="568452"/>
                  <a:pt x="628686" y="570643"/>
                </a:cubicBezTo>
                <a:cubicBezTo>
                  <a:pt x="610113" y="572738"/>
                  <a:pt x="591348" y="576072"/>
                  <a:pt x="573822" y="576929"/>
                </a:cubicBezTo>
                <a:cubicBezTo>
                  <a:pt x="567536" y="577215"/>
                  <a:pt x="561440" y="576644"/>
                  <a:pt x="555439" y="577596"/>
                </a:cubicBezTo>
                <a:cubicBezTo>
                  <a:pt x="547152" y="578930"/>
                  <a:pt x="547914" y="579215"/>
                  <a:pt x="543247" y="579025"/>
                </a:cubicBezTo>
                <a:cubicBezTo>
                  <a:pt x="539723" y="578834"/>
                  <a:pt x="536484" y="580073"/>
                  <a:pt x="535246" y="581311"/>
                </a:cubicBezTo>
                <a:cubicBezTo>
                  <a:pt x="534198" y="582454"/>
                  <a:pt x="529341" y="580644"/>
                  <a:pt x="529055" y="580644"/>
                </a:cubicBezTo>
                <a:cubicBezTo>
                  <a:pt x="521721" y="580263"/>
                  <a:pt x="520292" y="585311"/>
                  <a:pt x="515053" y="585026"/>
                </a:cubicBezTo>
                <a:cubicBezTo>
                  <a:pt x="505814" y="581311"/>
                  <a:pt x="500004" y="585597"/>
                  <a:pt x="490574" y="586359"/>
                </a:cubicBezTo>
                <a:cubicBezTo>
                  <a:pt x="488478" y="586550"/>
                  <a:pt x="488097" y="585502"/>
                  <a:pt x="486383" y="585407"/>
                </a:cubicBezTo>
                <a:cubicBezTo>
                  <a:pt x="484668" y="585311"/>
                  <a:pt x="482001" y="585788"/>
                  <a:pt x="480287" y="586073"/>
                </a:cubicBezTo>
                <a:cubicBezTo>
                  <a:pt x="478001" y="586454"/>
                  <a:pt x="475715" y="587502"/>
                  <a:pt x="472286" y="588359"/>
                </a:cubicBezTo>
                <a:cubicBezTo>
                  <a:pt x="460475" y="591598"/>
                  <a:pt x="449331" y="590360"/>
                  <a:pt x="437710" y="592265"/>
                </a:cubicBezTo>
                <a:cubicBezTo>
                  <a:pt x="429423" y="593598"/>
                  <a:pt x="430090" y="593789"/>
                  <a:pt x="425518" y="593693"/>
                </a:cubicBezTo>
                <a:cubicBezTo>
                  <a:pt x="418374" y="593408"/>
                  <a:pt x="414088" y="596170"/>
                  <a:pt x="409421" y="596932"/>
                </a:cubicBezTo>
                <a:cubicBezTo>
                  <a:pt x="399324" y="598742"/>
                  <a:pt x="388752" y="598551"/>
                  <a:pt x="378941" y="600361"/>
                </a:cubicBezTo>
                <a:cubicBezTo>
                  <a:pt x="371892" y="601694"/>
                  <a:pt x="366082" y="603695"/>
                  <a:pt x="358748" y="604076"/>
                </a:cubicBezTo>
                <a:cubicBezTo>
                  <a:pt x="354652" y="604266"/>
                  <a:pt x="352080" y="603409"/>
                  <a:pt x="348461" y="603790"/>
                </a:cubicBezTo>
                <a:cubicBezTo>
                  <a:pt x="346270" y="604076"/>
                  <a:pt x="347413" y="605028"/>
                  <a:pt x="346556" y="605409"/>
                </a:cubicBezTo>
                <a:cubicBezTo>
                  <a:pt x="340079" y="608171"/>
                  <a:pt x="330363" y="607219"/>
                  <a:pt x="330268" y="607219"/>
                </a:cubicBezTo>
                <a:cubicBezTo>
                  <a:pt x="315600" y="606362"/>
                  <a:pt x="294073" y="612458"/>
                  <a:pt x="285691" y="613696"/>
                </a:cubicBezTo>
                <a:cubicBezTo>
                  <a:pt x="272070" y="615696"/>
                  <a:pt x="257592" y="617125"/>
                  <a:pt x="249210" y="619220"/>
                </a:cubicBezTo>
                <a:cubicBezTo>
                  <a:pt x="243305" y="620744"/>
                  <a:pt x="238161" y="622078"/>
                  <a:pt x="233113" y="622459"/>
                </a:cubicBezTo>
                <a:cubicBezTo>
                  <a:pt x="231970" y="622554"/>
                  <a:pt x="230541" y="621316"/>
                  <a:pt x="230922" y="621316"/>
                </a:cubicBezTo>
                <a:cubicBezTo>
                  <a:pt x="228255" y="621602"/>
                  <a:pt x="227112" y="623126"/>
                  <a:pt x="222921" y="623602"/>
                </a:cubicBezTo>
                <a:cubicBezTo>
                  <a:pt x="215778" y="624459"/>
                  <a:pt x="207300" y="625031"/>
                  <a:pt x="200538" y="626174"/>
                </a:cubicBezTo>
                <a:cubicBezTo>
                  <a:pt x="195870" y="626936"/>
                  <a:pt x="191203" y="628745"/>
                  <a:pt x="188441" y="628936"/>
                </a:cubicBezTo>
                <a:cubicBezTo>
                  <a:pt x="186822" y="629031"/>
                  <a:pt x="186441" y="627793"/>
                  <a:pt x="186250" y="627793"/>
                </a:cubicBezTo>
                <a:cubicBezTo>
                  <a:pt x="184440" y="627793"/>
                  <a:pt x="182535" y="629602"/>
                  <a:pt x="182345" y="629698"/>
                </a:cubicBezTo>
                <a:cubicBezTo>
                  <a:pt x="172629" y="630460"/>
                  <a:pt x="167105" y="629984"/>
                  <a:pt x="159961" y="632270"/>
                </a:cubicBezTo>
                <a:cubicBezTo>
                  <a:pt x="157770" y="628555"/>
                  <a:pt x="157104" y="635603"/>
                  <a:pt x="151960" y="634556"/>
                </a:cubicBezTo>
                <a:cubicBezTo>
                  <a:pt x="150531" y="634270"/>
                  <a:pt x="152436" y="631508"/>
                  <a:pt x="149674" y="631984"/>
                </a:cubicBezTo>
                <a:cubicBezTo>
                  <a:pt x="149388" y="631984"/>
                  <a:pt x="150150" y="634556"/>
                  <a:pt x="149960" y="634746"/>
                </a:cubicBezTo>
                <a:cubicBezTo>
                  <a:pt x="147483" y="636842"/>
                  <a:pt x="141483" y="634365"/>
                  <a:pt x="139673" y="634460"/>
                </a:cubicBezTo>
                <a:cubicBezTo>
                  <a:pt x="139673" y="634460"/>
                  <a:pt x="139387" y="635889"/>
                  <a:pt x="137768" y="636079"/>
                </a:cubicBezTo>
                <a:cubicBezTo>
                  <a:pt x="136625" y="636175"/>
                  <a:pt x="135101" y="634937"/>
                  <a:pt x="135577" y="634937"/>
                </a:cubicBezTo>
                <a:cubicBezTo>
                  <a:pt x="133196" y="635318"/>
                  <a:pt x="132529" y="636365"/>
                  <a:pt x="129576" y="637032"/>
                </a:cubicBezTo>
                <a:cubicBezTo>
                  <a:pt x="121099" y="638842"/>
                  <a:pt x="117099" y="639604"/>
                  <a:pt x="111384" y="640556"/>
                </a:cubicBezTo>
                <a:cubicBezTo>
                  <a:pt x="95667" y="642938"/>
                  <a:pt x="76141" y="644462"/>
                  <a:pt x="62616" y="646081"/>
                </a:cubicBezTo>
                <a:cubicBezTo>
                  <a:pt x="56520" y="646843"/>
                  <a:pt x="47376" y="646652"/>
                  <a:pt x="46518" y="649319"/>
                </a:cubicBezTo>
                <a:cubicBezTo>
                  <a:pt x="54234" y="649415"/>
                  <a:pt x="56996" y="652844"/>
                  <a:pt x="63282" y="653034"/>
                </a:cubicBezTo>
                <a:cubicBezTo>
                  <a:pt x="74903" y="653510"/>
                  <a:pt x="88238" y="649605"/>
                  <a:pt x="103764" y="647033"/>
                </a:cubicBezTo>
                <a:cubicBezTo>
                  <a:pt x="114908" y="645224"/>
                  <a:pt x="125385" y="643509"/>
                  <a:pt x="132053" y="642366"/>
                </a:cubicBezTo>
                <a:cubicBezTo>
                  <a:pt x="143292" y="640556"/>
                  <a:pt x="153675" y="638937"/>
                  <a:pt x="160342" y="637699"/>
                </a:cubicBezTo>
                <a:cubicBezTo>
                  <a:pt x="195108" y="631412"/>
                  <a:pt x="230732" y="627126"/>
                  <a:pt x="257497" y="622364"/>
                </a:cubicBezTo>
                <a:cubicBezTo>
                  <a:pt x="264260" y="621125"/>
                  <a:pt x="274166" y="621125"/>
                  <a:pt x="277785" y="620077"/>
                </a:cubicBezTo>
                <a:cubicBezTo>
                  <a:pt x="278357" y="619887"/>
                  <a:pt x="280548" y="618363"/>
                  <a:pt x="279690" y="618458"/>
                </a:cubicBezTo>
                <a:cubicBezTo>
                  <a:pt x="282453" y="618077"/>
                  <a:pt x="283596" y="619697"/>
                  <a:pt x="287977" y="618935"/>
                </a:cubicBezTo>
                <a:cubicBezTo>
                  <a:pt x="290644" y="618458"/>
                  <a:pt x="291978" y="617315"/>
                  <a:pt x="295978" y="616649"/>
                </a:cubicBezTo>
                <a:cubicBezTo>
                  <a:pt x="305217" y="614934"/>
                  <a:pt x="310266" y="613886"/>
                  <a:pt x="316171" y="612934"/>
                </a:cubicBezTo>
                <a:cubicBezTo>
                  <a:pt x="322743" y="611886"/>
                  <a:pt x="329792" y="611696"/>
                  <a:pt x="336459" y="610648"/>
                </a:cubicBezTo>
                <a:cubicBezTo>
                  <a:pt x="340174" y="609981"/>
                  <a:pt x="342746" y="608648"/>
                  <a:pt x="346461" y="608076"/>
                </a:cubicBezTo>
                <a:cubicBezTo>
                  <a:pt x="368749" y="604838"/>
                  <a:pt x="397229" y="601790"/>
                  <a:pt x="413421" y="599027"/>
                </a:cubicBezTo>
                <a:cubicBezTo>
                  <a:pt x="445235" y="593503"/>
                  <a:pt x="489145" y="589883"/>
                  <a:pt x="519054" y="587026"/>
                </a:cubicBezTo>
                <a:cubicBezTo>
                  <a:pt x="521721" y="586740"/>
                  <a:pt x="523816" y="587883"/>
                  <a:pt x="525245" y="587693"/>
                </a:cubicBezTo>
                <a:cubicBezTo>
                  <a:pt x="524769" y="587788"/>
                  <a:pt x="526293" y="586264"/>
                  <a:pt x="527150" y="586073"/>
                </a:cubicBezTo>
                <a:cubicBezTo>
                  <a:pt x="532674" y="584454"/>
                  <a:pt x="534484" y="586454"/>
                  <a:pt x="539437" y="586073"/>
                </a:cubicBezTo>
                <a:cubicBezTo>
                  <a:pt x="545628" y="585597"/>
                  <a:pt x="551629" y="584359"/>
                  <a:pt x="557725" y="583978"/>
                </a:cubicBezTo>
                <a:cubicBezTo>
                  <a:pt x="560964" y="583787"/>
                  <a:pt x="564964" y="584549"/>
                  <a:pt x="568012" y="584264"/>
                </a:cubicBezTo>
                <a:cubicBezTo>
                  <a:pt x="571632" y="583883"/>
                  <a:pt x="574108" y="582168"/>
                  <a:pt x="576013" y="581978"/>
                </a:cubicBezTo>
                <a:cubicBezTo>
                  <a:pt x="578871" y="581692"/>
                  <a:pt x="579918" y="583025"/>
                  <a:pt x="584300" y="582454"/>
                </a:cubicBezTo>
                <a:cubicBezTo>
                  <a:pt x="584967" y="582359"/>
                  <a:pt x="585633" y="582359"/>
                  <a:pt x="586300" y="582263"/>
                </a:cubicBezTo>
                <a:cubicBezTo>
                  <a:pt x="587824" y="582073"/>
                  <a:pt x="588015" y="580644"/>
                  <a:pt x="588205" y="580644"/>
                </a:cubicBezTo>
                <a:cubicBezTo>
                  <a:pt x="589824" y="580263"/>
                  <a:pt x="592396" y="581597"/>
                  <a:pt x="592396" y="581597"/>
                </a:cubicBezTo>
                <a:cubicBezTo>
                  <a:pt x="596016" y="580930"/>
                  <a:pt x="599159" y="579311"/>
                  <a:pt x="602397" y="579025"/>
                </a:cubicBezTo>
                <a:cubicBezTo>
                  <a:pt x="604969" y="578739"/>
                  <a:pt x="606684" y="579692"/>
                  <a:pt x="610684" y="579501"/>
                </a:cubicBezTo>
                <a:cubicBezTo>
                  <a:pt x="616494" y="579215"/>
                  <a:pt x="622400" y="577882"/>
                  <a:pt x="626972" y="577691"/>
                </a:cubicBezTo>
                <a:cubicBezTo>
                  <a:pt x="630782" y="577501"/>
                  <a:pt x="633735" y="578263"/>
                  <a:pt x="637259" y="577977"/>
                </a:cubicBezTo>
                <a:cubicBezTo>
                  <a:pt x="640688" y="577596"/>
                  <a:pt x="645736" y="575691"/>
                  <a:pt x="649356" y="575215"/>
                </a:cubicBezTo>
                <a:cubicBezTo>
                  <a:pt x="653261" y="574739"/>
                  <a:pt x="655547" y="575786"/>
                  <a:pt x="659643" y="575501"/>
                </a:cubicBezTo>
                <a:cubicBezTo>
                  <a:pt x="661738" y="575310"/>
                  <a:pt x="661929" y="573977"/>
                  <a:pt x="663548" y="573596"/>
                </a:cubicBezTo>
                <a:cubicBezTo>
                  <a:pt x="667358" y="572834"/>
                  <a:pt x="668215" y="574643"/>
                  <a:pt x="671835" y="574072"/>
                </a:cubicBezTo>
                <a:cubicBezTo>
                  <a:pt x="673168" y="573881"/>
                  <a:pt x="673835" y="572453"/>
                  <a:pt x="673740" y="572453"/>
                </a:cubicBezTo>
                <a:cubicBezTo>
                  <a:pt x="676216" y="571976"/>
                  <a:pt x="676692" y="573691"/>
                  <a:pt x="679931" y="573119"/>
                </a:cubicBezTo>
                <a:cubicBezTo>
                  <a:pt x="682788" y="572738"/>
                  <a:pt x="683646" y="571310"/>
                  <a:pt x="687932" y="570833"/>
                </a:cubicBezTo>
                <a:cubicBezTo>
                  <a:pt x="696028" y="569786"/>
                  <a:pt x="704029" y="568928"/>
                  <a:pt x="712316" y="568071"/>
                </a:cubicBezTo>
                <a:cubicBezTo>
                  <a:pt x="720031" y="567214"/>
                  <a:pt x="738224" y="563975"/>
                  <a:pt x="742986" y="563404"/>
                </a:cubicBezTo>
                <a:cubicBezTo>
                  <a:pt x="752321" y="566357"/>
                  <a:pt x="722984" y="566452"/>
                  <a:pt x="726222" y="569786"/>
                </a:cubicBezTo>
                <a:cubicBezTo>
                  <a:pt x="729651" y="569500"/>
                  <a:pt x="732985" y="568928"/>
                  <a:pt x="736414" y="568643"/>
                </a:cubicBezTo>
                <a:cubicBezTo>
                  <a:pt x="739462" y="568357"/>
                  <a:pt x="738700" y="569976"/>
                  <a:pt x="740510" y="568166"/>
                </a:cubicBezTo>
                <a:cubicBezTo>
                  <a:pt x="740796" y="567881"/>
                  <a:pt x="744034" y="567785"/>
                  <a:pt x="744606" y="567690"/>
                </a:cubicBezTo>
                <a:cubicBezTo>
                  <a:pt x="752035" y="566833"/>
                  <a:pt x="750797" y="568738"/>
                  <a:pt x="752702" y="566738"/>
                </a:cubicBezTo>
                <a:cubicBezTo>
                  <a:pt x="752988" y="566452"/>
                  <a:pt x="756131" y="566357"/>
                  <a:pt x="756798" y="566261"/>
                </a:cubicBezTo>
                <a:cubicBezTo>
                  <a:pt x="764418" y="564737"/>
                  <a:pt x="768704" y="566452"/>
                  <a:pt x="773181" y="565785"/>
                </a:cubicBezTo>
                <a:cubicBezTo>
                  <a:pt x="774514" y="565595"/>
                  <a:pt x="775181" y="564166"/>
                  <a:pt x="775086" y="564166"/>
                </a:cubicBezTo>
                <a:cubicBezTo>
                  <a:pt x="777467" y="563785"/>
                  <a:pt x="778229" y="565214"/>
                  <a:pt x="781277" y="564833"/>
                </a:cubicBezTo>
                <a:cubicBezTo>
                  <a:pt x="792231" y="563785"/>
                  <a:pt x="801184" y="561118"/>
                  <a:pt x="807566" y="560451"/>
                </a:cubicBezTo>
                <a:cubicBezTo>
                  <a:pt x="811376" y="559975"/>
                  <a:pt x="812233" y="561308"/>
                  <a:pt x="815853" y="560927"/>
                </a:cubicBezTo>
                <a:cubicBezTo>
                  <a:pt x="819567" y="560546"/>
                  <a:pt x="820425" y="558641"/>
                  <a:pt x="823854" y="558641"/>
                </a:cubicBezTo>
                <a:cubicBezTo>
                  <a:pt x="827759" y="558641"/>
                  <a:pt x="830331" y="561308"/>
                  <a:pt x="834236" y="560261"/>
                </a:cubicBezTo>
                <a:cubicBezTo>
                  <a:pt x="836522" y="558356"/>
                  <a:pt x="842332" y="556832"/>
                  <a:pt x="846142" y="556070"/>
                </a:cubicBezTo>
                <a:cubicBezTo>
                  <a:pt x="848238" y="555689"/>
                  <a:pt x="847666" y="557213"/>
                  <a:pt x="848333" y="557213"/>
                </a:cubicBezTo>
                <a:cubicBezTo>
                  <a:pt x="850238" y="557308"/>
                  <a:pt x="850809" y="555593"/>
                  <a:pt x="852238" y="555308"/>
                </a:cubicBezTo>
                <a:cubicBezTo>
                  <a:pt x="865764" y="553307"/>
                  <a:pt x="875574" y="553022"/>
                  <a:pt x="888814" y="551117"/>
                </a:cubicBezTo>
                <a:cubicBezTo>
                  <a:pt x="891957" y="551783"/>
                  <a:pt x="890814" y="553307"/>
                  <a:pt x="895196" y="553212"/>
                </a:cubicBezTo>
                <a:cubicBezTo>
                  <a:pt x="898149" y="553117"/>
                  <a:pt x="900625" y="551498"/>
                  <a:pt x="905197" y="550640"/>
                </a:cubicBezTo>
                <a:cubicBezTo>
                  <a:pt x="909388" y="549783"/>
                  <a:pt x="914627" y="549974"/>
                  <a:pt x="917389" y="549212"/>
                </a:cubicBezTo>
                <a:cubicBezTo>
                  <a:pt x="919961" y="548545"/>
                  <a:pt x="920913" y="550926"/>
                  <a:pt x="922152" y="549593"/>
                </a:cubicBezTo>
                <a:cubicBezTo>
                  <a:pt x="922533" y="549212"/>
                  <a:pt x="925581" y="549307"/>
                  <a:pt x="926247" y="549116"/>
                </a:cubicBezTo>
                <a:cubicBezTo>
                  <a:pt x="929772" y="547973"/>
                  <a:pt x="934058" y="548831"/>
                  <a:pt x="936249" y="546545"/>
                </a:cubicBezTo>
                <a:cubicBezTo>
                  <a:pt x="938058" y="549974"/>
                  <a:pt x="951203" y="543782"/>
                  <a:pt x="950822" y="549116"/>
                </a:cubicBezTo>
                <a:cubicBezTo>
                  <a:pt x="956346" y="547973"/>
                  <a:pt x="956442" y="545497"/>
                  <a:pt x="962728" y="544925"/>
                </a:cubicBezTo>
                <a:cubicBezTo>
                  <a:pt x="969586" y="544259"/>
                  <a:pt x="967872" y="546545"/>
                  <a:pt x="970824" y="543973"/>
                </a:cubicBezTo>
                <a:cubicBezTo>
                  <a:pt x="974920" y="540449"/>
                  <a:pt x="976635" y="543687"/>
                  <a:pt x="978921" y="543020"/>
                </a:cubicBezTo>
                <a:cubicBezTo>
                  <a:pt x="979683" y="542830"/>
                  <a:pt x="978540" y="541592"/>
                  <a:pt x="980826" y="541401"/>
                </a:cubicBezTo>
                <a:cubicBezTo>
                  <a:pt x="982921" y="541211"/>
                  <a:pt x="983302" y="542258"/>
                  <a:pt x="985017" y="542354"/>
                </a:cubicBezTo>
                <a:cubicBezTo>
                  <a:pt x="991303" y="542544"/>
                  <a:pt x="998256" y="541115"/>
                  <a:pt x="1003305" y="540258"/>
                </a:cubicBezTo>
                <a:cubicBezTo>
                  <a:pt x="1006734" y="539687"/>
                  <a:pt x="1010067" y="537020"/>
                  <a:pt x="1013211" y="536258"/>
                </a:cubicBezTo>
                <a:cubicBezTo>
                  <a:pt x="1023212" y="533876"/>
                  <a:pt x="1039976" y="535115"/>
                  <a:pt x="1043595" y="531400"/>
                </a:cubicBezTo>
                <a:cubicBezTo>
                  <a:pt x="1044548" y="530352"/>
                  <a:pt x="1046167" y="532543"/>
                  <a:pt x="1045786" y="532543"/>
                </a:cubicBezTo>
                <a:cubicBezTo>
                  <a:pt x="1050168" y="532352"/>
                  <a:pt x="1052454" y="531114"/>
                  <a:pt x="1056073" y="532829"/>
                </a:cubicBezTo>
                <a:cubicBezTo>
                  <a:pt x="1058169" y="529590"/>
                  <a:pt x="1062931" y="529495"/>
                  <a:pt x="1065979" y="528828"/>
                </a:cubicBezTo>
                <a:cubicBezTo>
                  <a:pt x="1075790" y="526923"/>
                  <a:pt x="1086553" y="527971"/>
                  <a:pt x="1096554" y="526733"/>
                </a:cubicBezTo>
                <a:cubicBezTo>
                  <a:pt x="1100936" y="526256"/>
                  <a:pt x="1104079" y="524732"/>
                  <a:pt x="1108651" y="523970"/>
                </a:cubicBezTo>
                <a:cubicBezTo>
                  <a:pt x="1117795" y="522351"/>
                  <a:pt x="1126939" y="522256"/>
                  <a:pt x="1137131" y="520732"/>
                </a:cubicBezTo>
                <a:cubicBezTo>
                  <a:pt x="1140655" y="520160"/>
                  <a:pt x="1143608" y="518827"/>
                  <a:pt x="1147132" y="518160"/>
                </a:cubicBezTo>
                <a:cubicBezTo>
                  <a:pt x="1155514" y="516731"/>
                  <a:pt x="1167516" y="516160"/>
                  <a:pt x="1173516" y="515112"/>
                </a:cubicBezTo>
                <a:cubicBezTo>
                  <a:pt x="1176755" y="514540"/>
                  <a:pt x="1179993" y="512921"/>
                  <a:pt x="1181517" y="512826"/>
                </a:cubicBezTo>
                <a:cubicBezTo>
                  <a:pt x="1185232" y="512445"/>
                  <a:pt x="1188375" y="514731"/>
                  <a:pt x="1191900" y="514445"/>
                </a:cubicBezTo>
                <a:cubicBezTo>
                  <a:pt x="1191995" y="514445"/>
                  <a:pt x="1191709" y="513112"/>
                  <a:pt x="1191804" y="513017"/>
                </a:cubicBezTo>
                <a:cubicBezTo>
                  <a:pt x="1192090" y="512731"/>
                  <a:pt x="1195233" y="512636"/>
                  <a:pt x="1195900" y="512540"/>
                </a:cubicBezTo>
                <a:cubicBezTo>
                  <a:pt x="1211807" y="509397"/>
                  <a:pt x="1230285" y="507778"/>
                  <a:pt x="1244668" y="507016"/>
                </a:cubicBezTo>
                <a:cubicBezTo>
                  <a:pt x="1252955" y="506539"/>
                  <a:pt x="1254955" y="506349"/>
                  <a:pt x="1260956" y="505206"/>
                </a:cubicBezTo>
                <a:cubicBezTo>
                  <a:pt x="1266766" y="503968"/>
                  <a:pt x="1269814" y="505778"/>
                  <a:pt x="1271243" y="505492"/>
                </a:cubicBezTo>
                <a:cubicBezTo>
                  <a:pt x="1271814" y="505301"/>
                  <a:pt x="1271243" y="504254"/>
                  <a:pt x="1273148" y="503873"/>
                </a:cubicBezTo>
                <a:cubicBezTo>
                  <a:pt x="1281720" y="502253"/>
                  <a:pt x="1285816" y="503492"/>
                  <a:pt x="1291531" y="503206"/>
                </a:cubicBezTo>
                <a:cubicBezTo>
                  <a:pt x="1302485" y="502634"/>
                  <a:pt x="1315915" y="500920"/>
                  <a:pt x="1324011" y="499491"/>
                </a:cubicBezTo>
                <a:cubicBezTo>
                  <a:pt x="1327536" y="498920"/>
                  <a:pt x="1331346" y="497205"/>
                  <a:pt x="1334013" y="496919"/>
                </a:cubicBezTo>
                <a:cubicBezTo>
                  <a:pt x="1337061" y="496634"/>
                  <a:pt x="1348586" y="494824"/>
                  <a:pt x="1351920" y="494729"/>
                </a:cubicBezTo>
                <a:cubicBezTo>
                  <a:pt x="1355730" y="494633"/>
                  <a:pt x="1356301" y="492728"/>
                  <a:pt x="1359921" y="492443"/>
                </a:cubicBezTo>
                <a:cubicBezTo>
                  <a:pt x="1362016" y="492252"/>
                  <a:pt x="1362397" y="493300"/>
                  <a:pt x="1364112" y="493395"/>
                </a:cubicBezTo>
                <a:cubicBezTo>
                  <a:pt x="1371256" y="493776"/>
                  <a:pt x="1380685" y="491966"/>
                  <a:pt x="1386495" y="490823"/>
                </a:cubicBezTo>
                <a:cubicBezTo>
                  <a:pt x="1398021" y="488537"/>
                  <a:pt x="1421357" y="486347"/>
                  <a:pt x="1430310" y="484632"/>
                </a:cubicBezTo>
                <a:cubicBezTo>
                  <a:pt x="1436502" y="483394"/>
                  <a:pt x="1442693" y="483203"/>
                  <a:pt x="1446503" y="482537"/>
                </a:cubicBezTo>
                <a:cubicBezTo>
                  <a:pt x="1447741" y="482346"/>
                  <a:pt x="1448694" y="480822"/>
                  <a:pt x="1448408" y="480917"/>
                </a:cubicBezTo>
                <a:cubicBezTo>
                  <a:pt x="1451075" y="480536"/>
                  <a:pt x="1452504" y="481965"/>
                  <a:pt x="1456695" y="481298"/>
                </a:cubicBezTo>
                <a:cubicBezTo>
                  <a:pt x="1460505" y="480727"/>
                  <a:pt x="1461076" y="479298"/>
                  <a:pt x="1464696" y="478822"/>
                </a:cubicBezTo>
                <a:cubicBezTo>
                  <a:pt x="1466696" y="478536"/>
                  <a:pt x="1467267" y="479679"/>
                  <a:pt x="1468887" y="479679"/>
                </a:cubicBezTo>
                <a:cubicBezTo>
                  <a:pt x="1471935" y="479774"/>
                  <a:pt x="1473840" y="478536"/>
                  <a:pt x="1474792" y="477488"/>
                </a:cubicBezTo>
                <a:cubicBezTo>
                  <a:pt x="1475840" y="476345"/>
                  <a:pt x="1480698" y="478060"/>
                  <a:pt x="1481079" y="478155"/>
                </a:cubicBezTo>
                <a:cubicBezTo>
                  <a:pt x="1482222" y="478250"/>
                  <a:pt x="1483936" y="477774"/>
                  <a:pt x="1485174" y="477679"/>
                </a:cubicBezTo>
                <a:cubicBezTo>
                  <a:pt x="1487746" y="477298"/>
                  <a:pt x="1489175" y="475964"/>
                  <a:pt x="1493080" y="475202"/>
                </a:cubicBezTo>
                <a:cubicBezTo>
                  <a:pt x="1501177" y="473678"/>
                  <a:pt x="1516702" y="471392"/>
                  <a:pt x="1521465" y="471583"/>
                </a:cubicBezTo>
                <a:cubicBezTo>
                  <a:pt x="1527085" y="471869"/>
                  <a:pt x="1524989" y="471773"/>
                  <a:pt x="1529561" y="470535"/>
                </a:cubicBezTo>
                <a:cubicBezTo>
                  <a:pt x="1538229" y="468344"/>
                  <a:pt x="1544515" y="469773"/>
                  <a:pt x="1550040" y="469392"/>
                </a:cubicBezTo>
                <a:cubicBezTo>
                  <a:pt x="1564232" y="468439"/>
                  <a:pt x="1579853" y="465296"/>
                  <a:pt x="1594712" y="463772"/>
                </a:cubicBezTo>
                <a:cubicBezTo>
                  <a:pt x="1598522" y="463391"/>
                  <a:pt x="1599379" y="464630"/>
                  <a:pt x="1602999" y="464153"/>
                </a:cubicBezTo>
                <a:cubicBezTo>
                  <a:pt x="1606713" y="463677"/>
                  <a:pt x="1607475" y="461867"/>
                  <a:pt x="1610904" y="461772"/>
                </a:cubicBezTo>
                <a:cubicBezTo>
                  <a:pt x="1610809" y="461772"/>
                  <a:pt x="1611857" y="462820"/>
                  <a:pt x="1613095" y="462915"/>
                </a:cubicBezTo>
                <a:cubicBezTo>
                  <a:pt x="1627954" y="463582"/>
                  <a:pt x="1648147" y="456057"/>
                  <a:pt x="1660530" y="455771"/>
                </a:cubicBezTo>
                <a:cubicBezTo>
                  <a:pt x="1663197" y="455676"/>
                  <a:pt x="1665959" y="454914"/>
                  <a:pt x="1668626" y="454724"/>
                </a:cubicBezTo>
                <a:cubicBezTo>
                  <a:pt x="1670436" y="454628"/>
                  <a:pt x="1670340" y="455867"/>
                  <a:pt x="1670817" y="455867"/>
                </a:cubicBezTo>
                <a:cubicBezTo>
                  <a:pt x="1672817" y="455962"/>
                  <a:pt x="1673198" y="454152"/>
                  <a:pt x="1674722" y="453962"/>
                </a:cubicBezTo>
                <a:cubicBezTo>
                  <a:pt x="1677579" y="453676"/>
                  <a:pt x="1679294" y="454724"/>
                  <a:pt x="1681008" y="454628"/>
                </a:cubicBezTo>
                <a:cubicBezTo>
                  <a:pt x="1683771" y="454343"/>
                  <a:pt x="1684628" y="452628"/>
                  <a:pt x="1688914" y="452152"/>
                </a:cubicBezTo>
                <a:cubicBezTo>
                  <a:pt x="1689200" y="452152"/>
                  <a:pt x="1689295" y="453485"/>
                  <a:pt x="1691105" y="453295"/>
                </a:cubicBezTo>
                <a:cubicBezTo>
                  <a:pt x="1692248" y="453104"/>
                  <a:pt x="1693391" y="451580"/>
                  <a:pt x="1692915" y="451676"/>
                </a:cubicBezTo>
                <a:cubicBezTo>
                  <a:pt x="1696725" y="451295"/>
                  <a:pt x="1697582" y="452342"/>
                  <a:pt x="1701202" y="452057"/>
                </a:cubicBezTo>
                <a:cubicBezTo>
                  <a:pt x="1707488" y="451485"/>
                  <a:pt x="1713489" y="450342"/>
                  <a:pt x="1717394" y="449961"/>
                </a:cubicBezTo>
                <a:cubicBezTo>
                  <a:pt x="1718442" y="449866"/>
                  <a:pt x="1720061" y="451009"/>
                  <a:pt x="1719585" y="451104"/>
                </a:cubicBezTo>
                <a:cubicBezTo>
                  <a:pt x="1722633" y="450723"/>
                  <a:pt x="1723585" y="449389"/>
                  <a:pt x="1725490" y="448913"/>
                </a:cubicBezTo>
                <a:cubicBezTo>
                  <a:pt x="1734920" y="446532"/>
                  <a:pt x="1741683" y="448247"/>
                  <a:pt x="1747969" y="447485"/>
                </a:cubicBezTo>
                <a:cubicBezTo>
                  <a:pt x="1752446" y="446913"/>
                  <a:pt x="1755399" y="445199"/>
                  <a:pt x="1759971" y="444532"/>
                </a:cubicBezTo>
                <a:cubicBezTo>
                  <a:pt x="1763781" y="444056"/>
                  <a:pt x="1764638" y="445103"/>
                  <a:pt x="1768257" y="444913"/>
                </a:cubicBezTo>
                <a:cubicBezTo>
                  <a:pt x="1768734" y="444913"/>
                  <a:pt x="1769496" y="443008"/>
                  <a:pt x="1772163" y="443008"/>
                </a:cubicBezTo>
                <a:cubicBezTo>
                  <a:pt x="1772258" y="443008"/>
                  <a:pt x="1772163" y="444341"/>
                  <a:pt x="1772353" y="444437"/>
                </a:cubicBezTo>
                <a:cubicBezTo>
                  <a:pt x="1774925" y="446151"/>
                  <a:pt x="1783021" y="441674"/>
                  <a:pt x="1784355" y="441484"/>
                </a:cubicBezTo>
                <a:cubicBezTo>
                  <a:pt x="1786450" y="441293"/>
                  <a:pt x="1786831" y="442341"/>
                  <a:pt x="1788546" y="442341"/>
                </a:cubicBezTo>
                <a:cubicBezTo>
                  <a:pt x="1808167" y="442817"/>
                  <a:pt x="1836552" y="433959"/>
                  <a:pt x="1847410" y="434912"/>
                </a:cubicBezTo>
                <a:cubicBezTo>
                  <a:pt x="1849315" y="435102"/>
                  <a:pt x="1852649" y="435674"/>
                  <a:pt x="1853697" y="435578"/>
                </a:cubicBezTo>
                <a:cubicBezTo>
                  <a:pt x="1853792" y="435578"/>
                  <a:pt x="1853411" y="434245"/>
                  <a:pt x="1853506" y="434150"/>
                </a:cubicBezTo>
                <a:cubicBezTo>
                  <a:pt x="1854268" y="433483"/>
                  <a:pt x="1860364" y="433292"/>
                  <a:pt x="1861602" y="433102"/>
                </a:cubicBezTo>
                <a:cubicBezTo>
                  <a:pt x="1886653" y="429101"/>
                  <a:pt x="1914181" y="427482"/>
                  <a:pt x="1936660" y="423577"/>
                </a:cubicBezTo>
                <a:cubicBezTo>
                  <a:pt x="1938469" y="423291"/>
                  <a:pt x="1937993" y="422053"/>
                  <a:pt x="1938564" y="421958"/>
                </a:cubicBezTo>
                <a:cubicBezTo>
                  <a:pt x="1940469" y="421386"/>
                  <a:pt x="1941231" y="423196"/>
                  <a:pt x="1942756" y="422815"/>
                </a:cubicBezTo>
                <a:cubicBezTo>
                  <a:pt x="1945708" y="422148"/>
                  <a:pt x="1946375" y="421100"/>
                  <a:pt x="1950661" y="420434"/>
                </a:cubicBezTo>
                <a:cubicBezTo>
                  <a:pt x="1964663" y="418148"/>
                  <a:pt x="1974950" y="417481"/>
                  <a:pt x="1983427" y="419100"/>
                </a:cubicBezTo>
                <a:cubicBezTo>
                  <a:pt x="1988285" y="413290"/>
                  <a:pt x="2003144" y="412718"/>
                  <a:pt x="2004382" y="405098"/>
                </a:cubicBezTo>
                <a:cubicBezTo>
                  <a:pt x="1998000" y="406146"/>
                  <a:pt x="1992095" y="406718"/>
                  <a:pt x="1989809" y="404146"/>
                </a:cubicBezTo>
                <a:cubicBezTo>
                  <a:pt x="1991333" y="401479"/>
                  <a:pt x="1989714" y="397097"/>
                  <a:pt x="1992857" y="395288"/>
                </a:cubicBezTo>
                <a:cubicBezTo>
                  <a:pt x="1994381" y="392621"/>
                  <a:pt x="2000001" y="392049"/>
                  <a:pt x="2000286" y="388715"/>
                </a:cubicBezTo>
                <a:cubicBezTo>
                  <a:pt x="1996953" y="385858"/>
                  <a:pt x="1994190" y="392239"/>
                  <a:pt x="1993905" y="386715"/>
                </a:cubicBezTo>
                <a:cubicBezTo>
                  <a:pt x="1993143" y="383286"/>
                  <a:pt x="1996477" y="381953"/>
                  <a:pt x="1999334" y="380333"/>
                </a:cubicBezTo>
                <a:cubicBezTo>
                  <a:pt x="1996953" y="376238"/>
                  <a:pt x="1996095" y="375095"/>
                  <a:pt x="1998477" y="373380"/>
                </a:cubicBezTo>
                <a:cubicBezTo>
                  <a:pt x="1999239" y="372809"/>
                  <a:pt x="1999906" y="368427"/>
                  <a:pt x="1999810" y="367570"/>
                </a:cubicBezTo>
                <a:cubicBezTo>
                  <a:pt x="1999620" y="364617"/>
                  <a:pt x="1995714" y="363188"/>
                  <a:pt x="1996762" y="359474"/>
                </a:cubicBezTo>
                <a:cubicBezTo>
                  <a:pt x="1995333" y="354330"/>
                  <a:pt x="2004573" y="354806"/>
                  <a:pt x="2001715" y="348901"/>
                </a:cubicBezTo>
                <a:cubicBezTo>
                  <a:pt x="2000096" y="346234"/>
                  <a:pt x="1991428" y="349853"/>
                  <a:pt x="1992952" y="344329"/>
                </a:cubicBezTo>
                <a:cubicBezTo>
                  <a:pt x="1994762" y="340043"/>
                  <a:pt x="1996191" y="335566"/>
                  <a:pt x="1999715" y="332137"/>
                </a:cubicBezTo>
                <a:cubicBezTo>
                  <a:pt x="1995810" y="329946"/>
                  <a:pt x="1993619" y="334804"/>
                  <a:pt x="1991238" y="330327"/>
                </a:cubicBezTo>
                <a:cubicBezTo>
                  <a:pt x="1996191" y="328517"/>
                  <a:pt x="1993238" y="322612"/>
                  <a:pt x="1996191" y="319754"/>
                </a:cubicBezTo>
                <a:cubicBezTo>
                  <a:pt x="1989333" y="319183"/>
                  <a:pt x="1989999" y="318040"/>
                  <a:pt x="1993524" y="314420"/>
                </a:cubicBezTo>
                <a:cubicBezTo>
                  <a:pt x="1978379" y="317659"/>
                  <a:pt x="1964949" y="313373"/>
                  <a:pt x="1950280" y="314230"/>
                </a:cubicBezTo>
                <a:cubicBezTo>
                  <a:pt x="1943803" y="314611"/>
                  <a:pt x="1936755" y="316802"/>
                  <a:pt x="1929992" y="316802"/>
                </a:cubicBezTo>
                <a:cubicBezTo>
                  <a:pt x="1925896" y="316802"/>
                  <a:pt x="1923515" y="315087"/>
                  <a:pt x="1919514" y="315278"/>
                </a:cubicBezTo>
                <a:cubicBezTo>
                  <a:pt x="1913228" y="315563"/>
                  <a:pt x="1906370" y="317278"/>
                  <a:pt x="1899226" y="317849"/>
                </a:cubicBezTo>
                <a:cubicBezTo>
                  <a:pt x="1895321" y="317183"/>
                  <a:pt x="1891130" y="315468"/>
                  <a:pt x="1886558" y="315182"/>
                </a:cubicBezTo>
                <a:cubicBezTo>
                  <a:pt x="1884462" y="315087"/>
                  <a:pt x="1883129" y="316992"/>
                  <a:pt x="1882653" y="317087"/>
                </a:cubicBezTo>
                <a:cubicBezTo>
                  <a:pt x="1880176" y="317468"/>
                  <a:pt x="1879414" y="314706"/>
                  <a:pt x="1878271" y="314801"/>
                </a:cubicBezTo>
                <a:cubicBezTo>
                  <a:pt x="1873128" y="315278"/>
                  <a:pt x="1869699" y="317754"/>
                  <a:pt x="1864269" y="318040"/>
                </a:cubicBezTo>
                <a:cubicBezTo>
                  <a:pt x="1860174" y="318230"/>
                  <a:pt x="1854363" y="318707"/>
                  <a:pt x="1849887" y="318421"/>
                </a:cubicBezTo>
                <a:cubicBezTo>
                  <a:pt x="1846553" y="318230"/>
                  <a:pt x="1843410" y="316897"/>
                  <a:pt x="1839409" y="316897"/>
                </a:cubicBezTo>
                <a:cubicBezTo>
                  <a:pt x="1827598" y="316992"/>
                  <a:pt x="1814263" y="319469"/>
                  <a:pt x="1800738" y="320421"/>
                </a:cubicBezTo>
                <a:cubicBezTo>
                  <a:pt x="1797690" y="320612"/>
                  <a:pt x="1793689" y="320040"/>
                  <a:pt x="1790451" y="320326"/>
                </a:cubicBezTo>
                <a:cubicBezTo>
                  <a:pt x="1776163" y="321659"/>
                  <a:pt x="1760828" y="323279"/>
                  <a:pt x="1751684" y="323850"/>
                </a:cubicBezTo>
                <a:cubicBezTo>
                  <a:pt x="1726824" y="325279"/>
                  <a:pt x="1701392" y="327946"/>
                  <a:pt x="1680151" y="328708"/>
                </a:cubicBezTo>
                <a:cubicBezTo>
                  <a:pt x="1676913" y="328803"/>
                  <a:pt x="1678437" y="330803"/>
                  <a:pt x="1676056" y="329184"/>
                </a:cubicBezTo>
                <a:cubicBezTo>
                  <a:pt x="1673388" y="327470"/>
                  <a:pt x="1661387" y="332804"/>
                  <a:pt x="1663387" y="326517"/>
                </a:cubicBezTo>
                <a:cubicBezTo>
                  <a:pt x="1669864" y="324231"/>
                  <a:pt x="1676627" y="324707"/>
                  <a:pt x="1683675" y="323945"/>
                </a:cubicBezTo>
                <a:cubicBezTo>
                  <a:pt x="1696915" y="322421"/>
                  <a:pt x="1710060" y="321564"/>
                  <a:pt x="1718346" y="320993"/>
                </a:cubicBezTo>
                <a:cubicBezTo>
                  <a:pt x="1736063" y="319754"/>
                  <a:pt x="1761399" y="317278"/>
                  <a:pt x="1775496" y="316611"/>
                </a:cubicBezTo>
                <a:cubicBezTo>
                  <a:pt x="1784831" y="316135"/>
                  <a:pt x="1792356" y="315468"/>
                  <a:pt x="1797975" y="315182"/>
                </a:cubicBezTo>
                <a:cubicBezTo>
                  <a:pt x="1805024" y="314801"/>
                  <a:pt x="1808167" y="313563"/>
                  <a:pt x="1810358" y="314992"/>
                </a:cubicBezTo>
                <a:cubicBezTo>
                  <a:pt x="1811596" y="315754"/>
                  <a:pt x="1812644" y="313277"/>
                  <a:pt x="1812263" y="313373"/>
                </a:cubicBezTo>
                <a:cubicBezTo>
                  <a:pt x="1819216" y="311753"/>
                  <a:pt x="1821216" y="313182"/>
                  <a:pt x="1826646" y="312992"/>
                </a:cubicBezTo>
                <a:cubicBezTo>
                  <a:pt x="1836075" y="312611"/>
                  <a:pt x="1839504" y="311944"/>
                  <a:pt x="1842838" y="310896"/>
                </a:cubicBezTo>
                <a:cubicBezTo>
                  <a:pt x="1845029" y="310229"/>
                  <a:pt x="1848648" y="310039"/>
                  <a:pt x="1850935" y="309848"/>
                </a:cubicBezTo>
                <a:cubicBezTo>
                  <a:pt x="1853316" y="309658"/>
                  <a:pt x="1855602" y="310229"/>
                  <a:pt x="1859221" y="310229"/>
                </a:cubicBezTo>
                <a:cubicBezTo>
                  <a:pt x="1862841" y="310229"/>
                  <a:pt x="1866746" y="310515"/>
                  <a:pt x="1869508" y="310325"/>
                </a:cubicBezTo>
                <a:cubicBezTo>
                  <a:pt x="1872175" y="310134"/>
                  <a:pt x="1873223" y="308229"/>
                  <a:pt x="1877414" y="307848"/>
                </a:cubicBezTo>
                <a:cubicBezTo>
                  <a:pt x="1880081" y="307658"/>
                  <a:pt x="1881700" y="308420"/>
                  <a:pt x="1885701" y="308229"/>
                </a:cubicBezTo>
                <a:cubicBezTo>
                  <a:pt x="1889987" y="308039"/>
                  <a:pt x="1893416" y="307372"/>
                  <a:pt x="1897893" y="306705"/>
                </a:cubicBezTo>
                <a:cubicBezTo>
                  <a:pt x="1900750" y="306229"/>
                  <a:pt x="1906465" y="306896"/>
                  <a:pt x="1907894" y="304038"/>
                </a:cubicBezTo>
                <a:cubicBezTo>
                  <a:pt x="1903989" y="303181"/>
                  <a:pt x="1900179" y="304514"/>
                  <a:pt x="1895607" y="304229"/>
                </a:cubicBezTo>
                <a:cubicBezTo>
                  <a:pt x="1892082" y="304038"/>
                  <a:pt x="1888939" y="302609"/>
                  <a:pt x="1885129" y="302705"/>
                </a:cubicBezTo>
                <a:cubicBezTo>
                  <a:pt x="1882272" y="302800"/>
                  <a:pt x="1877795" y="305086"/>
                  <a:pt x="1875128" y="305372"/>
                </a:cubicBezTo>
                <a:cubicBezTo>
                  <a:pt x="1873128" y="305657"/>
                  <a:pt x="1872652" y="304514"/>
                  <a:pt x="1870937" y="304514"/>
                </a:cubicBezTo>
                <a:cubicBezTo>
                  <a:pt x="1859697" y="304229"/>
                  <a:pt x="1851030" y="306800"/>
                  <a:pt x="1844362" y="306419"/>
                </a:cubicBezTo>
                <a:cubicBezTo>
                  <a:pt x="1841219" y="306229"/>
                  <a:pt x="1837314" y="307848"/>
                  <a:pt x="1837981" y="304419"/>
                </a:cubicBezTo>
                <a:cubicBezTo>
                  <a:pt x="1838933" y="301562"/>
                  <a:pt x="1845886" y="302038"/>
                  <a:pt x="1847982" y="301752"/>
                </a:cubicBezTo>
                <a:cubicBezTo>
                  <a:pt x="1851982" y="301181"/>
                  <a:pt x="1857031" y="300514"/>
                  <a:pt x="1860174" y="300228"/>
                </a:cubicBezTo>
                <a:cubicBezTo>
                  <a:pt x="1866270" y="299657"/>
                  <a:pt x="1868460" y="300990"/>
                  <a:pt x="1870365" y="298895"/>
                </a:cubicBezTo>
                <a:cubicBezTo>
                  <a:pt x="1871318" y="297847"/>
                  <a:pt x="1872937" y="300038"/>
                  <a:pt x="1872556" y="300038"/>
                </a:cubicBezTo>
                <a:cubicBezTo>
                  <a:pt x="1879224" y="299752"/>
                  <a:pt x="1884653" y="297561"/>
                  <a:pt x="1885034" y="301276"/>
                </a:cubicBezTo>
                <a:cubicBezTo>
                  <a:pt x="1889987" y="301181"/>
                  <a:pt x="1889130" y="298133"/>
                  <a:pt x="1895035" y="298609"/>
                </a:cubicBezTo>
                <a:cubicBezTo>
                  <a:pt x="1895607" y="300038"/>
                  <a:pt x="1900560" y="300133"/>
                  <a:pt x="1903512" y="300419"/>
                </a:cubicBezTo>
                <a:cubicBezTo>
                  <a:pt x="1906275" y="300704"/>
                  <a:pt x="1906179" y="301371"/>
                  <a:pt x="1907608" y="299942"/>
                </a:cubicBezTo>
                <a:cubicBezTo>
                  <a:pt x="1908561" y="298895"/>
                  <a:pt x="1910180" y="301085"/>
                  <a:pt x="1909799" y="301085"/>
                </a:cubicBezTo>
                <a:cubicBezTo>
                  <a:pt x="1917800" y="300895"/>
                  <a:pt x="1926563" y="298514"/>
                  <a:pt x="1936183" y="297752"/>
                </a:cubicBezTo>
                <a:cubicBezTo>
                  <a:pt x="1946280" y="296894"/>
                  <a:pt x="1961234" y="298323"/>
                  <a:pt x="1968854" y="294989"/>
                </a:cubicBezTo>
                <a:cubicBezTo>
                  <a:pt x="1968568" y="289751"/>
                  <a:pt x="1959615" y="293751"/>
                  <a:pt x="1956376" y="293751"/>
                </a:cubicBezTo>
                <a:cubicBezTo>
                  <a:pt x="1949328" y="293751"/>
                  <a:pt x="1942089" y="293275"/>
                  <a:pt x="1935707" y="293561"/>
                </a:cubicBezTo>
                <a:cubicBezTo>
                  <a:pt x="1928754" y="293846"/>
                  <a:pt x="1921991" y="293084"/>
                  <a:pt x="1915133" y="293370"/>
                </a:cubicBezTo>
                <a:cubicBezTo>
                  <a:pt x="1894273" y="294037"/>
                  <a:pt x="1866460" y="298037"/>
                  <a:pt x="1849696" y="297371"/>
                </a:cubicBezTo>
                <a:cubicBezTo>
                  <a:pt x="1836837" y="296894"/>
                  <a:pt x="1820550" y="299371"/>
                  <a:pt x="1806738" y="299942"/>
                </a:cubicBezTo>
                <a:cubicBezTo>
                  <a:pt x="1804643" y="300038"/>
                  <a:pt x="1804262" y="299085"/>
                  <a:pt x="1802547" y="299085"/>
                </a:cubicBezTo>
                <a:cubicBezTo>
                  <a:pt x="1800547" y="299085"/>
                  <a:pt x="1798452" y="299847"/>
                  <a:pt x="1796452" y="299847"/>
                </a:cubicBezTo>
                <a:cubicBezTo>
                  <a:pt x="1784450" y="300038"/>
                  <a:pt x="1764257" y="302419"/>
                  <a:pt x="1755494" y="302228"/>
                </a:cubicBezTo>
                <a:cubicBezTo>
                  <a:pt x="1754160" y="302228"/>
                  <a:pt x="1752732" y="302800"/>
                  <a:pt x="1751398" y="302705"/>
                </a:cubicBezTo>
                <a:cubicBezTo>
                  <a:pt x="1750255" y="302609"/>
                  <a:pt x="1749112" y="301562"/>
                  <a:pt x="1749207" y="301562"/>
                </a:cubicBezTo>
                <a:cubicBezTo>
                  <a:pt x="1746350" y="301466"/>
                  <a:pt x="1736920" y="305467"/>
                  <a:pt x="1736730" y="300323"/>
                </a:cubicBezTo>
                <a:cubicBezTo>
                  <a:pt x="1743302" y="299752"/>
                  <a:pt x="1747112" y="299180"/>
                  <a:pt x="1748731" y="297371"/>
                </a:cubicBezTo>
                <a:cubicBezTo>
                  <a:pt x="1749684" y="296323"/>
                  <a:pt x="1751493" y="298418"/>
                  <a:pt x="1750922" y="298514"/>
                </a:cubicBezTo>
                <a:cubicBezTo>
                  <a:pt x="1757589" y="297656"/>
                  <a:pt x="1763304" y="296704"/>
                  <a:pt x="1769210" y="296228"/>
                </a:cubicBezTo>
                <a:cubicBezTo>
                  <a:pt x="1775306" y="295751"/>
                  <a:pt x="1778449" y="297942"/>
                  <a:pt x="1781402" y="294704"/>
                </a:cubicBezTo>
                <a:cubicBezTo>
                  <a:pt x="1782354" y="293656"/>
                  <a:pt x="1784069" y="295847"/>
                  <a:pt x="1783593" y="295847"/>
                </a:cubicBezTo>
                <a:cubicBezTo>
                  <a:pt x="1786260" y="295656"/>
                  <a:pt x="1789022" y="295085"/>
                  <a:pt x="1791689" y="294799"/>
                </a:cubicBezTo>
                <a:cubicBezTo>
                  <a:pt x="1792832" y="294704"/>
                  <a:pt x="1794261" y="295942"/>
                  <a:pt x="1793880" y="295942"/>
                </a:cubicBezTo>
                <a:cubicBezTo>
                  <a:pt x="1797880" y="295561"/>
                  <a:pt x="1799881" y="293561"/>
                  <a:pt x="1803881" y="293275"/>
                </a:cubicBezTo>
                <a:cubicBezTo>
                  <a:pt x="1806643" y="293084"/>
                  <a:pt x="1808072" y="293846"/>
                  <a:pt x="1812168" y="293656"/>
                </a:cubicBezTo>
                <a:cubicBezTo>
                  <a:pt x="1826741" y="292799"/>
                  <a:pt x="1836361" y="291275"/>
                  <a:pt x="1848839" y="290417"/>
                </a:cubicBezTo>
                <a:cubicBezTo>
                  <a:pt x="1857983" y="289751"/>
                  <a:pt x="1866556" y="290608"/>
                  <a:pt x="1875604" y="289846"/>
                </a:cubicBezTo>
                <a:cubicBezTo>
                  <a:pt x="1886463" y="288989"/>
                  <a:pt x="1895607" y="288322"/>
                  <a:pt x="1902179" y="287941"/>
                </a:cubicBezTo>
                <a:cubicBezTo>
                  <a:pt x="1912371" y="287369"/>
                  <a:pt x="1918276" y="286417"/>
                  <a:pt x="1924658" y="286512"/>
                </a:cubicBezTo>
                <a:cubicBezTo>
                  <a:pt x="1933040" y="286607"/>
                  <a:pt x="1940565" y="285369"/>
                  <a:pt x="1949137" y="284798"/>
                </a:cubicBezTo>
                <a:cubicBezTo>
                  <a:pt x="1953614" y="284512"/>
                  <a:pt x="1957424" y="285179"/>
                  <a:pt x="1961520" y="284607"/>
                </a:cubicBezTo>
                <a:cubicBezTo>
                  <a:pt x="1970664" y="283274"/>
                  <a:pt x="1979141" y="280797"/>
                  <a:pt x="1987618" y="278511"/>
                </a:cubicBezTo>
                <a:cubicBezTo>
                  <a:pt x="1987618" y="273368"/>
                  <a:pt x="1976569" y="278035"/>
                  <a:pt x="1972950" y="276130"/>
                </a:cubicBezTo>
                <a:cubicBezTo>
                  <a:pt x="1974760" y="269843"/>
                  <a:pt x="1965806" y="273272"/>
                  <a:pt x="1963996" y="270129"/>
                </a:cubicBezTo>
                <a:cubicBezTo>
                  <a:pt x="1968282" y="266224"/>
                  <a:pt x="1973521" y="262795"/>
                  <a:pt x="1974855" y="257366"/>
                </a:cubicBezTo>
                <a:cubicBezTo>
                  <a:pt x="1980189" y="257080"/>
                  <a:pt x="1983522" y="255746"/>
                  <a:pt x="1982475" y="252127"/>
                </a:cubicBezTo>
                <a:cubicBezTo>
                  <a:pt x="1970664" y="253365"/>
                  <a:pt x="1962758" y="251174"/>
                  <a:pt x="1953423" y="250127"/>
                </a:cubicBezTo>
                <a:cubicBezTo>
                  <a:pt x="1949423" y="248603"/>
                  <a:pt x="1939993" y="251746"/>
                  <a:pt x="1936850" y="249365"/>
                </a:cubicBezTo>
                <a:cubicBezTo>
                  <a:pt x="1939231" y="246221"/>
                  <a:pt x="1940850" y="242697"/>
                  <a:pt x="1946185" y="241078"/>
                </a:cubicBezTo>
                <a:cubicBezTo>
                  <a:pt x="1946089" y="246602"/>
                  <a:pt x="1957138" y="242411"/>
                  <a:pt x="1960758" y="242030"/>
                </a:cubicBezTo>
                <a:cubicBezTo>
                  <a:pt x="1960853" y="242030"/>
                  <a:pt x="1960853" y="243364"/>
                  <a:pt x="1960948" y="243459"/>
                </a:cubicBezTo>
                <a:cubicBezTo>
                  <a:pt x="1967711" y="246983"/>
                  <a:pt x="1969521" y="239840"/>
                  <a:pt x="1970568" y="237935"/>
                </a:cubicBezTo>
                <a:cubicBezTo>
                  <a:pt x="1964282" y="236696"/>
                  <a:pt x="1963806" y="239935"/>
                  <a:pt x="1958186" y="238125"/>
                </a:cubicBezTo>
                <a:cubicBezTo>
                  <a:pt x="1951709" y="239268"/>
                  <a:pt x="1949328" y="236696"/>
                  <a:pt x="1941803" y="238792"/>
                </a:cubicBezTo>
                <a:cubicBezTo>
                  <a:pt x="1939898" y="239554"/>
                  <a:pt x="1939231" y="240983"/>
                  <a:pt x="1938088" y="242126"/>
                </a:cubicBezTo>
                <a:cubicBezTo>
                  <a:pt x="1936564" y="243459"/>
                  <a:pt x="1935612" y="245269"/>
                  <a:pt x="1932373" y="245650"/>
                </a:cubicBezTo>
                <a:cubicBezTo>
                  <a:pt x="1928277" y="243459"/>
                  <a:pt x="1928468" y="244983"/>
                  <a:pt x="1929706" y="240316"/>
                </a:cubicBezTo>
                <a:cubicBezTo>
                  <a:pt x="1920467" y="243173"/>
                  <a:pt x="1904941" y="241554"/>
                  <a:pt x="1898464" y="237173"/>
                </a:cubicBezTo>
                <a:cubicBezTo>
                  <a:pt x="1906179" y="230410"/>
                  <a:pt x="1914657" y="233458"/>
                  <a:pt x="1924658" y="232410"/>
                </a:cubicBezTo>
                <a:cubicBezTo>
                  <a:pt x="1925039" y="232410"/>
                  <a:pt x="1924372" y="230695"/>
                  <a:pt x="1926563" y="230791"/>
                </a:cubicBezTo>
                <a:cubicBezTo>
                  <a:pt x="1926658" y="230791"/>
                  <a:pt x="1927515" y="231839"/>
                  <a:pt x="1928754" y="231934"/>
                </a:cubicBezTo>
                <a:cubicBezTo>
                  <a:pt x="1934850" y="232410"/>
                  <a:pt x="1944279" y="233744"/>
                  <a:pt x="1946851" y="228219"/>
                </a:cubicBezTo>
                <a:cubicBezTo>
                  <a:pt x="1942279" y="229267"/>
                  <a:pt x="1938850" y="226695"/>
                  <a:pt x="1938374" y="226409"/>
                </a:cubicBezTo>
                <a:cubicBezTo>
                  <a:pt x="1936755" y="225552"/>
                  <a:pt x="1933135" y="228600"/>
                  <a:pt x="1932468" y="228600"/>
                </a:cubicBezTo>
                <a:cubicBezTo>
                  <a:pt x="1927515" y="228695"/>
                  <a:pt x="1922277" y="229076"/>
                  <a:pt x="1918086" y="228981"/>
                </a:cubicBezTo>
                <a:cubicBezTo>
                  <a:pt x="1916181" y="228981"/>
                  <a:pt x="1915419" y="228029"/>
                  <a:pt x="1913895" y="228124"/>
                </a:cubicBezTo>
                <a:cubicBezTo>
                  <a:pt x="1914085" y="228124"/>
                  <a:pt x="1913609" y="229648"/>
                  <a:pt x="1911990" y="229743"/>
                </a:cubicBezTo>
                <a:cubicBezTo>
                  <a:pt x="1911894" y="229743"/>
                  <a:pt x="1911894" y="228410"/>
                  <a:pt x="1911799" y="228314"/>
                </a:cubicBezTo>
                <a:cubicBezTo>
                  <a:pt x="1910942" y="227743"/>
                  <a:pt x="1903131" y="229457"/>
                  <a:pt x="1901607" y="229648"/>
                </a:cubicBezTo>
                <a:cubicBezTo>
                  <a:pt x="1900083" y="229743"/>
                  <a:pt x="1899512" y="228505"/>
                  <a:pt x="1899417" y="228505"/>
                </a:cubicBezTo>
                <a:cubicBezTo>
                  <a:pt x="1896083" y="228600"/>
                  <a:pt x="1892654" y="229553"/>
                  <a:pt x="1889320" y="229743"/>
                </a:cubicBezTo>
                <a:cubicBezTo>
                  <a:pt x="1885510" y="230029"/>
                  <a:pt x="1882272" y="229362"/>
                  <a:pt x="1879033" y="229648"/>
                </a:cubicBezTo>
                <a:cubicBezTo>
                  <a:pt x="1858554" y="231077"/>
                  <a:pt x="1836837" y="233648"/>
                  <a:pt x="1819883" y="234315"/>
                </a:cubicBezTo>
                <a:cubicBezTo>
                  <a:pt x="1815025" y="234506"/>
                  <a:pt x="1810453" y="234410"/>
                  <a:pt x="1805500" y="234696"/>
                </a:cubicBezTo>
                <a:cubicBezTo>
                  <a:pt x="1788736" y="235649"/>
                  <a:pt x="1768257" y="238982"/>
                  <a:pt x="1756446" y="238125"/>
                </a:cubicBezTo>
                <a:cubicBezTo>
                  <a:pt x="1734825" y="236506"/>
                  <a:pt x="1707964" y="242792"/>
                  <a:pt x="1683104" y="244602"/>
                </a:cubicBezTo>
                <a:cubicBezTo>
                  <a:pt x="1681008" y="244793"/>
                  <a:pt x="1680627" y="243745"/>
                  <a:pt x="1678913" y="243745"/>
                </a:cubicBezTo>
                <a:cubicBezTo>
                  <a:pt x="1676913" y="243745"/>
                  <a:pt x="1674817" y="244507"/>
                  <a:pt x="1672817" y="244507"/>
                </a:cubicBezTo>
                <a:cubicBezTo>
                  <a:pt x="1670912" y="244602"/>
                  <a:pt x="1670150" y="243459"/>
                  <a:pt x="1668626" y="243650"/>
                </a:cubicBezTo>
                <a:cubicBezTo>
                  <a:pt x="1668816" y="243650"/>
                  <a:pt x="1668245" y="245078"/>
                  <a:pt x="1666721" y="245269"/>
                </a:cubicBezTo>
                <a:cubicBezTo>
                  <a:pt x="1665102" y="245459"/>
                  <a:pt x="1664625" y="244126"/>
                  <a:pt x="1664530" y="244126"/>
                </a:cubicBezTo>
                <a:cubicBezTo>
                  <a:pt x="1657196" y="244412"/>
                  <a:pt x="1647195" y="248888"/>
                  <a:pt x="1641861" y="244126"/>
                </a:cubicBezTo>
                <a:cubicBezTo>
                  <a:pt x="1648433" y="243364"/>
                  <a:pt x="1649290" y="241078"/>
                  <a:pt x="1651957" y="242792"/>
                </a:cubicBezTo>
                <a:cubicBezTo>
                  <a:pt x="1652814" y="243364"/>
                  <a:pt x="1658720" y="241745"/>
                  <a:pt x="1660053" y="241745"/>
                </a:cubicBezTo>
                <a:cubicBezTo>
                  <a:pt x="1660625" y="241745"/>
                  <a:pt x="1663102" y="242792"/>
                  <a:pt x="1662244" y="242888"/>
                </a:cubicBezTo>
                <a:cubicBezTo>
                  <a:pt x="1666340" y="242507"/>
                  <a:pt x="1670150" y="240316"/>
                  <a:pt x="1674246" y="239935"/>
                </a:cubicBezTo>
                <a:cubicBezTo>
                  <a:pt x="1677579" y="239649"/>
                  <a:pt x="1680723" y="240506"/>
                  <a:pt x="1684533" y="240030"/>
                </a:cubicBezTo>
                <a:cubicBezTo>
                  <a:pt x="1688343" y="239554"/>
                  <a:pt x="1688819" y="238125"/>
                  <a:pt x="1692534" y="237649"/>
                </a:cubicBezTo>
                <a:cubicBezTo>
                  <a:pt x="1694629" y="237363"/>
                  <a:pt x="1695010" y="238697"/>
                  <a:pt x="1696725" y="238506"/>
                </a:cubicBezTo>
                <a:cubicBezTo>
                  <a:pt x="1699296" y="238316"/>
                  <a:pt x="1699296" y="236601"/>
                  <a:pt x="1702630" y="236315"/>
                </a:cubicBezTo>
                <a:cubicBezTo>
                  <a:pt x="1702344" y="236315"/>
                  <a:pt x="1703773" y="237363"/>
                  <a:pt x="1704821" y="237458"/>
                </a:cubicBezTo>
                <a:cubicBezTo>
                  <a:pt x="1710060" y="237649"/>
                  <a:pt x="1714632" y="236030"/>
                  <a:pt x="1719013" y="235649"/>
                </a:cubicBezTo>
                <a:cubicBezTo>
                  <a:pt x="1720632" y="235553"/>
                  <a:pt x="1721013" y="236792"/>
                  <a:pt x="1721204" y="236792"/>
                </a:cubicBezTo>
                <a:cubicBezTo>
                  <a:pt x="1723299" y="236792"/>
                  <a:pt x="1722537" y="235268"/>
                  <a:pt x="1723109" y="235172"/>
                </a:cubicBezTo>
                <a:cubicBezTo>
                  <a:pt x="1724919" y="234696"/>
                  <a:pt x="1725014" y="236315"/>
                  <a:pt x="1725300" y="236315"/>
                </a:cubicBezTo>
                <a:cubicBezTo>
                  <a:pt x="1730729" y="236030"/>
                  <a:pt x="1736158" y="234506"/>
                  <a:pt x="1741492" y="234220"/>
                </a:cubicBezTo>
                <a:cubicBezTo>
                  <a:pt x="1752160" y="233648"/>
                  <a:pt x="1770258" y="233077"/>
                  <a:pt x="1778354" y="232410"/>
                </a:cubicBezTo>
                <a:cubicBezTo>
                  <a:pt x="1787022" y="231648"/>
                  <a:pt x="1796070" y="229933"/>
                  <a:pt x="1804738" y="229076"/>
                </a:cubicBezTo>
                <a:cubicBezTo>
                  <a:pt x="1808358" y="228695"/>
                  <a:pt x="1811406" y="229457"/>
                  <a:pt x="1815025" y="229172"/>
                </a:cubicBezTo>
                <a:cubicBezTo>
                  <a:pt x="1818168" y="228886"/>
                  <a:pt x="1821788" y="226695"/>
                  <a:pt x="1822931" y="226695"/>
                </a:cubicBezTo>
                <a:cubicBezTo>
                  <a:pt x="1823693" y="226695"/>
                  <a:pt x="1822931" y="228124"/>
                  <a:pt x="1825122" y="227838"/>
                </a:cubicBezTo>
                <a:cubicBezTo>
                  <a:pt x="1840933" y="226028"/>
                  <a:pt x="1855221" y="222980"/>
                  <a:pt x="1869794" y="222218"/>
                </a:cubicBezTo>
                <a:cubicBezTo>
                  <a:pt x="1873604" y="222028"/>
                  <a:pt x="1874461" y="222885"/>
                  <a:pt x="1878081" y="222599"/>
                </a:cubicBezTo>
                <a:cubicBezTo>
                  <a:pt x="1880652" y="222314"/>
                  <a:pt x="1880748" y="220790"/>
                  <a:pt x="1883986" y="220408"/>
                </a:cubicBezTo>
                <a:cubicBezTo>
                  <a:pt x="1886367" y="220123"/>
                  <a:pt x="1887225" y="221170"/>
                  <a:pt x="1890273" y="221075"/>
                </a:cubicBezTo>
                <a:cubicBezTo>
                  <a:pt x="1892940" y="220980"/>
                  <a:pt x="1895702" y="220218"/>
                  <a:pt x="1898369" y="220028"/>
                </a:cubicBezTo>
                <a:cubicBezTo>
                  <a:pt x="1903608" y="219742"/>
                  <a:pt x="1908751" y="220123"/>
                  <a:pt x="1912752" y="219647"/>
                </a:cubicBezTo>
                <a:cubicBezTo>
                  <a:pt x="1914752" y="219456"/>
                  <a:pt x="1915038" y="218218"/>
                  <a:pt x="1916657" y="217742"/>
                </a:cubicBezTo>
                <a:cubicBezTo>
                  <a:pt x="1922277" y="216122"/>
                  <a:pt x="1928373" y="216027"/>
                  <a:pt x="1932849" y="215646"/>
                </a:cubicBezTo>
                <a:cubicBezTo>
                  <a:pt x="1934659" y="215456"/>
                  <a:pt x="1934564" y="216789"/>
                  <a:pt x="1935040" y="216789"/>
                </a:cubicBezTo>
                <a:cubicBezTo>
                  <a:pt x="1937040" y="216884"/>
                  <a:pt x="1937326" y="214979"/>
                  <a:pt x="1938945" y="214884"/>
                </a:cubicBezTo>
                <a:cubicBezTo>
                  <a:pt x="1941327" y="214694"/>
                  <a:pt x="1941898" y="214979"/>
                  <a:pt x="1943136" y="215741"/>
                </a:cubicBezTo>
                <a:cubicBezTo>
                  <a:pt x="1944184" y="216408"/>
                  <a:pt x="1945708" y="214027"/>
                  <a:pt x="1945041" y="214122"/>
                </a:cubicBezTo>
                <a:cubicBezTo>
                  <a:pt x="1949423" y="213932"/>
                  <a:pt x="1951328" y="215265"/>
                  <a:pt x="1955328" y="214217"/>
                </a:cubicBezTo>
                <a:cubicBezTo>
                  <a:pt x="1955519" y="212503"/>
                  <a:pt x="1958377" y="212312"/>
                  <a:pt x="1961234" y="212027"/>
                </a:cubicBezTo>
                <a:cubicBezTo>
                  <a:pt x="1961520" y="210026"/>
                  <a:pt x="1965520" y="209836"/>
                  <a:pt x="1966949" y="208502"/>
                </a:cubicBezTo>
                <a:cubicBezTo>
                  <a:pt x="1968473" y="207074"/>
                  <a:pt x="1966663" y="204026"/>
                  <a:pt x="1970473" y="203835"/>
                </a:cubicBezTo>
                <a:cubicBezTo>
                  <a:pt x="1975521" y="203359"/>
                  <a:pt x="1978855" y="202025"/>
                  <a:pt x="1980284" y="199739"/>
                </a:cubicBezTo>
                <a:cubicBezTo>
                  <a:pt x="1970664" y="197453"/>
                  <a:pt x="1952566" y="200692"/>
                  <a:pt x="1943232" y="200216"/>
                </a:cubicBezTo>
                <a:cubicBezTo>
                  <a:pt x="1940088" y="200025"/>
                  <a:pt x="1936088" y="201644"/>
                  <a:pt x="1936850" y="198215"/>
                </a:cubicBezTo>
                <a:cubicBezTo>
                  <a:pt x="1944756" y="196120"/>
                  <a:pt x="1953804" y="198025"/>
                  <a:pt x="1961329" y="196501"/>
                </a:cubicBezTo>
                <a:cubicBezTo>
                  <a:pt x="1968473" y="195072"/>
                  <a:pt x="1977617" y="192691"/>
                  <a:pt x="1976855" y="188881"/>
                </a:cubicBezTo>
                <a:cubicBezTo>
                  <a:pt x="1966282" y="190024"/>
                  <a:pt x="1955805" y="189071"/>
                  <a:pt x="1946089" y="189929"/>
                </a:cubicBezTo>
                <a:cubicBezTo>
                  <a:pt x="1944565" y="190024"/>
                  <a:pt x="1943994" y="188786"/>
                  <a:pt x="1943898" y="188786"/>
                </a:cubicBezTo>
                <a:cubicBezTo>
                  <a:pt x="1940088" y="188881"/>
                  <a:pt x="1934754" y="191548"/>
                  <a:pt x="1931516" y="188976"/>
                </a:cubicBezTo>
                <a:cubicBezTo>
                  <a:pt x="1934850" y="185928"/>
                  <a:pt x="1939707" y="188595"/>
                  <a:pt x="1943708" y="187452"/>
                </a:cubicBezTo>
                <a:cubicBezTo>
                  <a:pt x="1944851" y="187071"/>
                  <a:pt x="1945137" y="184499"/>
                  <a:pt x="1947423" y="184118"/>
                </a:cubicBezTo>
                <a:cubicBezTo>
                  <a:pt x="1949518" y="183737"/>
                  <a:pt x="1948470" y="182785"/>
                  <a:pt x="1949328" y="182499"/>
                </a:cubicBezTo>
                <a:cubicBezTo>
                  <a:pt x="1953328" y="180785"/>
                  <a:pt x="1956948" y="182499"/>
                  <a:pt x="1959329" y="179832"/>
                </a:cubicBezTo>
                <a:cubicBezTo>
                  <a:pt x="1957900" y="172974"/>
                  <a:pt x="1950280" y="180594"/>
                  <a:pt x="1948470" y="175546"/>
                </a:cubicBezTo>
                <a:cubicBezTo>
                  <a:pt x="1953233" y="174117"/>
                  <a:pt x="1963425" y="175451"/>
                  <a:pt x="1964568" y="172117"/>
                </a:cubicBezTo>
                <a:cubicBezTo>
                  <a:pt x="1961234" y="171641"/>
                  <a:pt x="1959234" y="169640"/>
                  <a:pt x="1955995" y="168974"/>
                </a:cubicBezTo>
                <a:cubicBezTo>
                  <a:pt x="1952757" y="168212"/>
                  <a:pt x="1948280" y="169164"/>
                  <a:pt x="1945518" y="167450"/>
                </a:cubicBezTo>
                <a:cubicBezTo>
                  <a:pt x="1946470" y="164402"/>
                  <a:pt x="1955710" y="165735"/>
                  <a:pt x="1952947" y="160782"/>
                </a:cubicBezTo>
                <a:cubicBezTo>
                  <a:pt x="1958091" y="159925"/>
                  <a:pt x="1956471" y="155543"/>
                  <a:pt x="1955995" y="151829"/>
                </a:cubicBezTo>
                <a:cubicBezTo>
                  <a:pt x="1931421" y="154686"/>
                  <a:pt x="1904560" y="155353"/>
                  <a:pt x="1884462" y="156686"/>
                </a:cubicBezTo>
                <a:cubicBezTo>
                  <a:pt x="1873699" y="157353"/>
                  <a:pt x="1863127" y="159449"/>
                  <a:pt x="1855887" y="158877"/>
                </a:cubicBezTo>
                <a:cubicBezTo>
                  <a:pt x="1851220" y="158496"/>
                  <a:pt x="1845600" y="160115"/>
                  <a:pt x="1847124" y="154305"/>
                </a:cubicBezTo>
                <a:cubicBezTo>
                  <a:pt x="1861126" y="152400"/>
                  <a:pt x="1879224" y="152876"/>
                  <a:pt x="1891987" y="150019"/>
                </a:cubicBezTo>
                <a:cubicBezTo>
                  <a:pt x="1898940" y="148495"/>
                  <a:pt x="1897321" y="148590"/>
                  <a:pt x="1902084" y="148685"/>
                </a:cubicBezTo>
                <a:cubicBezTo>
                  <a:pt x="1909513" y="148876"/>
                  <a:pt x="1915990" y="146685"/>
                  <a:pt x="1922372" y="146114"/>
                </a:cubicBezTo>
                <a:cubicBezTo>
                  <a:pt x="1929516" y="145542"/>
                  <a:pt x="1938088" y="148019"/>
                  <a:pt x="1942660" y="143542"/>
                </a:cubicBezTo>
                <a:cubicBezTo>
                  <a:pt x="1936850" y="144113"/>
                  <a:pt x="1932849" y="142970"/>
                  <a:pt x="1933707" y="137541"/>
                </a:cubicBezTo>
                <a:cubicBezTo>
                  <a:pt x="1938660" y="135731"/>
                  <a:pt x="1947423" y="146495"/>
                  <a:pt x="1954852" y="146018"/>
                </a:cubicBezTo>
                <a:cubicBezTo>
                  <a:pt x="1955424" y="142589"/>
                  <a:pt x="1950852" y="143351"/>
                  <a:pt x="1952185" y="139256"/>
                </a:cubicBezTo>
                <a:cubicBezTo>
                  <a:pt x="1952757" y="135255"/>
                  <a:pt x="1941231" y="141637"/>
                  <a:pt x="1941803" y="137636"/>
                </a:cubicBezTo>
                <a:cubicBezTo>
                  <a:pt x="1945327" y="137351"/>
                  <a:pt x="1946946" y="135922"/>
                  <a:pt x="1947613" y="134112"/>
                </a:cubicBezTo>
                <a:cubicBezTo>
                  <a:pt x="1945803" y="130492"/>
                  <a:pt x="1957233" y="134017"/>
                  <a:pt x="1955519" y="130397"/>
                </a:cubicBezTo>
                <a:cubicBezTo>
                  <a:pt x="1947137" y="129635"/>
                  <a:pt x="1934850" y="129159"/>
                  <a:pt x="1924658" y="129635"/>
                </a:cubicBezTo>
                <a:cubicBezTo>
                  <a:pt x="1919324" y="129921"/>
                  <a:pt x="1912561" y="133541"/>
                  <a:pt x="1910275" y="129826"/>
                </a:cubicBezTo>
                <a:cubicBezTo>
                  <a:pt x="1911323" y="127254"/>
                  <a:pt x="1919895" y="128873"/>
                  <a:pt x="1920181" y="125825"/>
                </a:cubicBezTo>
                <a:cubicBezTo>
                  <a:pt x="1920562" y="124682"/>
                  <a:pt x="1921705" y="124016"/>
                  <a:pt x="1924086" y="123920"/>
                </a:cubicBezTo>
                <a:cubicBezTo>
                  <a:pt x="1920753" y="128016"/>
                  <a:pt x="1925134" y="128302"/>
                  <a:pt x="1930468" y="126016"/>
                </a:cubicBezTo>
                <a:cubicBezTo>
                  <a:pt x="1933992" y="120301"/>
                  <a:pt x="1928277" y="123158"/>
                  <a:pt x="1925801" y="119444"/>
                </a:cubicBezTo>
                <a:cubicBezTo>
                  <a:pt x="1934278" y="117824"/>
                  <a:pt x="1941993" y="115729"/>
                  <a:pt x="1943422" y="110300"/>
                </a:cubicBezTo>
                <a:cubicBezTo>
                  <a:pt x="1936088" y="112109"/>
                  <a:pt x="1935326" y="108109"/>
                  <a:pt x="1928944" y="109157"/>
                </a:cubicBezTo>
                <a:cubicBezTo>
                  <a:pt x="1928849" y="107347"/>
                  <a:pt x="1931325" y="106966"/>
                  <a:pt x="1930563" y="104680"/>
                </a:cubicBezTo>
                <a:cubicBezTo>
                  <a:pt x="1928563" y="104870"/>
                  <a:pt x="1926468" y="105251"/>
                  <a:pt x="1924467" y="105347"/>
                </a:cubicBezTo>
                <a:cubicBezTo>
                  <a:pt x="1922848" y="105442"/>
                  <a:pt x="1922562" y="104204"/>
                  <a:pt x="1922277" y="104204"/>
                </a:cubicBezTo>
                <a:cubicBezTo>
                  <a:pt x="1919133" y="104204"/>
                  <a:pt x="1913323" y="106775"/>
                  <a:pt x="1911990" y="103918"/>
                </a:cubicBezTo>
                <a:cubicBezTo>
                  <a:pt x="1914847" y="101917"/>
                  <a:pt x="1920181" y="101251"/>
                  <a:pt x="1921800" y="98584"/>
                </a:cubicBezTo>
                <a:cubicBezTo>
                  <a:pt x="1903512" y="100584"/>
                  <a:pt x="1884177" y="99346"/>
                  <a:pt x="1864555" y="100870"/>
                </a:cubicBezTo>
                <a:cubicBezTo>
                  <a:pt x="1852649" y="101727"/>
                  <a:pt x="1842076" y="103823"/>
                  <a:pt x="1829979" y="104775"/>
                </a:cubicBezTo>
                <a:cubicBezTo>
                  <a:pt x="1826741" y="105061"/>
                  <a:pt x="1822931" y="104394"/>
                  <a:pt x="1819692" y="104489"/>
                </a:cubicBezTo>
                <a:cubicBezTo>
                  <a:pt x="1803881" y="105347"/>
                  <a:pt x="1766352" y="113633"/>
                  <a:pt x="1760637" y="109823"/>
                </a:cubicBezTo>
                <a:cubicBezTo>
                  <a:pt x="1759113" y="108776"/>
                  <a:pt x="1751970" y="112014"/>
                  <a:pt x="1752351" y="109347"/>
                </a:cubicBezTo>
                <a:cubicBezTo>
                  <a:pt x="1827027" y="100203"/>
                  <a:pt x="1892178" y="96584"/>
                  <a:pt x="1961996" y="89726"/>
                </a:cubicBezTo>
                <a:cubicBezTo>
                  <a:pt x="1962282" y="86297"/>
                  <a:pt x="1959424" y="87821"/>
                  <a:pt x="1955614" y="87630"/>
                </a:cubicBezTo>
                <a:cubicBezTo>
                  <a:pt x="1952566" y="87440"/>
                  <a:pt x="1951804" y="86487"/>
                  <a:pt x="1947327" y="87154"/>
                </a:cubicBezTo>
                <a:cubicBezTo>
                  <a:pt x="1946089" y="87344"/>
                  <a:pt x="1945137" y="88868"/>
                  <a:pt x="1945422" y="88773"/>
                </a:cubicBezTo>
                <a:cubicBezTo>
                  <a:pt x="1942565" y="89154"/>
                  <a:pt x="1937898" y="88297"/>
                  <a:pt x="1935135" y="88487"/>
                </a:cubicBezTo>
                <a:cubicBezTo>
                  <a:pt x="1928277" y="88964"/>
                  <a:pt x="1919991" y="92202"/>
                  <a:pt x="1916562" y="87725"/>
                </a:cubicBezTo>
                <a:cubicBezTo>
                  <a:pt x="1926849" y="86678"/>
                  <a:pt x="1933135" y="83439"/>
                  <a:pt x="1944851" y="83058"/>
                </a:cubicBezTo>
                <a:cubicBezTo>
                  <a:pt x="1945327" y="79629"/>
                  <a:pt x="1938660" y="79820"/>
                  <a:pt x="1936374" y="79820"/>
                </a:cubicBezTo>
                <a:cubicBezTo>
                  <a:pt x="1931611" y="79629"/>
                  <a:pt x="1924467" y="81534"/>
                  <a:pt x="1920086" y="81629"/>
                </a:cubicBezTo>
                <a:cubicBezTo>
                  <a:pt x="1916943" y="81725"/>
                  <a:pt x="1912752" y="81248"/>
                  <a:pt x="1909799" y="81344"/>
                </a:cubicBezTo>
                <a:cubicBezTo>
                  <a:pt x="1896083" y="81915"/>
                  <a:pt x="1873985" y="85344"/>
                  <a:pt x="1868746" y="81725"/>
                </a:cubicBezTo>
                <a:cubicBezTo>
                  <a:pt x="1868365" y="81439"/>
                  <a:pt x="1865317" y="82201"/>
                  <a:pt x="1864650" y="82201"/>
                </a:cubicBezTo>
                <a:cubicBezTo>
                  <a:pt x="1861317" y="82296"/>
                  <a:pt x="1860174" y="82677"/>
                  <a:pt x="1858459" y="81534"/>
                </a:cubicBezTo>
                <a:cubicBezTo>
                  <a:pt x="1857983" y="81248"/>
                  <a:pt x="1853125" y="82201"/>
                  <a:pt x="1852363" y="82201"/>
                </a:cubicBezTo>
                <a:cubicBezTo>
                  <a:pt x="1850458" y="82391"/>
                  <a:pt x="1850744" y="81058"/>
                  <a:pt x="1850172" y="81058"/>
                </a:cubicBezTo>
                <a:cubicBezTo>
                  <a:pt x="1845886" y="80772"/>
                  <a:pt x="1842743" y="82582"/>
                  <a:pt x="1839885" y="80772"/>
                </a:cubicBezTo>
                <a:cubicBezTo>
                  <a:pt x="1840838" y="84106"/>
                  <a:pt x="1837599" y="83153"/>
                  <a:pt x="1834075" y="84296"/>
                </a:cubicBezTo>
                <a:cubicBezTo>
                  <a:pt x="1825693" y="86868"/>
                  <a:pt x="1811120" y="89249"/>
                  <a:pt x="1801690" y="89440"/>
                </a:cubicBezTo>
                <a:cubicBezTo>
                  <a:pt x="1801595" y="89440"/>
                  <a:pt x="1801690" y="88106"/>
                  <a:pt x="1801595" y="88011"/>
                </a:cubicBezTo>
                <a:cubicBezTo>
                  <a:pt x="1799309" y="86392"/>
                  <a:pt x="1789784" y="91821"/>
                  <a:pt x="1791308" y="87725"/>
                </a:cubicBezTo>
                <a:cubicBezTo>
                  <a:pt x="1791594" y="85820"/>
                  <a:pt x="1799499" y="84106"/>
                  <a:pt x="1791022" y="84963"/>
                </a:cubicBezTo>
                <a:cubicBezTo>
                  <a:pt x="1790165" y="82772"/>
                  <a:pt x="1788165" y="85439"/>
                  <a:pt x="1789212" y="88011"/>
                </a:cubicBezTo>
                <a:cubicBezTo>
                  <a:pt x="1788069" y="90011"/>
                  <a:pt x="1785117" y="91154"/>
                  <a:pt x="1781307" y="91726"/>
                </a:cubicBezTo>
                <a:cubicBezTo>
                  <a:pt x="1780831" y="90107"/>
                  <a:pt x="1777402" y="88964"/>
                  <a:pt x="1780926" y="87535"/>
                </a:cubicBezTo>
                <a:cubicBezTo>
                  <a:pt x="1781211" y="85725"/>
                  <a:pt x="1783783" y="84296"/>
                  <a:pt x="1778640" y="84963"/>
                </a:cubicBezTo>
                <a:cubicBezTo>
                  <a:pt x="1773020" y="81820"/>
                  <a:pt x="1776830" y="88392"/>
                  <a:pt x="1768638" y="87535"/>
                </a:cubicBezTo>
                <a:cubicBezTo>
                  <a:pt x="1766448" y="86392"/>
                  <a:pt x="1764257" y="85249"/>
                  <a:pt x="1762161" y="84011"/>
                </a:cubicBezTo>
                <a:cubicBezTo>
                  <a:pt x="1755780" y="83630"/>
                  <a:pt x="1758637" y="88297"/>
                  <a:pt x="1752256" y="88011"/>
                </a:cubicBezTo>
                <a:cubicBezTo>
                  <a:pt x="1750541" y="83439"/>
                  <a:pt x="1739302" y="87059"/>
                  <a:pt x="1735491" y="84201"/>
                </a:cubicBezTo>
                <a:cubicBezTo>
                  <a:pt x="1745016" y="81725"/>
                  <a:pt x="1754541" y="80772"/>
                  <a:pt x="1765876" y="79343"/>
                </a:cubicBezTo>
                <a:cubicBezTo>
                  <a:pt x="1767305" y="79153"/>
                  <a:pt x="1765590" y="77534"/>
                  <a:pt x="1767877" y="79153"/>
                </a:cubicBezTo>
                <a:cubicBezTo>
                  <a:pt x="1769115" y="80010"/>
                  <a:pt x="1779211" y="77915"/>
                  <a:pt x="1780068" y="77724"/>
                </a:cubicBezTo>
                <a:cubicBezTo>
                  <a:pt x="1781116" y="77534"/>
                  <a:pt x="1782450" y="76010"/>
                  <a:pt x="1781973" y="76105"/>
                </a:cubicBezTo>
                <a:cubicBezTo>
                  <a:pt x="1784450" y="75819"/>
                  <a:pt x="1786260" y="76772"/>
                  <a:pt x="1790260" y="76581"/>
                </a:cubicBezTo>
                <a:cubicBezTo>
                  <a:pt x="1800357" y="76105"/>
                  <a:pt x="1811501" y="73914"/>
                  <a:pt x="1818740" y="73343"/>
                </a:cubicBezTo>
                <a:cubicBezTo>
                  <a:pt x="1819788" y="73247"/>
                  <a:pt x="1821407" y="74486"/>
                  <a:pt x="1820931" y="74486"/>
                </a:cubicBezTo>
                <a:cubicBezTo>
                  <a:pt x="1824455" y="74105"/>
                  <a:pt x="1829503" y="72295"/>
                  <a:pt x="1833027" y="71723"/>
                </a:cubicBezTo>
                <a:cubicBezTo>
                  <a:pt x="1837981" y="70866"/>
                  <a:pt x="1843219" y="72009"/>
                  <a:pt x="1847124" y="68675"/>
                </a:cubicBezTo>
                <a:cubicBezTo>
                  <a:pt x="1842743" y="67056"/>
                  <a:pt x="1839219" y="66199"/>
                  <a:pt x="1834552" y="65818"/>
                </a:cubicBezTo>
                <a:cubicBezTo>
                  <a:pt x="1831027" y="65627"/>
                  <a:pt x="1828074" y="68199"/>
                  <a:pt x="1826550" y="68104"/>
                </a:cubicBezTo>
                <a:cubicBezTo>
                  <a:pt x="1825312" y="68104"/>
                  <a:pt x="1823883" y="64294"/>
                  <a:pt x="1820169" y="66008"/>
                </a:cubicBezTo>
                <a:cubicBezTo>
                  <a:pt x="1816168" y="66485"/>
                  <a:pt x="1817978" y="70104"/>
                  <a:pt x="1812263" y="69723"/>
                </a:cubicBezTo>
                <a:cubicBezTo>
                  <a:pt x="1811787" y="67913"/>
                  <a:pt x="1808929" y="68771"/>
                  <a:pt x="1806072" y="69056"/>
                </a:cubicBezTo>
                <a:cubicBezTo>
                  <a:pt x="1804643" y="69152"/>
                  <a:pt x="1803881" y="67913"/>
                  <a:pt x="1803881" y="67913"/>
                </a:cubicBezTo>
                <a:cubicBezTo>
                  <a:pt x="1799023" y="68104"/>
                  <a:pt x="1795689" y="69818"/>
                  <a:pt x="1791784" y="70676"/>
                </a:cubicBezTo>
                <a:cubicBezTo>
                  <a:pt x="1788927" y="64389"/>
                  <a:pt x="1773115" y="70485"/>
                  <a:pt x="1768924" y="67628"/>
                </a:cubicBezTo>
                <a:cubicBezTo>
                  <a:pt x="1767591" y="66770"/>
                  <a:pt x="1763400" y="69723"/>
                  <a:pt x="1762923" y="69723"/>
                </a:cubicBezTo>
                <a:cubicBezTo>
                  <a:pt x="1762352" y="69723"/>
                  <a:pt x="1762638" y="68485"/>
                  <a:pt x="1760733" y="68580"/>
                </a:cubicBezTo>
                <a:cubicBezTo>
                  <a:pt x="1753494" y="68771"/>
                  <a:pt x="1741397" y="73724"/>
                  <a:pt x="1740063" y="66675"/>
                </a:cubicBezTo>
                <a:cubicBezTo>
                  <a:pt x="1757494" y="64103"/>
                  <a:pt x="1779783" y="64199"/>
                  <a:pt x="1788450" y="56959"/>
                </a:cubicBezTo>
                <a:cubicBezTo>
                  <a:pt x="1786260" y="56864"/>
                  <a:pt x="1783402" y="55245"/>
                  <a:pt x="1786164" y="54388"/>
                </a:cubicBezTo>
                <a:cubicBezTo>
                  <a:pt x="1788736" y="54197"/>
                  <a:pt x="1789117" y="55912"/>
                  <a:pt x="1792356" y="55055"/>
                </a:cubicBezTo>
                <a:cubicBezTo>
                  <a:pt x="1792927" y="52959"/>
                  <a:pt x="1794546" y="52387"/>
                  <a:pt x="1791975" y="50864"/>
                </a:cubicBezTo>
                <a:cubicBezTo>
                  <a:pt x="1796642" y="50768"/>
                  <a:pt x="1799595" y="49625"/>
                  <a:pt x="1799881" y="47149"/>
                </a:cubicBezTo>
                <a:cubicBezTo>
                  <a:pt x="1784260" y="50578"/>
                  <a:pt x="1770829" y="47149"/>
                  <a:pt x="1759209" y="51816"/>
                </a:cubicBezTo>
                <a:cubicBezTo>
                  <a:pt x="1754637" y="47911"/>
                  <a:pt x="1749017" y="49149"/>
                  <a:pt x="1742540" y="49435"/>
                </a:cubicBezTo>
                <a:cubicBezTo>
                  <a:pt x="1739778" y="49530"/>
                  <a:pt x="1738063" y="48673"/>
                  <a:pt x="1736349" y="48768"/>
                </a:cubicBezTo>
                <a:cubicBezTo>
                  <a:pt x="1734253" y="48863"/>
                  <a:pt x="1734063" y="50483"/>
                  <a:pt x="1732443" y="50673"/>
                </a:cubicBezTo>
                <a:cubicBezTo>
                  <a:pt x="1733015" y="50578"/>
                  <a:pt x="1731110" y="49530"/>
                  <a:pt x="1730253" y="49530"/>
                </a:cubicBezTo>
                <a:cubicBezTo>
                  <a:pt x="1729110" y="49435"/>
                  <a:pt x="1727395" y="49816"/>
                  <a:pt x="1726157" y="50006"/>
                </a:cubicBezTo>
                <a:cubicBezTo>
                  <a:pt x="1716727" y="51340"/>
                  <a:pt x="1716822" y="52102"/>
                  <a:pt x="1711965" y="51626"/>
                </a:cubicBezTo>
                <a:cubicBezTo>
                  <a:pt x="1710060" y="51435"/>
                  <a:pt x="1707774" y="52387"/>
                  <a:pt x="1705869" y="52292"/>
                </a:cubicBezTo>
                <a:cubicBezTo>
                  <a:pt x="1699201" y="52197"/>
                  <a:pt x="1689676" y="52959"/>
                  <a:pt x="1683390" y="53435"/>
                </a:cubicBezTo>
                <a:cubicBezTo>
                  <a:pt x="1682056" y="53531"/>
                  <a:pt x="1681008" y="52292"/>
                  <a:pt x="1681199" y="52292"/>
                </a:cubicBezTo>
                <a:cubicBezTo>
                  <a:pt x="1678722" y="52483"/>
                  <a:pt x="1678437" y="54007"/>
                  <a:pt x="1675198" y="54388"/>
                </a:cubicBezTo>
                <a:cubicBezTo>
                  <a:pt x="1672531" y="54674"/>
                  <a:pt x="1671007" y="53626"/>
                  <a:pt x="1666911" y="53912"/>
                </a:cubicBezTo>
                <a:cubicBezTo>
                  <a:pt x="1659768" y="54483"/>
                  <a:pt x="1652910" y="54959"/>
                  <a:pt x="1648623" y="56007"/>
                </a:cubicBezTo>
                <a:cubicBezTo>
                  <a:pt x="1644337" y="57055"/>
                  <a:pt x="1641194" y="59722"/>
                  <a:pt x="1636717" y="60198"/>
                </a:cubicBezTo>
                <a:cubicBezTo>
                  <a:pt x="1631097" y="60865"/>
                  <a:pt x="1623763" y="59436"/>
                  <a:pt x="1618143" y="59436"/>
                </a:cubicBezTo>
                <a:cubicBezTo>
                  <a:pt x="1608618" y="59436"/>
                  <a:pt x="1596331" y="63627"/>
                  <a:pt x="1595379" y="57817"/>
                </a:cubicBezTo>
                <a:cubicBezTo>
                  <a:pt x="1598427" y="57817"/>
                  <a:pt x="1601094" y="57245"/>
                  <a:pt x="1603856" y="57055"/>
                </a:cubicBezTo>
                <a:close/>
                <a:moveTo>
                  <a:pt x="871860" y="113443"/>
                </a:moveTo>
                <a:cubicBezTo>
                  <a:pt x="874146" y="110871"/>
                  <a:pt x="886909" y="110014"/>
                  <a:pt x="894053" y="109538"/>
                </a:cubicBezTo>
                <a:cubicBezTo>
                  <a:pt x="901292" y="108966"/>
                  <a:pt x="908436" y="107061"/>
                  <a:pt x="912627" y="110300"/>
                </a:cubicBezTo>
                <a:cubicBezTo>
                  <a:pt x="910436" y="113252"/>
                  <a:pt x="904911" y="112490"/>
                  <a:pt x="900530" y="113062"/>
                </a:cubicBezTo>
                <a:cubicBezTo>
                  <a:pt x="891291" y="114205"/>
                  <a:pt x="878432" y="115348"/>
                  <a:pt x="871860" y="113443"/>
                </a:cubicBezTo>
                <a:close/>
                <a:moveTo>
                  <a:pt x="1154847" y="86868"/>
                </a:moveTo>
                <a:cubicBezTo>
                  <a:pt x="1156181" y="86678"/>
                  <a:pt x="1157514" y="86582"/>
                  <a:pt x="1158943" y="86392"/>
                </a:cubicBezTo>
                <a:cubicBezTo>
                  <a:pt x="1160181" y="89249"/>
                  <a:pt x="1156276" y="89440"/>
                  <a:pt x="1153133" y="89916"/>
                </a:cubicBezTo>
                <a:cubicBezTo>
                  <a:pt x="1153419" y="88773"/>
                  <a:pt x="1155038" y="88297"/>
                  <a:pt x="1154847" y="86868"/>
                </a:cubicBezTo>
                <a:close/>
                <a:moveTo>
                  <a:pt x="1081981" y="98012"/>
                </a:moveTo>
                <a:cubicBezTo>
                  <a:pt x="1085601" y="97441"/>
                  <a:pt x="1086458" y="99251"/>
                  <a:pt x="1090268" y="98489"/>
                </a:cubicBezTo>
                <a:cubicBezTo>
                  <a:pt x="1091125" y="100870"/>
                  <a:pt x="1079028" y="102298"/>
                  <a:pt x="1081981" y="98012"/>
                </a:cubicBezTo>
                <a:close/>
                <a:moveTo>
                  <a:pt x="1173707" y="90392"/>
                </a:moveTo>
                <a:cubicBezTo>
                  <a:pt x="1177041" y="99346"/>
                  <a:pt x="1158848" y="96584"/>
                  <a:pt x="1149799" y="98774"/>
                </a:cubicBezTo>
                <a:cubicBezTo>
                  <a:pt x="1147608" y="90488"/>
                  <a:pt x="1163896" y="92297"/>
                  <a:pt x="1173707" y="90392"/>
                </a:cubicBezTo>
                <a:close/>
                <a:moveTo>
                  <a:pt x="1241525" y="91250"/>
                </a:moveTo>
                <a:cubicBezTo>
                  <a:pt x="1257622" y="88583"/>
                  <a:pt x="1268004" y="90678"/>
                  <a:pt x="1284292" y="87821"/>
                </a:cubicBezTo>
                <a:cubicBezTo>
                  <a:pt x="1284864" y="93059"/>
                  <a:pt x="1271338" y="91631"/>
                  <a:pt x="1264194" y="92964"/>
                </a:cubicBezTo>
                <a:cubicBezTo>
                  <a:pt x="1258765" y="93917"/>
                  <a:pt x="1253907" y="96107"/>
                  <a:pt x="1250097" y="96012"/>
                </a:cubicBezTo>
                <a:cubicBezTo>
                  <a:pt x="1248573" y="93155"/>
                  <a:pt x="1239810" y="96679"/>
                  <a:pt x="1241525" y="91250"/>
                </a:cubicBezTo>
                <a:close/>
                <a:moveTo>
                  <a:pt x="1569280" y="60960"/>
                </a:moveTo>
                <a:cubicBezTo>
                  <a:pt x="1568613" y="69152"/>
                  <a:pt x="1556517" y="64484"/>
                  <a:pt x="1553659" y="69818"/>
                </a:cubicBezTo>
                <a:cubicBezTo>
                  <a:pt x="1549754" y="69628"/>
                  <a:pt x="1548325" y="67342"/>
                  <a:pt x="1543277" y="68199"/>
                </a:cubicBezTo>
                <a:cubicBezTo>
                  <a:pt x="1535562" y="67532"/>
                  <a:pt x="1537848" y="72295"/>
                  <a:pt x="1531371" y="72390"/>
                </a:cubicBezTo>
                <a:cubicBezTo>
                  <a:pt x="1530323" y="70771"/>
                  <a:pt x="1528513" y="69818"/>
                  <a:pt x="1524989" y="70295"/>
                </a:cubicBezTo>
                <a:cubicBezTo>
                  <a:pt x="1524894" y="68866"/>
                  <a:pt x="1527465" y="69056"/>
                  <a:pt x="1528894" y="68390"/>
                </a:cubicBezTo>
                <a:cubicBezTo>
                  <a:pt x="1530037" y="67913"/>
                  <a:pt x="1535276" y="65342"/>
                  <a:pt x="1538800" y="64389"/>
                </a:cubicBezTo>
                <a:cubicBezTo>
                  <a:pt x="1548992" y="61912"/>
                  <a:pt x="1561279" y="61341"/>
                  <a:pt x="1569280" y="60960"/>
                </a:cubicBezTo>
                <a:close/>
                <a:moveTo>
                  <a:pt x="1755589" y="55436"/>
                </a:moveTo>
                <a:cubicBezTo>
                  <a:pt x="1755399" y="53245"/>
                  <a:pt x="1770353" y="50673"/>
                  <a:pt x="1767877" y="55436"/>
                </a:cubicBezTo>
                <a:cubicBezTo>
                  <a:pt x="1765400" y="54102"/>
                  <a:pt x="1760637" y="54674"/>
                  <a:pt x="1755589" y="55436"/>
                </a:cubicBezTo>
                <a:close/>
                <a:moveTo>
                  <a:pt x="1774068" y="54674"/>
                </a:moveTo>
                <a:cubicBezTo>
                  <a:pt x="1777687" y="55531"/>
                  <a:pt x="1782164" y="56959"/>
                  <a:pt x="1778640" y="59817"/>
                </a:cubicBezTo>
                <a:cubicBezTo>
                  <a:pt x="1775020" y="59912"/>
                  <a:pt x="1773782" y="58007"/>
                  <a:pt x="1774068" y="54674"/>
                </a:cubicBezTo>
                <a:close/>
                <a:moveTo>
                  <a:pt x="1732158" y="68009"/>
                </a:moveTo>
                <a:cubicBezTo>
                  <a:pt x="1735587" y="67056"/>
                  <a:pt x="1736063" y="68675"/>
                  <a:pt x="1736444" y="70390"/>
                </a:cubicBezTo>
                <a:cubicBezTo>
                  <a:pt x="1734729" y="70295"/>
                  <a:pt x="1734539" y="71152"/>
                  <a:pt x="1734539" y="72009"/>
                </a:cubicBezTo>
                <a:cubicBezTo>
                  <a:pt x="1732158" y="72009"/>
                  <a:pt x="1732634" y="69628"/>
                  <a:pt x="1732158" y="68009"/>
                </a:cubicBezTo>
                <a:close/>
                <a:moveTo>
                  <a:pt x="1572138" y="114586"/>
                </a:moveTo>
                <a:cubicBezTo>
                  <a:pt x="1565756" y="114300"/>
                  <a:pt x="1568137" y="114014"/>
                  <a:pt x="1561946" y="115729"/>
                </a:cubicBezTo>
                <a:cubicBezTo>
                  <a:pt x="1560517" y="112871"/>
                  <a:pt x="1573662" y="109252"/>
                  <a:pt x="1572138" y="114586"/>
                </a:cubicBezTo>
                <a:close/>
                <a:moveTo>
                  <a:pt x="1482698" y="124682"/>
                </a:moveTo>
                <a:cubicBezTo>
                  <a:pt x="1476983" y="130588"/>
                  <a:pt x="1475459" y="121253"/>
                  <a:pt x="1482698" y="124682"/>
                </a:cubicBezTo>
                <a:lnTo>
                  <a:pt x="1482698" y="124682"/>
                </a:lnTo>
                <a:close/>
                <a:moveTo>
                  <a:pt x="1853602" y="93821"/>
                </a:moveTo>
                <a:cubicBezTo>
                  <a:pt x="1850839" y="92488"/>
                  <a:pt x="1862364" y="90392"/>
                  <a:pt x="1863603" y="91250"/>
                </a:cubicBezTo>
                <a:cubicBezTo>
                  <a:pt x="1865793" y="92773"/>
                  <a:pt x="1865317" y="90583"/>
                  <a:pt x="1869699" y="90583"/>
                </a:cubicBezTo>
                <a:cubicBezTo>
                  <a:pt x="1869889" y="90583"/>
                  <a:pt x="1870270" y="91916"/>
                  <a:pt x="1871889" y="91726"/>
                </a:cubicBezTo>
                <a:cubicBezTo>
                  <a:pt x="1876652" y="91345"/>
                  <a:pt x="1887796" y="89821"/>
                  <a:pt x="1898274" y="88678"/>
                </a:cubicBezTo>
                <a:cubicBezTo>
                  <a:pt x="1899036" y="90488"/>
                  <a:pt x="1903417" y="89249"/>
                  <a:pt x="1906560" y="89154"/>
                </a:cubicBezTo>
                <a:cubicBezTo>
                  <a:pt x="1900560" y="93631"/>
                  <a:pt x="1888558" y="91631"/>
                  <a:pt x="1880176" y="92202"/>
                </a:cubicBezTo>
                <a:cubicBezTo>
                  <a:pt x="1871032" y="92869"/>
                  <a:pt x="1861317" y="95345"/>
                  <a:pt x="1853602" y="93821"/>
                </a:cubicBezTo>
                <a:close/>
                <a:moveTo>
                  <a:pt x="1871318" y="108871"/>
                </a:moveTo>
                <a:cubicBezTo>
                  <a:pt x="1865889" y="109442"/>
                  <a:pt x="1859793" y="110681"/>
                  <a:pt x="1856935" y="109061"/>
                </a:cubicBezTo>
                <a:cubicBezTo>
                  <a:pt x="1858745" y="105251"/>
                  <a:pt x="1871223" y="103346"/>
                  <a:pt x="1871318" y="108871"/>
                </a:cubicBezTo>
                <a:close/>
                <a:moveTo>
                  <a:pt x="1925325" y="188309"/>
                </a:moveTo>
                <a:cubicBezTo>
                  <a:pt x="1927896" y="192215"/>
                  <a:pt x="1921134" y="191357"/>
                  <a:pt x="1917514" y="192119"/>
                </a:cubicBezTo>
                <a:cubicBezTo>
                  <a:pt x="1917705" y="189643"/>
                  <a:pt x="1920657" y="188500"/>
                  <a:pt x="1925325" y="188309"/>
                </a:cubicBezTo>
                <a:close/>
                <a:moveTo>
                  <a:pt x="1883605" y="236220"/>
                </a:moveTo>
                <a:cubicBezTo>
                  <a:pt x="1895702" y="236601"/>
                  <a:pt x="1877033" y="243745"/>
                  <a:pt x="1883605" y="236220"/>
                </a:cubicBezTo>
                <a:lnTo>
                  <a:pt x="1883605" y="236220"/>
                </a:lnTo>
                <a:close/>
                <a:moveTo>
                  <a:pt x="1880557" y="245078"/>
                </a:moveTo>
                <a:cubicBezTo>
                  <a:pt x="1881891" y="244888"/>
                  <a:pt x="1883224" y="244697"/>
                  <a:pt x="1884653" y="244602"/>
                </a:cubicBezTo>
                <a:cubicBezTo>
                  <a:pt x="1884748" y="245555"/>
                  <a:pt x="1884843" y="246507"/>
                  <a:pt x="1884939" y="247364"/>
                </a:cubicBezTo>
                <a:cubicBezTo>
                  <a:pt x="1883605" y="247555"/>
                  <a:pt x="1882272" y="247745"/>
                  <a:pt x="1880843" y="247841"/>
                </a:cubicBezTo>
                <a:cubicBezTo>
                  <a:pt x="1880748" y="246983"/>
                  <a:pt x="1880652" y="246031"/>
                  <a:pt x="1880557" y="245078"/>
                </a:cubicBezTo>
                <a:close/>
                <a:moveTo>
                  <a:pt x="1567280" y="313277"/>
                </a:moveTo>
                <a:cubicBezTo>
                  <a:pt x="1569852" y="318040"/>
                  <a:pt x="1561089" y="315659"/>
                  <a:pt x="1557279" y="315944"/>
                </a:cubicBezTo>
                <a:cubicBezTo>
                  <a:pt x="1549944" y="316421"/>
                  <a:pt x="1540229" y="317373"/>
                  <a:pt x="1532799" y="317659"/>
                </a:cubicBezTo>
                <a:cubicBezTo>
                  <a:pt x="1534038" y="312706"/>
                  <a:pt x="1549849" y="316992"/>
                  <a:pt x="1552897" y="313658"/>
                </a:cubicBezTo>
                <a:cubicBezTo>
                  <a:pt x="1554802" y="311658"/>
                  <a:pt x="1553373" y="313373"/>
                  <a:pt x="1554897" y="313373"/>
                </a:cubicBezTo>
                <a:cubicBezTo>
                  <a:pt x="1558517" y="313563"/>
                  <a:pt x="1565946" y="310420"/>
                  <a:pt x="1567280" y="313277"/>
                </a:cubicBezTo>
                <a:close/>
                <a:moveTo>
                  <a:pt x="1734729" y="300514"/>
                </a:moveTo>
                <a:cubicBezTo>
                  <a:pt x="1733967" y="305562"/>
                  <a:pt x="1721680" y="301752"/>
                  <a:pt x="1712536" y="304705"/>
                </a:cubicBezTo>
                <a:cubicBezTo>
                  <a:pt x="1714917" y="298323"/>
                  <a:pt x="1725300" y="303752"/>
                  <a:pt x="1734729" y="300514"/>
                </a:cubicBezTo>
                <a:close/>
                <a:moveTo>
                  <a:pt x="1461743" y="343662"/>
                </a:moveTo>
                <a:cubicBezTo>
                  <a:pt x="1459838" y="353378"/>
                  <a:pt x="1441550" y="346424"/>
                  <a:pt x="1429644" y="350615"/>
                </a:cubicBezTo>
                <a:cubicBezTo>
                  <a:pt x="1428501" y="345662"/>
                  <a:pt x="1439645" y="346805"/>
                  <a:pt x="1443550" y="346043"/>
                </a:cubicBezTo>
                <a:cubicBezTo>
                  <a:pt x="1450027" y="344710"/>
                  <a:pt x="1456695" y="342614"/>
                  <a:pt x="1461743" y="343662"/>
                </a:cubicBezTo>
                <a:close/>
                <a:moveTo>
                  <a:pt x="1744350" y="312134"/>
                </a:moveTo>
                <a:cubicBezTo>
                  <a:pt x="1744826" y="308896"/>
                  <a:pt x="1754256" y="310325"/>
                  <a:pt x="1758352" y="308896"/>
                </a:cubicBezTo>
                <a:cubicBezTo>
                  <a:pt x="1757113" y="314420"/>
                  <a:pt x="1750350" y="310991"/>
                  <a:pt x="1744350" y="312134"/>
                </a:cubicBezTo>
                <a:close/>
                <a:moveTo>
                  <a:pt x="1762447" y="308420"/>
                </a:moveTo>
                <a:cubicBezTo>
                  <a:pt x="1764162" y="308515"/>
                  <a:pt x="1764638" y="309563"/>
                  <a:pt x="1766638" y="309277"/>
                </a:cubicBezTo>
                <a:cubicBezTo>
                  <a:pt x="1767019" y="312230"/>
                  <a:pt x="1756923" y="311944"/>
                  <a:pt x="1762447" y="308420"/>
                </a:cubicBezTo>
                <a:close/>
                <a:moveTo>
                  <a:pt x="1687771" y="339090"/>
                </a:moveTo>
                <a:cubicBezTo>
                  <a:pt x="1686819" y="336709"/>
                  <a:pt x="1698820" y="335185"/>
                  <a:pt x="1696058" y="339471"/>
                </a:cubicBezTo>
                <a:cubicBezTo>
                  <a:pt x="1691867" y="340614"/>
                  <a:pt x="1690533" y="339185"/>
                  <a:pt x="1687771" y="339090"/>
                </a:cubicBezTo>
                <a:close/>
                <a:moveTo>
                  <a:pt x="1707869" y="335185"/>
                </a:moveTo>
                <a:cubicBezTo>
                  <a:pt x="1709869" y="334899"/>
                  <a:pt x="1711965" y="334709"/>
                  <a:pt x="1713965" y="334423"/>
                </a:cubicBezTo>
                <a:cubicBezTo>
                  <a:pt x="1714060" y="335375"/>
                  <a:pt x="1714156" y="336328"/>
                  <a:pt x="1714251" y="337185"/>
                </a:cubicBezTo>
                <a:cubicBezTo>
                  <a:pt x="1712250" y="337471"/>
                  <a:pt x="1710155" y="337661"/>
                  <a:pt x="1708155" y="337947"/>
                </a:cubicBezTo>
                <a:cubicBezTo>
                  <a:pt x="1708155" y="336995"/>
                  <a:pt x="1708060" y="336042"/>
                  <a:pt x="1707869" y="335185"/>
                </a:cubicBezTo>
                <a:close/>
                <a:moveTo>
                  <a:pt x="1766924" y="329089"/>
                </a:moveTo>
                <a:cubicBezTo>
                  <a:pt x="1771972" y="329660"/>
                  <a:pt x="1777592" y="327565"/>
                  <a:pt x="1783116" y="326993"/>
                </a:cubicBezTo>
                <a:cubicBezTo>
                  <a:pt x="1788165" y="326422"/>
                  <a:pt x="1789879" y="328517"/>
                  <a:pt x="1795499" y="326803"/>
                </a:cubicBezTo>
                <a:cubicBezTo>
                  <a:pt x="1799023" y="325755"/>
                  <a:pt x="1797309" y="324993"/>
                  <a:pt x="1803595" y="325755"/>
                </a:cubicBezTo>
                <a:cubicBezTo>
                  <a:pt x="1805405" y="325946"/>
                  <a:pt x="1806929" y="327089"/>
                  <a:pt x="1809882" y="326422"/>
                </a:cubicBezTo>
                <a:cubicBezTo>
                  <a:pt x="1808262" y="331089"/>
                  <a:pt x="1797594" y="330899"/>
                  <a:pt x="1791975" y="331565"/>
                </a:cubicBezTo>
                <a:cubicBezTo>
                  <a:pt x="1788736" y="331946"/>
                  <a:pt x="1789403" y="331470"/>
                  <a:pt x="1787784" y="330708"/>
                </a:cubicBezTo>
                <a:cubicBezTo>
                  <a:pt x="1783593" y="328613"/>
                  <a:pt x="1783021" y="332899"/>
                  <a:pt x="1773591" y="332518"/>
                </a:cubicBezTo>
                <a:cubicBezTo>
                  <a:pt x="1773115" y="332518"/>
                  <a:pt x="1773210" y="331184"/>
                  <a:pt x="1771401" y="331375"/>
                </a:cubicBezTo>
                <a:cubicBezTo>
                  <a:pt x="1767877" y="331661"/>
                  <a:pt x="1767400" y="331280"/>
                  <a:pt x="1766924" y="329089"/>
                </a:cubicBezTo>
                <a:close/>
                <a:moveTo>
                  <a:pt x="1816263" y="328517"/>
                </a:moveTo>
                <a:cubicBezTo>
                  <a:pt x="1816168" y="327184"/>
                  <a:pt x="1818645" y="327089"/>
                  <a:pt x="1820169" y="326612"/>
                </a:cubicBezTo>
                <a:cubicBezTo>
                  <a:pt x="1822169" y="326327"/>
                  <a:pt x="1824264" y="326136"/>
                  <a:pt x="1826265" y="325850"/>
                </a:cubicBezTo>
                <a:cubicBezTo>
                  <a:pt x="1827027" y="328803"/>
                  <a:pt x="1819121" y="327374"/>
                  <a:pt x="1816263" y="328517"/>
                </a:cubicBezTo>
                <a:close/>
                <a:moveTo>
                  <a:pt x="579442" y="485489"/>
                </a:moveTo>
                <a:cubicBezTo>
                  <a:pt x="580680" y="488347"/>
                  <a:pt x="576775" y="488537"/>
                  <a:pt x="573632" y="489014"/>
                </a:cubicBezTo>
                <a:cubicBezTo>
                  <a:pt x="570393" y="489299"/>
                  <a:pt x="565917" y="490538"/>
                  <a:pt x="565345" y="488537"/>
                </a:cubicBezTo>
                <a:cubicBezTo>
                  <a:pt x="558963" y="489966"/>
                  <a:pt x="557249" y="493967"/>
                  <a:pt x="549438" y="494633"/>
                </a:cubicBezTo>
                <a:cubicBezTo>
                  <a:pt x="549438" y="492062"/>
                  <a:pt x="546676" y="491966"/>
                  <a:pt x="546867" y="489204"/>
                </a:cubicBezTo>
                <a:cubicBezTo>
                  <a:pt x="547438" y="489109"/>
                  <a:pt x="551343" y="486251"/>
                  <a:pt x="552867" y="487109"/>
                </a:cubicBezTo>
                <a:cubicBezTo>
                  <a:pt x="556106" y="488918"/>
                  <a:pt x="555344" y="486918"/>
                  <a:pt x="558963" y="486442"/>
                </a:cubicBezTo>
                <a:cubicBezTo>
                  <a:pt x="562297" y="485965"/>
                  <a:pt x="562583" y="487489"/>
                  <a:pt x="565155" y="487109"/>
                </a:cubicBezTo>
                <a:cubicBezTo>
                  <a:pt x="569727" y="486537"/>
                  <a:pt x="574870" y="482156"/>
                  <a:pt x="579442" y="485489"/>
                </a:cubicBezTo>
                <a:close/>
                <a:moveTo>
                  <a:pt x="504385" y="495395"/>
                </a:moveTo>
                <a:cubicBezTo>
                  <a:pt x="504099" y="497967"/>
                  <a:pt x="488097" y="502920"/>
                  <a:pt x="488097" y="497205"/>
                </a:cubicBezTo>
                <a:cubicBezTo>
                  <a:pt x="495527" y="494824"/>
                  <a:pt x="499527" y="494729"/>
                  <a:pt x="504385" y="495395"/>
                </a:cubicBezTo>
                <a:close/>
                <a:moveTo>
                  <a:pt x="506481" y="496634"/>
                </a:moveTo>
                <a:cubicBezTo>
                  <a:pt x="506576" y="494824"/>
                  <a:pt x="510100" y="495205"/>
                  <a:pt x="512481" y="494538"/>
                </a:cubicBezTo>
                <a:cubicBezTo>
                  <a:pt x="516101" y="493586"/>
                  <a:pt x="524388" y="489490"/>
                  <a:pt x="526864" y="494348"/>
                </a:cubicBezTo>
                <a:cubicBezTo>
                  <a:pt x="531531" y="492824"/>
                  <a:pt x="539437" y="489680"/>
                  <a:pt x="539342" y="495776"/>
                </a:cubicBezTo>
                <a:cubicBezTo>
                  <a:pt x="537627" y="496253"/>
                  <a:pt x="537342" y="495490"/>
                  <a:pt x="537151" y="494633"/>
                </a:cubicBezTo>
                <a:cubicBezTo>
                  <a:pt x="537342" y="491490"/>
                  <a:pt x="532960" y="495776"/>
                  <a:pt x="531150" y="496729"/>
                </a:cubicBezTo>
                <a:cubicBezTo>
                  <a:pt x="529245" y="497777"/>
                  <a:pt x="525912" y="498443"/>
                  <a:pt x="525340" y="500253"/>
                </a:cubicBezTo>
                <a:cubicBezTo>
                  <a:pt x="522578" y="498253"/>
                  <a:pt x="518577" y="500729"/>
                  <a:pt x="515053" y="499967"/>
                </a:cubicBezTo>
                <a:cubicBezTo>
                  <a:pt x="512386" y="499301"/>
                  <a:pt x="511243" y="494538"/>
                  <a:pt x="506481" y="496634"/>
                </a:cubicBezTo>
                <a:close/>
                <a:moveTo>
                  <a:pt x="799089" y="463296"/>
                </a:moveTo>
                <a:cubicBezTo>
                  <a:pt x="799660" y="460058"/>
                  <a:pt x="809090" y="461582"/>
                  <a:pt x="813186" y="460248"/>
                </a:cubicBezTo>
                <a:cubicBezTo>
                  <a:pt x="813567" y="464344"/>
                  <a:pt x="802041" y="464915"/>
                  <a:pt x="799089" y="463296"/>
                </a:cubicBezTo>
                <a:close/>
                <a:moveTo>
                  <a:pt x="742605" y="473964"/>
                </a:moveTo>
                <a:cubicBezTo>
                  <a:pt x="740986" y="474440"/>
                  <a:pt x="740700" y="475583"/>
                  <a:pt x="738700" y="475869"/>
                </a:cubicBezTo>
                <a:cubicBezTo>
                  <a:pt x="736986" y="476060"/>
                  <a:pt x="736605" y="474536"/>
                  <a:pt x="734509" y="474917"/>
                </a:cubicBezTo>
                <a:cubicBezTo>
                  <a:pt x="734604" y="474917"/>
                  <a:pt x="733938" y="476345"/>
                  <a:pt x="732604" y="476536"/>
                </a:cubicBezTo>
                <a:cubicBezTo>
                  <a:pt x="728032" y="477203"/>
                  <a:pt x="719841" y="478060"/>
                  <a:pt x="716126" y="475583"/>
                </a:cubicBezTo>
                <a:cubicBezTo>
                  <a:pt x="708411" y="478060"/>
                  <a:pt x="711173" y="482251"/>
                  <a:pt x="713078" y="487299"/>
                </a:cubicBezTo>
                <a:cubicBezTo>
                  <a:pt x="716983" y="488252"/>
                  <a:pt x="720888" y="485204"/>
                  <a:pt x="725175" y="484537"/>
                </a:cubicBezTo>
                <a:cubicBezTo>
                  <a:pt x="727080" y="484251"/>
                  <a:pt x="729651" y="485394"/>
                  <a:pt x="729366" y="485489"/>
                </a:cubicBezTo>
                <a:cubicBezTo>
                  <a:pt x="734319" y="484251"/>
                  <a:pt x="735271" y="481870"/>
                  <a:pt x="739272" y="481489"/>
                </a:cubicBezTo>
                <a:cubicBezTo>
                  <a:pt x="743558" y="481108"/>
                  <a:pt x="748606" y="481489"/>
                  <a:pt x="753750" y="482632"/>
                </a:cubicBezTo>
                <a:cubicBezTo>
                  <a:pt x="752892" y="482822"/>
                  <a:pt x="752511" y="485489"/>
                  <a:pt x="751940" y="485680"/>
                </a:cubicBezTo>
                <a:cubicBezTo>
                  <a:pt x="750511" y="486156"/>
                  <a:pt x="749559" y="484156"/>
                  <a:pt x="747749" y="484727"/>
                </a:cubicBezTo>
                <a:cubicBezTo>
                  <a:pt x="745368" y="485489"/>
                  <a:pt x="742224" y="488061"/>
                  <a:pt x="739843" y="488442"/>
                </a:cubicBezTo>
                <a:cubicBezTo>
                  <a:pt x="738700" y="488633"/>
                  <a:pt x="732318" y="488442"/>
                  <a:pt x="731556" y="487966"/>
                </a:cubicBezTo>
                <a:cubicBezTo>
                  <a:pt x="728318" y="485775"/>
                  <a:pt x="728889" y="490538"/>
                  <a:pt x="723270" y="487489"/>
                </a:cubicBezTo>
                <a:cubicBezTo>
                  <a:pt x="722222" y="486918"/>
                  <a:pt x="714697" y="488442"/>
                  <a:pt x="713078" y="488633"/>
                </a:cubicBezTo>
                <a:cubicBezTo>
                  <a:pt x="706791" y="489299"/>
                  <a:pt x="701076" y="492728"/>
                  <a:pt x="694790" y="490728"/>
                </a:cubicBezTo>
                <a:cubicBezTo>
                  <a:pt x="695361" y="487489"/>
                  <a:pt x="704791" y="489014"/>
                  <a:pt x="708887" y="487680"/>
                </a:cubicBezTo>
                <a:cubicBezTo>
                  <a:pt x="708506" y="483965"/>
                  <a:pt x="708887" y="479584"/>
                  <a:pt x="705934" y="478060"/>
                </a:cubicBezTo>
                <a:cubicBezTo>
                  <a:pt x="700886" y="480060"/>
                  <a:pt x="695552" y="478917"/>
                  <a:pt x="689646" y="479870"/>
                </a:cubicBezTo>
                <a:cubicBezTo>
                  <a:pt x="685646" y="480536"/>
                  <a:pt x="684312" y="483299"/>
                  <a:pt x="677550" y="482632"/>
                </a:cubicBezTo>
                <a:cubicBezTo>
                  <a:pt x="676883" y="482537"/>
                  <a:pt x="674787" y="481489"/>
                  <a:pt x="675359" y="481489"/>
                </a:cubicBezTo>
                <a:cubicBezTo>
                  <a:pt x="671454" y="481870"/>
                  <a:pt x="669739" y="483680"/>
                  <a:pt x="665358" y="484061"/>
                </a:cubicBezTo>
                <a:cubicBezTo>
                  <a:pt x="661738" y="484346"/>
                  <a:pt x="660881" y="483108"/>
                  <a:pt x="657071" y="483584"/>
                </a:cubicBezTo>
                <a:cubicBezTo>
                  <a:pt x="657261" y="482441"/>
                  <a:pt x="664500" y="480060"/>
                  <a:pt x="666977" y="479584"/>
                </a:cubicBezTo>
                <a:cubicBezTo>
                  <a:pt x="670215" y="479012"/>
                  <a:pt x="670596" y="480346"/>
                  <a:pt x="673168" y="480251"/>
                </a:cubicBezTo>
                <a:cubicBezTo>
                  <a:pt x="674692" y="480155"/>
                  <a:pt x="675073" y="478250"/>
                  <a:pt x="677073" y="478346"/>
                </a:cubicBezTo>
                <a:cubicBezTo>
                  <a:pt x="677740" y="478346"/>
                  <a:pt x="677169" y="479965"/>
                  <a:pt x="679264" y="479489"/>
                </a:cubicBezTo>
                <a:cubicBezTo>
                  <a:pt x="678883" y="479584"/>
                  <a:pt x="680312" y="478060"/>
                  <a:pt x="681169" y="477869"/>
                </a:cubicBezTo>
                <a:cubicBezTo>
                  <a:pt x="683550" y="477203"/>
                  <a:pt x="688884" y="476631"/>
                  <a:pt x="691361" y="476726"/>
                </a:cubicBezTo>
                <a:cubicBezTo>
                  <a:pt x="693075" y="476822"/>
                  <a:pt x="693456" y="477774"/>
                  <a:pt x="695552" y="477679"/>
                </a:cubicBezTo>
                <a:cubicBezTo>
                  <a:pt x="697171" y="477584"/>
                  <a:pt x="697457" y="475869"/>
                  <a:pt x="699457" y="475774"/>
                </a:cubicBezTo>
                <a:cubicBezTo>
                  <a:pt x="700219" y="475774"/>
                  <a:pt x="702600" y="476631"/>
                  <a:pt x="701648" y="476917"/>
                </a:cubicBezTo>
                <a:cubicBezTo>
                  <a:pt x="707172" y="475298"/>
                  <a:pt x="704696" y="473869"/>
                  <a:pt x="709554" y="473202"/>
                </a:cubicBezTo>
                <a:cubicBezTo>
                  <a:pt x="709173" y="473297"/>
                  <a:pt x="710411" y="476917"/>
                  <a:pt x="711840" y="475774"/>
                </a:cubicBezTo>
                <a:cubicBezTo>
                  <a:pt x="713840" y="475488"/>
                  <a:pt x="713268" y="473869"/>
                  <a:pt x="713649" y="472726"/>
                </a:cubicBezTo>
                <a:cubicBezTo>
                  <a:pt x="718031" y="472059"/>
                  <a:pt x="721460" y="473107"/>
                  <a:pt x="725937" y="472726"/>
                </a:cubicBezTo>
                <a:cubicBezTo>
                  <a:pt x="733271" y="472345"/>
                  <a:pt x="742034" y="466630"/>
                  <a:pt x="742605" y="473964"/>
                </a:cubicBezTo>
                <a:close/>
                <a:moveTo>
                  <a:pt x="640974" y="485585"/>
                </a:moveTo>
                <a:cubicBezTo>
                  <a:pt x="640402" y="483299"/>
                  <a:pt x="654023" y="481203"/>
                  <a:pt x="651261" y="485870"/>
                </a:cubicBezTo>
                <a:cubicBezTo>
                  <a:pt x="648879" y="484918"/>
                  <a:pt x="645736" y="484537"/>
                  <a:pt x="640974" y="485585"/>
                </a:cubicBezTo>
                <a:close/>
                <a:moveTo>
                  <a:pt x="1420214" y="392906"/>
                </a:moveTo>
                <a:cubicBezTo>
                  <a:pt x="1427072" y="391382"/>
                  <a:pt x="1431644" y="392049"/>
                  <a:pt x="1436597" y="392239"/>
                </a:cubicBezTo>
                <a:cubicBezTo>
                  <a:pt x="1436883" y="396526"/>
                  <a:pt x="1418499" y="399193"/>
                  <a:pt x="1420214" y="392906"/>
                </a:cubicBezTo>
                <a:close/>
                <a:moveTo>
                  <a:pt x="1562898" y="380524"/>
                </a:moveTo>
                <a:cubicBezTo>
                  <a:pt x="1567280" y="381381"/>
                  <a:pt x="1565375" y="377952"/>
                  <a:pt x="1566613" y="377190"/>
                </a:cubicBezTo>
                <a:cubicBezTo>
                  <a:pt x="1568518" y="376047"/>
                  <a:pt x="1573185" y="377381"/>
                  <a:pt x="1572519" y="374999"/>
                </a:cubicBezTo>
                <a:cubicBezTo>
                  <a:pt x="1578710" y="376714"/>
                  <a:pt x="1591854" y="372237"/>
                  <a:pt x="1595379" y="376333"/>
                </a:cubicBezTo>
                <a:cubicBezTo>
                  <a:pt x="1596998" y="380524"/>
                  <a:pt x="1588997" y="380905"/>
                  <a:pt x="1583663" y="382048"/>
                </a:cubicBezTo>
                <a:cubicBezTo>
                  <a:pt x="1584139" y="381953"/>
                  <a:pt x="1582806" y="380524"/>
                  <a:pt x="1581472" y="380905"/>
                </a:cubicBezTo>
                <a:cubicBezTo>
                  <a:pt x="1581282" y="381000"/>
                  <a:pt x="1581091" y="382238"/>
                  <a:pt x="1579662" y="382524"/>
                </a:cubicBezTo>
                <a:cubicBezTo>
                  <a:pt x="1574138" y="383667"/>
                  <a:pt x="1565185" y="384429"/>
                  <a:pt x="1561089" y="382048"/>
                </a:cubicBezTo>
                <a:cubicBezTo>
                  <a:pt x="1559469" y="383191"/>
                  <a:pt x="1554326" y="383191"/>
                  <a:pt x="1553183" y="384429"/>
                </a:cubicBezTo>
                <a:cubicBezTo>
                  <a:pt x="1551087" y="386715"/>
                  <a:pt x="1552231" y="383953"/>
                  <a:pt x="1549087" y="384905"/>
                </a:cubicBezTo>
                <a:cubicBezTo>
                  <a:pt x="1548611" y="385096"/>
                  <a:pt x="1549087" y="386239"/>
                  <a:pt x="1547182" y="386525"/>
                </a:cubicBezTo>
                <a:cubicBezTo>
                  <a:pt x="1542991" y="387191"/>
                  <a:pt x="1533657" y="385382"/>
                  <a:pt x="1524703" y="387953"/>
                </a:cubicBezTo>
                <a:cubicBezTo>
                  <a:pt x="1523179" y="388430"/>
                  <a:pt x="1522798" y="389763"/>
                  <a:pt x="1520798" y="389858"/>
                </a:cubicBezTo>
                <a:cubicBezTo>
                  <a:pt x="1514416" y="390335"/>
                  <a:pt x="1506320" y="390335"/>
                  <a:pt x="1502034" y="387953"/>
                </a:cubicBezTo>
                <a:cubicBezTo>
                  <a:pt x="1498319" y="389287"/>
                  <a:pt x="1493937" y="390430"/>
                  <a:pt x="1490032" y="390906"/>
                </a:cubicBezTo>
                <a:cubicBezTo>
                  <a:pt x="1485556" y="391478"/>
                  <a:pt x="1484793" y="390430"/>
                  <a:pt x="1481745" y="390525"/>
                </a:cubicBezTo>
                <a:cubicBezTo>
                  <a:pt x="1480126" y="390620"/>
                  <a:pt x="1465267" y="393954"/>
                  <a:pt x="1463457" y="392811"/>
                </a:cubicBezTo>
                <a:cubicBezTo>
                  <a:pt x="1463362" y="392716"/>
                  <a:pt x="1463457" y="391382"/>
                  <a:pt x="1463267" y="391382"/>
                </a:cubicBezTo>
                <a:cubicBezTo>
                  <a:pt x="1460505" y="391382"/>
                  <a:pt x="1460028" y="393192"/>
                  <a:pt x="1459362" y="393287"/>
                </a:cubicBezTo>
                <a:cubicBezTo>
                  <a:pt x="1456028" y="393668"/>
                  <a:pt x="1452408" y="392811"/>
                  <a:pt x="1449075" y="393192"/>
                </a:cubicBezTo>
                <a:cubicBezTo>
                  <a:pt x="1445836" y="393478"/>
                  <a:pt x="1443455" y="396431"/>
                  <a:pt x="1440978" y="394240"/>
                </a:cubicBezTo>
                <a:cubicBezTo>
                  <a:pt x="1439550" y="393192"/>
                  <a:pt x="1438216" y="392049"/>
                  <a:pt x="1440597" y="391478"/>
                </a:cubicBezTo>
                <a:cubicBezTo>
                  <a:pt x="1442312" y="390430"/>
                  <a:pt x="1444027" y="389287"/>
                  <a:pt x="1444693" y="391001"/>
                </a:cubicBezTo>
                <a:cubicBezTo>
                  <a:pt x="1458600" y="389287"/>
                  <a:pt x="1462505" y="385477"/>
                  <a:pt x="1473268" y="388811"/>
                </a:cubicBezTo>
                <a:cubicBezTo>
                  <a:pt x="1474792" y="387096"/>
                  <a:pt x="1477935" y="387287"/>
                  <a:pt x="1481174" y="386429"/>
                </a:cubicBezTo>
                <a:cubicBezTo>
                  <a:pt x="1485174" y="385382"/>
                  <a:pt x="1485079" y="386048"/>
                  <a:pt x="1487079" y="384239"/>
                </a:cubicBezTo>
                <a:cubicBezTo>
                  <a:pt x="1488222" y="383191"/>
                  <a:pt x="1506701" y="384239"/>
                  <a:pt x="1513654" y="382334"/>
                </a:cubicBezTo>
                <a:cubicBezTo>
                  <a:pt x="1515273" y="381857"/>
                  <a:pt x="1515464" y="380714"/>
                  <a:pt x="1517560" y="380429"/>
                </a:cubicBezTo>
                <a:cubicBezTo>
                  <a:pt x="1521179" y="379952"/>
                  <a:pt x="1522036" y="381190"/>
                  <a:pt x="1525846" y="380810"/>
                </a:cubicBezTo>
                <a:cubicBezTo>
                  <a:pt x="1530132" y="380333"/>
                  <a:pt x="1531085" y="378619"/>
                  <a:pt x="1533847" y="378428"/>
                </a:cubicBezTo>
                <a:cubicBezTo>
                  <a:pt x="1540896" y="377762"/>
                  <a:pt x="1547277" y="379476"/>
                  <a:pt x="1554326" y="377285"/>
                </a:cubicBezTo>
                <a:cubicBezTo>
                  <a:pt x="1560708" y="375285"/>
                  <a:pt x="1557660" y="381572"/>
                  <a:pt x="1562898" y="380524"/>
                </a:cubicBezTo>
                <a:close/>
                <a:moveTo>
                  <a:pt x="1927992" y="349853"/>
                </a:moveTo>
                <a:cubicBezTo>
                  <a:pt x="1904846" y="353187"/>
                  <a:pt x="1881414" y="355283"/>
                  <a:pt x="1858840" y="357188"/>
                </a:cubicBezTo>
                <a:cubicBezTo>
                  <a:pt x="1837123" y="359093"/>
                  <a:pt x="1816644" y="361760"/>
                  <a:pt x="1795785" y="363760"/>
                </a:cubicBezTo>
                <a:cubicBezTo>
                  <a:pt x="1782640" y="364998"/>
                  <a:pt x="1770258" y="364617"/>
                  <a:pt x="1756923" y="365855"/>
                </a:cubicBezTo>
                <a:cubicBezTo>
                  <a:pt x="1757494" y="365760"/>
                  <a:pt x="1756161" y="368237"/>
                  <a:pt x="1755018" y="367475"/>
                </a:cubicBezTo>
                <a:cubicBezTo>
                  <a:pt x="1751017" y="364808"/>
                  <a:pt x="1730824" y="369570"/>
                  <a:pt x="1720347" y="370427"/>
                </a:cubicBezTo>
                <a:cubicBezTo>
                  <a:pt x="1713108" y="370999"/>
                  <a:pt x="1705107" y="371475"/>
                  <a:pt x="1697868" y="371856"/>
                </a:cubicBezTo>
                <a:cubicBezTo>
                  <a:pt x="1697963" y="371856"/>
                  <a:pt x="1697106" y="370618"/>
                  <a:pt x="1695677" y="370713"/>
                </a:cubicBezTo>
                <a:cubicBezTo>
                  <a:pt x="1690724" y="371189"/>
                  <a:pt x="1684533" y="372523"/>
                  <a:pt x="1677389" y="372999"/>
                </a:cubicBezTo>
                <a:cubicBezTo>
                  <a:pt x="1678818" y="372904"/>
                  <a:pt x="1662244" y="370999"/>
                  <a:pt x="1659006" y="373952"/>
                </a:cubicBezTo>
                <a:cubicBezTo>
                  <a:pt x="1657291" y="375476"/>
                  <a:pt x="1658053" y="374523"/>
                  <a:pt x="1654910" y="374428"/>
                </a:cubicBezTo>
                <a:cubicBezTo>
                  <a:pt x="1653005" y="374428"/>
                  <a:pt x="1650624" y="375380"/>
                  <a:pt x="1648814" y="375190"/>
                </a:cubicBezTo>
                <a:cubicBezTo>
                  <a:pt x="1647957" y="375095"/>
                  <a:pt x="1648719" y="373856"/>
                  <a:pt x="1646623" y="374047"/>
                </a:cubicBezTo>
                <a:cubicBezTo>
                  <a:pt x="1644909" y="374237"/>
                  <a:pt x="1644432" y="372713"/>
                  <a:pt x="1642432" y="373189"/>
                </a:cubicBezTo>
                <a:cubicBezTo>
                  <a:pt x="1641194" y="372237"/>
                  <a:pt x="1640051" y="371189"/>
                  <a:pt x="1639860" y="369284"/>
                </a:cubicBezTo>
                <a:cubicBezTo>
                  <a:pt x="1641480" y="368808"/>
                  <a:pt x="1641765" y="367665"/>
                  <a:pt x="1643766" y="367379"/>
                </a:cubicBezTo>
                <a:cubicBezTo>
                  <a:pt x="1645385" y="367284"/>
                  <a:pt x="1646052" y="368713"/>
                  <a:pt x="1647957" y="368237"/>
                </a:cubicBezTo>
                <a:cubicBezTo>
                  <a:pt x="1649100" y="367951"/>
                  <a:pt x="1650147" y="366522"/>
                  <a:pt x="1649766" y="366617"/>
                </a:cubicBezTo>
                <a:cubicBezTo>
                  <a:pt x="1654053" y="366236"/>
                  <a:pt x="1655291" y="367284"/>
                  <a:pt x="1658053" y="366998"/>
                </a:cubicBezTo>
                <a:cubicBezTo>
                  <a:pt x="1674246" y="365474"/>
                  <a:pt x="1688533" y="363474"/>
                  <a:pt x="1706916" y="362236"/>
                </a:cubicBezTo>
                <a:cubicBezTo>
                  <a:pt x="1708155" y="362140"/>
                  <a:pt x="1709679" y="361664"/>
                  <a:pt x="1711012" y="361760"/>
                </a:cubicBezTo>
                <a:cubicBezTo>
                  <a:pt x="1714441" y="361950"/>
                  <a:pt x="1723681" y="361283"/>
                  <a:pt x="1733491" y="360331"/>
                </a:cubicBezTo>
                <a:cubicBezTo>
                  <a:pt x="1735301" y="360140"/>
                  <a:pt x="1737873" y="359378"/>
                  <a:pt x="1739587" y="359569"/>
                </a:cubicBezTo>
                <a:cubicBezTo>
                  <a:pt x="1740349" y="359664"/>
                  <a:pt x="1747398" y="361950"/>
                  <a:pt x="1749874" y="359664"/>
                </a:cubicBezTo>
                <a:cubicBezTo>
                  <a:pt x="1752351" y="357473"/>
                  <a:pt x="1751684" y="358902"/>
                  <a:pt x="1757970" y="358616"/>
                </a:cubicBezTo>
                <a:cubicBezTo>
                  <a:pt x="1763876" y="358331"/>
                  <a:pt x="1770448" y="356235"/>
                  <a:pt x="1778259" y="356045"/>
                </a:cubicBezTo>
                <a:cubicBezTo>
                  <a:pt x="1799023" y="355473"/>
                  <a:pt x="1833885" y="351949"/>
                  <a:pt x="1859888" y="349949"/>
                </a:cubicBezTo>
                <a:cubicBezTo>
                  <a:pt x="1869413" y="349187"/>
                  <a:pt x="1876938" y="348520"/>
                  <a:pt x="1888463" y="347758"/>
                </a:cubicBezTo>
                <a:cubicBezTo>
                  <a:pt x="1894559" y="347377"/>
                  <a:pt x="1897797" y="347663"/>
                  <a:pt x="1906846" y="346805"/>
                </a:cubicBezTo>
                <a:cubicBezTo>
                  <a:pt x="1908180" y="346710"/>
                  <a:pt x="1914085" y="345281"/>
                  <a:pt x="1914942" y="345758"/>
                </a:cubicBezTo>
                <a:cubicBezTo>
                  <a:pt x="1915133" y="345853"/>
                  <a:pt x="1914942" y="347186"/>
                  <a:pt x="1915133" y="347186"/>
                </a:cubicBezTo>
                <a:cubicBezTo>
                  <a:pt x="1918752" y="347282"/>
                  <a:pt x="1927325" y="344519"/>
                  <a:pt x="1927992" y="349853"/>
                </a:cubicBezTo>
                <a:close/>
                <a:moveTo>
                  <a:pt x="647641" y="490442"/>
                </a:moveTo>
                <a:cubicBezTo>
                  <a:pt x="648975" y="490252"/>
                  <a:pt x="650308" y="490157"/>
                  <a:pt x="651737" y="489966"/>
                </a:cubicBezTo>
                <a:cubicBezTo>
                  <a:pt x="652499" y="493871"/>
                  <a:pt x="636497" y="491395"/>
                  <a:pt x="647641" y="490442"/>
                </a:cubicBezTo>
                <a:close/>
                <a:moveTo>
                  <a:pt x="657928" y="490728"/>
                </a:moveTo>
                <a:cubicBezTo>
                  <a:pt x="658404" y="488728"/>
                  <a:pt x="662881" y="489014"/>
                  <a:pt x="665929" y="488442"/>
                </a:cubicBezTo>
                <a:cubicBezTo>
                  <a:pt x="665643" y="491681"/>
                  <a:pt x="660786" y="492252"/>
                  <a:pt x="657928" y="490728"/>
                </a:cubicBezTo>
                <a:close/>
                <a:moveTo>
                  <a:pt x="1597474" y="376142"/>
                </a:moveTo>
                <a:cubicBezTo>
                  <a:pt x="1597855" y="374142"/>
                  <a:pt x="1602427" y="374333"/>
                  <a:pt x="1605380" y="373761"/>
                </a:cubicBezTo>
                <a:cubicBezTo>
                  <a:pt x="1605189" y="377000"/>
                  <a:pt x="1600332" y="377571"/>
                  <a:pt x="1597474" y="376142"/>
                </a:cubicBezTo>
                <a:close/>
                <a:moveTo>
                  <a:pt x="776038" y="480155"/>
                </a:moveTo>
                <a:cubicBezTo>
                  <a:pt x="777276" y="483965"/>
                  <a:pt x="764894" y="480346"/>
                  <a:pt x="766132" y="484156"/>
                </a:cubicBezTo>
                <a:cubicBezTo>
                  <a:pt x="764418" y="483584"/>
                  <a:pt x="762703" y="483108"/>
                  <a:pt x="759941" y="483489"/>
                </a:cubicBezTo>
                <a:cubicBezTo>
                  <a:pt x="761655" y="477393"/>
                  <a:pt x="768894" y="481965"/>
                  <a:pt x="776038" y="480155"/>
                </a:cubicBezTo>
                <a:close/>
                <a:moveTo>
                  <a:pt x="1571757" y="385096"/>
                </a:moveTo>
                <a:cubicBezTo>
                  <a:pt x="1571947" y="387001"/>
                  <a:pt x="1572233" y="388811"/>
                  <a:pt x="1572423" y="390715"/>
                </a:cubicBezTo>
                <a:cubicBezTo>
                  <a:pt x="1564708" y="392811"/>
                  <a:pt x="1563756" y="385001"/>
                  <a:pt x="1571757" y="385096"/>
                </a:cubicBezTo>
                <a:close/>
                <a:moveTo>
                  <a:pt x="670977" y="499110"/>
                </a:moveTo>
                <a:cubicBezTo>
                  <a:pt x="673930" y="496157"/>
                  <a:pt x="691837" y="494729"/>
                  <a:pt x="697362" y="496062"/>
                </a:cubicBezTo>
                <a:cubicBezTo>
                  <a:pt x="694885" y="500444"/>
                  <a:pt x="678502" y="499586"/>
                  <a:pt x="670977" y="499110"/>
                </a:cubicBezTo>
                <a:close/>
                <a:moveTo>
                  <a:pt x="839665" y="479965"/>
                </a:moveTo>
                <a:cubicBezTo>
                  <a:pt x="838808" y="477584"/>
                  <a:pt x="850809" y="476155"/>
                  <a:pt x="847952" y="480441"/>
                </a:cubicBezTo>
                <a:cubicBezTo>
                  <a:pt x="843761" y="481489"/>
                  <a:pt x="842427" y="480060"/>
                  <a:pt x="839665" y="479965"/>
                </a:cubicBezTo>
                <a:close/>
                <a:moveTo>
                  <a:pt x="1667959" y="379952"/>
                </a:moveTo>
                <a:cubicBezTo>
                  <a:pt x="1673579" y="378047"/>
                  <a:pt x="1673484" y="381286"/>
                  <a:pt x="1678246" y="380048"/>
                </a:cubicBezTo>
                <a:cubicBezTo>
                  <a:pt x="1676817" y="383381"/>
                  <a:pt x="1667388" y="385763"/>
                  <a:pt x="1667959" y="379952"/>
                </a:cubicBezTo>
                <a:close/>
                <a:moveTo>
                  <a:pt x="1688343" y="378809"/>
                </a:moveTo>
                <a:cubicBezTo>
                  <a:pt x="1709488" y="377952"/>
                  <a:pt x="1737492" y="374237"/>
                  <a:pt x="1753589" y="373380"/>
                </a:cubicBezTo>
                <a:cubicBezTo>
                  <a:pt x="1753208" y="376428"/>
                  <a:pt x="1747588" y="375095"/>
                  <a:pt x="1743588" y="376047"/>
                </a:cubicBezTo>
                <a:cubicBezTo>
                  <a:pt x="1738730" y="377190"/>
                  <a:pt x="1728824" y="381000"/>
                  <a:pt x="1723109" y="377190"/>
                </a:cubicBezTo>
                <a:cubicBezTo>
                  <a:pt x="1720537" y="379095"/>
                  <a:pt x="1718061" y="379095"/>
                  <a:pt x="1713108" y="379857"/>
                </a:cubicBezTo>
                <a:cubicBezTo>
                  <a:pt x="1713679" y="379762"/>
                  <a:pt x="1711774" y="377762"/>
                  <a:pt x="1710917" y="378714"/>
                </a:cubicBezTo>
                <a:cubicBezTo>
                  <a:pt x="1708631" y="381190"/>
                  <a:pt x="1703202" y="380619"/>
                  <a:pt x="1696725" y="380524"/>
                </a:cubicBezTo>
                <a:cubicBezTo>
                  <a:pt x="1693962" y="380524"/>
                  <a:pt x="1686914" y="383381"/>
                  <a:pt x="1688343" y="378809"/>
                </a:cubicBezTo>
                <a:close/>
                <a:moveTo>
                  <a:pt x="1794356" y="369570"/>
                </a:moveTo>
                <a:cubicBezTo>
                  <a:pt x="1812453" y="366332"/>
                  <a:pt x="1826550" y="366713"/>
                  <a:pt x="1843219" y="364808"/>
                </a:cubicBezTo>
                <a:cubicBezTo>
                  <a:pt x="1846077" y="369761"/>
                  <a:pt x="1828265" y="370618"/>
                  <a:pt x="1811120" y="371761"/>
                </a:cubicBezTo>
                <a:cubicBezTo>
                  <a:pt x="1805786" y="372142"/>
                  <a:pt x="1788736" y="373666"/>
                  <a:pt x="1780545" y="374237"/>
                </a:cubicBezTo>
                <a:cubicBezTo>
                  <a:pt x="1777306" y="374428"/>
                  <a:pt x="1776925" y="373571"/>
                  <a:pt x="1774258" y="373571"/>
                </a:cubicBezTo>
                <a:cubicBezTo>
                  <a:pt x="1761876" y="373666"/>
                  <a:pt x="1773687" y="372332"/>
                  <a:pt x="1780164" y="371380"/>
                </a:cubicBezTo>
                <a:cubicBezTo>
                  <a:pt x="1785688" y="370618"/>
                  <a:pt x="1789879" y="370237"/>
                  <a:pt x="1794356" y="369570"/>
                </a:cubicBezTo>
                <a:close/>
                <a:moveTo>
                  <a:pt x="1280292" y="448247"/>
                </a:moveTo>
                <a:cubicBezTo>
                  <a:pt x="1283911" y="448151"/>
                  <a:pt x="1285149" y="450152"/>
                  <a:pt x="1284864" y="453390"/>
                </a:cubicBezTo>
                <a:cubicBezTo>
                  <a:pt x="1282863" y="453581"/>
                  <a:pt x="1280768" y="453866"/>
                  <a:pt x="1278768" y="454057"/>
                </a:cubicBezTo>
                <a:cubicBezTo>
                  <a:pt x="1277625" y="451295"/>
                  <a:pt x="1279815" y="450247"/>
                  <a:pt x="1280292" y="448247"/>
                </a:cubicBezTo>
                <a:close/>
                <a:moveTo>
                  <a:pt x="1628145" y="409194"/>
                </a:moveTo>
                <a:cubicBezTo>
                  <a:pt x="1629669" y="412433"/>
                  <a:pt x="1625192" y="411671"/>
                  <a:pt x="1622430" y="412718"/>
                </a:cubicBezTo>
                <a:cubicBezTo>
                  <a:pt x="1615667" y="415195"/>
                  <a:pt x="1593950" y="414623"/>
                  <a:pt x="1584235" y="420434"/>
                </a:cubicBezTo>
                <a:cubicBezTo>
                  <a:pt x="1580615" y="421481"/>
                  <a:pt x="1577567" y="419005"/>
                  <a:pt x="1573757" y="418910"/>
                </a:cubicBezTo>
                <a:cubicBezTo>
                  <a:pt x="1563375" y="418719"/>
                  <a:pt x="1550135" y="421196"/>
                  <a:pt x="1537086" y="422148"/>
                </a:cubicBezTo>
                <a:cubicBezTo>
                  <a:pt x="1534228" y="422339"/>
                  <a:pt x="1529847" y="421767"/>
                  <a:pt x="1526799" y="422053"/>
                </a:cubicBezTo>
                <a:cubicBezTo>
                  <a:pt x="1521179" y="422434"/>
                  <a:pt x="1514892" y="424244"/>
                  <a:pt x="1508511" y="424339"/>
                </a:cubicBezTo>
                <a:cubicBezTo>
                  <a:pt x="1505463" y="424434"/>
                  <a:pt x="1497747" y="425958"/>
                  <a:pt x="1497843" y="421386"/>
                </a:cubicBezTo>
                <a:cubicBezTo>
                  <a:pt x="1499462" y="420910"/>
                  <a:pt x="1499652" y="419767"/>
                  <a:pt x="1501748" y="419481"/>
                </a:cubicBezTo>
                <a:cubicBezTo>
                  <a:pt x="1503367" y="419005"/>
                  <a:pt x="1503558" y="417862"/>
                  <a:pt x="1505653" y="417576"/>
                </a:cubicBezTo>
                <a:cubicBezTo>
                  <a:pt x="1522322" y="415766"/>
                  <a:pt x="1538610" y="412718"/>
                  <a:pt x="1554516" y="412814"/>
                </a:cubicBezTo>
                <a:cubicBezTo>
                  <a:pt x="1558803" y="412814"/>
                  <a:pt x="1563279" y="414242"/>
                  <a:pt x="1566994" y="414052"/>
                </a:cubicBezTo>
                <a:cubicBezTo>
                  <a:pt x="1574424" y="413671"/>
                  <a:pt x="1588711" y="412814"/>
                  <a:pt x="1597474" y="410147"/>
                </a:cubicBezTo>
                <a:cubicBezTo>
                  <a:pt x="1600808" y="409099"/>
                  <a:pt x="1605952" y="408051"/>
                  <a:pt x="1615762" y="407861"/>
                </a:cubicBezTo>
                <a:cubicBezTo>
                  <a:pt x="1620048" y="407765"/>
                  <a:pt x="1625573" y="406146"/>
                  <a:pt x="1628145" y="409194"/>
                </a:cubicBezTo>
                <a:close/>
                <a:moveTo>
                  <a:pt x="1176850" y="462820"/>
                </a:moveTo>
                <a:cubicBezTo>
                  <a:pt x="1181136" y="463106"/>
                  <a:pt x="1181327" y="464534"/>
                  <a:pt x="1179231" y="466820"/>
                </a:cubicBezTo>
                <a:cubicBezTo>
                  <a:pt x="1177898" y="467011"/>
                  <a:pt x="1176564" y="467106"/>
                  <a:pt x="1175136" y="467297"/>
                </a:cubicBezTo>
                <a:cubicBezTo>
                  <a:pt x="1174469" y="465106"/>
                  <a:pt x="1176945" y="464630"/>
                  <a:pt x="1176850" y="462820"/>
                </a:cubicBezTo>
                <a:close/>
                <a:moveTo>
                  <a:pt x="1239906" y="455676"/>
                </a:moveTo>
                <a:cubicBezTo>
                  <a:pt x="1242954" y="464058"/>
                  <a:pt x="1230000" y="460629"/>
                  <a:pt x="1223904" y="460343"/>
                </a:cubicBezTo>
                <a:cubicBezTo>
                  <a:pt x="1223904" y="455962"/>
                  <a:pt x="1233714" y="456819"/>
                  <a:pt x="1239906" y="455676"/>
                </a:cubicBezTo>
                <a:close/>
                <a:moveTo>
                  <a:pt x="1069408" y="477869"/>
                </a:moveTo>
                <a:cubicBezTo>
                  <a:pt x="1073028" y="477774"/>
                  <a:pt x="1074266" y="479774"/>
                  <a:pt x="1073980" y="483013"/>
                </a:cubicBezTo>
                <a:cubicBezTo>
                  <a:pt x="1071980" y="483203"/>
                  <a:pt x="1069884" y="483489"/>
                  <a:pt x="1067884" y="483680"/>
                </a:cubicBezTo>
                <a:cubicBezTo>
                  <a:pt x="1066741" y="480917"/>
                  <a:pt x="1068932" y="479870"/>
                  <a:pt x="1069408" y="477869"/>
                </a:cubicBezTo>
                <a:close/>
                <a:moveTo>
                  <a:pt x="1013020" y="489966"/>
                </a:moveTo>
                <a:cubicBezTo>
                  <a:pt x="1005686" y="488633"/>
                  <a:pt x="1003971" y="491776"/>
                  <a:pt x="996637" y="490442"/>
                </a:cubicBezTo>
                <a:cubicBezTo>
                  <a:pt x="994827" y="489776"/>
                  <a:pt x="1001685" y="484823"/>
                  <a:pt x="1004543" y="486728"/>
                </a:cubicBezTo>
                <a:cubicBezTo>
                  <a:pt x="1004638" y="486823"/>
                  <a:pt x="1004543" y="488156"/>
                  <a:pt x="1004638" y="488156"/>
                </a:cubicBezTo>
                <a:cubicBezTo>
                  <a:pt x="1006829" y="488156"/>
                  <a:pt x="1015211" y="485680"/>
                  <a:pt x="1013020" y="489966"/>
                </a:cubicBezTo>
                <a:close/>
                <a:moveTo>
                  <a:pt x="1020831" y="484823"/>
                </a:moveTo>
                <a:cubicBezTo>
                  <a:pt x="1022164" y="484632"/>
                  <a:pt x="1023498" y="484537"/>
                  <a:pt x="1024926" y="484346"/>
                </a:cubicBezTo>
                <a:cubicBezTo>
                  <a:pt x="1025022" y="485299"/>
                  <a:pt x="1025117" y="486251"/>
                  <a:pt x="1025212" y="487109"/>
                </a:cubicBezTo>
                <a:cubicBezTo>
                  <a:pt x="1023879" y="487299"/>
                  <a:pt x="1022545" y="487394"/>
                  <a:pt x="1021116" y="487585"/>
                </a:cubicBezTo>
                <a:cubicBezTo>
                  <a:pt x="1020926" y="486728"/>
                  <a:pt x="1020831" y="485775"/>
                  <a:pt x="1020831" y="484823"/>
                </a:cubicBezTo>
                <a:close/>
                <a:moveTo>
                  <a:pt x="935677" y="497396"/>
                </a:moveTo>
                <a:cubicBezTo>
                  <a:pt x="936534" y="502349"/>
                  <a:pt x="922723" y="501587"/>
                  <a:pt x="915579" y="502539"/>
                </a:cubicBezTo>
                <a:cubicBezTo>
                  <a:pt x="913770" y="502730"/>
                  <a:pt x="911293" y="503301"/>
                  <a:pt x="909483" y="503206"/>
                </a:cubicBezTo>
                <a:cubicBezTo>
                  <a:pt x="907769" y="503111"/>
                  <a:pt x="907293" y="502063"/>
                  <a:pt x="905292" y="502253"/>
                </a:cubicBezTo>
                <a:cubicBezTo>
                  <a:pt x="905769" y="502158"/>
                  <a:pt x="904530" y="503682"/>
                  <a:pt x="903387" y="503873"/>
                </a:cubicBezTo>
                <a:cubicBezTo>
                  <a:pt x="900720" y="504254"/>
                  <a:pt x="897958" y="504444"/>
                  <a:pt x="895291" y="504825"/>
                </a:cubicBezTo>
                <a:cubicBezTo>
                  <a:pt x="891862" y="505778"/>
                  <a:pt x="891386" y="504158"/>
                  <a:pt x="891005" y="502444"/>
                </a:cubicBezTo>
                <a:cubicBezTo>
                  <a:pt x="892719" y="501396"/>
                  <a:pt x="894529" y="500348"/>
                  <a:pt x="895101" y="501968"/>
                </a:cubicBezTo>
                <a:cubicBezTo>
                  <a:pt x="897672" y="499586"/>
                  <a:pt x="911674" y="498443"/>
                  <a:pt x="921390" y="497586"/>
                </a:cubicBezTo>
                <a:cubicBezTo>
                  <a:pt x="925676" y="497205"/>
                  <a:pt x="926819" y="498253"/>
                  <a:pt x="929676" y="498062"/>
                </a:cubicBezTo>
                <a:cubicBezTo>
                  <a:pt x="929962" y="498062"/>
                  <a:pt x="931677" y="496062"/>
                  <a:pt x="933582" y="496157"/>
                </a:cubicBezTo>
                <a:cubicBezTo>
                  <a:pt x="935106" y="496348"/>
                  <a:pt x="935582" y="496157"/>
                  <a:pt x="935677" y="497396"/>
                </a:cubicBezTo>
                <a:close/>
                <a:moveTo>
                  <a:pt x="1658720" y="406718"/>
                </a:moveTo>
                <a:cubicBezTo>
                  <a:pt x="1663006" y="407003"/>
                  <a:pt x="1672531" y="402717"/>
                  <a:pt x="1671198" y="407956"/>
                </a:cubicBezTo>
                <a:cubicBezTo>
                  <a:pt x="1667007" y="407670"/>
                  <a:pt x="1657386" y="411956"/>
                  <a:pt x="1658720" y="406718"/>
                </a:cubicBezTo>
                <a:close/>
                <a:moveTo>
                  <a:pt x="1904941" y="381095"/>
                </a:moveTo>
                <a:cubicBezTo>
                  <a:pt x="1907227" y="384715"/>
                  <a:pt x="1896940" y="381667"/>
                  <a:pt x="1894940" y="383762"/>
                </a:cubicBezTo>
                <a:cubicBezTo>
                  <a:pt x="1894845" y="383858"/>
                  <a:pt x="1895226" y="385096"/>
                  <a:pt x="1895131" y="385191"/>
                </a:cubicBezTo>
                <a:cubicBezTo>
                  <a:pt x="1887225" y="386906"/>
                  <a:pt x="1876081" y="388239"/>
                  <a:pt x="1866746" y="388811"/>
                </a:cubicBezTo>
                <a:cubicBezTo>
                  <a:pt x="1852173" y="389763"/>
                  <a:pt x="1826169" y="393287"/>
                  <a:pt x="1805691" y="395097"/>
                </a:cubicBezTo>
                <a:cubicBezTo>
                  <a:pt x="1800357" y="395573"/>
                  <a:pt x="1795499" y="395002"/>
                  <a:pt x="1791308" y="395478"/>
                </a:cubicBezTo>
                <a:cubicBezTo>
                  <a:pt x="1787022" y="396050"/>
                  <a:pt x="1784831" y="397383"/>
                  <a:pt x="1777306" y="398717"/>
                </a:cubicBezTo>
                <a:cubicBezTo>
                  <a:pt x="1766448" y="400526"/>
                  <a:pt x="1755685" y="401003"/>
                  <a:pt x="1744635" y="401479"/>
                </a:cubicBezTo>
                <a:cubicBezTo>
                  <a:pt x="1743016" y="401574"/>
                  <a:pt x="1742731" y="403479"/>
                  <a:pt x="1740730" y="403384"/>
                </a:cubicBezTo>
                <a:cubicBezTo>
                  <a:pt x="1741111" y="403384"/>
                  <a:pt x="1739111" y="402336"/>
                  <a:pt x="1738539" y="402241"/>
                </a:cubicBezTo>
                <a:cubicBezTo>
                  <a:pt x="1735872" y="401764"/>
                  <a:pt x="1734063" y="402717"/>
                  <a:pt x="1734158" y="399955"/>
                </a:cubicBezTo>
                <a:cubicBezTo>
                  <a:pt x="1745016" y="400336"/>
                  <a:pt x="1756351" y="396907"/>
                  <a:pt x="1766638" y="395859"/>
                </a:cubicBezTo>
                <a:cubicBezTo>
                  <a:pt x="1779973" y="394526"/>
                  <a:pt x="1788736" y="394526"/>
                  <a:pt x="1805214" y="391001"/>
                </a:cubicBezTo>
                <a:cubicBezTo>
                  <a:pt x="1804833" y="391097"/>
                  <a:pt x="1805881" y="388525"/>
                  <a:pt x="1807024" y="389382"/>
                </a:cubicBezTo>
                <a:cubicBezTo>
                  <a:pt x="1808358" y="390239"/>
                  <a:pt x="1811120" y="389573"/>
                  <a:pt x="1815311" y="389763"/>
                </a:cubicBezTo>
                <a:cubicBezTo>
                  <a:pt x="1820454" y="389954"/>
                  <a:pt x="1828551" y="386715"/>
                  <a:pt x="1835409" y="385763"/>
                </a:cubicBezTo>
                <a:cubicBezTo>
                  <a:pt x="1840743" y="385096"/>
                  <a:pt x="1846267" y="384048"/>
                  <a:pt x="1851601" y="383667"/>
                </a:cubicBezTo>
                <a:cubicBezTo>
                  <a:pt x="1851601" y="383667"/>
                  <a:pt x="1852268" y="385001"/>
                  <a:pt x="1853792" y="384810"/>
                </a:cubicBezTo>
                <a:cubicBezTo>
                  <a:pt x="1855316" y="384620"/>
                  <a:pt x="1855792" y="383096"/>
                  <a:pt x="1855697" y="383191"/>
                </a:cubicBezTo>
                <a:cubicBezTo>
                  <a:pt x="1858078" y="383000"/>
                  <a:pt x="1866460" y="384620"/>
                  <a:pt x="1874080" y="382238"/>
                </a:cubicBezTo>
                <a:cubicBezTo>
                  <a:pt x="1877033" y="381286"/>
                  <a:pt x="1876938" y="380714"/>
                  <a:pt x="1884272" y="380905"/>
                </a:cubicBezTo>
                <a:cubicBezTo>
                  <a:pt x="1889320" y="381095"/>
                  <a:pt x="1896940" y="380905"/>
                  <a:pt x="1904941" y="381095"/>
                </a:cubicBezTo>
                <a:close/>
                <a:moveTo>
                  <a:pt x="823473" y="527209"/>
                </a:moveTo>
                <a:cubicBezTo>
                  <a:pt x="822901" y="532257"/>
                  <a:pt x="810423" y="530733"/>
                  <a:pt x="803375" y="532352"/>
                </a:cubicBezTo>
                <a:cubicBezTo>
                  <a:pt x="798708" y="527209"/>
                  <a:pt x="810709" y="530638"/>
                  <a:pt x="813281" y="528352"/>
                </a:cubicBezTo>
                <a:cubicBezTo>
                  <a:pt x="813376" y="528257"/>
                  <a:pt x="813090" y="526923"/>
                  <a:pt x="813186" y="526923"/>
                </a:cubicBezTo>
                <a:cubicBezTo>
                  <a:pt x="817662" y="526161"/>
                  <a:pt x="821282" y="526256"/>
                  <a:pt x="823473" y="527209"/>
                </a:cubicBezTo>
                <a:close/>
                <a:moveTo>
                  <a:pt x="1904465" y="44101"/>
                </a:moveTo>
                <a:cubicBezTo>
                  <a:pt x="1905036" y="41339"/>
                  <a:pt x="1913799" y="42958"/>
                  <a:pt x="1910085" y="37814"/>
                </a:cubicBezTo>
                <a:cubicBezTo>
                  <a:pt x="1904656" y="38386"/>
                  <a:pt x="1899226" y="39053"/>
                  <a:pt x="1893797" y="39624"/>
                </a:cubicBezTo>
                <a:cubicBezTo>
                  <a:pt x="1897416" y="44291"/>
                  <a:pt x="1886939" y="41243"/>
                  <a:pt x="1888082" y="44482"/>
                </a:cubicBezTo>
                <a:cubicBezTo>
                  <a:pt x="1890844" y="44101"/>
                  <a:pt x="1892559" y="44672"/>
                  <a:pt x="1894273" y="45149"/>
                </a:cubicBezTo>
                <a:cubicBezTo>
                  <a:pt x="1893606" y="41148"/>
                  <a:pt x="1904084" y="38576"/>
                  <a:pt x="1904274" y="42577"/>
                </a:cubicBezTo>
                <a:cubicBezTo>
                  <a:pt x="1903227" y="42862"/>
                  <a:pt x="1902179" y="44101"/>
                  <a:pt x="1904465" y="44101"/>
                </a:cubicBezTo>
                <a:close/>
                <a:moveTo>
                  <a:pt x="479049" y="560927"/>
                </a:moveTo>
                <a:cubicBezTo>
                  <a:pt x="475524" y="562166"/>
                  <a:pt x="465904" y="560927"/>
                  <a:pt x="466666" y="563880"/>
                </a:cubicBezTo>
                <a:cubicBezTo>
                  <a:pt x="470095" y="565404"/>
                  <a:pt x="479239" y="564547"/>
                  <a:pt x="479049" y="560927"/>
                </a:cubicBezTo>
                <a:close/>
                <a:moveTo>
                  <a:pt x="481716" y="561975"/>
                </a:moveTo>
                <a:cubicBezTo>
                  <a:pt x="482382" y="563023"/>
                  <a:pt x="482097" y="564737"/>
                  <a:pt x="484573" y="564452"/>
                </a:cubicBezTo>
                <a:cubicBezTo>
                  <a:pt x="484383" y="562642"/>
                  <a:pt x="488859" y="562642"/>
                  <a:pt x="489240" y="561023"/>
                </a:cubicBezTo>
                <a:cubicBezTo>
                  <a:pt x="485621" y="560927"/>
                  <a:pt x="484859" y="559880"/>
                  <a:pt x="481716" y="561975"/>
                </a:cubicBezTo>
                <a:close/>
                <a:moveTo>
                  <a:pt x="444473" y="569595"/>
                </a:moveTo>
                <a:cubicBezTo>
                  <a:pt x="445140" y="566738"/>
                  <a:pt x="455998" y="567976"/>
                  <a:pt x="451331" y="563023"/>
                </a:cubicBezTo>
                <a:cubicBezTo>
                  <a:pt x="444663" y="563880"/>
                  <a:pt x="437901" y="564737"/>
                  <a:pt x="431233" y="565595"/>
                </a:cubicBezTo>
                <a:cubicBezTo>
                  <a:pt x="435710" y="570071"/>
                  <a:pt x="422851" y="567500"/>
                  <a:pt x="424185" y="570738"/>
                </a:cubicBezTo>
                <a:cubicBezTo>
                  <a:pt x="427614" y="570262"/>
                  <a:pt x="429804" y="570738"/>
                  <a:pt x="431900" y="571214"/>
                </a:cubicBezTo>
                <a:cubicBezTo>
                  <a:pt x="431043" y="567309"/>
                  <a:pt x="443997" y="564261"/>
                  <a:pt x="444282" y="568166"/>
                </a:cubicBezTo>
                <a:cubicBezTo>
                  <a:pt x="442854" y="568357"/>
                  <a:pt x="441520" y="569690"/>
                  <a:pt x="444473" y="569595"/>
                </a:cubicBezTo>
                <a:close/>
                <a:moveTo>
                  <a:pt x="1967616" y="38386"/>
                </a:moveTo>
                <a:cubicBezTo>
                  <a:pt x="1967616" y="36195"/>
                  <a:pt x="1972664" y="36671"/>
                  <a:pt x="1971331" y="33719"/>
                </a:cubicBezTo>
                <a:cubicBezTo>
                  <a:pt x="1968949" y="34195"/>
                  <a:pt x="1965520" y="34100"/>
                  <a:pt x="1965330" y="35814"/>
                </a:cubicBezTo>
                <a:cubicBezTo>
                  <a:pt x="1969140" y="35719"/>
                  <a:pt x="1964377" y="38195"/>
                  <a:pt x="1967616" y="38386"/>
                </a:cubicBezTo>
                <a:close/>
              </a:path>
            </a:pathLst>
          </a:custGeom>
          <a:gradFill>
            <a:gsLst>
              <a:gs pos="0">
                <a:schemeClr val="bg2"/>
              </a:gs>
              <a:gs pos="100000">
                <a:schemeClr val="accent2"/>
              </a:gs>
            </a:gsLst>
            <a:lin ang="5400000" scaled="1"/>
          </a:gradFill>
          <a:ln w="9525" cap="flat">
            <a:noFill/>
            <a:prstDash val="solid"/>
            <a:miter/>
          </a:ln>
        </p:spPr>
        <p:txBody>
          <a:bodyPr rtlCol="0" anchor="ctr"/>
          <a:lstStyle/>
          <a:p>
            <a:endParaRPr lang="en-US" noProof="0"/>
          </a:p>
        </p:txBody>
      </p:sp>
      <p:sp>
        <p:nvSpPr>
          <p:cNvPr id="32" name="Text Placeholder 21">
            <a:extLst>
              <a:ext uri="{FF2B5EF4-FFF2-40B4-BE49-F238E27FC236}">
                <a16:creationId xmlns:a16="http://schemas.microsoft.com/office/drawing/2014/main" id="{C02A30D5-988D-4394-BEF0-1B45A36A6281}"/>
              </a:ext>
            </a:extLst>
          </p:cNvPr>
          <p:cNvSpPr>
            <a:spLocks noGrp="1"/>
          </p:cNvSpPr>
          <p:nvPr userDrawn="1">
            <p:ph type="body" sz="quarter" idx="16" hasCustomPrompt="1"/>
          </p:nvPr>
        </p:nvSpPr>
        <p:spPr>
          <a:xfrm rot="21231751">
            <a:off x="7727666" y="5844164"/>
            <a:ext cx="2332597" cy="463989"/>
          </a:xfrm>
        </p:spPr>
        <p:txBody>
          <a:bodyPr>
            <a:noAutofit/>
          </a:bodyPr>
          <a:lstStyle>
            <a:lvl1pPr marL="0" indent="0" algn="ctr">
              <a:buNone/>
              <a:defRPr sz="1800">
                <a:solidFill>
                  <a:schemeClr val="tx1"/>
                </a:solidFill>
              </a:defRPr>
            </a:lvl1pPr>
          </a:lstStyle>
          <a:p>
            <a:pPr lvl="0"/>
            <a:r>
              <a:rPr lang="en-US" noProof="0"/>
              <a:t>photo title</a:t>
            </a:r>
          </a:p>
        </p:txBody>
      </p:sp>
    </p:spTree>
    <p:extLst>
      <p:ext uri="{BB962C8B-B14F-4D97-AF65-F5344CB8AC3E}">
        <p14:creationId xmlns:p14="http://schemas.microsoft.com/office/powerpoint/2010/main" val="80279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39221917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903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2125505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19002208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20557039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23418094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E60E4630-A9EC-4A3B-8D7B-72D6B7D7ED5F}" type="slidenum">
              <a:rPr lang="en-US" noProof="0" smtClean="0"/>
              <a:pPr/>
              <a:t>‹#›</a:t>
            </a:fld>
            <a:endParaRPr lang="en-US" noProof="0"/>
          </a:p>
        </p:txBody>
      </p:sp>
    </p:spTree>
    <p:extLst>
      <p:ext uri="{BB962C8B-B14F-4D97-AF65-F5344CB8AC3E}">
        <p14:creationId xmlns:p14="http://schemas.microsoft.com/office/powerpoint/2010/main" val="4172839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75FC63-418E-4B26-A0F8-020F3C6EFB6F}" type="datetime1">
              <a:rPr lang="en-US" noProof="0" smtClean="0"/>
              <a:pPr/>
              <a:t>4/1/2021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E60E4630-A9EC-4A3B-8D7B-72D6B7D7ED5F}" type="slidenum">
              <a:rPr lang="en-US" noProof="0" smtClean="0"/>
              <a:pPr/>
              <a:t>‹#›</a:t>
            </a:fld>
            <a:endParaRPr lang="en-US"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0102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175FC63-418E-4B26-A0F8-020F3C6EFB6F}" type="datetime1">
              <a:rPr lang="en-US" noProof="0" smtClean="0"/>
              <a:pPr/>
              <a:t>4/1/2021</a:t>
            </a:fld>
            <a:endParaRPr lang="en-US" noProof="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noProof="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60E4630-A9EC-4A3B-8D7B-72D6B7D7ED5F}" type="slidenum">
              <a:rPr lang="en-US" noProof="0" smtClean="0"/>
              <a:pPr/>
              <a:t>‹#›</a:t>
            </a:fld>
            <a:endParaRPr lang="en-US"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2239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Kitten sleeping in a bed">
            <a:extLst>
              <a:ext uri="{FF2B5EF4-FFF2-40B4-BE49-F238E27FC236}">
                <a16:creationId xmlns:a16="http://schemas.microsoft.com/office/drawing/2014/main" id="{B0DA9812-7E76-4643-A63B-EE88CA5ADB87}"/>
              </a:ext>
            </a:extLst>
          </p:cNvPr>
          <p:cNvPicPr>
            <a:picLocks noChangeAspect="1"/>
          </p:cNvPicPr>
          <p:nvPr/>
        </p:nvPicPr>
        <p:blipFill rotWithShape="1">
          <a:blip r:embed="rId3">
            <a:duotone>
              <a:prstClr val="black"/>
              <a:schemeClr val="tx2">
                <a:tint val="45000"/>
                <a:satMod val="400000"/>
              </a:schemeClr>
            </a:duotone>
            <a:alphaModFix amt="35000"/>
          </a:blip>
          <a:srcRect t="10724" r="-1" b="4984"/>
          <a:stretch/>
        </p:blipFill>
        <p:spPr>
          <a:xfrm>
            <a:off x="20" y="-1"/>
            <a:ext cx="12188932" cy="6858000"/>
          </a:xfrm>
          <a:prstGeom prst="rect">
            <a:avLst/>
          </a:prstGeom>
        </p:spPr>
      </p:pic>
      <p:sp>
        <p:nvSpPr>
          <p:cNvPr id="5" name="Title 4">
            <a:extLst>
              <a:ext uri="{FF2B5EF4-FFF2-40B4-BE49-F238E27FC236}">
                <a16:creationId xmlns:a16="http://schemas.microsoft.com/office/drawing/2014/main" id="{3D53C1E2-20BE-43E1-A1BB-15BE66D0C13C}"/>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pPr algn="r"/>
            <a:r>
              <a:rPr lang="en-US" sz="6600" kern="1200" cap="all" spc="200" baseline="0">
                <a:latin typeface="+mj-lt"/>
                <a:ea typeface="+mj-ea"/>
                <a:cs typeface="+mj-cs"/>
              </a:rPr>
              <a:t>Pets</a:t>
            </a:r>
          </a:p>
        </p:txBody>
      </p:sp>
      <p:sp>
        <p:nvSpPr>
          <p:cNvPr id="3" name="Subtitle 2">
            <a:extLst>
              <a:ext uri="{FF2B5EF4-FFF2-40B4-BE49-F238E27FC236}">
                <a16:creationId xmlns:a16="http://schemas.microsoft.com/office/drawing/2014/main" id="{0EEB24E5-4563-4A09-9C4A-9E76BFD2FBE8}"/>
              </a:ext>
            </a:extLst>
          </p:cNvPr>
          <p:cNvSpPr>
            <a:spLocks noGrp="1"/>
          </p:cNvSpPr>
          <p:nvPr>
            <p:ph type="subTitle" idx="1"/>
          </p:nvPr>
        </p:nvSpPr>
        <p:spPr>
          <a:xfrm>
            <a:off x="8451608" y="643467"/>
            <a:ext cx="3096926" cy="5571066"/>
          </a:xfrm>
        </p:spPr>
        <p:txBody>
          <a:bodyPr vert="horz" lIns="91440" tIns="45720" rIns="91440" bIns="45720" rtlCol="0" anchor="ctr">
            <a:normAutofit/>
          </a:bodyPr>
          <a:lstStyle/>
          <a:p>
            <a:pPr algn="l">
              <a:lnSpc>
                <a:spcPct val="100000"/>
              </a:lnSpc>
              <a:spcBef>
                <a:spcPts val="0"/>
              </a:spcBef>
            </a:pPr>
            <a:r>
              <a:rPr lang="en-US" sz="2000">
                <a:solidFill>
                  <a:schemeClr val="tx1"/>
                </a:solidFill>
                <a:ea typeface="+mn-ea"/>
                <a:cs typeface="+mn-cs"/>
              </a:rPr>
              <a:t>Josh C, Dylan B, Jack M</a:t>
            </a:r>
          </a:p>
        </p:txBody>
      </p:sp>
      <p:cxnSp>
        <p:nvCxnSpPr>
          <p:cNvPr id="19"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6402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3063E4-4C9A-4EA6-8B1B-D28C36A7919E}"/>
              </a:ext>
            </a:extLst>
          </p:cNvPr>
          <p:cNvSpPr>
            <a:spLocks noGrp="1"/>
          </p:cNvSpPr>
          <p:nvPr>
            <p:ph type="title"/>
          </p:nvPr>
        </p:nvSpPr>
        <p:spPr>
          <a:xfrm>
            <a:off x="1024128" y="533845"/>
            <a:ext cx="9720072" cy="1499616"/>
          </a:xfrm>
        </p:spPr>
        <p:txBody>
          <a:bodyPr/>
          <a:lstStyle/>
          <a:p>
            <a:r>
              <a:rPr lang="en-US"/>
              <a:t>Categorical Pie and Stacked bar chart </a:t>
            </a:r>
            <a:endParaRPr lang="en-AU"/>
          </a:p>
        </p:txBody>
      </p:sp>
      <p:sp>
        <p:nvSpPr>
          <p:cNvPr id="7" name="Slide Number Placeholder 6">
            <a:extLst>
              <a:ext uri="{FF2B5EF4-FFF2-40B4-BE49-F238E27FC236}">
                <a16:creationId xmlns:a16="http://schemas.microsoft.com/office/drawing/2014/main" id="{60341736-002B-4AF7-B6E8-70A271A5375E}"/>
              </a:ext>
            </a:extLst>
          </p:cNvPr>
          <p:cNvSpPr>
            <a:spLocks noGrp="1"/>
          </p:cNvSpPr>
          <p:nvPr>
            <p:ph type="sldNum" sz="quarter" idx="12"/>
          </p:nvPr>
        </p:nvSpPr>
        <p:spPr/>
        <p:txBody>
          <a:bodyPr/>
          <a:lstStyle/>
          <a:p>
            <a:fld id="{E60E4630-A9EC-4A3B-8D7B-72D6B7D7ED5F}" type="slidenum">
              <a:rPr lang="en-US" noProof="0" smtClean="0"/>
              <a:pPr/>
              <a:t>10</a:t>
            </a:fld>
            <a:endParaRPr lang="en-US" noProof="0"/>
          </a:p>
        </p:txBody>
      </p:sp>
      <p:graphicFrame>
        <p:nvGraphicFramePr>
          <p:cNvPr id="12" name="Chart 11">
            <a:extLst>
              <a:ext uri="{FF2B5EF4-FFF2-40B4-BE49-F238E27FC236}">
                <a16:creationId xmlns:a16="http://schemas.microsoft.com/office/drawing/2014/main" id="{7F7B56AC-CDEB-4832-AF92-FAF8202B01F3}"/>
              </a:ext>
            </a:extLst>
          </p:cNvPr>
          <p:cNvGraphicFramePr/>
          <p:nvPr>
            <p:extLst>
              <p:ext uri="{D42A27DB-BD31-4B8C-83A1-F6EECF244321}">
                <p14:modId xmlns:p14="http://schemas.microsoft.com/office/powerpoint/2010/main" val="2362957315"/>
              </p:ext>
            </p:extLst>
          </p:nvPr>
        </p:nvGraphicFramePr>
        <p:xfrm>
          <a:off x="300650" y="2404380"/>
          <a:ext cx="5583514" cy="3328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582B8167-B806-412D-8DCD-BFC5CD9E7493}"/>
              </a:ext>
            </a:extLst>
          </p:cNvPr>
          <p:cNvGraphicFramePr>
            <a:graphicFrameLocks/>
          </p:cNvGraphicFramePr>
          <p:nvPr>
            <p:extLst>
              <p:ext uri="{D42A27DB-BD31-4B8C-83A1-F6EECF244321}">
                <p14:modId xmlns:p14="http://schemas.microsoft.com/office/powerpoint/2010/main" val="1832556190"/>
              </p:ext>
            </p:extLst>
          </p:nvPr>
        </p:nvGraphicFramePr>
        <p:xfrm>
          <a:off x="6307838" y="2404380"/>
          <a:ext cx="5661559" cy="3328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36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DE93-C5F0-4DC7-9B65-F838EF9B242C}"/>
              </a:ext>
            </a:extLst>
          </p:cNvPr>
          <p:cNvSpPr>
            <a:spLocks noGrp="1"/>
          </p:cNvSpPr>
          <p:nvPr>
            <p:ph type="title"/>
          </p:nvPr>
        </p:nvSpPr>
        <p:spPr/>
        <p:txBody>
          <a:bodyPr/>
          <a:lstStyle/>
          <a:p>
            <a:r>
              <a:rPr lang="en-US"/>
              <a:t>Categorical data Histogram </a:t>
            </a:r>
            <a:endParaRPr lang="en-AU"/>
          </a:p>
        </p:txBody>
      </p:sp>
      <p:sp>
        <p:nvSpPr>
          <p:cNvPr id="3" name="Slide Number Placeholder 2">
            <a:extLst>
              <a:ext uri="{FF2B5EF4-FFF2-40B4-BE49-F238E27FC236}">
                <a16:creationId xmlns:a16="http://schemas.microsoft.com/office/drawing/2014/main" id="{D06D0691-CC5C-49E9-B066-76F431C1EE39}"/>
              </a:ext>
            </a:extLst>
          </p:cNvPr>
          <p:cNvSpPr>
            <a:spLocks noGrp="1"/>
          </p:cNvSpPr>
          <p:nvPr>
            <p:ph type="sldNum" sz="quarter" idx="12"/>
          </p:nvPr>
        </p:nvSpPr>
        <p:spPr/>
        <p:txBody>
          <a:bodyPr/>
          <a:lstStyle/>
          <a:p>
            <a:fld id="{E60E4630-A9EC-4A3B-8D7B-72D6B7D7ED5F}" type="slidenum">
              <a:rPr lang="en-US" noProof="0" smtClean="0"/>
              <a:pPr/>
              <a:t>11</a:t>
            </a:fld>
            <a:endParaRPr lang="en-US" noProof="0"/>
          </a:p>
        </p:txBody>
      </p:sp>
      <p:graphicFrame>
        <p:nvGraphicFramePr>
          <p:cNvPr id="4" name="Chart 3">
            <a:extLst>
              <a:ext uri="{FF2B5EF4-FFF2-40B4-BE49-F238E27FC236}">
                <a16:creationId xmlns:a16="http://schemas.microsoft.com/office/drawing/2014/main" id="{582B8167-B806-412D-8DCD-BFC5CD9E7493}"/>
              </a:ext>
            </a:extLst>
          </p:cNvPr>
          <p:cNvGraphicFramePr>
            <a:graphicFrameLocks/>
          </p:cNvGraphicFramePr>
          <p:nvPr>
            <p:extLst>
              <p:ext uri="{D42A27DB-BD31-4B8C-83A1-F6EECF244321}">
                <p14:modId xmlns:p14="http://schemas.microsoft.com/office/powerpoint/2010/main" val="2333456470"/>
              </p:ext>
            </p:extLst>
          </p:nvPr>
        </p:nvGraphicFramePr>
        <p:xfrm>
          <a:off x="2053119" y="2112642"/>
          <a:ext cx="8085762" cy="4160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38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964E-369B-4C80-A836-19FB51DFB834}"/>
              </a:ext>
            </a:extLst>
          </p:cNvPr>
          <p:cNvSpPr>
            <a:spLocks noGrp="1"/>
          </p:cNvSpPr>
          <p:nvPr>
            <p:ph type="title"/>
          </p:nvPr>
        </p:nvSpPr>
        <p:spPr/>
        <p:txBody>
          <a:bodyPr/>
          <a:lstStyle/>
          <a:p>
            <a:r>
              <a:rPr lang="en-US"/>
              <a:t>Numerical box plot</a:t>
            </a:r>
            <a:endParaRPr lang="en-AU"/>
          </a:p>
        </p:txBody>
      </p:sp>
      <p:sp>
        <p:nvSpPr>
          <p:cNvPr id="4" name="Slide Number Placeholder 3">
            <a:extLst>
              <a:ext uri="{FF2B5EF4-FFF2-40B4-BE49-F238E27FC236}">
                <a16:creationId xmlns:a16="http://schemas.microsoft.com/office/drawing/2014/main" id="{C7F14219-F7F3-4F75-8030-6D555F9666B1}"/>
              </a:ext>
            </a:extLst>
          </p:cNvPr>
          <p:cNvSpPr>
            <a:spLocks noGrp="1"/>
          </p:cNvSpPr>
          <p:nvPr>
            <p:ph type="sldNum" sz="quarter" idx="12"/>
          </p:nvPr>
        </p:nvSpPr>
        <p:spPr/>
        <p:txBody>
          <a:bodyPr/>
          <a:lstStyle/>
          <a:p>
            <a:fld id="{E60E4630-A9EC-4A3B-8D7B-72D6B7D7ED5F}" type="slidenum">
              <a:rPr lang="en-US" noProof="0" smtClean="0"/>
              <a:pPr/>
              <a:t>12</a:t>
            </a:fld>
            <a:endParaRPr lang="en-US" noProof="0"/>
          </a:p>
        </p:txBody>
      </p:sp>
      <mc:AlternateContent xmlns:mc="http://schemas.openxmlformats.org/markup-compatibility/2006">
        <mc:Choice xmlns:cx1="http://schemas.microsoft.com/office/drawing/2015/9/8/chartex" Requires="cx1">
          <p:graphicFrame>
            <p:nvGraphicFramePr>
              <p:cNvPr id="5" name="Chart 4">
                <a:extLst>
                  <a:ext uri="{FF2B5EF4-FFF2-40B4-BE49-F238E27FC236}">
                    <a16:creationId xmlns:a16="http://schemas.microsoft.com/office/drawing/2014/main" id="{84E05832-FB37-45CB-B04A-2692066B8F76}"/>
                  </a:ext>
                </a:extLst>
              </p:cNvPr>
              <p:cNvGraphicFramePr/>
              <p:nvPr>
                <p:extLst>
                  <p:ext uri="{D42A27DB-BD31-4B8C-83A1-F6EECF244321}">
                    <p14:modId xmlns:p14="http://schemas.microsoft.com/office/powerpoint/2010/main" val="971761608"/>
                  </p:ext>
                </p:extLst>
              </p:nvPr>
            </p:nvGraphicFramePr>
            <p:xfrm>
              <a:off x="-1" y="1954521"/>
              <a:ext cx="8681663" cy="431826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Chart 4">
                <a:extLst>
                  <a:ext uri="{FF2B5EF4-FFF2-40B4-BE49-F238E27FC236}">
                    <a16:creationId xmlns:a16="http://schemas.microsoft.com/office/drawing/2014/main" id="{84E05832-FB37-45CB-B04A-2692066B8F76}"/>
                  </a:ext>
                </a:extLst>
              </p:cNvPr>
              <p:cNvPicPr>
                <a:picLocks noGrp="1" noRot="1" noChangeAspect="1" noMove="1" noResize="1" noEditPoints="1" noAdjustHandles="1" noChangeArrowheads="1" noChangeShapeType="1"/>
              </p:cNvPicPr>
              <p:nvPr/>
            </p:nvPicPr>
            <p:blipFill>
              <a:blip r:embed="rId3"/>
              <a:stretch>
                <a:fillRect/>
              </a:stretch>
            </p:blipFill>
            <p:spPr>
              <a:xfrm>
                <a:off x="-1" y="1954521"/>
                <a:ext cx="8681663" cy="4318263"/>
              </a:xfrm>
              <a:prstGeom prst="rect">
                <a:avLst/>
              </a:prstGeom>
            </p:spPr>
          </p:pic>
        </mc:Fallback>
      </mc:AlternateContent>
      <p:sp>
        <p:nvSpPr>
          <p:cNvPr id="6" name="TextBox 5">
            <a:extLst>
              <a:ext uri="{FF2B5EF4-FFF2-40B4-BE49-F238E27FC236}">
                <a16:creationId xmlns:a16="http://schemas.microsoft.com/office/drawing/2014/main" id="{D86AE465-0EF1-4266-82E8-7809CC2CC070}"/>
              </a:ext>
            </a:extLst>
          </p:cNvPr>
          <p:cNvSpPr txBox="1"/>
          <p:nvPr/>
        </p:nvSpPr>
        <p:spPr>
          <a:xfrm>
            <a:off x="8681662" y="2543991"/>
            <a:ext cx="3380199" cy="3139321"/>
          </a:xfrm>
          <a:prstGeom prst="rect">
            <a:avLst/>
          </a:prstGeom>
          <a:noFill/>
        </p:spPr>
        <p:txBody>
          <a:bodyPr wrap="square" rtlCol="0">
            <a:spAutoFit/>
          </a:bodyPr>
          <a:lstStyle/>
          <a:p>
            <a:r>
              <a:rPr lang="en-US"/>
              <a:t>This is a box plot of how many pets people have. This box plot is mainly concentrated in one place because most people only have one or two pets. The dots represent people who have got more pets but because there isn’t enough of the people who also had the same amount of pets, they aren’t included in the main body of the box plot.</a:t>
            </a:r>
            <a:endParaRPr lang="en-AU"/>
          </a:p>
        </p:txBody>
      </p:sp>
    </p:spTree>
    <p:extLst>
      <p:ext uri="{BB962C8B-B14F-4D97-AF65-F5344CB8AC3E}">
        <p14:creationId xmlns:p14="http://schemas.microsoft.com/office/powerpoint/2010/main" val="78664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6F5CF2-9D0D-461F-AFB4-862BE75A94E6}"/>
              </a:ext>
            </a:extLst>
          </p:cNvPr>
          <p:cNvSpPr>
            <a:spLocks noGrp="1"/>
          </p:cNvSpPr>
          <p:nvPr>
            <p:ph type="title"/>
          </p:nvPr>
        </p:nvSpPr>
        <p:spPr/>
        <p:txBody>
          <a:bodyPr/>
          <a:lstStyle/>
          <a:p>
            <a:r>
              <a:rPr lang="en-US"/>
              <a:t>Numerical Bar chart</a:t>
            </a:r>
            <a:endParaRPr lang="en-AU"/>
          </a:p>
        </p:txBody>
      </p:sp>
      <p:sp>
        <p:nvSpPr>
          <p:cNvPr id="7" name="Slide Number Placeholder 3">
            <a:extLst>
              <a:ext uri="{FF2B5EF4-FFF2-40B4-BE49-F238E27FC236}">
                <a16:creationId xmlns:a16="http://schemas.microsoft.com/office/drawing/2014/main" id="{5D926B71-4E0D-465B-ACDB-4846DD2F3E02}"/>
              </a:ext>
            </a:extLst>
          </p:cNvPr>
          <p:cNvSpPr>
            <a:spLocks noGrp="1"/>
          </p:cNvSpPr>
          <p:nvPr>
            <p:ph type="sldNum" sz="quarter" idx="12"/>
          </p:nvPr>
        </p:nvSpPr>
        <p:spPr/>
        <p:txBody>
          <a:bodyPr/>
          <a:lstStyle/>
          <a:p>
            <a:fld id="{E60E4630-A9EC-4A3B-8D7B-72D6B7D7ED5F}" type="slidenum">
              <a:rPr lang="en-US" smtClean="0"/>
              <a:t>13</a:t>
            </a:fld>
            <a:endParaRPr lang="en-US"/>
          </a:p>
        </p:txBody>
      </p:sp>
      <p:sp>
        <p:nvSpPr>
          <p:cNvPr id="4" name="TextBox 3">
            <a:extLst>
              <a:ext uri="{FF2B5EF4-FFF2-40B4-BE49-F238E27FC236}">
                <a16:creationId xmlns:a16="http://schemas.microsoft.com/office/drawing/2014/main" id="{BF69C8F4-E3FC-4BF7-860C-280EBEA4501A}"/>
              </a:ext>
            </a:extLst>
          </p:cNvPr>
          <p:cNvSpPr txBox="1"/>
          <p:nvPr/>
        </p:nvSpPr>
        <p:spPr>
          <a:xfrm>
            <a:off x="8838538" y="3491598"/>
            <a:ext cx="3452117" cy="923330"/>
          </a:xfrm>
          <a:prstGeom prst="rect">
            <a:avLst/>
          </a:prstGeom>
          <a:noFill/>
        </p:spPr>
        <p:txBody>
          <a:bodyPr wrap="square" rtlCol="0">
            <a:spAutoFit/>
          </a:bodyPr>
          <a:lstStyle/>
          <a:p>
            <a:r>
              <a:rPr lang="en-US"/>
              <a:t>This graph is positively skewed because the right tail of it is elongated more than the left tail.</a:t>
            </a:r>
            <a:endParaRPr lang="en-AU"/>
          </a:p>
        </p:txBody>
      </p:sp>
      <p:graphicFrame>
        <p:nvGraphicFramePr>
          <p:cNvPr id="11" name="Chart 10">
            <a:extLst>
              <a:ext uri="{FF2B5EF4-FFF2-40B4-BE49-F238E27FC236}">
                <a16:creationId xmlns:a16="http://schemas.microsoft.com/office/drawing/2014/main" id="{32E9B63C-96E4-4B3B-A7F0-8EBE5ED76657}"/>
              </a:ext>
            </a:extLst>
          </p:cNvPr>
          <p:cNvGraphicFramePr>
            <a:graphicFrameLocks/>
          </p:cNvGraphicFramePr>
          <p:nvPr>
            <p:extLst>
              <p:ext uri="{D42A27DB-BD31-4B8C-83A1-F6EECF244321}">
                <p14:modId xmlns:p14="http://schemas.microsoft.com/office/powerpoint/2010/main" val="1406046002"/>
              </p:ext>
            </p:extLst>
          </p:nvPr>
        </p:nvGraphicFramePr>
        <p:xfrm>
          <a:off x="554804" y="1942945"/>
          <a:ext cx="8283734" cy="4802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38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74AF-10EA-43EA-B0E8-905934E1840C}"/>
              </a:ext>
            </a:extLst>
          </p:cNvPr>
          <p:cNvSpPr>
            <a:spLocks noGrp="1"/>
          </p:cNvSpPr>
          <p:nvPr>
            <p:ph type="title"/>
          </p:nvPr>
        </p:nvSpPr>
        <p:spPr>
          <a:xfrm>
            <a:off x="1024128" y="463299"/>
            <a:ext cx="9720072" cy="1499616"/>
          </a:xfrm>
        </p:spPr>
        <p:txBody>
          <a:bodyPr/>
          <a:lstStyle/>
          <a:p>
            <a:r>
              <a:rPr lang="en-US"/>
              <a:t>Numerical </a:t>
            </a:r>
            <a:endParaRPr lang="en-AU"/>
          </a:p>
        </p:txBody>
      </p:sp>
      <p:sp>
        <p:nvSpPr>
          <p:cNvPr id="3" name="Slide Number Placeholder 2">
            <a:extLst>
              <a:ext uri="{FF2B5EF4-FFF2-40B4-BE49-F238E27FC236}">
                <a16:creationId xmlns:a16="http://schemas.microsoft.com/office/drawing/2014/main" id="{396D2841-0485-48B0-B7CA-A9C50C2E3C81}"/>
              </a:ext>
            </a:extLst>
          </p:cNvPr>
          <p:cNvSpPr>
            <a:spLocks noGrp="1"/>
          </p:cNvSpPr>
          <p:nvPr>
            <p:ph type="sldNum" sz="quarter" idx="12"/>
          </p:nvPr>
        </p:nvSpPr>
        <p:spPr/>
        <p:txBody>
          <a:bodyPr/>
          <a:lstStyle/>
          <a:p>
            <a:fld id="{E60E4630-A9EC-4A3B-8D7B-72D6B7D7ED5F}" type="slidenum">
              <a:rPr lang="en-US" noProof="0" smtClean="0"/>
              <a:pPr/>
              <a:t>14</a:t>
            </a:fld>
            <a:endParaRPr lang="en-US" noProof="0"/>
          </a:p>
        </p:txBody>
      </p:sp>
      <p:graphicFrame>
        <p:nvGraphicFramePr>
          <p:cNvPr id="4" name="Chart 3">
            <a:extLst>
              <a:ext uri="{FF2B5EF4-FFF2-40B4-BE49-F238E27FC236}">
                <a16:creationId xmlns:a16="http://schemas.microsoft.com/office/drawing/2014/main" id="{76BB1E77-6312-42DF-9B49-464837EC0839}"/>
              </a:ext>
            </a:extLst>
          </p:cNvPr>
          <p:cNvGraphicFramePr>
            <a:graphicFrameLocks/>
          </p:cNvGraphicFramePr>
          <p:nvPr>
            <p:extLst>
              <p:ext uri="{D42A27DB-BD31-4B8C-83A1-F6EECF244321}">
                <p14:modId xmlns:p14="http://schemas.microsoft.com/office/powerpoint/2010/main" val="2742577420"/>
              </p:ext>
            </p:extLst>
          </p:nvPr>
        </p:nvGraphicFramePr>
        <p:xfrm>
          <a:off x="381000" y="1962917"/>
          <a:ext cx="7961615" cy="45077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0F5768B-00C1-4857-B67D-1FCC308EEEE7}"/>
              </a:ext>
            </a:extLst>
          </p:cNvPr>
          <p:cNvSpPr txBox="1"/>
          <p:nvPr/>
        </p:nvSpPr>
        <p:spPr>
          <a:xfrm>
            <a:off x="8599469" y="3185758"/>
            <a:ext cx="3339101" cy="2062103"/>
          </a:xfrm>
          <a:prstGeom prst="rect">
            <a:avLst/>
          </a:prstGeom>
          <a:noFill/>
        </p:spPr>
        <p:txBody>
          <a:bodyPr wrap="square" rtlCol="0">
            <a:spAutoFit/>
          </a:bodyPr>
          <a:lstStyle/>
          <a:p>
            <a:r>
              <a:rPr lang="en-US" sz="3200">
                <a:solidFill>
                  <a:schemeClr val="accent5">
                    <a:lumMod val="60000"/>
                    <a:lumOff val="40000"/>
                  </a:schemeClr>
                </a:solidFill>
              </a:rPr>
              <a:t>Turquoise = outliers</a:t>
            </a:r>
          </a:p>
          <a:p>
            <a:endParaRPr lang="en-US" sz="3200">
              <a:solidFill>
                <a:schemeClr val="accent5">
                  <a:lumMod val="60000"/>
                  <a:lumOff val="40000"/>
                </a:schemeClr>
              </a:solidFill>
            </a:endParaRPr>
          </a:p>
          <a:p>
            <a:endParaRPr lang="en-US" sz="3200">
              <a:solidFill>
                <a:schemeClr val="accent5">
                  <a:lumMod val="60000"/>
                  <a:lumOff val="40000"/>
                </a:schemeClr>
              </a:solidFill>
            </a:endParaRPr>
          </a:p>
          <a:p>
            <a:r>
              <a:rPr lang="en-US" sz="3200">
                <a:solidFill>
                  <a:schemeClr val="accent5">
                    <a:lumMod val="60000"/>
                    <a:lumOff val="40000"/>
                  </a:schemeClr>
                </a:solidFill>
              </a:rPr>
              <a:t> </a:t>
            </a:r>
            <a:r>
              <a:rPr lang="en-US" sz="3200">
                <a:solidFill>
                  <a:schemeClr val="accent2">
                    <a:lumMod val="60000"/>
                    <a:lumOff val="40000"/>
                  </a:schemeClr>
                </a:solidFill>
              </a:rPr>
              <a:t>Blue = non-outliers </a:t>
            </a:r>
            <a:endParaRPr lang="en-AU" sz="3200">
              <a:solidFill>
                <a:schemeClr val="accent5">
                  <a:lumMod val="60000"/>
                  <a:lumOff val="40000"/>
                </a:schemeClr>
              </a:solidFill>
            </a:endParaRPr>
          </a:p>
        </p:txBody>
      </p:sp>
    </p:spTree>
    <p:extLst>
      <p:ext uri="{BB962C8B-B14F-4D97-AF65-F5344CB8AC3E}">
        <p14:creationId xmlns:p14="http://schemas.microsoft.com/office/powerpoint/2010/main" val="124033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D075-7A0E-4286-9F46-304B0FC7BD12}"/>
              </a:ext>
            </a:extLst>
          </p:cNvPr>
          <p:cNvSpPr>
            <a:spLocks noGrp="1"/>
          </p:cNvSpPr>
          <p:nvPr>
            <p:ph type="title"/>
          </p:nvPr>
        </p:nvSpPr>
        <p:spPr/>
        <p:txBody>
          <a:bodyPr/>
          <a:lstStyle/>
          <a:p>
            <a:r>
              <a:rPr lang="en-US"/>
              <a:t>Further investigation on how many pets you have based on your gender</a:t>
            </a:r>
            <a:endParaRPr lang="en-AU"/>
          </a:p>
        </p:txBody>
      </p:sp>
      <p:sp>
        <p:nvSpPr>
          <p:cNvPr id="3" name="Slide Number Placeholder 2">
            <a:extLst>
              <a:ext uri="{FF2B5EF4-FFF2-40B4-BE49-F238E27FC236}">
                <a16:creationId xmlns:a16="http://schemas.microsoft.com/office/drawing/2014/main" id="{B7D8FD01-CED2-439D-ABB5-0FBB4C7430C5}"/>
              </a:ext>
            </a:extLst>
          </p:cNvPr>
          <p:cNvSpPr>
            <a:spLocks noGrp="1"/>
          </p:cNvSpPr>
          <p:nvPr>
            <p:ph type="sldNum" sz="quarter" idx="12"/>
          </p:nvPr>
        </p:nvSpPr>
        <p:spPr/>
        <p:txBody>
          <a:bodyPr/>
          <a:lstStyle/>
          <a:p>
            <a:fld id="{E60E4630-A9EC-4A3B-8D7B-72D6B7D7ED5F}" type="slidenum">
              <a:rPr lang="en-US" noProof="0" smtClean="0"/>
              <a:pPr/>
              <a:t>15</a:t>
            </a:fld>
            <a:endParaRPr lang="en-US" noProof="0"/>
          </a:p>
        </p:txBody>
      </p:sp>
      <p:sp>
        <p:nvSpPr>
          <p:cNvPr id="6" name="TextBox 5">
            <a:extLst>
              <a:ext uri="{FF2B5EF4-FFF2-40B4-BE49-F238E27FC236}">
                <a16:creationId xmlns:a16="http://schemas.microsoft.com/office/drawing/2014/main" id="{2031A6A6-D2DC-4E6F-94E8-D7471C9077F8}"/>
              </a:ext>
            </a:extLst>
          </p:cNvPr>
          <p:cNvSpPr txBox="1"/>
          <p:nvPr/>
        </p:nvSpPr>
        <p:spPr>
          <a:xfrm>
            <a:off x="9497631" y="4549676"/>
            <a:ext cx="2026763" cy="2308324"/>
          </a:xfrm>
          <a:prstGeom prst="rect">
            <a:avLst/>
          </a:prstGeom>
          <a:noFill/>
        </p:spPr>
        <p:txBody>
          <a:bodyPr wrap="square" rtlCol="0">
            <a:spAutoFit/>
          </a:bodyPr>
          <a:lstStyle/>
          <a:p>
            <a:r>
              <a:rPr lang="en-US"/>
              <a:t>Note:</a:t>
            </a:r>
          </a:p>
          <a:p>
            <a:r>
              <a:rPr lang="en-US"/>
              <a:t>There was only 3 ‘Non-Binary’ people so the average of that data set is not accurate against the male and female sets.</a:t>
            </a:r>
            <a:endParaRPr lang="en-AU"/>
          </a:p>
        </p:txBody>
      </p:sp>
      <p:sp>
        <p:nvSpPr>
          <p:cNvPr id="7" name="TextBox 6">
            <a:extLst>
              <a:ext uri="{FF2B5EF4-FFF2-40B4-BE49-F238E27FC236}">
                <a16:creationId xmlns:a16="http://schemas.microsoft.com/office/drawing/2014/main" id="{DD5D98A7-7C17-495C-A38F-E46E6CF17785}"/>
              </a:ext>
            </a:extLst>
          </p:cNvPr>
          <p:cNvSpPr txBox="1"/>
          <p:nvPr/>
        </p:nvSpPr>
        <p:spPr>
          <a:xfrm>
            <a:off x="9497631" y="1219458"/>
            <a:ext cx="2569918" cy="3416320"/>
          </a:xfrm>
          <a:prstGeom prst="rect">
            <a:avLst/>
          </a:prstGeom>
          <a:noFill/>
        </p:spPr>
        <p:txBody>
          <a:bodyPr wrap="square" rtlCol="0">
            <a:spAutoFit/>
          </a:bodyPr>
          <a:lstStyle/>
          <a:p>
            <a:r>
              <a:rPr lang="en-US"/>
              <a:t>In this set of box plots we can clearly see that females own more pets because their interquartile range is higher than the males interquartile range. Most of the females who participated in this survey had pets. Whereas the more of the males who participated didn’t have any pets.</a:t>
            </a:r>
            <a:endParaRPr lang="en-AU"/>
          </a:p>
        </p:txBody>
      </p:sp>
      <mc:AlternateContent xmlns:mc="http://schemas.openxmlformats.org/markup-compatibility/2006">
        <mc:Choice xmlns:cx1="http://schemas.microsoft.com/office/drawing/2015/9/8/chartex" Requires="cx1">
          <p:graphicFrame>
            <p:nvGraphicFramePr>
              <p:cNvPr id="8" name="Chart 7">
                <a:extLst>
                  <a:ext uri="{FF2B5EF4-FFF2-40B4-BE49-F238E27FC236}">
                    <a16:creationId xmlns:a16="http://schemas.microsoft.com/office/drawing/2014/main" id="{12FCD20D-C9E9-4B75-903E-EB8DB2201E3F}"/>
                  </a:ext>
                </a:extLst>
              </p:cNvPr>
              <p:cNvGraphicFramePr/>
              <p:nvPr>
                <p:extLst>
                  <p:ext uri="{D42A27DB-BD31-4B8C-83A1-F6EECF244321}">
                    <p14:modId xmlns:p14="http://schemas.microsoft.com/office/powerpoint/2010/main" val="3318391545"/>
                  </p:ext>
                </p:extLst>
              </p:nvPr>
            </p:nvGraphicFramePr>
            <p:xfrm>
              <a:off x="667606" y="2084831"/>
              <a:ext cx="8400980" cy="4278261"/>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8" name="Chart 7">
                <a:extLst>
                  <a:ext uri="{FF2B5EF4-FFF2-40B4-BE49-F238E27FC236}">
                    <a16:creationId xmlns:a16="http://schemas.microsoft.com/office/drawing/2014/main" id="{12FCD20D-C9E9-4B75-903E-EB8DB2201E3F}"/>
                  </a:ext>
                </a:extLst>
              </p:cNvPr>
              <p:cNvPicPr>
                <a:picLocks noGrp="1" noRot="1" noChangeAspect="1" noMove="1" noResize="1" noEditPoints="1" noAdjustHandles="1" noChangeArrowheads="1" noChangeShapeType="1"/>
              </p:cNvPicPr>
              <p:nvPr/>
            </p:nvPicPr>
            <p:blipFill>
              <a:blip r:embed="rId3"/>
              <a:stretch>
                <a:fillRect/>
              </a:stretch>
            </p:blipFill>
            <p:spPr>
              <a:xfrm>
                <a:off x="667606" y="2084831"/>
                <a:ext cx="8400980" cy="4278261"/>
              </a:xfrm>
              <a:prstGeom prst="rect">
                <a:avLst/>
              </a:prstGeom>
            </p:spPr>
          </p:pic>
        </mc:Fallback>
      </mc:AlternateContent>
    </p:spTree>
    <p:extLst>
      <p:ext uri="{BB962C8B-B14F-4D97-AF65-F5344CB8AC3E}">
        <p14:creationId xmlns:p14="http://schemas.microsoft.com/office/powerpoint/2010/main" val="415576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6" descr="Kitten sleeping in a bed">
            <a:extLst>
              <a:ext uri="{FF2B5EF4-FFF2-40B4-BE49-F238E27FC236}">
                <a16:creationId xmlns:a16="http://schemas.microsoft.com/office/drawing/2014/main" id="{B0DA9812-7E76-4643-A63B-EE88CA5ADB87}"/>
              </a:ext>
            </a:extLst>
          </p:cNvPr>
          <p:cNvPicPr>
            <a:picLocks noChangeAspect="1"/>
          </p:cNvPicPr>
          <p:nvPr/>
        </p:nvPicPr>
        <p:blipFill rotWithShape="1">
          <a:blip r:embed="rId3">
            <a:duotone>
              <a:prstClr val="black"/>
              <a:schemeClr val="tx2">
                <a:tint val="45000"/>
                <a:satMod val="400000"/>
              </a:schemeClr>
            </a:duotone>
            <a:alphaModFix amt="35000"/>
          </a:blip>
          <a:srcRect t="10724" r="-1" b="4984"/>
          <a:stretch/>
        </p:blipFill>
        <p:spPr>
          <a:xfrm>
            <a:off x="0" y="0"/>
            <a:ext cx="12188932" cy="6858000"/>
          </a:xfrm>
          <a:prstGeom prst="rect">
            <a:avLst/>
          </a:prstGeom>
        </p:spPr>
      </p:pic>
      <p:sp>
        <p:nvSpPr>
          <p:cNvPr id="5" name="Title 4">
            <a:extLst>
              <a:ext uri="{FF2B5EF4-FFF2-40B4-BE49-F238E27FC236}">
                <a16:creationId xmlns:a16="http://schemas.microsoft.com/office/drawing/2014/main" id="{3D53C1E2-20BE-43E1-A1BB-15BE66D0C13C}"/>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a:solidFill>
                  <a:schemeClr val="tx1"/>
                </a:solidFill>
              </a:rPr>
              <a:t>Analysis</a:t>
            </a:r>
            <a:endParaRPr lang="en-US" sz="6600" kern="1200" cap="all" spc="200" baseline="0">
              <a:solidFill>
                <a:schemeClr val="tx1"/>
              </a:solidFill>
              <a:latin typeface="+mj-lt"/>
              <a:ea typeface="+mj-ea"/>
              <a:cs typeface="+mj-cs"/>
            </a:endParaRPr>
          </a:p>
        </p:txBody>
      </p:sp>
      <p:sp>
        <p:nvSpPr>
          <p:cNvPr id="3" name="Subtitle 2">
            <a:extLst>
              <a:ext uri="{FF2B5EF4-FFF2-40B4-BE49-F238E27FC236}">
                <a16:creationId xmlns:a16="http://schemas.microsoft.com/office/drawing/2014/main" id="{0EEB24E5-4563-4A09-9C4A-9E76BFD2FBE8}"/>
              </a:ext>
            </a:extLst>
          </p:cNvPr>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6750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EE97-0137-4422-9083-E21B9FE86FCF}"/>
              </a:ext>
            </a:extLst>
          </p:cNvPr>
          <p:cNvSpPr>
            <a:spLocks noGrp="1"/>
          </p:cNvSpPr>
          <p:nvPr>
            <p:ph type="title"/>
          </p:nvPr>
        </p:nvSpPr>
        <p:spPr/>
        <p:txBody>
          <a:bodyPr/>
          <a:lstStyle/>
          <a:p>
            <a:r>
              <a:rPr lang="en-US"/>
              <a:t>Categorical</a:t>
            </a:r>
            <a:endParaRPr lang="en-AU"/>
          </a:p>
        </p:txBody>
      </p:sp>
      <p:sp>
        <p:nvSpPr>
          <p:cNvPr id="5" name="Content Placeholder 4">
            <a:extLst>
              <a:ext uri="{FF2B5EF4-FFF2-40B4-BE49-F238E27FC236}">
                <a16:creationId xmlns:a16="http://schemas.microsoft.com/office/drawing/2014/main" id="{B44EC880-A30C-4860-B534-F3987400DC00}"/>
              </a:ext>
            </a:extLst>
          </p:cNvPr>
          <p:cNvSpPr>
            <a:spLocks noGrp="1"/>
          </p:cNvSpPr>
          <p:nvPr>
            <p:ph idx="1"/>
          </p:nvPr>
        </p:nvSpPr>
        <p:spPr>
          <a:xfrm>
            <a:off x="1024128" y="2249424"/>
            <a:ext cx="9720073" cy="4023360"/>
          </a:xfrm>
        </p:spPr>
        <p:txBody>
          <a:bodyPr>
            <a:normAutofit/>
          </a:bodyPr>
          <a:lstStyle/>
          <a:p>
            <a:pPr>
              <a:buFont typeface="Courier New" panose="02070309020205020404" pitchFamily="49" charset="0"/>
              <a:buChar char="o"/>
            </a:pPr>
            <a:r>
              <a:rPr lang="en-US" sz="2400"/>
              <a:t> The Mode of the categorical data was clearly dogs with 41% of respondents having one. </a:t>
            </a:r>
          </a:p>
          <a:p>
            <a:pPr>
              <a:buFont typeface="Courier New" panose="02070309020205020404" pitchFamily="49" charset="0"/>
              <a:buChar char="o"/>
            </a:pPr>
            <a:r>
              <a:rPr lang="en-US" sz="2400"/>
              <a:t> Cats were next with 16% followed by fish.</a:t>
            </a:r>
          </a:p>
          <a:p>
            <a:pPr>
              <a:buFont typeface="Courier New" panose="02070309020205020404" pitchFamily="49" charset="0"/>
              <a:buChar char="o"/>
            </a:pPr>
            <a:r>
              <a:rPr lang="en-US" sz="2400"/>
              <a:t> In answer to the original question posed only 15% of people did not have a pet. Therefor the hypothesis was supported.</a:t>
            </a:r>
          </a:p>
          <a:p>
            <a:pPr>
              <a:buFont typeface="Courier New" panose="02070309020205020404" pitchFamily="49" charset="0"/>
              <a:buChar char="o"/>
            </a:pPr>
            <a:r>
              <a:rPr lang="en-US" sz="2400"/>
              <a:t> Of note ‘none of the above’ could either mean that you did not have a pet or that you didn’t have one of the pets listed. This could lead to inaccuracy of our results. </a:t>
            </a:r>
            <a:endParaRPr lang="en-AU" sz="2400"/>
          </a:p>
        </p:txBody>
      </p:sp>
      <p:sp>
        <p:nvSpPr>
          <p:cNvPr id="4" name="Slide Number Placeholder 3">
            <a:extLst>
              <a:ext uri="{FF2B5EF4-FFF2-40B4-BE49-F238E27FC236}">
                <a16:creationId xmlns:a16="http://schemas.microsoft.com/office/drawing/2014/main" id="{68E248A5-C48A-4B56-B8F5-6AFB34DDDCC2}"/>
              </a:ext>
            </a:extLst>
          </p:cNvPr>
          <p:cNvSpPr>
            <a:spLocks noGrp="1"/>
          </p:cNvSpPr>
          <p:nvPr>
            <p:ph type="sldNum" sz="quarter" idx="12"/>
          </p:nvPr>
        </p:nvSpPr>
        <p:spPr/>
        <p:txBody>
          <a:bodyPr/>
          <a:lstStyle/>
          <a:p>
            <a:fld id="{E60E4630-A9EC-4A3B-8D7B-72D6B7D7ED5F}" type="slidenum">
              <a:rPr lang="en-US" noProof="0" smtClean="0"/>
              <a:pPr/>
              <a:t>17</a:t>
            </a:fld>
            <a:endParaRPr lang="en-US" noProof="0"/>
          </a:p>
        </p:txBody>
      </p:sp>
    </p:spTree>
    <p:extLst>
      <p:ext uri="{BB962C8B-B14F-4D97-AF65-F5344CB8AC3E}">
        <p14:creationId xmlns:p14="http://schemas.microsoft.com/office/powerpoint/2010/main" val="1720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2DB8-4DC6-447C-B5F8-C8AAFA7B2A3F}"/>
              </a:ext>
            </a:extLst>
          </p:cNvPr>
          <p:cNvSpPr>
            <a:spLocks noGrp="1"/>
          </p:cNvSpPr>
          <p:nvPr>
            <p:ph type="title"/>
          </p:nvPr>
        </p:nvSpPr>
        <p:spPr/>
        <p:txBody>
          <a:bodyPr/>
          <a:lstStyle/>
          <a:p>
            <a:r>
              <a:rPr lang="en-US"/>
              <a:t>Numerical</a:t>
            </a:r>
            <a:endParaRPr lang="en-AU"/>
          </a:p>
        </p:txBody>
      </p:sp>
      <p:sp>
        <p:nvSpPr>
          <p:cNvPr id="5" name="Content Placeholder 4">
            <a:extLst>
              <a:ext uri="{FF2B5EF4-FFF2-40B4-BE49-F238E27FC236}">
                <a16:creationId xmlns:a16="http://schemas.microsoft.com/office/drawing/2014/main" id="{D4F81246-CA07-4990-B015-5581897E8505}"/>
              </a:ext>
            </a:extLst>
          </p:cNvPr>
          <p:cNvSpPr>
            <a:spLocks noGrp="1"/>
          </p:cNvSpPr>
          <p:nvPr>
            <p:ph idx="1"/>
          </p:nvPr>
        </p:nvSpPr>
        <p:spPr/>
        <p:txBody>
          <a:bodyPr>
            <a:normAutofit/>
          </a:bodyPr>
          <a:lstStyle/>
          <a:p>
            <a:pPr>
              <a:buFont typeface="Courier New" panose="02070309020205020404" pitchFamily="49" charset="0"/>
              <a:buChar char="o"/>
            </a:pPr>
            <a:r>
              <a:rPr lang="en-US"/>
              <a:t> The mean for the numerical data is 2.297872. (rounded down to 2)</a:t>
            </a:r>
          </a:p>
          <a:p>
            <a:pPr>
              <a:buFont typeface="Courier New" panose="02070309020205020404" pitchFamily="49" charset="0"/>
              <a:buChar char="o"/>
            </a:pPr>
            <a:r>
              <a:rPr lang="en-US"/>
              <a:t> The median for the numerical data is 1. This is because most people only have between 1 and 3 pets. </a:t>
            </a:r>
          </a:p>
          <a:p>
            <a:pPr>
              <a:buFont typeface="Courier New" panose="02070309020205020404" pitchFamily="49" charset="0"/>
              <a:buChar char="o"/>
            </a:pPr>
            <a:r>
              <a:rPr lang="en-US"/>
              <a:t> The mode for the numerical data is1.</a:t>
            </a:r>
          </a:p>
          <a:p>
            <a:pPr>
              <a:buFont typeface="Courier New" panose="02070309020205020404" pitchFamily="49" charset="0"/>
              <a:buChar char="o"/>
            </a:pPr>
            <a:r>
              <a:rPr lang="en-US"/>
              <a:t>The lower quartile is 1, the 2</a:t>
            </a:r>
            <a:r>
              <a:rPr lang="en-US" baseline="30000"/>
              <a:t>nd</a:t>
            </a:r>
            <a:r>
              <a:rPr lang="en-US"/>
              <a:t> quartile is 1 and the upper quartile is 2.</a:t>
            </a:r>
          </a:p>
          <a:p>
            <a:pPr>
              <a:buFont typeface="Courier New" panose="02070309020205020404" pitchFamily="49" charset="0"/>
              <a:buChar char="o"/>
            </a:pPr>
            <a:r>
              <a:rPr lang="en-US"/>
              <a:t>The </a:t>
            </a:r>
            <a:r>
              <a:rPr lang="en-US" b="1"/>
              <a:t>range</a:t>
            </a:r>
            <a:r>
              <a:rPr lang="en-US"/>
              <a:t> for this data is </a:t>
            </a:r>
            <a:r>
              <a:rPr lang="en-US" b="1"/>
              <a:t>39</a:t>
            </a:r>
          </a:p>
          <a:p>
            <a:pPr>
              <a:buFont typeface="Courier New" panose="02070309020205020404" pitchFamily="49" charset="0"/>
              <a:buChar char="o"/>
            </a:pPr>
            <a:r>
              <a:rPr lang="en-US"/>
              <a:t>The interquartile range (IQR) is 1. </a:t>
            </a:r>
          </a:p>
          <a:p>
            <a:pPr>
              <a:buFont typeface="Courier New" panose="02070309020205020404" pitchFamily="49" charset="0"/>
              <a:buChar char="o"/>
            </a:pPr>
            <a:endParaRPr lang="en-US"/>
          </a:p>
        </p:txBody>
      </p:sp>
      <p:sp>
        <p:nvSpPr>
          <p:cNvPr id="4" name="Slide Number Placeholder 3">
            <a:extLst>
              <a:ext uri="{FF2B5EF4-FFF2-40B4-BE49-F238E27FC236}">
                <a16:creationId xmlns:a16="http://schemas.microsoft.com/office/drawing/2014/main" id="{02E7491C-8EA3-4858-86DA-3D057CC444CF}"/>
              </a:ext>
            </a:extLst>
          </p:cNvPr>
          <p:cNvSpPr>
            <a:spLocks noGrp="1"/>
          </p:cNvSpPr>
          <p:nvPr>
            <p:ph type="sldNum" sz="quarter" idx="12"/>
          </p:nvPr>
        </p:nvSpPr>
        <p:spPr/>
        <p:txBody>
          <a:bodyPr/>
          <a:lstStyle/>
          <a:p>
            <a:fld id="{E60E4630-A9EC-4A3B-8D7B-72D6B7D7ED5F}" type="slidenum">
              <a:rPr lang="en-US" noProof="0" smtClean="0"/>
              <a:pPr/>
              <a:t>18</a:t>
            </a:fld>
            <a:endParaRPr lang="en-US" noProof="0"/>
          </a:p>
        </p:txBody>
      </p:sp>
    </p:spTree>
    <p:extLst>
      <p:ext uri="{BB962C8B-B14F-4D97-AF65-F5344CB8AC3E}">
        <p14:creationId xmlns:p14="http://schemas.microsoft.com/office/powerpoint/2010/main" val="362263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EFE7-09D7-4531-ABE9-8A475893BCC7}"/>
              </a:ext>
            </a:extLst>
          </p:cNvPr>
          <p:cNvSpPr>
            <a:spLocks noGrp="1"/>
          </p:cNvSpPr>
          <p:nvPr>
            <p:ph type="title"/>
          </p:nvPr>
        </p:nvSpPr>
        <p:spPr/>
        <p:txBody>
          <a:bodyPr/>
          <a:lstStyle/>
          <a:p>
            <a:r>
              <a:rPr lang="en-US"/>
              <a:t>Numerical</a:t>
            </a:r>
            <a:endParaRPr lang="en-AU"/>
          </a:p>
        </p:txBody>
      </p:sp>
      <p:sp>
        <p:nvSpPr>
          <p:cNvPr id="3" name="Content Placeholder 2">
            <a:extLst>
              <a:ext uri="{FF2B5EF4-FFF2-40B4-BE49-F238E27FC236}">
                <a16:creationId xmlns:a16="http://schemas.microsoft.com/office/drawing/2014/main" id="{5FF850FD-BE5F-4B27-9A52-EAFE4EB4B35E}"/>
              </a:ext>
            </a:extLst>
          </p:cNvPr>
          <p:cNvSpPr>
            <a:spLocks noGrp="1"/>
          </p:cNvSpPr>
          <p:nvPr>
            <p:ph idx="1"/>
          </p:nvPr>
        </p:nvSpPr>
        <p:spPr/>
        <p:txBody>
          <a:bodyPr>
            <a:normAutofit lnSpcReduction="10000"/>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 There were </a:t>
            </a:r>
            <a:r>
              <a:rPr kumimoji="0" lang="en-US" sz="2000" b="1" i="0" u="none" strike="noStrike" kern="1200" cap="none" spc="0" normalizeH="0" baseline="0" noProof="0">
                <a:ln>
                  <a:noFill/>
                </a:ln>
                <a:solidFill>
                  <a:prstClr val="black"/>
                </a:solidFill>
                <a:effectLst/>
                <a:uLnTx/>
                <a:uFillTx/>
                <a:latin typeface="Tw Cen MT" panose="020B0602020104020603"/>
                <a:ea typeface="+mn-ea"/>
                <a:cs typeface="+mn-cs"/>
              </a:rPr>
              <a:t>many outliers </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in our data. Our data shows that </a:t>
            </a:r>
            <a:r>
              <a:rPr kumimoji="0" lang="en-US" sz="2000" b="1" i="0" u="none" strike="noStrike" kern="1200" cap="none" spc="0" normalizeH="0" baseline="0" noProof="0">
                <a:ln>
                  <a:noFill/>
                </a:ln>
                <a:solidFill>
                  <a:prstClr val="black"/>
                </a:solidFill>
                <a:effectLst/>
                <a:uLnTx/>
                <a:uFillTx/>
                <a:latin typeface="Tw Cen MT" panose="020B0602020104020603"/>
                <a:ea typeface="+mn-ea"/>
                <a:cs typeface="+mn-cs"/>
              </a:rPr>
              <a:t>15% </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of people who owned pets were outliers. This was 21 people altogether. To be an outlier you had to have more than 3.5 pets and less than -0.5 pets. This is impossible to get so we only used the upper band to calculate who was an outlier.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ourier New" panose="02070309020205020404" pitchFamily="49" charset="0"/>
              <a:buChar char="o"/>
              <a:tabLst/>
              <a:defRPr/>
            </a:pPr>
            <a:r>
              <a:rPr lang="en-US" sz="2000">
                <a:solidFill>
                  <a:prstClr val="black"/>
                </a:solidFill>
                <a:latin typeface="Tw Cen MT" panose="020B0602020104020603"/>
              </a:rPr>
              <a:t> Both the box plot and the bar chart show a </a:t>
            </a:r>
            <a:r>
              <a:rPr lang="en-US" sz="2000" b="1">
                <a:solidFill>
                  <a:prstClr val="black"/>
                </a:solidFill>
                <a:latin typeface="Tw Cen MT" panose="020B0602020104020603"/>
              </a:rPr>
              <a:t>skewed</a:t>
            </a:r>
            <a:r>
              <a:rPr lang="en-US" sz="2000">
                <a:solidFill>
                  <a:prstClr val="black"/>
                </a:solidFill>
                <a:latin typeface="Tw Cen MT" panose="020B0602020104020603"/>
              </a:rPr>
              <a:t> pattern of distribution.</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ourier New" panose="02070309020205020404" pitchFamily="49" charset="0"/>
              <a:buChar char="o"/>
              <a:tabLst/>
              <a:defRPr/>
            </a:pPr>
            <a:r>
              <a:rPr lang="en-US" sz="2000">
                <a:solidFill>
                  <a:prstClr val="black"/>
                </a:solidFill>
                <a:latin typeface="Tw Cen MT" panose="020B0602020104020603"/>
              </a:rPr>
              <a:t> Large numbers of extreme outliers pull the mean up, which makes the</a:t>
            </a:r>
            <a:r>
              <a:rPr lang="en-US" sz="2000" b="1">
                <a:solidFill>
                  <a:prstClr val="black"/>
                </a:solidFill>
                <a:latin typeface="Tw Cen MT" panose="020B0602020104020603"/>
              </a:rPr>
              <a:t> mode </a:t>
            </a:r>
            <a:r>
              <a:rPr lang="en-US" sz="2000">
                <a:solidFill>
                  <a:prstClr val="black"/>
                </a:solidFill>
                <a:latin typeface="Tw Cen MT" panose="020B0602020104020603"/>
              </a:rPr>
              <a:t>and median values more reliable.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ourier New" panose="02070309020205020404" pitchFamily="49" charset="0"/>
              <a:buChar char="o"/>
              <a:tabLst/>
              <a:defRPr/>
            </a:pPr>
            <a:r>
              <a:rPr lang="en-US" sz="2000">
                <a:solidFill>
                  <a:prstClr val="black"/>
                </a:solidFill>
                <a:latin typeface="Tw Cen MT" panose="020B0602020104020603"/>
              </a:rPr>
              <a:t> An interquartile range of 1 but a full range of 39 is unusual and once again points to an atypical data distribution. It is important in these circumstances that we are careful what inferences we draw from the data.</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 </a:t>
            </a:r>
            <a:r>
              <a:rPr lang="en-US" sz="2000">
                <a:solidFill>
                  <a:prstClr val="black"/>
                </a:solidFill>
                <a:latin typeface="Tw Cen MT" panose="020B0602020104020603"/>
              </a:rPr>
              <a:t>T</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he bar chart demonstrates positive skewing and the box plot has a very narrow plot with significant outliers</a:t>
            </a:r>
          </a:p>
          <a:p>
            <a:endParaRPr lang="en-AU"/>
          </a:p>
        </p:txBody>
      </p:sp>
      <p:sp>
        <p:nvSpPr>
          <p:cNvPr id="4" name="Slide Number Placeholder 3">
            <a:extLst>
              <a:ext uri="{FF2B5EF4-FFF2-40B4-BE49-F238E27FC236}">
                <a16:creationId xmlns:a16="http://schemas.microsoft.com/office/drawing/2014/main" id="{2EB3356C-4C2A-46CE-9506-6F49A2443727}"/>
              </a:ext>
            </a:extLst>
          </p:cNvPr>
          <p:cNvSpPr>
            <a:spLocks noGrp="1"/>
          </p:cNvSpPr>
          <p:nvPr>
            <p:ph type="sldNum" sz="quarter" idx="12"/>
          </p:nvPr>
        </p:nvSpPr>
        <p:spPr/>
        <p:txBody>
          <a:bodyPr/>
          <a:lstStyle/>
          <a:p>
            <a:fld id="{E60E4630-A9EC-4A3B-8D7B-72D6B7D7ED5F}" type="slidenum">
              <a:rPr lang="en-US" noProof="0" smtClean="0"/>
              <a:pPr/>
              <a:t>19</a:t>
            </a:fld>
            <a:endParaRPr lang="en-US" noProof="0"/>
          </a:p>
        </p:txBody>
      </p:sp>
    </p:spTree>
    <p:extLst>
      <p:ext uri="{BB962C8B-B14F-4D97-AF65-F5344CB8AC3E}">
        <p14:creationId xmlns:p14="http://schemas.microsoft.com/office/powerpoint/2010/main" val="115978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92E3-C9EF-48EE-9186-F6680B6D4A6C}"/>
              </a:ext>
            </a:extLst>
          </p:cNvPr>
          <p:cNvSpPr>
            <a:spLocks noGrp="1"/>
          </p:cNvSpPr>
          <p:nvPr>
            <p:ph type="title"/>
          </p:nvPr>
        </p:nvSpPr>
        <p:spPr/>
        <p:txBody>
          <a:bodyPr/>
          <a:lstStyle/>
          <a:p>
            <a:r>
              <a:rPr lang="en-US"/>
              <a:t>Introduction</a:t>
            </a:r>
            <a:endParaRPr lang="en-AU"/>
          </a:p>
        </p:txBody>
      </p:sp>
      <p:sp>
        <p:nvSpPr>
          <p:cNvPr id="3" name="Content Placeholder 2">
            <a:extLst>
              <a:ext uri="{FF2B5EF4-FFF2-40B4-BE49-F238E27FC236}">
                <a16:creationId xmlns:a16="http://schemas.microsoft.com/office/drawing/2014/main" id="{014E5DDC-2AC0-4F28-B1FD-745A7B80C49F}"/>
              </a:ext>
            </a:extLst>
          </p:cNvPr>
          <p:cNvSpPr>
            <a:spLocks noGrp="1"/>
          </p:cNvSpPr>
          <p:nvPr>
            <p:ph idx="1"/>
          </p:nvPr>
        </p:nvSpPr>
        <p:spPr/>
        <p:txBody>
          <a:bodyPr>
            <a:normAutofit/>
          </a:bodyPr>
          <a:lstStyle/>
          <a:p>
            <a:r>
              <a:rPr lang="en-US" sz="2800"/>
              <a:t>We decided to examine the subject of how many pets people in school had. </a:t>
            </a:r>
          </a:p>
          <a:p>
            <a:r>
              <a:rPr lang="en-US" sz="2800"/>
              <a:t>As a group we were talking about pets and animals; two members of our group had pets and the other member didn’t have a pet. The member who didn’t have a pet said more of the year group wouldn’t have a pet, but the other two members said that most of the year group would have a pet. </a:t>
            </a:r>
          </a:p>
          <a:p>
            <a:r>
              <a:rPr lang="en-AU" sz="2800"/>
              <a:t>We decided to carry out research to answer this question. </a:t>
            </a:r>
            <a:endParaRPr lang="en-US" sz="2800"/>
          </a:p>
        </p:txBody>
      </p:sp>
      <p:sp>
        <p:nvSpPr>
          <p:cNvPr id="4" name="Slide Number Placeholder 3">
            <a:extLst>
              <a:ext uri="{FF2B5EF4-FFF2-40B4-BE49-F238E27FC236}">
                <a16:creationId xmlns:a16="http://schemas.microsoft.com/office/drawing/2014/main" id="{79723297-0652-4601-8C12-1C547EAACC76}"/>
              </a:ext>
            </a:extLst>
          </p:cNvPr>
          <p:cNvSpPr>
            <a:spLocks noGrp="1"/>
          </p:cNvSpPr>
          <p:nvPr>
            <p:ph type="sldNum" sz="quarter" idx="12"/>
          </p:nvPr>
        </p:nvSpPr>
        <p:spPr/>
        <p:txBody>
          <a:bodyPr/>
          <a:lstStyle/>
          <a:p>
            <a:fld id="{E60E4630-A9EC-4A3B-8D7B-72D6B7D7ED5F}" type="slidenum">
              <a:rPr lang="en-US" noProof="0" smtClean="0"/>
              <a:pPr/>
              <a:t>2</a:t>
            </a:fld>
            <a:endParaRPr lang="en-US" noProof="0"/>
          </a:p>
        </p:txBody>
      </p:sp>
    </p:spTree>
    <p:extLst>
      <p:ext uri="{BB962C8B-B14F-4D97-AF65-F5344CB8AC3E}">
        <p14:creationId xmlns:p14="http://schemas.microsoft.com/office/powerpoint/2010/main" val="2974634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6" descr="Kitten sleeping in a bed">
            <a:extLst>
              <a:ext uri="{FF2B5EF4-FFF2-40B4-BE49-F238E27FC236}">
                <a16:creationId xmlns:a16="http://schemas.microsoft.com/office/drawing/2014/main" id="{B0DA9812-7E76-4643-A63B-EE88CA5ADB87}"/>
              </a:ext>
            </a:extLst>
          </p:cNvPr>
          <p:cNvPicPr>
            <a:picLocks noChangeAspect="1"/>
          </p:cNvPicPr>
          <p:nvPr/>
        </p:nvPicPr>
        <p:blipFill rotWithShape="1">
          <a:blip r:embed="rId3">
            <a:duotone>
              <a:prstClr val="black"/>
              <a:schemeClr val="tx2">
                <a:tint val="45000"/>
                <a:satMod val="400000"/>
              </a:schemeClr>
            </a:duotone>
            <a:alphaModFix amt="35000"/>
          </a:blip>
          <a:srcRect t="10724" r="-1" b="4984"/>
          <a:stretch/>
        </p:blipFill>
        <p:spPr>
          <a:xfrm>
            <a:off x="0" y="0"/>
            <a:ext cx="12188932" cy="6858000"/>
          </a:xfrm>
          <a:prstGeom prst="rect">
            <a:avLst/>
          </a:prstGeom>
        </p:spPr>
      </p:pic>
      <p:sp>
        <p:nvSpPr>
          <p:cNvPr id="5" name="Title 4">
            <a:extLst>
              <a:ext uri="{FF2B5EF4-FFF2-40B4-BE49-F238E27FC236}">
                <a16:creationId xmlns:a16="http://schemas.microsoft.com/office/drawing/2014/main" id="{3D53C1E2-20BE-43E1-A1BB-15BE66D0C13C}"/>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a:solidFill>
                  <a:schemeClr val="tx1"/>
                </a:solidFill>
              </a:rPr>
              <a:t>Discussion</a:t>
            </a:r>
            <a:endParaRPr lang="en-US" sz="6600" kern="1200" cap="all" spc="200" baseline="0">
              <a:solidFill>
                <a:schemeClr val="tx1"/>
              </a:solidFill>
              <a:latin typeface="+mj-lt"/>
              <a:ea typeface="+mj-ea"/>
              <a:cs typeface="+mj-cs"/>
            </a:endParaRPr>
          </a:p>
        </p:txBody>
      </p:sp>
      <p:sp>
        <p:nvSpPr>
          <p:cNvPr id="3" name="Subtitle 2">
            <a:extLst>
              <a:ext uri="{FF2B5EF4-FFF2-40B4-BE49-F238E27FC236}">
                <a16:creationId xmlns:a16="http://schemas.microsoft.com/office/drawing/2014/main" id="{0EEB24E5-4563-4A09-9C4A-9E76BFD2FBE8}"/>
              </a:ext>
            </a:extLst>
          </p:cNvPr>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1944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67E2-2D29-4474-9311-08D0BC028106}"/>
              </a:ext>
            </a:extLst>
          </p:cNvPr>
          <p:cNvSpPr>
            <a:spLocks noGrp="1"/>
          </p:cNvSpPr>
          <p:nvPr>
            <p:ph type="title"/>
          </p:nvPr>
        </p:nvSpPr>
        <p:spPr/>
        <p:txBody>
          <a:bodyPr/>
          <a:lstStyle/>
          <a:p>
            <a:r>
              <a:rPr lang="en-US"/>
              <a:t>Hypothesis and outcomes</a:t>
            </a:r>
            <a:endParaRPr lang="en-AU"/>
          </a:p>
        </p:txBody>
      </p:sp>
      <p:sp>
        <p:nvSpPr>
          <p:cNvPr id="3" name="Content Placeholder 2">
            <a:extLst>
              <a:ext uri="{FF2B5EF4-FFF2-40B4-BE49-F238E27FC236}">
                <a16:creationId xmlns:a16="http://schemas.microsoft.com/office/drawing/2014/main" id="{03A776AC-4302-421C-9511-AD0C9416AF8F}"/>
              </a:ext>
            </a:extLst>
          </p:cNvPr>
          <p:cNvSpPr>
            <a:spLocks noGrp="1"/>
          </p:cNvSpPr>
          <p:nvPr>
            <p:ph idx="1"/>
          </p:nvPr>
        </p:nvSpPr>
        <p:spPr/>
        <p:txBody>
          <a:bodyPr>
            <a:normAutofit/>
          </a:bodyPr>
          <a:lstStyle/>
          <a:p>
            <a:pPr>
              <a:buFont typeface="Courier New" panose="02070309020205020404" pitchFamily="49" charset="0"/>
              <a:buChar char="o"/>
            </a:pPr>
            <a:r>
              <a:rPr lang="en-US" sz="2400"/>
              <a:t> Our primary hypothesis that more children at school have pets than don’t, this seems to be supported by the available data. </a:t>
            </a:r>
          </a:p>
          <a:p>
            <a:pPr>
              <a:buFont typeface="Courier New" panose="02070309020205020404" pitchFamily="49" charset="0"/>
              <a:buChar char="o"/>
            </a:pPr>
            <a:r>
              <a:rPr lang="en-US" sz="2400"/>
              <a:t> Secondary outcomes showed that the majority of people have dogs and most people have one pet. This was surprising because we thought most people would have 2 pets.</a:t>
            </a:r>
          </a:p>
          <a:p>
            <a:pPr>
              <a:buFont typeface="Courier New" panose="02070309020205020404" pitchFamily="49" charset="0"/>
              <a:buChar char="o"/>
            </a:pPr>
            <a:r>
              <a:rPr lang="en-US" sz="2400"/>
              <a:t> It was also noted that the data was positively skewed with significant outliers. One person recorded 39 pets. But most only had one. </a:t>
            </a:r>
          </a:p>
          <a:p>
            <a:pPr>
              <a:buFont typeface="Courier New" panose="02070309020205020404" pitchFamily="49" charset="0"/>
              <a:buChar char="o"/>
            </a:pPr>
            <a:r>
              <a:rPr lang="en-US" sz="2400"/>
              <a:t> We must be cautious when deriving outcomes from unusual data patterns </a:t>
            </a:r>
            <a:endParaRPr lang="en-AU" sz="2400"/>
          </a:p>
        </p:txBody>
      </p:sp>
      <p:sp>
        <p:nvSpPr>
          <p:cNvPr id="4" name="Slide Number Placeholder 3">
            <a:extLst>
              <a:ext uri="{FF2B5EF4-FFF2-40B4-BE49-F238E27FC236}">
                <a16:creationId xmlns:a16="http://schemas.microsoft.com/office/drawing/2014/main" id="{5C5E1D66-1E8A-486B-A551-DA9793EB555C}"/>
              </a:ext>
            </a:extLst>
          </p:cNvPr>
          <p:cNvSpPr>
            <a:spLocks noGrp="1"/>
          </p:cNvSpPr>
          <p:nvPr>
            <p:ph type="sldNum" sz="quarter" idx="12"/>
          </p:nvPr>
        </p:nvSpPr>
        <p:spPr/>
        <p:txBody>
          <a:bodyPr/>
          <a:lstStyle/>
          <a:p>
            <a:fld id="{E60E4630-A9EC-4A3B-8D7B-72D6B7D7ED5F}" type="slidenum">
              <a:rPr lang="en-US" noProof="0" smtClean="0"/>
              <a:pPr/>
              <a:t>21</a:t>
            </a:fld>
            <a:endParaRPr lang="en-US" noProof="0"/>
          </a:p>
        </p:txBody>
      </p:sp>
    </p:spTree>
    <p:extLst>
      <p:ext uri="{BB962C8B-B14F-4D97-AF65-F5344CB8AC3E}">
        <p14:creationId xmlns:p14="http://schemas.microsoft.com/office/powerpoint/2010/main" val="281493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90AD4-9DCC-4D9B-BD41-80E7ADA0B634}"/>
              </a:ext>
            </a:extLst>
          </p:cNvPr>
          <p:cNvSpPr>
            <a:spLocks noGrp="1"/>
          </p:cNvSpPr>
          <p:nvPr>
            <p:ph type="title"/>
          </p:nvPr>
        </p:nvSpPr>
        <p:spPr/>
        <p:txBody>
          <a:bodyPr/>
          <a:lstStyle/>
          <a:p>
            <a:r>
              <a:rPr lang="en-US"/>
              <a:t>Limitations</a:t>
            </a:r>
            <a:endParaRPr lang="en-AU"/>
          </a:p>
        </p:txBody>
      </p:sp>
      <p:sp>
        <p:nvSpPr>
          <p:cNvPr id="6" name="Content Placeholder 5">
            <a:extLst>
              <a:ext uri="{FF2B5EF4-FFF2-40B4-BE49-F238E27FC236}">
                <a16:creationId xmlns:a16="http://schemas.microsoft.com/office/drawing/2014/main" id="{C5C507A4-A2C3-44CA-A0BE-98395F5F0FA4}"/>
              </a:ext>
            </a:extLst>
          </p:cNvPr>
          <p:cNvSpPr>
            <a:spLocks noGrp="1"/>
          </p:cNvSpPr>
          <p:nvPr>
            <p:ph idx="1"/>
          </p:nvPr>
        </p:nvSpPr>
        <p:spPr/>
        <p:txBody>
          <a:bodyPr/>
          <a:lstStyle/>
          <a:p>
            <a:pPr>
              <a:buFont typeface="Courier New" panose="02070309020205020404" pitchFamily="49" charset="0"/>
              <a:buChar char="o"/>
            </a:pPr>
            <a:r>
              <a:rPr lang="en-US"/>
              <a:t> We identified possible bias in the way the sampling was designed. This could have introduced bias</a:t>
            </a:r>
          </a:p>
          <a:p>
            <a:pPr>
              <a:buFont typeface="Courier New" panose="02070309020205020404" pitchFamily="49" charset="0"/>
              <a:buChar char="o"/>
            </a:pPr>
            <a:r>
              <a:rPr lang="en-US"/>
              <a:t> The small sample size may be a problem for generalizability to the wider population</a:t>
            </a:r>
          </a:p>
          <a:p>
            <a:pPr>
              <a:buFont typeface="Courier New" panose="02070309020205020404" pitchFamily="49" charset="0"/>
              <a:buChar char="o"/>
            </a:pPr>
            <a:r>
              <a:rPr lang="en-US"/>
              <a:t> The group of people sampled was not random so bias could be introduced</a:t>
            </a:r>
          </a:p>
          <a:p>
            <a:pPr>
              <a:buFont typeface="Courier New" panose="02070309020205020404" pitchFamily="49" charset="0"/>
              <a:buChar char="o"/>
            </a:pPr>
            <a:r>
              <a:rPr lang="en-US"/>
              <a:t> The survey tool was flawed as some pets were excluded and will cause inaccuracies in results.</a:t>
            </a:r>
          </a:p>
          <a:p>
            <a:pPr>
              <a:buFont typeface="Courier New" panose="02070309020205020404" pitchFamily="49" charset="0"/>
              <a:buChar char="o"/>
            </a:pPr>
            <a:r>
              <a:rPr lang="en-US"/>
              <a:t> The results of the data were unusual and so other statistical processes may have been more appropriate</a:t>
            </a:r>
            <a:endParaRPr lang="en-AU"/>
          </a:p>
        </p:txBody>
      </p:sp>
      <p:sp>
        <p:nvSpPr>
          <p:cNvPr id="4" name="Slide Number Placeholder 3">
            <a:extLst>
              <a:ext uri="{FF2B5EF4-FFF2-40B4-BE49-F238E27FC236}">
                <a16:creationId xmlns:a16="http://schemas.microsoft.com/office/drawing/2014/main" id="{69D162CB-162C-46D8-807A-7BDDD253C2F8}"/>
              </a:ext>
            </a:extLst>
          </p:cNvPr>
          <p:cNvSpPr>
            <a:spLocks noGrp="1"/>
          </p:cNvSpPr>
          <p:nvPr>
            <p:ph type="sldNum" sz="quarter" idx="12"/>
          </p:nvPr>
        </p:nvSpPr>
        <p:spPr/>
        <p:txBody>
          <a:bodyPr/>
          <a:lstStyle/>
          <a:p>
            <a:fld id="{E60E4630-A9EC-4A3B-8D7B-72D6B7D7ED5F}" type="slidenum">
              <a:rPr lang="en-US" noProof="0" smtClean="0"/>
              <a:pPr/>
              <a:t>22</a:t>
            </a:fld>
            <a:endParaRPr lang="en-US" noProof="0"/>
          </a:p>
        </p:txBody>
      </p:sp>
    </p:spTree>
    <p:extLst>
      <p:ext uri="{BB962C8B-B14F-4D97-AF65-F5344CB8AC3E}">
        <p14:creationId xmlns:p14="http://schemas.microsoft.com/office/powerpoint/2010/main" val="756185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B7DA-BEF0-4AF2-B153-4C2C1922DCA6}"/>
              </a:ext>
            </a:extLst>
          </p:cNvPr>
          <p:cNvSpPr>
            <a:spLocks noGrp="1"/>
          </p:cNvSpPr>
          <p:nvPr>
            <p:ph type="title"/>
          </p:nvPr>
        </p:nvSpPr>
        <p:spPr/>
        <p:txBody>
          <a:bodyPr/>
          <a:lstStyle/>
          <a:p>
            <a:r>
              <a:rPr lang="en-US"/>
              <a:t>recommendations</a:t>
            </a:r>
            <a:endParaRPr lang="en-AU"/>
          </a:p>
        </p:txBody>
      </p:sp>
      <p:sp>
        <p:nvSpPr>
          <p:cNvPr id="3" name="Content Placeholder 2">
            <a:extLst>
              <a:ext uri="{FF2B5EF4-FFF2-40B4-BE49-F238E27FC236}">
                <a16:creationId xmlns:a16="http://schemas.microsoft.com/office/drawing/2014/main" id="{643D12CC-CA3E-4A01-BE54-D8530D32279E}"/>
              </a:ext>
            </a:extLst>
          </p:cNvPr>
          <p:cNvSpPr>
            <a:spLocks noGrp="1"/>
          </p:cNvSpPr>
          <p:nvPr>
            <p:ph idx="1"/>
          </p:nvPr>
        </p:nvSpPr>
        <p:spPr/>
        <p:txBody>
          <a:bodyPr>
            <a:normAutofit lnSpcReduction="10000"/>
          </a:bodyPr>
          <a:lstStyle/>
          <a:p>
            <a:pPr>
              <a:buFont typeface="Courier New" panose="02070309020205020404" pitchFamily="49" charset="0"/>
              <a:buChar char="o"/>
            </a:pPr>
            <a:r>
              <a:rPr lang="en-US"/>
              <a:t> A larger sample size would improve generalizability</a:t>
            </a:r>
          </a:p>
          <a:p>
            <a:pPr>
              <a:buFont typeface="Courier New" panose="02070309020205020404" pitchFamily="49" charset="0"/>
              <a:buChar char="o"/>
            </a:pPr>
            <a:r>
              <a:rPr lang="en-US"/>
              <a:t> A randomized sample which was not convenience or clustered would allow better inference to the wider population</a:t>
            </a:r>
          </a:p>
          <a:p>
            <a:pPr>
              <a:buFont typeface="Courier New" panose="02070309020205020404" pitchFamily="49" charset="0"/>
              <a:buChar char="o"/>
            </a:pPr>
            <a:r>
              <a:rPr lang="en-US"/>
              <a:t> The survey tool was identified as having a flaw, as it limited the number of pets that could be chosen. This would be changed next time.</a:t>
            </a:r>
          </a:p>
          <a:p>
            <a:pPr>
              <a:buFont typeface="Courier New" panose="02070309020205020404" pitchFamily="49" charset="0"/>
              <a:buChar char="o"/>
            </a:pPr>
            <a:r>
              <a:rPr lang="en-US"/>
              <a:t> We could use a different methodology such as questionnaires or interviews to demonstrate the reliability of the survey tool.</a:t>
            </a:r>
          </a:p>
          <a:p>
            <a:pPr>
              <a:buFont typeface="Courier New" panose="02070309020205020404" pitchFamily="49" charset="0"/>
              <a:buChar char="o"/>
            </a:pPr>
            <a:r>
              <a:rPr lang="en-US"/>
              <a:t> A subgroup analysis based on age of pupil or sex could be carried out to compare the two groups</a:t>
            </a:r>
          </a:p>
          <a:p>
            <a:pPr>
              <a:buFont typeface="Courier New" panose="02070309020205020404" pitchFamily="49" charset="0"/>
              <a:buChar char="o"/>
            </a:pPr>
            <a:r>
              <a:rPr lang="en-US"/>
              <a:t> Given the non-normal distribution of the data we could consider other statistical methods of analysis.</a:t>
            </a:r>
          </a:p>
        </p:txBody>
      </p:sp>
      <p:sp>
        <p:nvSpPr>
          <p:cNvPr id="4" name="Slide Number Placeholder 3">
            <a:extLst>
              <a:ext uri="{FF2B5EF4-FFF2-40B4-BE49-F238E27FC236}">
                <a16:creationId xmlns:a16="http://schemas.microsoft.com/office/drawing/2014/main" id="{48FBF46B-1ACF-4C64-A6D6-113079434DBE}"/>
              </a:ext>
            </a:extLst>
          </p:cNvPr>
          <p:cNvSpPr>
            <a:spLocks noGrp="1"/>
          </p:cNvSpPr>
          <p:nvPr>
            <p:ph type="sldNum" sz="quarter" idx="12"/>
          </p:nvPr>
        </p:nvSpPr>
        <p:spPr/>
        <p:txBody>
          <a:bodyPr/>
          <a:lstStyle/>
          <a:p>
            <a:fld id="{E60E4630-A9EC-4A3B-8D7B-72D6B7D7ED5F}" type="slidenum">
              <a:rPr lang="en-US" noProof="0" smtClean="0"/>
              <a:pPr/>
              <a:t>23</a:t>
            </a:fld>
            <a:endParaRPr lang="en-US" noProof="0"/>
          </a:p>
        </p:txBody>
      </p:sp>
    </p:spTree>
    <p:extLst>
      <p:ext uri="{BB962C8B-B14F-4D97-AF65-F5344CB8AC3E}">
        <p14:creationId xmlns:p14="http://schemas.microsoft.com/office/powerpoint/2010/main" val="238314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86AE-F20B-45A8-9703-EFD32CB5E3A9}"/>
              </a:ext>
            </a:extLst>
          </p:cNvPr>
          <p:cNvSpPr>
            <a:spLocks noGrp="1"/>
          </p:cNvSpPr>
          <p:nvPr>
            <p:ph type="title"/>
          </p:nvPr>
        </p:nvSpPr>
        <p:spPr/>
        <p:txBody>
          <a:bodyPr/>
          <a:lstStyle/>
          <a:p>
            <a:r>
              <a:rPr lang="en-US"/>
              <a:t>Comment</a:t>
            </a:r>
            <a:endParaRPr lang="en-AU"/>
          </a:p>
        </p:txBody>
      </p:sp>
      <p:sp>
        <p:nvSpPr>
          <p:cNvPr id="3" name="Content Placeholder 2">
            <a:extLst>
              <a:ext uri="{FF2B5EF4-FFF2-40B4-BE49-F238E27FC236}">
                <a16:creationId xmlns:a16="http://schemas.microsoft.com/office/drawing/2014/main" id="{EDBFC082-8A73-46A9-8415-7B9B3D6E0D19}"/>
              </a:ext>
            </a:extLst>
          </p:cNvPr>
          <p:cNvSpPr>
            <a:spLocks noGrp="1"/>
          </p:cNvSpPr>
          <p:nvPr>
            <p:ph idx="1"/>
          </p:nvPr>
        </p:nvSpPr>
        <p:spPr/>
        <p:txBody>
          <a:bodyPr/>
          <a:lstStyle/>
          <a:p>
            <a:r>
              <a:rPr lang="en-US"/>
              <a:t>This task was very challenging yet fun to complete. There were many outliers in our results, so finding them was hard. Finding equal contribution in the group’s work was also hard since different jobs varied in difficulty quite a bit. In the future, I think we should have communicated better within our group because this would have allowed us to distribute the work more evenly, without someone having to do it all. Since the data we had received was only from year nines at All Saints college this didn’t allow us to make an accurate estimate on how many people had pets in school. This presented a challenge for us to try and acquire the data we needed. All of us agree that next time we do a statistics project we need to research the topic a bit more before we start and we need to make a plan before we start as well.</a:t>
            </a:r>
          </a:p>
        </p:txBody>
      </p:sp>
      <p:sp>
        <p:nvSpPr>
          <p:cNvPr id="4" name="Slide Number Placeholder 3">
            <a:extLst>
              <a:ext uri="{FF2B5EF4-FFF2-40B4-BE49-F238E27FC236}">
                <a16:creationId xmlns:a16="http://schemas.microsoft.com/office/drawing/2014/main" id="{CF2BC88E-34DE-43BF-B346-5618397A8519}"/>
              </a:ext>
            </a:extLst>
          </p:cNvPr>
          <p:cNvSpPr>
            <a:spLocks noGrp="1"/>
          </p:cNvSpPr>
          <p:nvPr>
            <p:ph type="sldNum" sz="quarter" idx="12"/>
          </p:nvPr>
        </p:nvSpPr>
        <p:spPr/>
        <p:txBody>
          <a:bodyPr/>
          <a:lstStyle/>
          <a:p>
            <a:fld id="{E60E4630-A9EC-4A3B-8D7B-72D6B7D7ED5F}" type="slidenum">
              <a:rPr lang="en-US" noProof="0" smtClean="0"/>
              <a:pPr/>
              <a:t>24</a:t>
            </a:fld>
            <a:endParaRPr lang="en-US" noProof="0"/>
          </a:p>
        </p:txBody>
      </p:sp>
    </p:spTree>
    <p:extLst>
      <p:ext uri="{BB962C8B-B14F-4D97-AF65-F5344CB8AC3E}">
        <p14:creationId xmlns:p14="http://schemas.microsoft.com/office/powerpoint/2010/main" val="142210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6" descr="Kitten sleeping in a bed">
            <a:extLst>
              <a:ext uri="{FF2B5EF4-FFF2-40B4-BE49-F238E27FC236}">
                <a16:creationId xmlns:a16="http://schemas.microsoft.com/office/drawing/2014/main" id="{B0DA9812-7E76-4643-A63B-EE88CA5ADB87}"/>
              </a:ext>
            </a:extLst>
          </p:cNvPr>
          <p:cNvPicPr>
            <a:picLocks noChangeAspect="1"/>
          </p:cNvPicPr>
          <p:nvPr/>
        </p:nvPicPr>
        <p:blipFill rotWithShape="1">
          <a:blip r:embed="rId3">
            <a:duotone>
              <a:prstClr val="black"/>
              <a:schemeClr val="tx2">
                <a:tint val="45000"/>
                <a:satMod val="400000"/>
              </a:schemeClr>
            </a:duotone>
            <a:alphaModFix amt="35000"/>
          </a:blip>
          <a:srcRect t="10724" r="-1" b="4984"/>
          <a:stretch/>
        </p:blipFill>
        <p:spPr>
          <a:xfrm>
            <a:off x="0" y="0"/>
            <a:ext cx="12188932" cy="6858000"/>
          </a:xfrm>
          <a:prstGeom prst="rect">
            <a:avLst/>
          </a:prstGeom>
        </p:spPr>
      </p:pic>
      <p:sp>
        <p:nvSpPr>
          <p:cNvPr id="5" name="Title 4">
            <a:extLst>
              <a:ext uri="{FF2B5EF4-FFF2-40B4-BE49-F238E27FC236}">
                <a16:creationId xmlns:a16="http://schemas.microsoft.com/office/drawing/2014/main" id="{3D53C1E2-20BE-43E1-A1BB-15BE66D0C13C}"/>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a:solidFill>
                  <a:schemeClr val="tx1"/>
                </a:solidFill>
              </a:rPr>
              <a:t>Conclusion</a:t>
            </a:r>
            <a:endParaRPr lang="en-US" sz="6600" kern="1200" cap="all" spc="200" baseline="0">
              <a:solidFill>
                <a:schemeClr val="tx1"/>
              </a:solidFill>
              <a:latin typeface="+mj-lt"/>
              <a:ea typeface="+mj-ea"/>
              <a:cs typeface="+mj-cs"/>
            </a:endParaRPr>
          </a:p>
        </p:txBody>
      </p:sp>
      <p:sp>
        <p:nvSpPr>
          <p:cNvPr id="3" name="Subtitle 2">
            <a:extLst>
              <a:ext uri="{FF2B5EF4-FFF2-40B4-BE49-F238E27FC236}">
                <a16:creationId xmlns:a16="http://schemas.microsoft.com/office/drawing/2014/main" id="{0EEB24E5-4563-4A09-9C4A-9E76BFD2FBE8}"/>
              </a:ext>
            </a:extLst>
          </p:cNvPr>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113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C605-A929-4007-8A5C-CBEF1060294D}"/>
              </a:ext>
            </a:extLst>
          </p:cNvPr>
          <p:cNvSpPr>
            <a:spLocks noGrp="1"/>
          </p:cNvSpPr>
          <p:nvPr>
            <p:ph type="title"/>
          </p:nvPr>
        </p:nvSpPr>
        <p:spPr/>
        <p:txBody>
          <a:bodyPr/>
          <a:lstStyle/>
          <a:p>
            <a:r>
              <a:rPr lang="en-US"/>
              <a:t>Conclusion</a:t>
            </a:r>
            <a:endParaRPr lang="en-AU"/>
          </a:p>
        </p:txBody>
      </p:sp>
      <p:sp>
        <p:nvSpPr>
          <p:cNvPr id="3" name="Content Placeholder 2">
            <a:extLst>
              <a:ext uri="{FF2B5EF4-FFF2-40B4-BE49-F238E27FC236}">
                <a16:creationId xmlns:a16="http://schemas.microsoft.com/office/drawing/2014/main" id="{73B4BDAE-BB7C-4E63-AB0B-934BEE399268}"/>
              </a:ext>
            </a:extLst>
          </p:cNvPr>
          <p:cNvSpPr>
            <a:spLocks noGrp="1"/>
          </p:cNvSpPr>
          <p:nvPr>
            <p:ph idx="1"/>
          </p:nvPr>
        </p:nvSpPr>
        <p:spPr>
          <a:xfrm>
            <a:off x="1024128" y="2229492"/>
            <a:ext cx="9720073" cy="2399016"/>
          </a:xfrm>
        </p:spPr>
        <p:txBody>
          <a:bodyPr/>
          <a:lstStyle/>
          <a:p>
            <a:r>
              <a:rPr lang="en-US"/>
              <a:t>In conclusion our hypothesis was supported in the end. Most of the people in year 9 had some sort of pet in their household. In our survey it was around 85% of people who owned a pet. This supported our </a:t>
            </a:r>
            <a:r>
              <a:rPr lang="en-US" err="1"/>
              <a:t>hypothese</a:t>
            </a:r>
            <a:r>
              <a:rPr lang="en-US"/>
              <a:t> but we were surprised because we thought that it would be a 60% to 40% split. Another thing we found out was that most of the people had dogs and the second most popular pet was cats. Our group found it very interesting to see what our peers pets were and how many pets people had in a household. </a:t>
            </a:r>
            <a:endParaRPr lang="en-AU"/>
          </a:p>
        </p:txBody>
      </p:sp>
      <p:sp>
        <p:nvSpPr>
          <p:cNvPr id="4" name="Slide Number Placeholder 3">
            <a:extLst>
              <a:ext uri="{FF2B5EF4-FFF2-40B4-BE49-F238E27FC236}">
                <a16:creationId xmlns:a16="http://schemas.microsoft.com/office/drawing/2014/main" id="{3A1D3A93-12BC-4C14-8BA3-F1FAAB0095A1}"/>
              </a:ext>
            </a:extLst>
          </p:cNvPr>
          <p:cNvSpPr>
            <a:spLocks noGrp="1"/>
          </p:cNvSpPr>
          <p:nvPr>
            <p:ph type="sldNum" sz="quarter" idx="12"/>
          </p:nvPr>
        </p:nvSpPr>
        <p:spPr/>
        <p:txBody>
          <a:bodyPr/>
          <a:lstStyle/>
          <a:p>
            <a:fld id="{E60E4630-A9EC-4A3B-8D7B-72D6B7D7ED5F}" type="slidenum">
              <a:rPr lang="en-US" noProof="0" smtClean="0"/>
              <a:pPr/>
              <a:t>26</a:t>
            </a:fld>
            <a:endParaRPr lang="en-US" noProof="0"/>
          </a:p>
        </p:txBody>
      </p:sp>
      <p:pic>
        <p:nvPicPr>
          <p:cNvPr id="1026" name="Picture 2" descr="See the source image">
            <a:extLst>
              <a:ext uri="{FF2B5EF4-FFF2-40B4-BE49-F238E27FC236}">
                <a16:creationId xmlns:a16="http://schemas.microsoft.com/office/drawing/2014/main" id="{5D948D90-2151-4A4E-AD2A-8EE47FDFB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34" y="4445401"/>
            <a:ext cx="4088219" cy="2299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ts">
            <a:extLst>
              <a:ext uri="{FF2B5EF4-FFF2-40B4-BE49-F238E27FC236}">
                <a16:creationId xmlns:a16="http://schemas.microsoft.com/office/drawing/2014/main" id="{89107815-9A64-4B67-AC96-FF5FCBDB7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561" y="4346008"/>
            <a:ext cx="3621605" cy="239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6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27ED-CB33-47B6-AEFD-3E6CA222F518}"/>
              </a:ext>
            </a:extLst>
          </p:cNvPr>
          <p:cNvSpPr>
            <a:spLocks noGrp="1"/>
          </p:cNvSpPr>
          <p:nvPr>
            <p:ph type="title"/>
          </p:nvPr>
        </p:nvSpPr>
        <p:spPr/>
        <p:txBody>
          <a:bodyPr/>
          <a:lstStyle/>
          <a:p>
            <a:r>
              <a:rPr lang="en-US"/>
              <a:t>Hypothesis and Outcomes</a:t>
            </a:r>
            <a:endParaRPr lang="en-AU"/>
          </a:p>
        </p:txBody>
      </p:sp>
      <p:sp>
        <p:nvSpPr>
          <p:cNvPr id="3" name="Content Placeholder 2">
            <a:extLst>
              <a:ext uri="{FF2B5EF4-FFF2-40B4-BE49-F238E27FC236}">
                <a16:creationId xmlns:a16="http://schemas.microsoft.com/office/drawing/2014/main" id="{FE6D83BA-EEB4-4ECE-95E9-3DEE98F6E606}"/>
              </a:ext>
            </a:extLst>
          </p:cNvPr>
          <p:cNvSpPr>
            <a:spLocks noGrp="1"/>
          </p:cNvSpPr>
          <p:nvPr>
            <p:ph idx="1"/>
          </p:nvPr>
        </p:nvSpPr>
        <p:spPr/>
        <p:txBody>
          <a:bodyPr>
            <a:normAutofit/>
          </a:bodyPr>
          <a:lstStyle/>
          <a:p>
            <a:pPr>
              <a:buFont typeface="Courier New" panose="02070309020205020404" pitchFamily="49" charset="0"/>
              <a:buChar char="o"/>
            </a:pPr>
            <a:r>
              <a:rPr lang="en-US" sz="2400"/>
              <a:t> Our main</a:t>
            </a:r>
            <a:r>
              <a:rPr lang="en-US" sz="2400" b="1"/>
              <a:t> hypothesis </a:t>
            </a:r>
            <a:r>
              <a:rPr lang="en-US" sz="2400"/>
              <a:t>was that more children at our school have pets than don’t. </a:t>
            </a:r>
          </a:p>
          <a:p>
            <a:endParaRPr lang="en-US" sz="2400"/>
          </a:p>
          <a:p>
            <a:pPr>
              <a:buFont typeface="Courier New" panose="02070309020205020404" pitchFamily="49" charset="0"/>
              <a:buChar char="o"/>
            </a:pPr>
            <a:r>
              <a:rPr lang="en-US" sz="2400"/>
              <a:t> Our </a:t>
            </a:r>
            <a:r>
              <a:rPr lang="en-US" sz="2400" b="1"/>
              <a:t>primary outcome </a:t>
            </a:r>
            <a:r>
              <a:rPr lang="en-US" sz="2400"/>
              <a:t>was to determine if more children at school had pets than didn’t. </a:t>
            </a:r>
          </a:p>
          <a:p>
            <a:endParaRPr lang="en-AU" sz="2400"/>
          </a:p>
          <a:p>
            <a:pPr>
              <a:buFont typeface="Courier New" panose="02070309020205020404" pitchFamily="49" charset="0"/>
              <a:buChar char="o"/>
            </a:pPr>
            <a:r>
              <a:rPr lang="en-AU" sz="2400"/>
              <a:t> As a </a:t>
            </a:r>
            <a:r>
              <a:rPr lang="en-AU" sz="2400" b="1"/>
              <a:t>secondary outcomes </a:t>
            </a:r>
            <a:r>
              <a:rPr lang="en-AU" sz="2400"/>
              <a:t>we wanted to know </a:t>
            </a:r>
          </a:p>
          <a:p>
            <a:pPr lvl="1"/>
            <a:r>
              <a:rPr lang="en-AU" sz="2400"/>
              <a:t>How many pets people have?</a:t>
            </a:r>
          </a:p>
          <a:p>
            <a:pPr lvl="1"/>
            <a:r>
              <a:rPr lang="en-AU" sz="2400"/>
              <a:t>What type of pets they have? </a:t>
            </a:r>
            <a:endParaRPr lang="en-US" sz="2400"/>
          </a:p>
        </p:txBody>
      </p:sp>
      <p:sp>
        <p:nvSpPr>
          <p:cNvPr id="4" name="Slide Number Placeholder 3">
            <a:extLst>
              <a:ext uri="{FF2B5EF4-FFF2-40B4-BE49-F238E27FC236}">
                <a16:creationId xmlns:a16="http://schemas.microsoft.com/office/drawing/2014/main" id="{80BF4B53-FE7D-4A13-AC1F-AF61CC7FA61E}"/>
              </a:ext>
            </a:extLst>
          </p:cNvPr>
          <p:cNvSpPr>
            <a:spLocks noGrp="1"/>
          </p:cNvSpPr>
          <p:nvPr>
            <p:ph type="sldNum" sz="quarter" idx="12"/>
          </p:nvPr>
        </p:nvSpPr>
        <p:spPr/>
        <p:txBody>
          <a:bodyPr/>
          <a:lstStyle/>
          <a:p>
            <a:fld id="{E60E4630-A9EC-4A3B-8D7B-72D6B7D7ED5F}" type="slidenum">
              <a:rPr lang="en-US" noProof="0" smtClean="0"/>
              <a:pPr/>
              <a:t>3</a:t>
            </a:fld>
            <a:endParaRPr lang="en-US" noProof="0"/>
          </a:p>
        </p:txBody>
      </p:sp>
    </p:spTree>
    <p:extLst>
      <p:ext uri="{BB962C8B-B14F-4D97-AF65-F5344CB8AC3E}">
        <p14:creationId xmlns:p14="http://schemas.microsoft.com/office/powerpoint/2010/main" val="264453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Kitten sleeping in a bed">
            <a:extLst>
              <a:ext uri="{FF2B5EF4-FFF2-40B4-BE49-F238E27FC236}">
                <a16:creationId xmlns:a16="http://schemas.microsoft.com/office/drawing/2014/main" id="{B0DA9812-7E76-4643-A63B-EE88CA5ADB87}"/>
              </a:ext>
            </a:extLst>
          </p:cNvPr>
          <p:cNvPicPr>
            <a:picLocks noChangeAspect="1"/>
          </p:cNvPicPr>
          <p:nvPr/>
        </p:nvPicPr>
        <p:blipFill rotWithShape="1">
          <a:blip r:embed="rId3">
            <a:duotone>
              <a:prstClr val="black"/>
              <a:schemeClr val="tx2">
                <a:tint val="45000"/>
                <a:satMod val="400000"/>
              </a:schemeClr>
            </a:duotone>
            <a:alphaModFix amt="35000"/>
          </a:blip>
          <a:srcRect t="10724" r="-1" b="4984"/>
          <a:stretch/>
        </p:blipFill>
        <p:spPr>
          <a:xfrm>
            <a:off x="0" y="0"/>
            <a:ext cx="12188932" cy="6858000"/>
          </a:xfrm>
          <a:prstGeom prst="rect">
            <a:avLst/>
          </a:prstGeom>
        </p:spPr>
      </p:pic>
      <p:sp>
        <p:nvSpPr>
          <p:cNvPr id="5" name="Title 4">
            <a:extLst>
              <a:ext uri="{FF2B5EF4-FFF2-40B4-BE49-F238E27FC236}">
                <a16:creationId xmlns:a16="http://schemas.microsoft.com/office/drawing/2014/main" id="{3D53C1E2-20BE-43E1-A1BB-15BE66D0C13C}"/>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a:solidFill>
                  <a:schemeClr val="tx1"/>
                </a:solidFill>
              </a:rPr>
              <a:t>Methodology</a:t>
            </a:r>
            <a:endParaRPr lang="en-US" sz="6600" kern="1200" cap="all" spc="200" baseline="0">
              <a:solidFill>
                <a:schemeClr val="tx1"/>
              </a:solidFill>
              <a:latin typeface="+mj-lt"/>
              <a:ea typeface="+mj-ea"/>
              <a:cs typeface="+mj-cs"/>
            </a:endParaRPr>
          </a:p>
        </p:txBody>
      </p:sp>
      <p:sp>
        <p:nvSpPr>
          <p:cNvPr id="3" name="Subtitle 2">
            <a:extLst>
              <a:ext uri="{FF2B5EF4-FFF2-40B4-BE49-F238E27FC236}">
                <a16:creationId xmlns:a16="http://schemas.microsoft.com/office/drawing/2014/main" id="{0EEB24E5-4563-4A09-9C4A-9E76BFD2FBE8}"/>
              </a:ext>
            </a:extLst>
          </p:cNvPr>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1374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F483-97B8-432B-9B69-2AF5EC867195}"/>
              </a:ext>
            </a:extLst>
          </p:cNvPr>
          <p:cNvSpPr>
            <a:spLocks noGrp="1"/>
          </p:cNvSpPr>
          <p:nvPr>
            <p:ph type="title"/>
          </p:nvPr>
        </p:nvSpPr>
        <p:spPr/>
        <p:txBody>
          <a:bodyPr/>
          <a:lstStyle/>
          <a:p>
            <a:r>
              <a:rPr lang="en-US"/>
              <a:t>Method</a:t>
            </a:r>
            <a:endParaRPr lang="en-AU"/>
          </a:p>
        </p:txBody>
      </p:sp>
      <p:sp>
        <p:nvSpPr>
          <p:cNvPr id="3" name="Content Placeholder 2">
            <a:extLst>
              <a:ext uri="{FF2B5EF4-FFF2-40B4-BE49-F238E27FC236}">
                <a16:creationId xmlns:a16="http://schemas.microsoft.com/office/drawing/2014/main" id="{CFB7E05F-D497-4222-A716-302F1F4472ED}"/>
              </a:ext>
            </a:extLst>
          </p:cNvPr>
          <p:cNvSpPr>
            <a:spLocks noGrp="1"/>
          </p:cNvSpPr>
          <p:nvPr>
            <p:ph idx="1"/>
          </p:nvPr>
        </p:nvSpPr>
        <p:spPr/>
        <p:txBody>
          <a:bodyPr/>
          <a:lstStyle/>
          <a:p>
            <a:pPr>
              <a:buFont typeface="Courier New" panose="02070309020205020404" pitchFamily="49" charset="0"/>
              <a:buChar char="o"/>
            </a:pPr>
            <a:r>
              <a:rPr lang="en-US"/>
              <a:t> We felt the most appropriate method to use was</a:t>
            </a:r>
            <a:r>
              <a:rPr lang="en-US" b="1"/>
              <a:t> quantitative </a:t>
            </a:r>
            <a:r>
              <a:rPr lang="en-US"/>
              <a:t>rather than qualitative. This way we would have numerical data to examine</a:t>
            </a:r>
          </a:p>
          <a:p>
            <a:pPr>
              <a:buFont typeface="Courier New" panose="02070309020205020404" pitchFamily="49" charset="0"/>
              <a:buChar char="o"/>
            </a:pPr>
            <a:r>
              <a:rPr lang="en-US"/>
              <a:t>We determined the best research instrument for this would be an </a:t>
            </a:r>
            <a:r>
              <a:rPr lang="en-US" b="1"/>
              <a:t>anonymized survey</a:t>
            </a:r>
          </a:p>
          <a:p>
            <a:pPr>
              <a:buFont typeface="Courier New" panose="02070309020205020404" pitchFamily="49" charset="0"/>
              <a:buChar char="o"/>
            </a:pPr>
            <a:r>
              <a:rPr lang="en-US"/>
              <a:t>We decided to sample the </a:t>
            </a:r>
            <a:r>
              <a:rPr lang="en-US" b="1"/>
              <a:t>year nine students</a:t>
            </a:r>
          </a:p>
          <a:p>
            <a:pPr>
              <a:buFont typeface="Courier New" panose="02070309020205020404" pitchFamily="49" charset="0"/>
              <a:buChar char="o"/>
            </a:pPr>
            <a:r>
              <a:rPr lang="en-US"/>
              <a:t>This was a </a:t>
            </a:r>
            <a:r>
              <a:rPr lang="en-US" b="1"/>
              <a:t>non-randomized convenience cluster </a:t>
            </a:r>
            <a:r>
              <a:rPr lang="en-US"/>
              <a:t>sample</a:t>
            </a:r>
          </a:p>
          <a:p>
            <a:pPr>
              <a:buFont typeface="Courier New" panose="02070309020205020404" pitchFamily="49" charset="0"/>
              <a:buChar char="o"/>
            </a:pPr>
            <a:r>
              <a:rPr lang="en-AU"/>
              <a:t>The survey was distributed to all year 9 pupils (142)</a:t>
            </a:r>
          </a:p>
          <a:p>
            <a:pPr>
              <a:buFont typeface="Courier New" panose="02070309020205020404" pitchFamily="49" charset="0"/>
              <a:buChar char="o"/>
            </a:pPr>
            <a:r>
              <a:rPr lang="en-AU"/>
              <a:t>There was a </a:t>
            </a:r>
            <a:r>
              <a:rPr lang="en-AU" b="1"/>
              <a:t>low non-response </a:t>
            </a:r>
            <a:r>
              <a:rPr lang="en-AU"/>
              <a:t>rate</a:t>
            </a:r>
          </a:p>
        </p:txBody>
      </p:sp>
      <p:sp>
        <p:nvSpPr>
          <p:cNvPr id="4" name="Slide Number Placeholder 3">
            <a:extLst>
              <a:ext uri="{FF2B5EF4-FFF2-40B4-BE49-F238E27FC236}">
                <a16:creationId xmlns:a16="http://schemas.microsoft.com/office/drawing/2014/main" id="{FF9DE490-E414-46D7-B920-69D36B38BCD4}"/>
              </a:ext>
            </a:extLst>
          </p:cNvPr>
          <p:cNvSpPr>
            <a:spLocks noGrp="1"/>
          </p:cNvSpPr>
          <p:nvPr>
            <p:ph type="sldNum" sz="quarter" idx="12"/>
          </p:nvPr>
        </p:nvSpPr>
        <p:spPr/>
        <p:txBody>
          <a:bodyPr/>
          <a:lstStyle/>
          <a:p>
            <a:fld id="{E60E4630-A9EC-4A3B-8D7B-72D6B7D7ED5F}" type="slidenum">
              <a:rPr lang="en-US" noProof="0" smtClean="0"/>
              <a:pPr/>
              <a:t>5</a:t>
            </a:fld>
            <a:endParaRPr lang="en-US" noProof="0"/>
          </a:p>
        </p:txBody>
      </p:sp>
    </p:spTree>
    <p:extLst>
      <p:ext uri="{BB962C8B-B14F-4D97-AF65-F5344CB8AC3E}">
        <p14:creationId xmlns:p14="http://schemas.microsoft.com/office/powerpoint/2010/main" val="415127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D815-CE82-4311-99BE-D5E76B96A97E}"/>
              </a:ext>
            </a:extLst>
          </p:cNvPr>
          <p:cNvSpPr>
            <a:spLocks noGrp="1"/>
          </p:cNvSpPr>
          <p:nvPr>
            <p:ph type="title"/>
          </p:nvPr>
        </p:nvSpPr>
        <p:spPr/>
        <p:txBody>
          <a:bodyPr/>
          <a:lstStyle/>
          <a:p>
            <a:r>
              <a:rPr lang="en-US"/>
              <a:t>Bias</a:t>
            </a:r>
            <a:endParaRPr lang="en-AU"/>
          </a:p>
        </p:txBody>
      </p:sp>
      <p:sp>
        <p:nvSpPr>
          <p:cNvPr id="3" name="Content Placeholder 2">
            <a:extLst>
              <a:ext uri="{FF2B5EF4-FFF2-40B4-BE49-F238E27FC236}">
                <a16:creationId xmlns:a16="http://schemas.microsoft.com/office/drawing/2014/main" id="{E76928F4-CA19-4014-BDEA-496FF596DC3A}"/>
              </a:ext>
            </a:extLst>
          </p:cNvPr>
          <p:cNvSpPr>
            <a:spLocks noGrp="1"/>
          </p:cNvSpPr>
          <p:nvPr>
            <p:ph idx="1"/>
          </p:nvPr>
        </p:nvSpPr>
        <p:spPr/>
        <p:txBody>
          <a:bodyPr>
            <a:normAutofit lnSpcReduction="10000"/>
          </a:bodyPr>
          <a:lstStyle/>
          <a:p>
            <a:pPr>
              <a:buFont typeface="Courier New" panose="02070309020205020404" pitchFamily="49" charset="0"/>
              <a:buChar char="o"/>
            </a:pPr>
            <a:r>
              <a:rPr lang="en-US"/>
              <a:t> The main form of bias is probably in the form of </a:t>
            </a:r>
            <a:r>
              <a:rPr lang="en-US" b="1"/>
              <a:t>sampling bias</a:t>
            </a:r>
            <a:r>
              <a:rPr lang="en-US"/>
              <a:t>.</a:t>
            </a:r>
          </a:p>
          <a:p>
            <a:pPr>
              <a:buFont typeface="Courier New" panose="02070309020205020404" pitchFamily="49" charset="0"/>
              <a:buChar char="o"/>
            </a:pPr>
            <a:r>
              <a:rPr lang="en-US"/>
              <a:t> It was a </a:t>
            </a:r>
            <a:r>
              <a:rPr lang="en-US" b="1"/>
              <a:t>non-randomized convenience sample </a:t>
            </a:r>
            <a:r>
              <a:rPr lang="en-US"/>
              <a:t>which had the advantage that it was easy to administer and obtain a very high response rate, but sampling bias could be significant.</a:t>
            </a:r>
          </a:p>
          <a:p>
            <a:pPr>
              <a:buFont typeface="Courier New" panose="02070309020205020404" pitchFamily="49" charset="0"/>
              <a:buChar char="o"/>
            </a:pPr>
            <a:r>
              <a:rPr lang="en-US"/>
              <a:t> It was only year 9 students and they all go to All Saints. This is a very specific group and different results could be obtained from a more rural school that might have more pets or even a different year group in All Saints</a:t>
            </a:r>
          </a:p>
          <a:p>
            <a:pPr>
              <a:buFont typeface="Courier New" panose="02070309020205020404" pitchFamily="49" charset="0"/>
              <a:buChar char="o"/>
            </a:pPr>
            <a:r>
              <a:rPr lang="en-US"/>
              <a:t> We also noted the survey only gave the option of certain pets and so the survey tool itself was</a:t>
            </a:r>
            <a:r>
              <a:rPr lang="en-US" b="1"/>
              <a:t> flawed</a:t>
            </a:r>
            <a:r>
              <a:rPr lang="en-US"/>
              <a:t>.</a:t>
            </a:r>
          </a:p>
          <a:p>
            <a:pPr>
              <a:buFont typeface="Courier New" panose="02070309020205020404" pitchFamily="49" charset="0"/>
              <a:buChar char="o"/>
            </a:pPr>
            <a:r>
              <a:rPr lang="en-US"/>
              <a:t>  The sample size may have been </a:t>
            </a:r>
            <a:r>
              <a:rPr lang="en-US" b="1"/>
              <a:t>too small </a:t>
            </a:r>
            <a:r>
              <a:rPr lang="en-US"/>
              <a:t>to draw inference from for the whole school population.</a:t>
            </a:r>
            <a:endParaRPr lang="en-AU"/>
          </a:p>
        </p:txBody>
      </p:sp>
      <p:sp>
        <p:nvSpPr>
          <p:cNvPr id="4" name="Slide Number Placeholder 3">
            <a:extLst>
              <a:ext uri="{FF2B5EF4-FFF2-40B4-BE49-F238E27FC236}">
                <a16:creationId xmlns:a16="http://schemas.microsoft.com/office/drawing/2014/main" id="{A0D74D0D-A325-41F3-9D99-381646FED828}"/>
              </a:ext>
            </a:extLst>
          </p:cNvPr>
          <p:cNvSpPr>
            <a:spLocks noGrp="1"/>
          </p:cNvSpPr>
          <p:nvPr>
            <p:ph type="sldNum" sz="quarter" idx="12"/>
          </p:nvPr>
        </p:nvSpPr>
        <p:spPr/>
        <p:txBody>
          <a:bodyPr/>
          <a:lstStyle/>
          <a:p>
            <a:fld id="{E60E4630-A9EC-4A3B-8D7B-72D6B7D7ED5F}" type="slidenum">
              <a:rPr lang="en-US" noProof="0" smtClean="0"/>
              <a:pPr/>
              <a:t>6</a:t>
            </a:fld>
            <a:endParaRPr lang="en-US" noProof="0"/>
          </a:p>
        </p:txBody>
      </p:sp>
    </p:spTree>
    <p:extLst>
      <p:ext uri="{BB962C8B-B14F-4D97-AF65-F5344CB8AC3E}">
        <p14:creationId xmlns:p14="http://schemas.microsoft.com/office/powerpoint/2010/main" val="402489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9098-F6D2-4983-A94A-55DC32E97C22}"/>
              </a:ext>
            </a:extLst>
          </p:cNvPr>
          <p:cNvSpPr>
            <a:spLocks noGrp="1"/>
          </p:cNvSpPr>
          <p:nvPr>
            <p:ph type="title"/>
          </p:nvPr>
        </p:nvSpPr>
        <p:spPr/>
        <p:txBody>
          <a:bodyPr/>
          <a:lstStyle/>
          <a:p>
            <a:r>
              <a:rPr lang="en-US"/>
              <a:t>Bias Reduction</a:t>
            </a:r>
            <a:endParaRPr lang="en-AU"/>
          </a:p>
        </p:txBody>
      </p:sp>
      <p:sp>
        <p:nvSpPr>
          <p:cNvPr id="3" name="Content Placeholder 2">
            <a:extLst>
              <a:ext uri="{FF2B5EF4-FFF2-40B4-BE49-F238E27FC236}">
                <a16:creationId xmlns:a16="http://schemas.microsoft.com/office/drawing/2014/main" id="{6474A555-95A6-4F26-A871-4F1252F4E4FA}"/>
              </a:ext>
            </a:extLst>
          </p:cNvPr>
          <p:cNvSpPr>
            <a:spLocks noGrp="1"/>
          </p:cNvSpPr>
          <p:nvPr>
            <p:ph idx="1"/>
          </p:nvPr>
        </p:nvSpPr>
        <p:spPr/>
        <p:txBody>
          <a:bodyPr/>
          <a:lstStyle/>
          <a:p>
            <a:pPr>
              <a:buFont typeface="Courier New" panose="02070309020205020404" pitchFamily="49" charset="0"/>
              <a:buChar char="o"/>
            </a:pPr>
            <a:r>
              <a:rPr lang="en-US"/>
              <a:t> We anonymized the survey to ensure people could fill it in without feeling bad for not having a pet or for having too many.</a:t>
            </a:r>
          </a:p>
          <a:p>
            <a:pPr>
              <a:buFont typeface="Courier New" panose="02070309020205020404" pitchFamily="49" charset="0"/>
              <a:buChar char="o"/>
            </a:pPr>
            <a:r>
              <a:rPr lang="en-US"/>
              <a:t> The participants filled out the survey individually and not in groups to avoid peer influence.</a:t>
            </a:r>
          </a:p>
          <a:p>
            <a:pPr>
              <a:buFont typeface="Courier New" panose="02070309020205020404" pitchFamily="49" charset="0"/>
              <a:buChar char="o"/>
            </a:pPr>
            <a:r>
              <a:rPr lang="en-AU"/>
              <a:t> Although the survey size was not large, we tried to capture as many responses as we could given our available resource</a:t>
            </a:r>
          </a:p>
          <a:p>
            <a:pPr marL="0" indent="0">
              <a:buNone/>
            </a:pPr>
            <a:r>
              <a:rPr lang="en-AU"/>
              <a:t> </a:t>
            </a:r>
            <a:endParaRPr lang="en-US"/>
          </a:p>
        </p:txBody>
      </p:sp>
      <p:sp>
        <p:nvSpPr>
          <p:cNvPr id="4" name="Slide Number Placeholder 3">
            <a:extLst>
              <a:ext uri="{FF2B5EF4-FFF2-40B4-BE49-F238E27FC236}">
                <a16:creationId xmlns:a16="http://schemas.microsoft.com/office/drawing/2014/main" id="{88F65036-BDD7-49DD-9D01-BBAD05C363E5}"/>
              </a:ext>
            </a:extLst>
          </p:cNvPr>
          <p:cNvSpPr>
            <a:spLocks noGrp="1"/>
          </p:cNvSpPr>
          <p:nvPr>
            <p:ph type="sldNum" sz="quarter" idx="12"/>
          </p:nvPr>
        </p:nvSpPr>
        <p:spPr/>
        <p:txBody>
          <a:bodyPr/>
          <a:lstStyle/>
          <a:p>
            <a:fld id="{E60E4630-A9EC-4A3B-8D7B-72D6B7D7ED5F}" type="slidenum">
              <a:rPr lang="en-US" noProof="0" smtClean="0"/>
              <a:pPr/>
              <a:t>7</a:t>
            </a:fld>
            <a:endParaRPr lang="en-US" noProof="0"/>
          </a:p>
        </p:txBody>
      </p:sp>
    </p:spTree>
    <p:extLst>
      <p:ext uri="{BB962C8B-B14F-4D97-AF65-F5344CB8AC3E}">
        <p14:creationId xmlns:p14="http://schemas.microsoft.com/office/powerpoint/2010/main" val="210028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FA00-E33A-4ED7-9854-CFDB98A07C6A}"/>
              </a:ext>
            </a:extLst>
          </p:cNvPr>
          <p:cNvSpPr>
            <a:spLocks noGrp="1"/>
          </p:cNvSpPr>
          <p:nvPr>
            <p:ph type="title"/>
          </p:nvPr>
        </p:nvSpPr>
        <p:spPr/>
        <p:txBody>
          <a:bodyPr/>
          <a:lstStyle/>
          <a:p>
            <a:r>
              <a:rPr lang="en-US"/>
              <a:t>Validity and Reliability</a:t>
            </a:r>
            <a:endParaRPr lang="en-AU"/>
          </a:p>
        </p:txBody>
      </p:sp>
      <p:sp>
        <p:nvSpPr>
          <p:cNvPr id="3" name="Content Placeholder 2">
            <a:extLst>
              <a:ext uri="{FF2B5EF4-FFF2-40B4-BE49-F238E27FC236}">
                <a16:creationId xmlns:a16="http://schemas.microsoft.com/office/drawing/2014/main" id="{94630349-DFF7-499A-B82B-D52DE227CFE0}"/>
              </a:ext>
            </a:extLst>
          </p:cNvPr>
          <p:cNvSpPr>
            <a:spLocks noGrp="1"/>
          </p:cNvSpPr>
          <p:nvPr>
            <p:ph idx="1"/>
          </p:nvPr>
        </p:nvSpPr>
        <p:spPr/>
        <p:txBody>
          <a:bodyPr/>
          <a:lstStyle/>
          <a:p>
            <a:pPr>
              <a:buFont typeface="Courier New" panose="02070309020205020404" pitchFamily="49" charset="0"/>
              <a:buChar char="o"/>
            </a:pPr>
            <a:r>
              <a:rPr lang="en-US"/>
              <a:t> In terms of validity the survey tool measures what we set out to establish; the number of pets that people have in the school. However, the specific nature of the sample and the bias introduced may mean that the information is not generalizable to the school population.  </a:t>
            </a:r>
          </a:p>
          <a:p>
            <a:pPr>
              <a:buFont typeface="Courier New" panose="02070309020205020404" pitchFamily="49" charset="0"/>
              <a:buChar char="o"/>
            </a:pPr>
            <a:r>
              <a:rPr lang="en-US"/>
              <a:t> The reliability of this tool is not established. We would need to use the survey again in a test and retest model to confirm reliability. As an alternative we could use a different method of information gathering such as a questionnaire to test how reliable the survey tool is. </a:t>
            </a:r>
            <a:endParaRPr lang="en-AU"/>
          </a:p>
        </p:txBody>
      </p:sp>
      <p:sp>
        <p:nvSpPr>
          <p:cNvPr id="4" name="Slide Number Placeholder 3">
            <a:extLst>
              <a:ext uri="{FF2B5EF4-FFF2-40B4-BE49-F238E27FC236}">
                <a16:creationId xmlns:a16="http://schemas.microsoft.com/office/drawing/2014/main" id="{7B687FB6-3DD9-4395-A4DE-A6263FF43C11}"/>
              </a:ext>
            </a:extLst>
          </p:cNvPr>
          <p:cNvSpPr>
            <a:spLocks noGrp="1"/>
          </p:cNvSpPr>
          <p:nvPr>
            <p:ph type="sldNum" sz="quarter" idx="12"/>
          </p:nvPr>
        </p:nvSpPr>
        <p:spPr/>
        <p:txBody>
          <a:bodyPr/>
          <a:lstStyle/>
          <a:p>
            <a:fld id="{E60E4630-A9EC-4A3B-8D7B-72D6B7D7ED5F}" type="slidenum">
              <a:rPr lang="en-US" noProof="0" smtClean="0"/>
              <a:pPr/>
              <a:t>8</a:t>
            </a:fld>
            <a:endParaRPr lang="en-US" noProof="0"/>
          </a:p>
        </p:txBody>
      </p:sp>
    </p:spTree>
    <p:extLst>
      <p:ext uri="{BB962C8B-B14F-4D97-AF65-F5344CB8AC3E}">
        <p14:creationId xmlns:p14="http://schemas.microsoft.com/office/powerpoint/2010/main" val="373637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6" descr="Kitten sleeping in a bed">
            <a:extLst>
              <a:ext uri="{FF2B5EF4-FFF2-40B4-BE49-F238E27FC236}">
                <a16:creationId xmlns:a16="http://schemas.microsoft.com/office/drawing/2014/main" id="{B0DA9812-7E76-4643-A63B-EE88CA5ADB87}"/>
              </a:ext>
            </a:extLst>
          </p:cNvPr>
          <p:cNvPicPr>
            <a:picLocks noChangeAspect="1"/>
          </p:cNvPicPr>
          <p:nvPr/>
        </p:nvPicPr>
        <p:blipFill rotWithShape="1">
          <a:blip r:embed="rId3">
            <a:duotone>
              <a:prstClr val="black"/>
              <a:schemeClr val="tx2">
                <a:tint val="45000"/>
                <a:satMod val="400000"/>
              </a:schemeClr>
            </a:duotone>
            <a:alphaModFix amt="35000"/>
          </a:blip>
          <a:srcRect t="10724" r="-1" b="4984"/>
          <a:stretch/>
        </p:blipFill>
        <p:spPr>
          <a:xfrm>
            <a:off x="0" y="0"/>
            <a:ext cx="12188932" cy="6858000"/>
          </a:xfrm>
          <a:prstGeom prst="rect">
            <a:avLst/>
          </a:prstGeom>
        </p:spPr>
      </p:pic>
      <p:sp>
        <p:nvSpPr>
          <p:cNvPr id="5" name="Title 4">
            <a:extLst>
              <a:ext uri="{FF2B5EF4-FFF2-40B4-BE49-F238E27FC236}">
                <a16:creationId xmlns:a16="http://schemas.microsoft.com/office/drawing/2014/main" id="{3D53C1E2-20BE-43E1-A1BB-15BE66D0C13C}"/>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a:solidFill>
                  <a:schemeClr val="tx1"/>
                </a:solidFill>
              </a:rPr>
              <a:t>Results</a:t>
            </a:r>
            <a:endParaRPr lang="en-US" sz="6600" kern="1200" cap="all" spc="200" baseline="0">
              <a:solidFill>
                <a:schemeClr val="tx1"/>
              </a:solidFill>
              <a:latin typeface="+mj-lt"/>
              <a:ea typeface="+mj-ea"/>
              <a:cs typeface="+mj-cs"/>
            </a:endParaRPr>
          </a:p>
        </p:txBody>
      </p:sp>
      <p:sp>
        <p:nvSpPr>
          <p:cNvPr id="3" name="Subtitle 2">
            <a:extLst>
              <a:ext uri="{FF2B5EF4-FFF2-40B4-BE49-F238E27FC236}">
                <a16:creationId xmlns:a16="http://schemas.microsoft.com/office/drawing/2014/main" id="{0EEB24E5-4563-4A09-9C4A-9E76BFD2FBE8}"/>
              </a:ext>
            </a:extLst>
          </p:cNvPr>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9450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213C9CC-6F33-4B75-8796-87DC61918E4D}">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57E9DF-E5A7-4185-80F0-86183A5D6B6F}">
  <ds:schemaRefs>
    <ds:schemaRef ds:uri="http://schemas.microsoft.com/sharepoint/v3/contenttype/forms"/>
  </ds:schemaRefs>
</ds:datastoreItem>
</file>

<file path=customXml/itemProps3.xml><?xml version="1.0" encoding="utf-8"?>
<ds:datastoreItem xmlns:ds="http://schemas.openxmlformats.org/officeDocument/2006/customXml" ds:itemID="{70A6DBF4-5946-4E80-B5E3-6859DC16B0BE}">
  <ds:schemaRefs>
    <ds:schemaRef ds:uri="71af3243-3dd4-4a8d-8c0d-dd76da1f02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1777</Words>
  <Application>Microsoft Office PowerPoint</Application>
  <PresentationFormat>Widescreen</PresentationFormat>
  <Paragraphs>144</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Courier New</vt:lpstr>
      <vt:lpstr>Tw Cen MT</vt:lpstr>
      <vt:lpstr>Tw Cen MT Condensed</vt:lpstr>
      <vt:lpstr>Wingdings 3</vt:lpstr>
      <vt:lpstr>Integral</vt:lpstr>
      <vt:lpstr>Pets</vt:lpstr>
      <vt:lpstr>Introduction</vt:lpstr>
      <vt:lpstr>Hypothesis and Outcomes</vt:lpstr>
      <vt:lpstr>Methodology</vt:lpstr>
      <vt:lpstr>Method</vt:lpstr>
      <vt:lpstr>Bias</vt:lpstr>
      <vt:lpstr>Bias Reduction</vt:lpstr>
      <vt:lpstr>Validity and Reliability</vt:lpstr>
      <vt:lpstr>Results</vt:lpstr>
      <vt:lpstr>Categorical Pie and Stacked bar chart </vt:lpstr>
      <vt:lpstr>Categorical data Histogram </vt:lpstr>
      <vt:lpstr>Numerical box plot</vt:lpstr>
      <vt:lpstr>Numerical Bar chart</vt:lpstr>
      <vt:lpstr>Numerical </vt:lpstr>
      <vt:lpstr>Further investigation on how many pets you have based on your gender</vt:lpstr>
      <vt:lpstr>Analysis</vt:lpstr>
      <vt:lpstr>Categorical</vt:lpstr>
      <vt:lpstr>Numerical</vt:lpstr>
      <vt:lpstr>Numerical</vt:lpstr>
      <vt:lpstr>Discussion</vt:lpstr>
      <vt:lpstr>Hypothesis and outcomes</vt:lpstr>
      <vt:lpstr>Limitations</vt:lpstr>
      <vt:lpstr>recommendations</vt:lpstr>
      <vt:lpstr>Comment</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dc:title>
  <dc:creator>Jack Maxwell</dc:creator>
  <cp:lastModifiedBy>Dylan Baker</cp:lastModifiedBy>
  <cp:revision>1</cp:revision>
  <dcterms:created xsi:type="dcterms:W3CDTF">2021-03-29T01:23:04Z</dcterms:created>
  <dcterms:modified xsi:type="dcterms:W3CDTF">2021-04-01T07:07:04Z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