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Ex1.xml" ContentType="application/vnd.ms-office.chartex+xml"/>
  <Override PartName="/ppt/charts/style3.xml" ContentType="application/vnd.ms-office.chartstyle+xml"/>
  <Override PartName="/ppt/charts/colors3.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8" r:id="rId5"/>
    <p:sldId id="259" r:id="rId6"/>
    <p:sldId id="261" r:id="rId7"/>
    <p:sldId id="262" r:id="rId8"/>
    <p:sldId id="263" r:id="rId9"/>
    <p:sldId id="267" r:id="rId10"/>
    <p:sldId id="281" r:id="rId11"/>
    <p:sldId id="280" r:id="rId12"/>
    <p:sldId id="271" r:id="rId13"/>
    <p:sldId id="264" r:id="rId14"/>
    <p:sldId id="266" r:id="rId15"/>
    <p:sldId id="273" r:id="rId16"/>
    <p:sldId id="268" r:id="rId17"/>
    <p:sldId id="282" r:id="rId18"/>
    <p:sldId id="277" r:id="rId19"/>
    <p:sldId id="269" r:id="rId20"/>
    <p:sldId id="265" r:id="rId21"/>
    <p:sldId id="279" r:id="rId22"/>
    <p:sldId id="278" r:id="rId23"/>
    <p:sldId id="283" r:id="rId24"/>
    <p:sldId id="270" r:id="rId25"/>
    <p:sldId id="272" r:id="rId26"/>
    <p:sldId id="274" r:id="rId27"/>
    <p:sldId id="276" r:id="rId28"/>
    <p:sldId id="27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FEDEF4-F1EA-46DE-8E62-1E4D5D9E8F21}" v="869" dt="2021-03-31T15:01:23.2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allsaintswaedu-my.sharepoint.com/personal/l24wills_allsaints_wa_edu_au/Documents/ASC%20Desktop/Year%209/TERM%201/MATH/STATS/NUMERICAL%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allsaintswaedu-my.sharepoint.com/personal/l24wills_allsaints_wa_edu_au/Documents/ASC%20Desktop/Year%209/TERM%201/MATH/STATS/NUMERICAL%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xlsx"/></Relationships>
</file>

<file path=ppt/charts/_rels/chartEx1.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https://allsaintswaedu-my.sharepoint.com/personal/l24wills_allsaints_wa_edu_au/Documents/ASC%20Desktop/Year%209/TERM%201/MATH/STATS/NUMERICAL%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r>
              <a:rPr lang="en-US"/>
              <a:t>Average Amounts of Servings Year 9 Students have on a Typical Day   </a:t>
            </a:r>
          </a:p>
        </c:rich>
      </c:tx>
      <c:overlay val="0"/>
      <c:spPr>
        <a:noFill/>
        <a:ln>
          <a:noFill/>
        </a:ln>
        <a:effectLst/>
      </c:spPr>
      <c:txPr>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plotArea>
      <c:layout/>
      <c:barChart>
        <c:barDir val="col"/>
        <c:grouping val="clustered"/>
        <c:varyColors val="0"/>
        <c:ser>
          <c:idx val="0"/>
          <c:order val="0"/>
          <c:tx>
            <c:strRef>
              <c:f>Sheet1!$B$1</c:f>
              <c:strCache>
                <c:ptCount val="1"/>
                <c:pt idx="0">
                  <c:v>Male</c:v>
                </c:pt>
              </c:strCache>
            </c:strRef>
          </c:tx>
          <c:spPr>
            <a:solidFill>
              <a:schemeClr val="accent1"/>
            </a:solidFill>
            <a:ln>
              <a:noFill/>
            </a:ln>
            <a:effectLst/>
          </c:spPr>
          <c:invertIfNegative val="0"/>
          <c:cat>
            <c:numRef>
              <c:f>Sheet1!$A$2:$A$15</c:f>
              <c:numCache>
                <c:formatCode>General</c:formatCode>
                <c:ptCount val="14"/>
                <c:pt idx="0">
                  <c:v>0</c:v>
                </c:pt>
                <c:pt idx="1">
                  <c:v>1</c:v>
                </c:pt>
                <c:pt idx="2">
                  <c:v>1.5</c:v>
                </c:pt>
                <c:pt idx="3">
                  <c:v>2</c:v>
                </c:pt>
                <c:pt idx="4">
                  <c:v>3</c:v>
                </c:pt>
                <c:pt idx="5">
                  <c:v>4</c:v>
                </c:pt>
                <c:pt idx="6">
                  <c:v>5</c:v>
                </c:pt>
                <c:pt idx="7">
                  <c:v>6</c:v>
                </c:pt>
                <c:pt idx="8">
                  <c:v>7</c:v>
                </c:pt>
                <c:pt idx="9">
                  <c:v>8</c:v>
                </c:pt>
                <c:pt idx="10">
                  <c:v>9</c:v>
                </c:pt>
                <c:pt idx="11">
                  <c:v>10</c:v>
                </c:pt>
                <c:pt idx="12">
                  <c:v>12</c:v>
                </c:pt>
                <c:pt idx="13">
                  <c:v>15</c:v>
                </c:pt>
              </c:numCache>
            </c:numRef>
          </c:cat>
          <c:val>
            <c:numRef>
              <c:f>Sheet1!$B$2:$B$15</c:f>
              <c:numCache>
                <c:formatCode>General</c:formatCode>
                <c:ptCount val="14"/>
                <c:pt idx="0">
                  <c:v>1</c:v>
                </c:pt>
                <c:pt idx="1">
                  <c:v>4</c:v>
                </c:pt>
                <c:pt idx="2">
                  <c:v>1</c:v>
                </c:pt>
                <c:pt idx="3">
                  <c:v>21</c:v>
                </c:pt>
                <c:pt idx="4">
                  <c:v>18</c:v>
                </c:pt>
                <c:pt idx="5">
                  <c:v>13</c:v>
                </c:pt>
                <c:pt idx="6">
                  <c:v>9</c:v>
                </c:pt>
                <c:pt idx="7">
                  <c:v>1</c:v>
                </c:pt>
                <c:pt idx="8">
                  <c:v>0</c:v>
                </c:pt>
                <c:pt idx="9">
                  <c:v>1</c:v>
                </c:pt>
                <c:pt idx="10">
                  <c:v>0</c:v>
                </c:pt>
                <c:pt idx="11">
                  <c:v>1</c:v>
                </c:pt>
                <c:pt idx="12">
                  <c:v>1</c:v>
                </c:pt>
                <c:pt idx="13">
                  <c:v>1</c:v>
                </c:pt>
              </c:numCache>
            </c:numRef>
          </c:val>
          <c:extLst>
            <c:ext xmlns:c16="http://schemas.microsoft.com/office/drawing/2014/chart" uri="{C3380CC4-5D6E-409C-BE32-E72D297353CC}">
              <c16:uniqueId val="{00000000-58C7-4A45-B53E-1663549DAD3A}"/>
            </c:ext>
          </c:extLst>
        </c:ser>
        <c:ser>
          <c:idx val="1"/>
          <c:order val="1"/>
          <c:tx>
            <c:strRef>
              <c:f>Sheet1!$C$1</c:f>
              <c:strCache>
                <c:ptCount val="1"/>
                <c:pt idx="0">
                  <c:v>Female</c:v>
                </c:pt>
              </c:strCache>
            </c:strRef>
          </c:tx>
          <c:spPr>
            <a:solidFill>
              <a:schemeClr val="accent2"/>
            </a:solidFill>
            <a:ln>
              <a:noFill/>
            </a:ln>
            <a:effectLst/>
          </c:spPr>
          <c:invertIfNegative val="0"/>
          <c:cat>
            <c:numRef>
              <c:f>Sheet1!$A$2:$A$15</c:f>
              <c:numCache>
                <c:formatCode>General</c:formatCode>
                <c:ptCount val="14"/>
                <c:pt idx="0">
                  <c:v>0</c:v>
                </c:pt>
                <c:pt idx="1">
                  <c:v>1</c:v>
                </c:pt>
                <c:pt idx="2">
                  <c:v>1.5</c:v>
                </c:pt>
                <c:pt idx="3">
                  <c:v>2</c:v>
                </c:pt>
                <c:pt idx="4">
                  <c:v>3</c:v>
                </c:pt>
                <c:pt idx="5">
                  <c:v>4</c:v>
                </c:pt>
                <c:pt idx="6">
                  <c:v>5</c:v>
                </c:pt>
                <c:pt idx="7">
                  <c:v>6</c:v>
                </c:pt>
                <c:pt idx="8">
                  <c:v>7</c:v>
                </c:pt>
                <c:pt idx="9">
                  <c:v>8</c:v>
                </c:pt>
                <c:pt idx="10">
                  <c:v>9</c:v>
                </c:pt>
                <c:pt idx="11">
                  <c:v>10</c:v>
                </c:pt>
                <c:pt idx="12">
                  <c:v>12</c:v>
                </c:pt>
                <c:pt idx="13">
                  <c:v>15</c:v>
                </c:pt>
              </c:numCache>
            </c:numRef>
          </c:cat>
          <c:val>
            <c:numRef>
              <c:f>Sheet1!$C$2:$C$15</c:f>
              <c:numCache>
                <c:formatCode>General</c:formatCode>
                <c:ptCount val="14"/>
                <c:pt idx="0">
                  <c:v>1</c:v>
                </c:pt>
                <c:pt idx="1">
                  <c:v>4</c:v>
                </c:pt>
                <c:pt idx="2">
                  <c:v>2</c:v>
                </c:pt>
                <c:pt idx="3">
                  <c:v>21</c:v>
                </c:pt>
                <c:pt idx="4">
                  <c:v>12</c:v>
                </c:pt>
                <c:pt idx="5">
                  <c:v>14</c:v>
                </c:pt>
                <c:pt idx="6">
                  <c:v>8</c:v>
                </c:pt>
                <c:pt idx="7">
                  <c:v>0</c:v>
                </c:pt>
                <c:pt idx="8">
                  <c:v>1</c:v>
                </c:pt>
                <c:pt idx="9">
                  <c:v>2</c:v>
                </c:pt>
                <c:pt idx="10">
                  <c:v>1</c:v>
                </c:pt>
                <c:pt idx="11">
                  <c:v>0</c:v>
                </c:pt>
                <c:pt idx="12">
                  <c:v>0</c:v>
                </c:pt>
                <c:pt idx="13">
                  <c:v>0</c:v>
                </c:pt>
              </c:numCache>
            </c:numRef>
          </c:val>
          <c:extLst>
            <c:ext xmlns:c16="http://schemas.microsoft.com/office/drawing/2014/chart" uri="{C3380CC4-5D6E-409C-BE32-E72D297353CC}">
              <c16:uniqueId val="{00000001-58C7-4A45-B53E-1663549DAD3A}"/>
            </c:ext>
          </c:extLst>
        </c:ser>
        <c:ser>
          <c:idx val="2"/>
          <c:order val="2"/>
          <c:tx>
            <c:strRef>
              <c:f>Sheet1!$D$1</c:f>
              <c:strCache>
                <c:ptCount val="1"/>
                <c:pt idx="0">
                  <c:v>Non-Binary</c:v>
                </c:pt>
              </c:strCache>
            </c:strRef>
          </c:tx>
          <c:spPr>
            <a:solidFill>
              <a:schemeClr val="accent3"/>
            </a:solidFill>
            <a:ln>
              <a:noFill/>
            </a:ln>
            <a:effectLst/>
          </c:spPr>
          <c:invertIfNegative val="0"/>
          <c:cat>
            <c:numRef>
              <c:f>Sheet1!$A$2:$A$15</c:f>
              <c:numCache>
                <c:formatCode>General</c:formatCode>
                <c:ptCount val="14"/>
                <c:pt idx="0">
                  <c:v>0</c:v>
                </c:pt>
                <c:pt idx="1">
                  <c:v>1</c:v>
                </c:pt>
                <c:pt idx="2">
                  <c:v>1.5</c:v>
                </c:pt>
                <c:pt idx="3">
                  <c:v>2</c:v>
                </c:pt>
                <c:pt idx="4">
                  <c:v>3</c:v>
                </c:pt>
                <c:pt idx="5">
                  <c:v>4</c:v>
                </c:pt>
                <c:pt idx="6">
                  <c:v>5</c:v>
                </c:pt>
                <c:pt idx="7">
                  <c:v>6</c:v>
                </c:pt>
                <c:pt idx="8">
                  <c:v>7</c:v>
                </c:pt>
                <c:pt idx="9">
                  <c:v>8</c:v>
                </c:pt>
                <c:pt idx="10">
                  <c:v>9</c:v>
                </c:pt>
                <c:pt idx="11">
                  <c:v>10</c:v>
                </c:pt>
                <c:pt idx="12">
                  <c:v>12</c:v>
                </c:pt>
                <c:pt idx="13">
                  <c:v>15</c:v>
                </c:pt>
              </c:numCache>
            </c:numRef>
          </c:cat>
          <c:val>
            <c:numRef>
              <c:f>Sheet1!$D$2:$D$15</c:f>
              <c:numCache>
                <c:formatCode>General</c:formatCode>
                <c:ptCount val="14"/>
                <c:pt idx="0">
                  <c:v>0</c:v>
                </c:pt>
                <c:pt idx="1">
                  <c:v>2</c:v>
                </c:pt>
                <c:pt idx="2">
                  <c:v>0</c:v>
                </c:pt>
                <c:pt idx="3">
                  <c:v>1</c:v>
                </c:pt>
                <c:pt idx="4">
                  <c:v>0</c:v>
                </c:pt>
                <c:pt idx="5">
                  <c:v>0</c:v>
                </c:pt>
                <c:pt idx="6">
                  <c:v>0</c:v>
                </c:pt>
                <c:pt idx="7">
                  <c:v>0</c:v>
                </c:pt>
                <c:pt idx="8">
                  <c:v>0</c:v>
                </c:pt>
                <c:pt idx="9">
                  <c:v>0</c:v>
                </c:pt>
                <c:pt idx="10">
                  <c:v>0</c:v>
                </c:pt>
                <c:pt idx="11">
                  <c:v>0</c:v>
                </c:pt>
                <c:pt idx="12">
                  <c:v>0</c:v>
                </c:pt>
                <c:pt idx="13">
                  <c:v>0</c:v>
                </c:pt>
              </c:numCache>
            </c:numRef>
          </c:val>
          <c:extLst>
            <c:ext xmlns:c16="http://schemas.microsoft.com/office/drawing/2014/chart" uri="{C3380CC4-5D6E-409C-BE32-E72D297353CC}">
              <c16:uniqueId val="{00000002-58C7-4A45-B53E-1663549DAD3A}"/>
            </c:ext>
          </c:extLst>
        </c:ser>
        <c:dLbls>
          <c:showLegendKey val="0"/>
          <c:showVal val="0"/>
          <c:showCatName val="0"/>
          <c:showSerName val="0"/>
          <c:showPercent val="0"/>
          <c:showBubbleSize val="0"/>
        </c:dLbls>
        <c:gapWidth val="199"/>
        <c:axId val="288956848"/>
        <c:axId val="288970160"/>
      </c:barChart>
      <c:catAx>
        <c:axId val="288956848"/>
        <c:scaling>
          <c:orientation val="minMax"/>
        </c:scaling>
        <c:delete val="0"/>
        <c:axPos val="b"/>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AU"/>
                  <a:t>Number of Servings</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en-US"/>
          </a:p>
        </c:txPr>
        <c:crossAx val="288970160"/>
        <c:crosses val="autoZero"/>
        <c:auto val="1"/>
        <c:lblAlgn val="ctr"/>
        <c:lblOffset val="100"/>
        <c:noMultiLvlLbl val="0"/>
      </c:catAx>
      <c:valAx>
        <c:axId val="28897016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AU"/>
                  <a:t>Number of Studnets </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89568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Sheet1!$A$1</c:f>
              <c:strCache>
                <c:ptCount val="1"/>
                <c:pt idx="0">
                  <c:v>Servings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37D-4D8D-9C9E-D3D37F4478D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37D-4D8D-9C9E-D3D37F4478D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937D-4D8D-9C9E-D3D37F4478DB}"/>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937D-4D8D-9C9E-D3D37F4478DB}"/>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937D-4D8D-9C9E-D3D37F4478DB}"/>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937D-4D8D-9C9E-D3D37F4478DB}"/>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D-937D-4D8D-9C9E-D3D37F4478DB}"/>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937D-4D8D-9C9E-D3D37F4478DB}"/>
              </c:ext>
            </c:extLst>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1-937D-4D8D-9C9E-D3D37F4478DB}"/>
              </c:ext>
            </c:extLst>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3-937D-4D8D-9C9E-D3D37F4478DB}"/>
              </c:ext>
            </c:extLst>
          </c:dPt>
          <c:dPt>
            <c:idx val="10"/>
            <c:bubble3D val="0"/>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5-937D-4D8D-9C9E-D3D37F4478DB}"/>
              </c:ext>
            </c:extLst>
          </c:dPt>
          <c:dPt>
            <c:idx val="11"/>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7-937D-4D8D-9C9E-D3D37F4478DB}"/>
              </c:ext>
            </c:extLst>
          </c:dPt>
          <c:dPt>
            <c:idx val="12"/>
            <c:bubble3D val="0"/>
            <c:spPr>
              <a:gradFill rotWithShape="1">
                <a:gsLst>
                  <a:gs pos="0">
                    <a:schemeClr val="accent1">
                      <a:lumMod val="80000"/>
                      <a:lumOff val="20000"/>
                      <a:satMod val="103000"/>
                      <a:lumMod val="102000"/>
                      <a:tint val="94000"/>
                    </a:schemeClr>
                  </a:gs>
                  <a:gs pos="50000">
                    <a:schemeClr val="accent1">
                      <a:lumMod val="80000"/>
                      <a:lumOff val="20000"/>
                      <a:satMod val="110000"/>
                      <a:lumMod val="100000"/>
                      <a:shade val="100000"/>
                    </a:schemeClr>
                  </a:gs>
                  <a:gs pos="100000">
                    <a:schemeClr val="accent1">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9-937D-4D8D-9C9E-D3D37F4478DB}"/>
              </c:ext>
            </c:extLst>
          </c:dPt>
          <c:dPt>
            <c:idx val="13"/>
            <c:bubble3D val="0"/>
            <c:spPr>
              <a:gradFill rotWithShape="1">
                <a:gsLst>
                  <a:gs pos="0">
                    <a:schemeClr val="accent2">
                      <a:lumMod val="80000"/>
                      <a:lumOff val="20000"/>
                      <a:satMod val="103000"/>
                      <a:lumMod val="102000"/>
                      <a:tint val="94000"/>
                    </a:schemeClr>
                  </a:gs>
                  <a:gs pos="50000">
                    <a:schemeClr val="accent2">
                      <a:lumMod val="80000"/>
                      <a:lumOff val="20000"/>
                      <a:satMod val="110000"/>
                      <a:lumMod val="100000"/>
                      <a:shade val="100000"/>
                    </a:schemeClr>
                  </a:gs>
                  <a:gs pos="100000">
                    <a:schemeClr val="accent2">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B-937D-4D8D-9C9E-D3D37F4478DB}"/>
              </c:ext>
            </c:extLst>
          </c:dPt>
          <c:val>
            <c:numRef>
              <c:f>Sheet1!$A$2:$A$15</c:f>
              <c:numCache>
                <c:formatCode>General</c:formatCode>
                <c:ptCount val="14"/>
                <c:pt idx="0">
                  <c:v>0</c:v>
                </c:pt>
                <c:pt idx="1">
                  <c:v>1</c:v>
                </c:pt>
                <c:pt idx="2">
                  <c:v>1.5</c:v>
                </c:pt>
                <c:pt idx="3">
                  <c:v>2</c:v>
                </c:pt>
                <c:pt idx="4">
                  <c:v>3</c:v>
                </c:pt>
                <c:pt idx="5">
                  <c:v>4</c:v>
                </c:pt>
                <c:pt idx="6">
                  <c:v>5</c:v>
                </c:pt>
                <c:pt idx="7">
                  <c:v>6</c:v>
                </c:pt>
                <c:pt idx="8">
                  <c:v>7</c:v>
                </c:pt>
                <c:pt idx="9">
                  <c:v>8</c:v>
                </c:pt>
                <c:pt idx="10">
                  <c:v>9</c:v>
                </c:pt>
                <c:pt idx="11">
                  <c:v>10</c:v>
                </c:pt>
                <c:pt idx="12">
                  <c:v>12</c:v>
                </c:pt>
                <c:pt idx="13">
                  <c:v>15</c:v>
                </c:pt>
              </c:numCache>
            </c:numRef>
          </c:val>
          <c:extLst>
            <c:ext xmlns:c16="http://schemas.microsoft.com/office/drawing/2014/chart" uri="{C3380CC4-5D6E-409C-BE32-E72D297353CC}">
              <c16:uniqueId val="{0000001C-937D-4D8D-9C9E-D3D37F4478DB}"/>
            </c:ext>
          </c:extLst>
        </c:ser>
        <c:ser>
          <c:idx val="1"/>
          <c:order val="1"/>
          <c:tx>
            <c:strRef>
              <c:f>Sheet1!$B$1</c:f>
              <c:strCache>
                <c:ptCount val="1"/>
                <c:pt idx="0">
                  <c:v>Male</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E-937D-4D8D-9C9E-D3D37F4478D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0-937D-4D8D-9C9E-D3D37F4478D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2-937D-4D8D-9C9E-D3D37F4478DB}"/>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4-937D-4D8D-9C9E-D3D37F4478DB}"/>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6-937D-4D8D-9C9E-D3D37F4478DB}"/>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8-937D-4D8D-9C9E-D3D37F4478DB}"/>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A-937D-4D8D-9C9E-D3D37F4478DB}"/>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C-937D-4D8D-9C9E-D3D37F4478DB}"/>
              </c:ext>
            </c:extLst>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2E-937D-4D8D-9C9E-D3D37F4478DB}"/>
              </c:ext>
            </c:extLst>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0-937D-4D8D-9C9E-D3D37F4478DB}"/>
              </c:ext>
            </c:extLst>
          </c:dPt>
          <c:dPt>
            <c:idx val="10"/>
            <c:bubble3D val="0"/>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2-937D-4D8D-9C9E-D3D37F4478DB}"/>
              </c:ext>
            </c:extLst>
          </c:dPt>
          <c:dPt>
            <c:idx val="11"/>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4-937D-4D8D-9C9E-D3D37F4478DB}"/>
              </c:ext>
            </c:extLst>
          </c:dPt>
          <c:dPt>
            <c:idx val="12"/>
            <c:bubble3D val="0"/>
            <c:spPr>
              <a:gradFill rotWithShape="1">
                <a:gsLst>
                  <a:gs pos="0">
                    <a:schemeClr val="accent1">
                      <a:lumMod val="80000"/>
                      <a:lumOff val="20000"/>
                      <a:satMod val="103000"/>
                      <a:lumMod val="102000"/>
                      <a:tint val="94000"/>
                    </a:schemeClr>
                  </a:gs>
                  <a:gs pos="50000">
                    <a:schemeClr val="accent1">
                      <a:lumMod val="80000"/>
                      <a:lumOff val="20000"/>
                      <a:satMod val="110000"/>
                      <a:lumMod val="100000"/>
                      <a:shade val="100000"/>
                    </a:schemeClr>
                  </a:gs>
                  <a:gs pos="100000">
                    <a:schemeClr val="accent1">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6-937D-4D8D-9C9E-D3D37F4478DB}"/>
              </c:ext>
            </c:extLst>
          </c:dPt>
          <c:dPt>
            <c:idx val="13"/>
            <c:bubble3D val="0"/>
            <c:spPr>
              <a:gradFill rotWithShape="1">
                <a:gsLst>
                  <a:gs pos="0">
                    <a:schemeClr val="accent2">
                      <a:lumMod val="80000"/>
                      <a:lumOff val="20000"/>
                      <a:satMod val="103000"/>
                      <a:lumMod val="102000"/>
                      <a:tint val="94000"/>
                    </a:schemeClr>
                  </a:gs>
                  <a:gs pos="50000">
                    <a:schemeClr val="accent2">
                      <a:lumMod val="80000"/>
                      <a:lumOff val="20000"/>
                      <a:satMod val="110000"/>
                      <a:lumMod val="100000"/>
                      <a:shade val="100000"/>
                    </a:schemeClr>
                  </a:gs>
                  <a:gs pos="100000">
                    <a:schemeClr val="accent2">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8-937D-4D8D-9C9E-D3D37F4478DB}"/>
              </c:ext>
            </c:extLst>
          </c:dPt>
          <c:val>
            <c:numRef>
              <c:f>Sheet1!$B$2:$B$15</c:f>
              <c:numCache>
                <c:formatCode>General</c:formatCode>
                <c:ptCount val="14"/>
                <c:pt idx="0">
                  <c:v>1</c:v>
                </c:pt>
                <c:pt idx="1">
                  <c:v>4</c:v>
                </c:pt>
                <c:pt idx="2">
                  <c:v>1</c:v>
                </c:pt>
                <c:pt idx="3">
                  <c:v>21</c:v>
                </c:pt>
                <c:pt idx="4">
                  <c:v>18</c:v>
                </c:pt>
                <c:pt idx="5">
                  <c:v>13</c:v>
                </c:pt>
                <c:pt idx="6">
                  <c:v>9</c:v>
                </c:pt>
                <c:pt idx="7">
                  <c:v>1</c:v>
                </c:pt>
                <c:pt idx="8">
                  <c:v>0</c:v>
                </c:pt>
                <c:pt idx="9">
                  <c:v>1</c:v>
                </c:pt>
                <c:pt idx="10">
                  <c:v>0</c:v>
                </c:pt>
                <c:pt idx="11">
                  <c:v>1</c:v>
                </c:pt>
                <c:pt idx="12">
                  <c:v>1</c:v>
                </c:pt>
                <c:pt idx="13">
                  <c:v>1</c:v>
                </c:pt>
              </c:numCache>
            </c:numRef>
          </c:val>
          <c:extLst>
            <c:ext xmlns:c16="http://schemas.microsoft.com/office/drawing/2014/chart" uri="{C3380CC4-5D6E-409C-BE32-E72D297353CC}">
              <c16:uniqueId val="{00000039-937D-4D8D-9C9E-D3D37F4478DB}"/>
            </c:ext>
          </c:extLst>
        </c:ser>
        <c:ser>
          <c:idx val="2"/>
          <c:order val="2"/>
          <c:tx>
            <c:strRef>
              <c:f>Sheet1!$C$1</c:f>
              <c:strCache>
                <c:ptCount val="1"/>
                <c:pt idx="0">
                  <c:v>Female</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B-937D-4D8D-9C9E-D3D37F4478D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D-937D-4D8D-9C9E-D3D37F4478D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3F-937D-4D8D-9C9E-D3D37F4478DB}"/>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1-937D-4D8D-9C9E-D3D37F4478DB}"/>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3-937D-4D8D-9C9E-D3D37F4478DB}"/>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5-937D-4D8D-9C9E-D3D37F4478DB}"/>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7-937D-4D8D-9C9E-D3D37F4478DB}"/>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9-937D-4D8D-9C9E-D3D37F4478DB}"/>
              </c:ext>
            </c:extLst>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B-937D-4D8D-9C9E-D3D37F4478DB}"/>
              </c:ext>
            </c:extLst>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D-937D-4D8D-9C9E-D3D37F4478DB}"/>
              </c:ext>
            </c:extLst>
          </c:dPt>
          <c:dPt>
            <c:idx val="10"/>
            <c:bubble3D val="0"/>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4F-937D-4D8D-9C9E-D3D37F4478DB}"/>
              </c:ext>
            </c:extLst>
          </c:dPt>
          <c:dPt>
            <c:idx val="11"/>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1-937D-4D8D-9C9E-D3D37F4478DB}"/>
              </c:ext>
            </c:extLst>
          </c:dPt>
          <c:dPt>
            <c:idx val="12"/>
            <c:bubble3D val="0"/>
            <c:spPr>
              <a:gradFill rotWithShape="1">
                <a:gsLst>
                  <a:gs pos="0">
                    <a:schemeClr val="accent1">
                      <a:lumMod val="80000"/>
                      <a:lumOff val="20000"/>
                      <a:satMod val="103000"/>
                      <a:lumMod val="102000"/>
                      <a:tint val="94000"/>
                    </a:schemeClr>
                  </a:gs>
                  <a:gs pos="50000">
                    <a:schemeClr val="accent1">
                      <a:lumMod val="80000"/>
                      <a:lumOff val="20000"/>
                      <a:satMod val="110000"/>
                      <a:lumMod val="100000"/>
                      <a:shade val="100000"/>
                    </a:schemeClr>
                  </a:gs>
                  <a:gs pos="100000">
                    <a:schemeClr val="accent1">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3-937D-4D8D-9C9E-D3D37F4478DB}"/>
              </c:ext>
            </c:extLst>
          </c:dPt>
          <c:dPt>
            <c:idx val="13"/>
            <c:bubble3D val="0"/>
            <c:spPr>
              <a:gradFill rotWithShape="1">
                <a:gsLst>
                  <a:gs pos="0">
                    <a:schemeClr val="accent2">
                      <a:lumMod val="80000"/>
                      <a:lumOff val="20000"/>
                      <a:satMod val="103000"/>
                      <a:lumMod val="102000"/>
                      <a:tint val="94000"/>
                    </a:schemeClr>
                  </a:gs>
                  <a:gs pos="50000">
                    <a:schemeClr val="accent2">
                      <a:lumMod val="80000"/>
                      <a:lumOff val="20000"/>
                      <a:satMod val="110000"/>
                      <a:lumMod val="100000"/>
                      <a:shade val="100000"/>
                    </a:schemeClr>
                  </a:gs>
                  <a:gs pos="100000">
                    <a:schemeClr val="accent2">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5-937D-4D8D-9C9E-D3D37F4478DB}"/>
              </c:ext>
            </c:extLst>
          </c:dPt>
          <c:val>
            <c:numRef>
              <c:f>Sheet1!$C$2:$C$15</c:f>
              <c:numCache>
                <c:formatCode>General</c:formatCode>
                <c:ptCount val="14"/>
                <c:pt idx="0">
                  <c:v>1</c:v>
                </c:pt>
                <c:pt idx="1">
                  <c:v>4</c:v>
                </c:pt>
                <c:pt idx="2">
                  <c:v>2</c:v>
                </c:pt>
                <c:pt idx="3">
                  <c:v>21</c:v>
                </c:pt>
                <c:pt idx="4">
                  <c:v>12</c:v>
                </c:pt>
                <c:pt idx="5">
                  <c:v>14</c:v>
                </c:pt>
                <c:pt idx="6">
                  <c:v>8</c:v>
                </c:pt>
                <c:pt idx="7">
                  <c:v>0</c:v>
                </c:pt>
                <c:pt idx="8">
                  <c:v>1</c:v>
                </c:pt>
                <c:pt idx="9">
                  <c:v>2</c:v>
                </c:pt>
                <c:pt idx="10">
                  <c:v>1</c:v>
                </c:pt>
                <c:pt idx="11">
                  <c:v>0</c:v>
                </c:pt>
                <c:pt idx="12">
                  <c:v>0</c:v>
                </c:pt>
                <c:pt idx="13">
                  <c:v>0</c:v>
                </c:pt>
              </c:numCache>
            </c:numRef>
          </c:val>
          <c:extLst>
            <c:ext xmlns:c16="http://schemas.microsoft.com/office/drawing/2014/chart" uri="{C3380CC4-5D6E-409C-BE32-E72D297353CC}">
              <c16:uniqueId val="{00000056-937D-4D8D-9C9E-D3D37F4478DB}"/>
            </c:ext>
          </c:extLst>
        </c:ser>
        <c:ser>
          <c:idx val="3"/>
          <c:order val="3"/>
          <c:tx>
            <c:strRef>
              <c:f>Sheet1!$D$1</c:f>
              <c:strCache>
                <c:ptCount val="1"/>
                <c:pt idx="0">
                  <c:v>Non-Binary</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8-937D-4D8D-9C9E-D3D37F4478D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A-937D-4D8D-9C9E-D3D37F4478D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C-937D-4D8D-9C9E-D3D37F4478DB}"/>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5E-937D-4D8D-9C9E-D3D37F4478DB}"/>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0-937D-4D8D-9C9E-D3D37F4478DB}"/>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2-937D-4D8D-9C9E-D3D37F4478DB}"/>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4-937D-4D8D-9C9E-D3D37F4478DB}"/>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6-937D-4D8D-9C9E-D3D37F4478DB}"/>
              </c:ext>
            </c:extLst>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8-937D-4D8D-9C9E-D3D37F4478DB}"/>
              </c:ext>
            </c:extLst>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A-937D-4D8D-9C9E-D3D37F4478DB}"/>
              </c:ext>
            </c:extLst>
          </c:dPt>
          <c:dPt>
            <c:idx val="10"/>
            <c:bubble3D val="0"/>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C-937D-4D8D-9C9E-D3D37F4478DB}"/>
              </c:ext>
            </c:extLst>
          </c:dPt>
          <c:dPt>
            <c:idx val="11"/>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6E-937D-4D8D-9C9E-D3D37F4478DB}"/>
              </c:ext>
            </c:extLst>
          </c:dPt>
          <c:dPt>
            <c:idx val="12"/>
            <c:bubble3D val="0"/>
            <c:spPr>
              <a:gradFill rotWithShape="1">
                <a:gsLst>
                  <a:gs pos="0">
                    <a:schemeClr val="accent1">
                      <a:lumMod val="80000"/>
                      <a:lumOff val="20000"/>
                      <a:satMod val="103000"/>
                      <a:lumMod val="102000"/>
                      <a:tint val="94000"/>
                    </a:schemeClr>
                  </a:gs>
                  <a:gs pos="50000">
                    <a:schemeClr val="accent1">
                      <a:lumMod val="80000"/>
                      <a:lumOff val="20000"/>
                      <a:satMod val="110000"/>
                      <a:lumMod val="100000"/>
                      <a:shade val="100000"/>
                    </a:schemeClr>
                  </a:gs>
                  <a:gs pos="100000">
                    <a:schemeClr val="accent1">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70-937D-4D8D-9C9E-D3D37F4478DB}"/>
              </c:ext>
            </c:extLst>
          </c:dPt>
          <c:dPt>
            <c:idx val="13"/>
            <c:bubble3D val="0"/>
            <c:spPr>
              <a:gradFill rotWithShape="1">
                <a:gsLst>
                  <a:gs pos="0">
                    <a:schemeClr val="accent2">
                      <a:lumMod val="80000"/>
                      <a:lumOff val="20000"/>
                      <a:satMod val="103000"/>
                      <a:lumMod val="102000"/>
                      <a:tint val="94000"/>
                    </a:schemeClr>
                  </a:gs>
                  <a:gs pos="50000">
                    <a:schemeClr val="accent2">
                      <a:lumMod val="80000"/>
                      <a:lumOff val="20000"/>
                      <a:satMod val="110000"/>
                      <a:lumMod val="100000"/>
                      <a:shade val="100000"/>
                    </a:schemeClr>
                  </a:gs>
                  <a:gs pos="100000">
                    <a:schemeClr val="accent2">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72-937D-4D8D-9C9E-D3D37F4478DB}"/>
              </c:ext>
            </c:extLst>
          </c:dPt>
          <c:val>
            <c:numRef>
              <c:f>Sheet1!$D$2:$D$15</c:f>
              <c:numCache>
                <c:formatCode>General</c:formatCode>
                <c:ptCount val="14"/>
                <c:pt idx="0">
                  <c:v>0</c:v>
                </c:pt>
                <c:pt idx="1">
                  <c:v>2</c:v>
                </c:pt>
                <c:pt idx="2">
                  <c:v>0</c:v>
                </c:pt>
                <c:pt idx="3">
                  <c:v>1</c:v>
                </c:pt>
                <c:pt idx="4">
                  <c:v>0</c:v>
                </c:pt>
                <c:pt idx="5">
                  <c:v>0</c:v>
                </c:pt>
                <c:pt idx="6">
                  <c:v>0</c:v>
                </c:pt>
                <c:pt idx="7">
                  <c:v>0</c:v>
                </c:pt>
                <c:pt idx="8">
                  <c:v>0</c:v>
                </c:pt>
                <c:pt idx="9">
                  <c:v>0</c:v>
                </c:pt>
                <c:pt idx="10">
                  <c:v>0</c:v>
                </c:pt>
                <c:pt idx="11">
                  <c:v>0</c:v>
                </c:pt>
                <c:pt idx="12">
                  <c:v>0</c:v>
                </c:pt>
                <c:pt idx="13">
                  <c:v>0</c:v>
                </c:pt>
              </c:numCache>
            </c:numRef>
          </c:val>
          <c:extLst>
            <c:ext xmlns:c16="http://schemas.microsoft.com/office/drawing/2014/chart" uri="{C3380CC4-5D6E-409C-BE32-E72D297353CC}">
              <c16:uniqueId val="{00000073-937D-4D8D-9C9E-D3D37F4478D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r>
              <a:rPr lang="en-AU"/>
              <a:t>FAVOURIT</a:t>
            </a:r>
            <a:r>
              <a:rPr lang="en-AU" baseline="0"/>
              <a:t>E FOODS OF YEAR 9 STUDENTS AT ASC</a:t>
            </a:r>
            <a:endParaRPr lang="en-AU"/>
          </a:p>
        </c:rich>
      </c:tx>
      <c:overlay val="0"/>
      <c:spPr>
        <a:noFill/>
        <a:ln>
          <a:noFill/>
        </a:ln>
        <a:effectLst/>
      </c:spPr>
      <c:txPr>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plotArea>
      <c:layout/>
      <c:barChart>
        <c:barDir val="col"/>
        <c:grouping val="stacked"/>
        <c:varyColors val="0"/>
        <c:ser>
          <c:idx val="0"/>
          <c:order val="0"/>
          <c:tx>
            <c:strRef>
              <c:f>Sheet1!$B$25</c:f>
              <c:strCache>
                <c:ptCount val="1"/>
                <c:pt idx="0">
                  <c:v>Male</c:v>
                </c:pt>
              </c:strCache>
            </c:strRef>
          </c:tx>
          <c:spPr>
            <a:solidFill>
              <a:schemeClr val="accent2"/>
            </a:solidFill>
            <a:ln>
              <a:noFill/>
            </a:ln>
            <a:effectLst/>
          </c:spPr>
          <c:invertIfNegative val="0"/>
          <c:cat>
            <c:strRef>
              <c:f>(Sheet1!$A$26:$A$48,Sheet1!$A$50:$A$74)</c:f>
              <c:strCache>
                <c:ptCount val="48"/>
                <c:pt idx="0">
                  <c:v>2m noodle</c:v>
                </c:pt>
                <c:pt idx="1">
                  <c:v>Applepie</c:v>
                </c:pt>
                <c:pt idx="2">
                  <c:v>avocado</c:v>
                </c:pt>
                <c:pt idx="3">
                  <c:v>bac+egg</c:v>
                </c:pt>
                <c:pt idx="4">
                  <c:v>bread</c:v>
                </c:pt>
                <c:pt idx="5">
                  <c:v>burger </c:v>
                </c:pt>
                <c:pt idx="6">
                  <c:v>burrito</c:v>
                </c:pt>
                <c:pt idx="7">
                  <c:v>carbonara</c:v>
                </c:pt>
                <c:pt idx="8">
                  <c:v>chicken</c:v>
                </c:pt>
                <c:pt idx="9">
                  <c:v>chips</c:v>
                </c:pt>
                <c:pt idx="10">
                  <c:v>chocolate</c:v>
                </c:pt>
                <c:pt idx="11">
                  <c:v>crayfish</c:v>
                </c:pt>
                <c:pt idx="12">
                  <c:v>crossiant</c:v>
                </c:pt>
                <c:pt idx="13">
                  <c:v>curry</c:v>
                </c:pt>
                <c:pt idx="14">
                  <c:v>donut</c:v>
                </c:pt>
                <c:pt idx="15">
                  <c:v>enchiladas</c:v>
                </c:pt>
                <c:pt idx="16">
                  <c:v>Fish+chip</c:v>
                </c:pt>
                <c:pt idx="17">
                  <c:v>fried rice</c:v>
                </c:pt>
                <c:pt idx="18">
                  <c:v>greek souvlaki</c:v>
                </c:pt>
                <c:pt idx="19">
                  <c:v>green apples</c:v>
                </c:pt>
                <c:pt idx="20">
                  <c:v>himaly gurken</c:v>
                </c:pt>
                <c:pt idx="21">
                  <c:v>hot chips</c:v>
                </c:pt>
                <c:pt idx="22">
                  <c:v>ice-cream</c:v>
                </c:pt>
                <c:pt idx="23">
                  <c:v>Klob mit Sob</c:v>
                </c:pt>
                <c:pt idx="24">
                  <c:v>lasanga</c:v>
                </c:pt>
                <c:pt idx="25">
                  <c:v>maccas</c:v>
                </c:pt>
                <c:pt idx="26">
                  <c:v>mango</c:v>
                </c:pt>
                <c:pt idx="27">
                  <c:v>mashmellows</c:v>
                </c:pt>
                <c:pt idx="28">
                  <c:v>nachos</c:v>
                </c:pt>
                <c:pt idx="29">
                  <c:v>noodles</c:v>
                </c:pt>
                <c:pt idx="30">
                  <c:v>oreos</c:v>
                </c:pt>
                <c:pt idx="31">
                  <c:v>passionfruit</c:v>
                </c:pt>
                <c:pt idx="32">
                  <c:v>pasta</c:v>
                </c:pt>
                <c:pt idx="33">
                  <c:v>pineapple</c:v>
                </c:pt>
                <c:pt idx="34">
                  <c:v>pizza</c:v>
                </c:pt>
                <c:pt idx="35">
                  <c:v>pomogranates</c:v>
                </c:pt>
                <c:pt idx="36">
                  <c:v>popcorn</c:v>
                </c:pt>
                <c:pt idx="37">
                  <c:v>potato</c:v>
                </c:pt>
                <c:pt idx="38">
                  <c:v>ramen</c:v>
                </c:pt>
                <c:pt idx="39">
                  <c:v>raspberries</c:v>
                </c:pt>
                <c:pt idx="40">
                  <c:v>ribs</c:v>
                </c:pt>
                <c:pt idx="41">
                  <c:v>rice  </c:v>
                </c:pt>
                <c:pt idx="42">
                  <c:v>rice cakes</c:v>
                </c:pt>
                <c:pt idx="43">
                  <c:v>salmon</c:v>
                </c:pt>
                <c:pt idx="44">
                  <c:v>steak</c:v>
                </c:pt>
                <c:pt idx="45">
                  <c:v>sushi</c:v>
                </c:pt>
                <c:pt idx="46">
                  <c:v>tacos</c:v>
                </c:pt>
                <c:pt idx="47">
                  <c:v>wagyu beef</c:v>
                </c:pt>
              </c:strCache>
              <c:extLst/>
            </c:strRef>
          </c:cat>
          <c:val>
            <c:numRef>
              <c:f>(Sheet1!$B$26:$B$48,Sheet1!$B$50:$B$74)</c:f>
              <c:numCache>
                <c:formatCode>General</c:formatCode>
                <c:ptCount val="48"/>
                <c:pt idx="0">
                  <c:v>0</c:v>
                </c:pt>
                <c:pt idx="1">
                  <c:v>0</c:v>
                </c:pt>
                <c:pt idx="2">
                  <c:v>0</c:v>
                </c:pt>
                <c:pt idx="3">
                  <c:v>1</c:v>
                </c:pt>
                <c:pt idx="4">
                  <c:v>1</c:v>
                </c:pt>
                <c:pt idx="5">
                  <c:v>3</c:v>
                </c:pt>
                <c:pt idx="6">
                  <c:v>0</c:v>
                </c:pt>
                <c:pt idx="7">
                  <c:v>2</c:v>
                </c:pt>
                <c:pt idx="8">
                  <c:v>5</c:v>
                </c:pt>
                <c:pt idx="9">
                  <c:v>0</c:v>
                </c:pt>
                <c:pt idx="10">
                  <c:v>1</c:v>
                </c:pt>
                <c:pt idx="11">
                  <c:v>1</c:v>
                </c:pt>
                <c:pt idx="12">
                  <c:v>1</c:v>
                </c:pt>
                <c:pt idx="13">
                  <c:v>3</c:v>
                </c:pt>
                <c:pt idx="14">
                  <c:v>0</c:v>
                </c:pt>
                <c:pt idx="15">
                  <c:v>1</c:v>
                </c:pt>
                <c:pt idx="16">
                  <c:v>0</c:v>
                </c:pt>
                <c:pt idx="17">
                  <c:v>2</c:v>
                </c:pt>
                <c:pt idx="18">
                  <c:v>1</c:v>
                </c:pt>
                <c:pt idx="19">
                  <c:v>1</c:v>
                </c:pt>
                <c:pt idx="20">
                  <c:v>1</c:v>
                </c:pt>
                <c:pt idx="21">
                  <c:v>1</c:v>
                </c:pt>
                <c:pt idx="22">
                  <c:v>1</c:v>
                </c:pt>
                <c:pt idx="23">
                  <c:v>0</c:v>
                </c:pt>
                <c:pt idx="24">
                  <c:v>4</c:v>
                </c:pt>
                <c:pt idx="25">
                  <c:v>1</c:v>
                </c:pt>
                <c:pt idx="26">
                  <c:v>1</c:v>
                </c:pt>
                <c:pt idx="27">
                  <c:v>0</c:v>
                </c:pt>
                <c:pt idx="28">
                  <c:v>1</c:v>
                </c:pt>
                <c:pt idx="29">
                  <c:v>2</c:v>
                </c:pt>
                <c:pt idx="30">
                  <c:v>0</c:v>
                </c:pt>
                <c:pt idx="31">
                  <c:v>0</c:v>
                </c:pt>
                <c:pt idx="32">
                  <c:v>7</c:v>
                </c:pt>
                <c:pt idx="33">
                  <c:v>0</c:v>
                </c:pt>
                <c:pt idx="34">
                  <c:v>5</c:v>
                </c:pt>
                <c:pt idx="35">
                  <c:v>0</c:v>
                </c:pt>
                <c:pt idx="36">
                  <c:v>1</c:v>
                </c:pt>
                <c:pt idx="37">
                  <c:v>1</c:v>
                </c:pt>
                <c:pt idx="38">
                  <c:v>2</c:v>
                </c:pt>
                <c:pt idx="39">
                  <c:v>0</c:v>
                </c:pt>
                <c:pt idx="40">
                  <c:v>0</c:v>
                </c:pt>
                <c:pt idx="41">
                  <c:v>3</c:v>
                </c:pt>
                <c:pt idx="42">
                  <c:v>0</c:v>
                </c:pt>
                <c:pt idx="43">
                  <c:v>2</c:v>
                </c:pt>
                <c:pt idx="44">
                  <c:v>2</c:v>
                </c:pt>
                <c:pt idx="45">
                  <c:v>3</c:v>
                </c:pt>
                <c:pt idx="46">
                  <c:v>1</c:v>
                </c:pt>
                <c:pt idx="47">
                  <c:v>1</c:v>
                </c:pt>
              </c:numCache>
              <c:extLst/>
            </c:numRef>
          </c:val>
          <c:extLst>
            <c:ext xmlns:c16="http://schemas.microsoft.com/office/drawing/2014/chart" uri="{C3380CC4-5D6E-409C-BE32-E72D297353CC}">
              <c16:uniqueId val="{00000000-35F9-459D-8210-86A17F716C45}"/>
            </c:ext>
          </c:extLst>
        </c:ser>
        <c:ser>
          <c:idx val="1"/>
          <c:order val="1"/>
          <c:tx>
            <c:strRef>
              <c:f>Sheet1!$C$25</c:f>
              <c:strCache>
                <c:ptCount val="1"/>
                <c:pt idx="0">
                  <c:v>Female</c:v>
                </c:pt>
              </c:strCache>
            </c:strRef>
          </c:tx>
          <c:spPr>
            <a:solidFill>
              <a:schemeClr val="accent4"/>
            </a:solidFill>
            <a:ln>
              <a:noFill/>
            </a:ln>
            <a:effectLst/>
          </c:spPr>
          <c:invertIfNegative val="0"/>
          <c:cat>
            <c:strRef>
              <c:f>(Sheet1!$A$26:$A$48,Sheet1!$A$50:$A$74)</c:f>
              <c:strCache>
                <c:ptCount val="48"/>
                <c:pt idx="0">
                  <c:v>2m noodle</c:v>
                </c:pt>
                <c:pt idx="1">
                  <c:v>Applepie</c:v>
                </c:pt>
                <c:pt idx="2">
                  <c:v>avocado</c:v>
                </c:pt>
                <c:pt idx="3">
                  <c:v>bac+egg</c:v>
                </c:pt>
                <c:pt idx="4">
                  <c:v>bread</c:v>
                </c:pt>
                <c:pt idx="5">
                  <c:v>burger </c:v>
                </c:pt>
                <c:pt idx="6">
                  <c:v>burrito</c:v>
                </c:pt>
                <c:pt idx="7">
                  <c:v>carbonara</c:v>
                </c:pt>
                <c:pt idx="8">
                  <c:v>chicken</c:v>
                </c:pt>
                <c:pt idx="9">
                  <c:v>chips</c:v>
                </c:pt>
                <c:pt idx="10">
                  <c:v>chocolate</c:v>
                </c:pt>
                <c:pt idx="11">
                  <c:v>crayfish</c:v>
                </c:pt>
                <c:pt idx="12">
                  <c:v>crossiant</c:v>
                </c:pt>
                <c:pt idx="13">
                  <c:v>curry</c:v>
                </c:pt>
                <c:pt idx="14">
                  <c:v>donut</c:v>
                </c:pt>
                <c:pt idx="15">
                  <c:v>enchiladas</c:v>
                </c:pt>
                <c:pt idx="16">
                  <c:v>Fish+chip</c:v>
                </c:pt>
                <c:pt idx="17">
                  <c:v>fried rice</c:v>
                </c:pt>
                <c:pt idx="18">
                  <c:v>greek souvlaki</c:v>
                </c:pt>
                <c:pt idx="19">
                  <c:v>green apples</c:v>
                </c:pt>
                <c:pt idx="20">
                  <c:v>himaly gurken</c:v>
                </c:pt>
                <c:pt idx="21">
                  <c:v>hot chips</c:v>
                </c:pt>
                <c:pt idx="22">
                  <c:v>ice-cream</c:v>
                </c:pt>
                <c:pt idx="23">
                  <c:v>Klob mit Sob</c:v>
                </c:pt>
                <c:pt idx="24">
                  <c:v>lasanga</c:v>
                </c:pt>
                <c:pt idx="25">
                  <c:v>maccas</c:v>
                </c:pt>
                <c:pt idx="26">
                  <c:v>mango</c:v>
                </c:pt>
                <c:pt idx="27">
                  <c:v>mashmellows</c:v>
                </c:pt>
                <c:pt idx="28">
                  <c:v>nachos</c:v>
                </c:pt>
                <c:pt idx="29">
                  <c:v>noodles</c:v>
                </c:pt>
                <c:pt idx="30">
                  <c:v>oreos</c:v>
                </c:pt>
                <c:pt idx="31">
                  <c:v>passionfruit</c:v>
                </c:pt>
                <c:pt idx="32">
                  <c:v>pasta</c:v>
                </c:pt>
                <c:pt idx="33">
                  <c:v>pineapple</c:v>
                </c:pt>
                <c:pt idx="34">
                  <c:v>pizza</c:v>
                </c:pt>
                <c:pt idx="35">
                  <c:v>pomogranates</c:v>
                </c:pt>
                <c:pt idx="36">
                  <c:v>popcorn</c:v>
                </c:pt>
                <c:pt idx="37">
                  <c:v>potato</c:v>
                </c:pt>
                <c:pt idx="38">
                  <c:v>ramen</c:v>
                </c:pt>
                <c:pt idx="39">
                  <c:v>raspberries</c:v>
                </c:pt>
                <c:pt idx="40">
                  <c:v>ribs</c:v>
                </c:pt>
                <c:pt idx="41">
                  <c:v>rice  </c:v>
                </c:pt>
                <c:pt idx="42">
                  <c:v>rice cakes</c:v>
                </c:pt>
                <c:pt idx="43">
                  <c:v>salmon</c:v>
                </c:pt>
                <c:pt idx="44">
                  <c:v>steak</c:v>
                </c:pt>
                <c:pt idx="45">
                  <c:v>sushi</c:v>
                </c:pt>
                <c:pt idx="46">
                  <c:v>tacos</c:v>
                </c:pt>
                <c:pt idx="47">
                  <c:v>wagyu beef</c:v>
                </c:pt>
              </c:strCache>
              <c:extLst/>
            </c:strRef>
          </c:cat>
          <c:val>
            <c:numRef>
              <c:f>(Sheet1!$C$26:$C$48,Sheet1!$C$50:$C$74)</c:f>
              <c:numCache>
                <c:formatCode>General</c:formatCode>
                <c:ptCount val="48"/>
                <c:pt idx="0">
                  <c:v>1</c:v>
                </c:pt>
                <c:pt idx="1">
                  <c:v>1</c:v>
                </c:pt>
                <c:pt idx="2">
                  <c:v>0</c:v>
                </c:pt>
                <c:pt idx="3">
                  <c:v>0</c:v>
                </c:pt>
                <c:pt idx="4">
                  <c:v>0</c:v>
                </c:pt>
                <c:pt idx="5">
                  <c:v>4</c:v>
                </c:pt>
                <c:pt idx="6">
                  <c:v>1</c:v>
                </c:pt>
                <c:pt idx="7">
                  <c:v>0</c:v>
                </c:pt>
                <c:pt idx="8">
                  <c:v>2</c:v>
                </c:pt>
                <c:pt idx="9">
                  <c:v>2</c:v>
                </c:pt>
                <c:pt idx="10">
                  <c:v>1</c:v>
                </c:pt>
                <c:pt idx="11">
                  <c:v>0</c:v>
                </c:pt>
                <c:pt idx="12">
                  <c:v>0</c:v>
                </c:pt>
                <c:pt idx="13">
                  <c:v>0</c:v>
                </c:pt>
                <c:pt idx="14">
                  <c:v>2</c:v>
                </c:pt>
                <c:pt idx="15">
                  <c:v>0</c:v>
                </c:pt>
                <c:pt idx="16">
                  <c:v>1</c:v>
                </c:pt>
                <c:pt idx="17">
                  <c:v>0</c:v>
                </c:pt>
                <c:pt idx="18">
                  <c:v>0</c:v>
                </c:pt>
                <c:pt idx="19">
                  <c:v>0</c:v>
                </c:pt>
                <c:pt idx="20">
                  <c:v>0</c:v>
                </c:pt>
                <c:pt idx="21">
                  <c:v>2</c:v>
                </c:pt>
                <c:pt idx="22">
                  <c:v>3</c:v>
                </c:pt>
                <c:pt idx="23">
                  <c:v>1</c:v>
                </c:pt>
                <c:pt idx="24">
                  <c:v>0</c:v>
                </c:pt>
                <c:pt idx="25">
                  <c:v>0</c:v>
                </c:pt>
                <c:pt idx="26">
                  <c:v>1</c:v>
                </c:pt>
                <c:pt idx="27">
                  <c:v>1</c:v>
                </c:pt>
                <c:pt idx="28">
                  <c:v>2</c:v>
                </c:pt>
                <c:pt idx="29">
                  <c:v>0</c:v>
                </c:pt>
                <c:pt idx="30">
                  <c:v>1</c:v>
                </c:pt>
                <c:pt idx="31">
                  <c:v>1</c:v>
                </c:pt>
                <c:pt idx="32">
                  <c:v>13</c:v>
                </c:pt>
                <c:pt idx="33">
                  <c:v>1</c:v>
                </c:pt>
                <c:pt idx="34">
                  <c:v>2</c:v>
                </c:pt>
                <c:pt idx="35">
                  <c:v>1</c:v>
                </c:pt>
                <c:pt idx="36">
                  <c:v>0</c:v>
                </c:pt>
                <c:pt idx="37">
                  <c:v>0</c:v>
                </c:pt>
                <c:pt idx="38">
                  <c:v>0</c:v>
                </c:pt>
                <c:pt idx="39">
                  <c:v>1</c:v>
                </c:pt>
                <c:pt idx="40">
                  <c:v>1</c:v>
                </c:pt>
                <c:pt idx="41">
                  <c:v>1</c:v>
                </c:pt>
                <c:pt idx="42">
                  <c:v>1</c:v>
                </c:pt>
                <c:pt idx="43">
                  <c:v>0</c:v>
                </c:pt>
                <c:pt idx="44">
                  <c:v>0</c:v>
                </c:pt>
                <c:pt idx="45">
                  <c:v>2</c:v>
                </c:pt>
                <c:pt idx="46">
                  <c:v>2</c:v>
                </c:pt>
                <c:pt idx="47">
                  <c:v>0</c:v>
                </c:pt>
              </c:numCache>
              <c:extLst/>
            </c:numRef>
          </c:val>
          <c:extLst>
            <c:ext xmlns:c16="http://schemas.microsoft.com/office/drawing/2014/chart" uri="{C3380CC4-5D6E-409C-BE32-E72D297353CC}">
              <c16:uniqueId val="{00000001-35F9-459D-8210-86A17F716C45}"/>
            </c:ext>
          </c:extLst>
        </c:ser>
        <c:ser>
          <c:idx val="2"/>
          <c:order val="2"/>
          <c:tx>
            <c:strRef>
              <c:f>Sheet1!$D$25</c:f>
              <c:strCache>
                <c:ptCount val="1"/>
                <c:pt idx="0">
                  <c:v>Non-Binary </c:v>
                </c:pt>
              </c:strCache>
            </c:strRef>
          </c:tx>
          <c:spPr>
            <a:solidFill>
              <a:schemeClr val="accent6"/>
            </a:solidFill>
            <a:ln>
              <a:noFill/>
            </a:ln>
            <a:effectLst/>
          </c:spPr>
          <c:invertIfNegative val="0"/>
          <c:cat>
            <c:strRef>
              <c:f>(Sheet1!$A$26:$A$48,Sheet1!$A$50:$A$74)</c:f>
              <c:strCache>
                <c:ptCount val="48"/>
                <c:pt idx="0">
                  <c:v>2m noodle</c:v>
                </c:pt>
                <c:pt idx="1">
                  <c:v>Applepie</c:v>
                </c:pt>
                <c:pt idx="2">
                  <c:v>avocado</c:v>
                </c:pt>
                <c:pt idx="3">
                  <c:v>bac+egg</c:v>
                </c:pt>
                <c:pt idx="4">
                  <c:v>bread</c:v>
                </c:pt>
                <c:pt idx="5">
                  <c:v>burger </c:v>
                </c:pt>
                <c:pt idx="6">
                  <c:v>burrito</c:v>
                </c:pt>
                <c:pt idx="7">
                  <c:v>carbonara</c:v>
                </c:pt>
                <c:pt idx="8">
                  <c:v>chicken</c:v>
                </c:pt>
                <c:pt idx="9">
                  <c:v>chips</c:v>
                </c:pt>
                <c:pt idx="10">
                  <c:v>chocolate</c:v>
                </c:pt>
                <c:pt idx="11">
                  <c:v>crayfish</c:v>
                </c:pt>
                <c:pt idx="12">
                  <c:v>crossiant</c:v>
                </c:pt>
                <c:pt idx="13">
                  <c:v>curry</c:v>
                </c:pt>
                <c:pt idx="14">
                  <c:v>donut</c:v>
                </c:pt>
                <c:pt idx="15">
                  <c:v>enchiladas</c:v>
                </c:pt>
                <c:pt idx="16">
                  <c:v>Fish+chip</c:v>
                </c:pt>
                <c:pt idx="17">
                  <c:v>fried rice</c:v>
                </c:pt>
                <c:pt idx="18">
                  <c:v>greek souvlaki</c:v>
                </c:pt>
                <c:pt idx="19">
                  <c:v>green apples</c:v>
                </c:pt>
                <c:pt idx="20">
                  <c:v>himaly gurken</c:v>
                </c:pt>
                <c:pt idx="21">
                  <c:v>hot chips</c:v>
                </c:pt>
                <c:pt idx="22">
                  <c:v>ice-cream</c:v>
                </c:pt>
                <c:pt idx="23">
                  <c:v>Klob mit Sob</c:v>
                </c:pt>
                <c:pt idx="24">
                  <c:v>lasanga</c:v>
                </c:pt>
                <c:pt idx="25">
                  <c:v>maccas</c:v>
                </c:pt>
                <c:pt idx="26">
                  <c:v>mango</c:v>
                </c:pt>
                <c:pt idx="27">
                  <c:v>mashmellows</c:v>
                </c:pt>
                <c:pt idx="28">
                  <c:v>nachos</c:v>
                </c:pt>
                <c:pt idx="29">
                  <c:v>noodles</c:v>
                </c:pt>
                <c:pt idx="30">
                  <c:v>oreos</c:v>
                </c:pt>
                <c:pt idx="31">
                  <c:v>passionfruit</c:v>
                </c:pt>
                <c:pt idx="32">
                  <c:v>pasta</c:v>
                </c:pt>
                <c:pt idx="33">
                  <c:v>pineapple</c:v>
                </c:pt>
                <c:pt idx="34">
                  <c:v>pizza</c:v>
                </c:pt>
                <c:pt idx="35">
                  <c:v>pomogranates</c:v>
                </c:pt>
                <c:pt idx="36">
                  <c:v>popcorn</c:v>
                </c:pt>
                <c:pt idx="37">
                  <c:v>potato</c:v>
                </c:pt>
                <c:pt idx="38">
                  <c:v>ramen</c:v>
                </c:pt>
                <c:pt idx="39">
                  <c:v>raspberries</c:v>
                </c:pt>
                <c:pt idx="40">
                  <c:v>ribs</c:v>
                </c:pt>
                <c:pt idx="41">
                  <c:v>rice  </c:v>
                </c:pt>
                <c:pt idx="42">
                  <c:v>rice cakes</c:v>
                </c:pt>
                <c:pt idx="43">
                  <c:v>salmon</c:v>
                </c:pt>
                <c:pt idx="44">
                  <c:v>steak</c:v>
                </c:pt>
                <c:pt idx="45">
                  <c:v>sushi</c:v>
                </c:pt>
                <c:pt idx="46">
                  <c:v>tacos</c:v>
                </c:pt>
                <c:pt idx="47">
                  <c:v>wagyu beef</c:v>
                </c:pt>
              </c:strCache>
              <c:extLst/>
            </c:strRef>
          </c:cat>
          <c:val>
            <c:numRef>
              <c:f>(Sheet1!$D$26:$D$48,Sheet1!$D$50:$D$74)</c:f>
              <c:numCache>
                <c:formatCode>General</c:formatCode>
                <c:ptCount val="48"/>
                <c:pt idx="0">
                  <c:v>0</c:v>
                </c:pt>
                <c:pt idx="1">
                  <c:v>0</c:v>
                </c:pt>
                <c:pt idx="2">
                  <c:v>1</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1</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numCache>
              <c:extLst/>
            </c:numRef>
          </c:val>
          <c:extLst>
            <c:ext xmlns:c16="http://schemas.microsoft.com/office/drawing/2014/chart" uri="{C3380CC4-5D6E-409C-BE32-E72D297353CC}">
              <c16:uniqueId val="{00000002-35F9-459D-8210-86A17F716C45}"/>
            </c:ext>
          </c:extLst>
        </c:ser>
        <c:dLbls>
          <c:showLegendKey val="0"/>
          <c:showVal val="0"/>
          <c:showCatName val="0"/>
          <c:showSerName val="0"/>
          <c:showPercent val="0"/>
          <c:showBubbleSize val="0"/>
        </c:dLbls>
        <c:gapWidth val="150"/>
        <c:overlap val="100"/>
        <c:axId val="349088127"/>
        <c:axId val="349091455"/>
      </c:barChart>
      <c:catAx>
        <c:axId val="349088127"/>
        <c:scaling>
          <c:orientation val="minMax"/>
        </c:scaling>
        <c:delete val="0"/>
        <c:axPos val="b"/>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AU"/>
                  <a:t> FOOD</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en-US"/>
          </a:p>
        </c:txPr>
        <c:crossAx val="349091455"/>
        <c:crosses val="autoZero"/>
        <c:auto val="1"/>
        <c:lblAlgn val="ctr"/>
        <c:lblOffset val="100"/>
        <c:noMultiLvlLbl val="0"/>
      </c:catAx>
      <c:valAx>
        <c:axId val="349091455"/>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AU"/>
                  <a:t>NUMBER OF STUDNETS </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908812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Sheet1!$B$2:$B$15</cx:f>
        <cx:lvl ptCount="14" formatCode="General">
          <cx:pt idx="0">1</cx:pt>
          <cx:pt idx="1">4</cx:pt>
          <cx:pt idx="2">1</cx:pt>
          <cx:pt idx="3">21</cx:pt>
          <cx:pt idx="4">18</cx:pt>
          <cx:pt idx="5">13</cx:pt>
          <cx:pt idx="6">9</cx:pt>
          <cx:pt idx="7">1</cx:pt>
          <cx:pt idx="8">0</cx:pt>
          <cx:pt idx="9">1</cx:pt>
          <cx:pt idx="10">0</cx:pt>
          <cx:pt idx="11">1</cx:pt>
          <cx:pt idx="12">1</cx:pt>
          <cx:pt idx="13">1</cx:pt>
        </cx:lvl>
      </cx:numDim>
    </cx:data>
    <cx:data id="1">
      <cx:numDim type="val">
        <cx:f>Sheet1!$C$2:$C$15</cx:f>
        <cx:lvl ptCount="14" formatCode="General">
          <cx:pt idx="0">1</cx:pt>
          <cx:pt idx="1">4</cx:pt>
          <cx:pt idx="2">2</cx:pt>
          <cx:pt idx="3">21</cx:pt>
          <cx:pt idx="4">12</cx:pt>
          <cx:pt idx="5">14</cx:pt>
          <cx:pt idx="6">8</cx:pt>
          <cx:pt idx="7">0</cx:pt>
          <cx:pt idx="8">1</cx:pt>
          <cx:pt idx="9">2</cx:pt>
          <cx:pt idx="10">1</cx:pt>
          <cx:pt idx="11">0</cx:pt>
          <cx:pt idx="12">0</cx:pt>
          <cx:pt idx="13">0</cx:pt>
        </cx:lvl>
      </cx:numDim>
    </cx:data>
    <cx:data id="2">
      <cx:numDim type="val">
        <cx:f>Sheet1!$D$2:$D$15</cx:f>
        <cx:lvl ptCount="14" formatCode="General">
          <cx:pt idx="0">0</cx:pt>
          <cx:pt idx="1">2</cx:pt>
          <cx:pt idx="2">0</cx:pt>
          <cx:pt idx="3">1</cx:pt>
          <cx:pt idx="4">0</cx:pt>
          <cx:pt idx="5">0</cx:pt>
          <cx:pt idx="6">0</cx:pt>
          <cx:pt idx="7">0</cx:pt>
          <cx:pt idx="8">0</cx:pt>
          <cx:pt idx="9">0</cx:pt>
          <cx:pt idx="10">0</cx:pt>
          <cx:pt idx="11">0</cx:pt>
          <cx:pt idx="12">0</cx:pt>
          <cx:pt idx="13">0</cx:pt>
        </cx:lvl>
      </cx:numDim>
    </cx:data>
  </cx:chartData>
  <cx:chart>
    <cx:title pos="t" align="ctr" overlay="0">
      <cx:tx>
        <cx:txData>
          <cx:v>Chosen average servings on a typical day for ASC Year 9's</cx:v>
        </cx:txData>
      </cx:tx>
      <cx:txPr>
        <a:bodyPr spcFirstLastPara="1" vertOverflow="ellipsis" horzOverflow="overflow" wrap="square" lIns="0" tIns="0" rIns="0" bIns="0" anchor="ctr" anchorCtr="1"/>
        <a:lstStyle/>
        <a:p>
          <a:pPr algn="ctr" rtl="0">
            <a:defRPr/>
          </a:pPr>
          <a:r>
            <a:rPr lang="en-US" sz="1400" b="0" i="0" u="none" strike="noStrike" baseline="0" dirty="0">
              <a:solidFill>
                <a:srgbClr val="000000">
                  <a:lumMod val="65000"/>
                  <a:lumOff val="35000"/>
                </a:srgbClr>
              </a:solidFill>
              <a:latin typeface="Calibri" panose="020F0502020204030204"/>
            </a:rPr>
            <a:t>Chosen average servings on a typical day for ASC Year 9's</a:t>
          </a:r>
        </a:p>
      </cx:txPr>
    </cx:title>
    <cx:plotArea>
      <cx:plotAreaRegion>
        <cx:series layoutId="boxWhisker" uniqueId="{08E3EBEB-5C29-4ABC-ABB3-79753923D889}" formatIdx="1">
          <cx:tx>
            <cx:txData>
              <cx:f>Sheet1!$B$1</cx:f>
              <cx:v>Male</cx:v>
            </cx:txData>
          </cx:tx>
          <cx:dataId val="0"/>
          <cx:layoutPr>
            <cx:visibility meanLine="1" meanMarker="1" nonoutliers="0" outliers="1"/>
            <cx:statistics quartileMethod="exclusive"/>
          </cx:layoutPr>
        </cx:series>
        <cx:series layoutId="boxWhisker" uniqueId="{7CCE9BD2-3234-4B0E-A30F-4BE2633D2189}" formatIdx="2">
          <cx:tx>
            <cx:txData>
              <cx:f>Sheet1!$C$1</cx:f>
              <cx:v>Female</cx:v>
            </cx:txData>
          </cx:tx>
          <cx:dataId val="1"/>
          <cx:layoutPr>
            <cx:visibility meanLine="1" meanMarker="1" nonoutliers="0" outliers="1"/>
            <cx:statistics quartileMethod="exclusive"/>
          </cx:layoutPr>
        </cx:series>
        <cx:series layoutId="boxWhisker" uniqueId="{1F65B64C-AECA-454B-88E1-EE1BEA7B0CF3}" formatIdx="3">
          <cx:tx>
            <cx:txData>
              <cx:f>Sheet1!$D$1</cx:f>
              <cx:v>Non-Binary</cx:v>
            </cx:txData>
          </cx:tx>
          <cx:dataId val="2"/>
          <cx:layoutPr>
            <cx:visibility meanLine="1" meanMarker="1" nonoutliers="0" outliers="1"/>
            <cx:statistics quartileMethod="exclusive"/>
          </cx:layoutPr>
        </cx:series>
      </cx:plotAreaRegion>
      <cx:axis id="0" hidden="1">
        <cx:catScaling gapWidth="1"/>
        <cx:minorGridlines/>
        <cx:tickLabels/>
      </cx:axis>
      <cx:axis id="1">
        <cx:valScaling/>
        <cx:title>
          <cx:tx>
            <cx:txData>
              <cx:v> Number of serves</cx:v>
            </cx:txData>
          </cx:tx>
          <cx:txPr>
            <a:bodyPr spcFirstLastPara="1" vertOverflow="ellipsis" horzOverflow="overflow" wrap="square" lIns="0" tIns="0" rIns="0" bIns="0" anchor="ctr" anchorCtr="1"/>
            <a:lstStyle/>
            <a:p>
              <a:pPr algn="ctr" rtl="0">
                <a:defRPr/>
              </a:pPr>
              <a:r>
                <a:rPr lang="en-US" sz="900" b="0" i="0" u="none" strike="noStrike" baseline="0">
                  <a:solidFill>
                    <a:srgbClr val="000000">
                      <a:lumMod val="65000"/>
                      <a:lumOff val="35000"/>
                    </a:srgbClr>
                  </a:solidFill>
                  <a:latin typeface="Calibri" panose="020F0502020204030204"/>
                </a:rPr>
                <a:t> Number of serves</a:t>
              </a:r>
            </a:p>
          </cx:txPr>
        </cx:title>
        <cx:majorGridlines/>
        <cx:tickLabels/>
      </cx:axis>
    </cx:plotArea>
    <cx:legend pos="b" align="ctr" overlay="0"/>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73">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30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C6C768-EF48-463B-ABAE-CD6FCA7AAA9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8088BD75-7FFD-4EAF-9AFA-F33A2980DFF9}">
      <dgm:prSet/>
      <dgm:spPr/>
      <dgm:t>
        <a:bodyPr/>
        <a:lstStyle/>
        <a:p>
          <a:pPr algn="ctr"/>
          <a:r>
            <a:rPr lang="en-US" dirty="0"/>
            <a:t>IN OUR NUMERICAL DATA WE HAD SOME OUTLIERS WHICH WE CHOOSE TO INCLUDE IN OUR GRAPHS AND STATISTICS. IN OUR DATA WE HAD WHAT WE BELIEVE TO BE SOME </a:t>
          </a:r>
          <a:r>
            <a:rPr lang="en-US" i="1" u="sng" dirty="0"/>
            <a:t>RESPONSE BIAS </a:t>
          </a:r>
          <a:r>
            <a:rPr lang="en-US" i="0" u="none" dirty="0"/>
            <a:t>WHICH WE BELIEVE TO HAVE CAUSE THESE OUTLIERS. THIS INFLUENCED THE DATA TO HAVE A BIGGER RANGE AND A HIGHER UPPER QUARTILE AS THE OUTLIERS WERE ON THAT END OF THE DATA. THE OUTLIERS INCLUDED: </a:t>
          </a:r>
          <a:endParaRPr lang="en-US" dirty="0"/>
        </a:p>
      </dgm:t>
    </dgm:pt>
    <dgm:pt modelId="{C11B43B5-0CC7-4671-85FB-995DD70A219D}" type="parTrans" cxnId="{CA25B842-BE6B-499E-BF95-4AB9FCEFF3AA}">
      <dgm:prSet/>
      <dgm:spPr/>
      <dgm:t>
        <a:bodyPr/>
        <a:lstStyle/>
        <a:p>
          <a:endParaRPr lang="en-US"/>
        </a:p>
      </dgm:t>
    </dgm:pt>
    <dgm:pt modelId="{8754EE23-55F7-42DC-81AA-A000F1C5E036}" type="sibTrans" cxnId="{CA25B842-BE6B-499E-BF95-4AB9FCEFF3AA}">
      <dgm:prSet/>
      <dgm:spPr/>
      <dgm:t>
        <a:bodyPr/>
        <a:lstStyle/>
        <a:p>
          <a:endParaRPr lang="en-US"/>
        </a:p>
      </dgm:t>
    </dgm:pt>
    <dgm:pt modelId="{C1F7DC51-9033-4101-9A54-AF5295981DCA}">
      <dgm:prSet/>
      <dgm:spPr/>
      <dgm:t>
        <a:bodyPr/>
        <a:lstStyle/>
        <a:p>
          <a:pPr algn="ctr"/>
          <a:r>
            <a:rPr lang="en-US" dirty="0"/>
            <a:t>ANYONE WHO SAID THEY NORMAL HAD:</a:t>
          </a:r>
        </a:p>
      </dgm:t>
    </dgm:pt>
    <dgm:pt modelId="{B4AF1AE1-F124-47C5-BCBB-3CF833A43AAE}" type="parTrans" cxnId="{8182A621-D78D-44FD-89F5-9E2FE76060D9}">
      <dgm:prSet/>
      <dgm:spPr/>
      <dgm:t>
        <a:bodyPr/>
        <a:lstStyle/>
        <a:p>
          <a:endParaRPr lang="en-US"/>
        </a:p>
      </dgm:t>
    </dgm:pt>
    <dgm:pt modelId="{D2E11608-DE82-4C97-95CD-7DDD7C3CFCBD}" type="sibTrans" cxnId="{8182A621-D78D-44FD-89F5-9E2FE76060D9}">
      <dgm:prSet/>
      <dgm:spPr/>
      <dgm:t>
        <a:bodyPr/>
        <a:lstStyle/>
        <a:p>
          <a:endParaRPr lang="en-US"/>
        </a:p>
      </dgm:t>
    </dgm:pt>
    <dgm:pt modelId="{88DEC36E-030D-4267-899F-F9F93A6FDC72}">
      <dgm:prSet/>
      <dgm:spPr/>
      <dgm:t>
        <a:bodyPr/>
        <a:lstStyle/>
        <a:p>
          <a:pPr algn="ctr">
            <a:buNone/>
          </a:pPr>
          <a:r>
            <a:rPr lang="en-US" dirty="0"/>
            <a:t>- 8-10 SERVINGS</a:t>
          </a:r>
        </a:p>
      </dgm:t>
    </dgm:pt>
    <dgm:pt modelId="{6EE4E835-2E4C-4CB0-B185-EB4337A66643}" type="parTrans" cxnId="{3C18AF5D-EFB6-4388-B4D1-27FF7ADAC42B}">
      <dgm:prSet/>
      <dgm:spPr/>
      <dgm:t>
        <a:bodyPr/>
        <a:lstStyle/>
        <a:p>
          <a:endParaRPr lang="en-AU"/>
        </a:p>
      </dgm:t>
    </dgm:pt>
    <dgm:pt modelId="{F0740744-1DA9-42D7-A156-9CA9B409A55E}" type="sibTrans" cxnId="{3C18AF5D-EFB6-4388-B4D1-27FF7ADAC42B}">
      <dgm:prSet/>
      <dgm:spPr/>
      <dgm:t>
        <a:bodyPr/>
        <a:lstStyle/>
        <a:p>
          <a:endParaRPr lang="en-AU"/>
        </a:p>
      </dgm:t>
    </dgm:pt>
    <dgm:pt modelId="{4612B266-8A1D-43E2-BDD7-ED41E0D3F3EF}">
      <dgm:prSet/>
      <dgm:spPr/>
      <dgm:t>
        <a:bodyPr/>
        <a:lstStyle/>
        <a:p>
          <a:pPr algn="ctr">
            <a:buNone/>
          </a:pPr>
          <a:r>
            <a:rPr lang="en-US" dirty="0"/>
            <a:t>-12 SERVINGS </a:t>
          </a:r>
        </a:p>
      </dgm:t>
    </dgm:pt>
    <dgm:pt modelId="{7E11E26B-D3FB-4E49-A4A3-41BEDCB96FB5}" type="parTrans" cxnId="{B73EA5CB-C269-4AF7-906F-1F791BEDC9E5}">
      <dgm:prSet/>
      <dgm:spPr/>
      <dgm:t>
        <a:bodyPr/>
        <a:lstStyle/>
        <a:p>
          <a:endParaRPr lang="en-AU"/>
        </a:p>
      </dgm:t>
    </dgm:pt>
    <dgm:pt modelId="{5CB93E7A-6883-4206-8900-2BDF6AE916FA}" type="sibTrans" cxnId="{B73EA5CB-C269-4AF7-906F-1F791BEDC9E5}">
      <dgm:prSet/>
      <dgm:spPr/>
      <dgm:t>
        <a:bodyPr/>
        <a:lstStyle/>
        <a:p>
          <a:endParaRPr lang="en-AU"/>
        </a:p>
      </dgm:t>
    </dgm:pt>
    <dgm:pt modelId="{346EB106-5F6A-4147-BF5C-BCC6D87F134C}">
      <dgm:prSet/>
      <dgm:spPr/>
      <dgm:t>
        <a:bodyPr/>
        <a:lstStyle/>
        <a:p>
          <a:pPr algn="ctr">
            <a:buNone/>
          </a:pPr>
          <a:r>
            <a:rPr lang="en-US" dirty="0"/>
            <a:t>-OR 15 SERVINGS</a:t>
          </a:r>
        </a:p>
      </dgm:t>
    </dgm:pt>
    <dgm:pt modelId="{0C620A37-7E2D-483E-AECA-F178A78513A3}" type="parTrans" cxnId="{4A199CFD-F246-4DC3-BBBF-5DE5510277C6}">
      <dgm:prSet/>
      <dgm:spPr/>
      <dgm:t>
        <a:bodyPr/>
        <a:lstStyle/>
        <a:p>
          <a:endParaRPr lang="en-AU"/>
        </a:p>
      </dgm:t>
    </dgm:pt>
    <dgm:pt modelId="{DC848426-84D2-4C29-94E0-805654D71969}" type="sibTrans" cxnId="{4A199CFD-F246-4DC3-BBBF-5DE5510277C6}">
      <dgm:prSet/>
      <dgm:spPr/>
      <dgm:t>
        <a:bodyPr/>
        <a:lstStyle/>
        <a:p>
          <a:endParaRPr lang="en-AU"/>
        </a:p>
      </dgm:t>
    </dgm:pt>
    <dgm:pt modelId="{C6FF5CFB-96D2-4847-9766-948EE4ABC74A}" type="pres">
      <dgm:prSet presAssocID="{44C6C768-EF48-463B-ABAE-CD6FCA7AAA91}" presName="linear" presStyleCnt="0">
        <dgm:presLayoutVars>
          <dgm:animLvl val="lvl"/>
          <dgm:resizeHandles val="exact"/>
        </dgm:presLayoutVars>
      </dgm:prSet>
      <dgm:spPr/>
    </dgm:pt>
    <dgm:pt modelId="{D9E84968-FC67-4750-AEFE-BD0FA998A4C3}" type="pres">
      <dgm:prSet presAssocID="{8088BD75-7FFD-4EAF-9AFA-F33A2980DFF9}" presName="parentText" presStyleLbl="node1" presStyleIdx="0" presStyleCnt="1">
        <dgm:presLayoutVars>
          <dgm:chMax val="0"/>
          <dgm:bulletEnabled val="1"/>
        </dgm:presLayoutVars>
      </dgm:prSet>
      <dgm:spPr/>
    </dgm:pt>
    <dgm:pt modelId="{B79F55B2-F5D8-4DF9-9414-2A7F3E090B6C}" type="pres">
      <dgm:prSet presAssocID="{8088BD75-7FFD-4EAF-9AFA-F33A2980DFF9}" presName="childText" presStyleLbl="revTx" presStyleIdx="0" presStyleCnt="1">
        <dgm:presLayoutVars>
          <dgm:bulletEnabled val="1"/>
        </dgm:presLayoutVars>
      </dgm:prSet>
      <dgm:spPr/>
    </dgm:pt>
  </dgm:ptLst>
  <dgm:cxnLst>
    <dgm:cxn modelId="{8182A621-D78D-44FD-89F5-9E2FE76060D9}" srcId="{8088BD75-7FFD-4EAF-9AFA-F33A2980DFF9}" destId="{C1F7DC51-9033-4101-9A54-AF5295981DCA}" srcOrd="0" destOrd="0" parTransId="{B4AF1AE1-F124-47C5-BCBB-3CF833A43AAE}" sibTransId="{D2E11608-DE82-4C97-95CD-7DDD7C3CFCBD}"/>
    <dgm:cxn modelId="{40B88C38-FE5B-48CD-AC63-0B32E96A69D8}" type="presOf" srcId="{346EB106-5F6A-4147-BF5C-BCC6D87F134C}" destId="{B79F55B2-F5D8-4DF9-9414-2A7F3E090B6C}" srcOrd="0" destOrd="3" presId="urn:microsoft.com/office/officeart/2005/8/layout/vList2"/>
    <dgm:cxn modelId="{3C18AF5D-EFB6-4388-B4D1-27FF7ADAC42B}" srcId="{8088BD75-7FFD-4EAF-9AFA-F33A2980DFF9}" destId="{88DEC36E-030D-4267-899F-F9F93A6FDC72}" srcOrd="1" destOrd="0" parTransId="{6EE4E835-2E4C-4CB0-B185-EB4337A66643}" sibTransId="{F0740744-1DA9-42D7-A156-9CA9B409A55E}"/>
    <dgm:cxn modelId="{E9C9AA5F-5BF0-4020-BC64-128E28B24369}" type="presOf" srcId="{44C6C768-EF48-463B-ABAE-CD6FCA7AAA91}" destId="{C6FF5CFB-96D2-4847-9766-948EE4ABC74A}" srcOrd="0" destOrd="0" presId="urn:microsoft.com/office/officeart/2005/8/layout/vList2"/>
    <dgm:cxn modelId="{CA25B842-BE6B-499E-BF95-4AB9FCEFF3AA}" srcId="{44C6C768-EF48-463B-ABAE-CD6FCA7AAA91}" destId="{8088BD75-7FFD-4EAF-9AFA-F33A2980DFF9}" srcOrd="0" destOrd="0" parTransId="{C11B43B5-0CC7-4671-85FB-995DD70A219D}" sibTransId="{8754EE23-55F7-42DC-81AA-A000F1C5E036}"/>
    <dgm:cxn modelId="{DE5EA54C-0530-4BCD-A492-D51137AB40AB}" type="presOf" srcId="{8088BD75-7FFD-4EAF-9AFA-F33A2980DFF9}" destId="{D9E84968-FC67-4750-AEFE-BD0FA998A4C3}" srcOrd="0" destOrd="0" presId="urn:microsoft.com/office/officeart/2005/8/layout/vList2"/>
    <dgm:cxn modelId="{969726A6-E7D1-45A3-97E1-A3069EAA9DC7}" type="presOf" srcId="{C1F7DC51-9033-4101-9A54-AF5295981DCA}" destId="{B79F55B2-F5D8-4DF9-9414-2A7F3E090B6C}" srcOrd="0" destOrd="0" presId="urn:microsoft.com/office/officeart/2005/8/layout/vList2"/>
    <dgm:cxn modelId="{C9A1C5B5-B80F-40AB-89B3-4D1D7F61F302}" type="presOf" srcId="{4612B266-8A1D-43E2-BDD7-ED41E0D3F3EF}" destId="{B79F55B2-F5D8-4DF9-9414-2A7F3E090B6C}" srcOrd="0" destOrd="2" presId="urn:microsoft.com/office/officeart/2005/8/layout/vList2"/>
    <dgm:cxn modelId="{B73EA5CB-C269-4AF7-906F-1F791BEDC9E5}" srcId="{8088BD75-7FFD-4EAF-9AFA-F33A2980DFF9}" destId="{4612B266-8A1D-43E2-BDD7-ED41E0D3F3EF}" srcOrd="2" destOrd="0" parTransId="{7E11E26B-D3FB-4E49-A4A3-41BEDCB96FB5}" sibTransId="{5CB93E7A-6883-4206-8900-2BDF6AE916FA}"/>
    <dgm:cxn modelId="{6A6D5ADB-E8F5-436A-83AE-A33A7411BB01}" type="presOf" srcId="{88DEC36E-030D-4267-899F-F9F93A6FDC72}" destId="{B79F55B2-F5D8-4DF9-9414-2A7F3E090B6C}" srcOrd="0" destOrd="1" presId="urn:microsoft.com/office/officeart/2005/8/layout/vList2"/>
    <dgm:cxn modelId="{4A199CFD-F246-4DC3-BBBF-5DE5510277C6}" srcId="{8088BD75-7FFD-4EAF-9AFA-F33A2980DFF9}" destId="{346EB106-5F6A-4147-BF5C-BCC6D87F134C}" srcOrd="3" destOrd="0" parTransId="{0C620A37-7E2D-483E-AECA-F178A78513A3}" sibTransId="{DC848426-84D2-4C29-94E0-805654D71969}"/>
    <dgm:cxn modelId="{4CE10FA9-C69C-4075-93EE-C70FFE892F72}" type="presParOf" srcId="{C6FF5CFB-96D2-4847-9766-948EE4ABC74A}" destId="{D9E84968-FC67-4750-AEFE-BD0FA998A4C3}" srcOrd="0" destOrd="0" presId="urn:microsoft.com/office/officeart/2005/8/layout/vList2"/>
    <dgm:cxn modelId="{DD583F86-73E4-4A91-A737-32D1CC0F6BF6}" type="presParOf" srcId="{C6FF5CFB-96D2-4847-9766-948EE4ABC74A}" destId="{B79F55B2-F5D8-4DF9-9414-2A7F3E090B6C}"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39A3C1-26B4-4A0C-8DAD-A6F391EB283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C11D5D6-10E0-4E67-BAD0-C34FE437B391}">
      <dgm:prSet/>
      <dgm:spPr/>
      <dgm:t>
        <a:bodyPr/>
        <a:lstStyle/>
        <a:p>
          <a:pPr algn="ctr"/>
          <a:r>
            <a:rPr lang="en-US" dirty="0"/>
            <a:t>The most popular choice of food was pasta with 16.9%. This can be seen through the mode which was pasta with it being said 20 times by the Year 9 students. The runner ups were as follows:</a:t>
          </a:r>
        </a:p>
      </dgm:t>
    </dgm:pt>
    <dgm:pt modelId="{E0E46FA5-6946-415D-964F-BED5B8B027B0}" type="parTrans" cxnId="{8D741369-6EF9-4C72-BF0D-BFBB0AAD3CAD}">
      <dgm:prSet/>
      <dgm:spPr/>
      <dgm:t>
        <a:bodyPr/>
        <a:lstStyle/>
        <a:p>
          <a:pPr algn="ctr"/>
          <a:endParaRPr lang="en-US"/>
        </a:p>
      </dgm:t>
    </dgm:pt>
    <dgm:pt modelId="{BF6B6889-02C7-4A5B-80D2-097395784A3D}" type="sibTrans" cxnId="{8D741369-6EF9-4C72-BF0D-BFBB0AAD3CAD}">
      <dgm:prSet/>
      <dgm:spPr/>
      <dgm:t>
        <a:bodyPr/>
        <a:lstStyle/>
        <a:p>
          <a:pPr algn="ctr"/>
          <a:endParaRPr lang="en-US"/>
        </a:p>
      </dgm:t>
    </dgm:pt>
    <dgm:pt modelId="{A57C0B12-F4DC-42A6-900B-51CEF517DEEB}">
      <dgm:prSet/>
      <dgm:spPr/>
      <dgm:t>
        <a:bodyPr/>
        <a:lstStyle/>
        <a:p>
          <a:pPr algn="ctr"/>
          <a:r>
            <a:rPr lang="en-US" dirty="0"/>
            <a:t>Pizza with 5.9%</a:t>
          </a:r>
        </a:p>
      </dgm:t>
    </dgm:pt>
    <dgm:pt modelId="{1E3F9436-1D4F-451B-9301-377C0B7C2EF7}" type="parTrans" cxnId="{F5C37447-8AF7-4086-9E08-B7A4C4AA38B2}">
      <dgm:prSet/>
      <dgm:spPr/>
      <dgm:t>
        <a:bodyPr/>
        <a:lstStyle/>
        <a:p>
          <a:pPr algn="ctr"/>
          <a:endParaRPr lang="en-US"/>
        </a:p>
      </dgm:t>
    </dgm:pt>
    <dgm:pt modelId="{D87B1952-F7A2-48D6-B39F-A5ED217D50E6}" type="sibTrans" cxnId="{F5C37447-8AF7-4086-9E08-B7A4C4AA38B2}">
      <dgm:prSet/>
      <dgm:spPr/>
      <dgm:t>
        <a:bodyPr/>
        <a:lstStyle/>
        <a:p>
          <a:pPr algn="ctr"/>
          <a:endParaRPr lang="en-US"/>
        </a:p>
      </dgm:t>
    </dgm:pt>
    <dgm:pt modelId="{3D7357C2-ADF2-44CA-B5EB-C3AF89B9B912}">
      <dgm:prSet/>
      <dgm:spPr/>
      <dgm:t>
        <a:bodyPr/>
        <a:lstStyle/>
        <a:p>
          <a:pPr algn="ctr"/>
          <a:r>
            <a:rPr lang="en-US"/>
            <a:t>Sushi and Lasanga with 4.2%</a:t>
          </a:r>
        </a:p>
      </dgm:t>
    </dgm:pt>
    <dgm:pt modelId="{A2E0680D-4FAE-4320-B775-EB40567AA5E4}" type="parTrans" cxnId="{5EF65715-2AC8-4531-ABAC-193E50EF85EF}">
      <dgm:prSet/>
      <dgm:spPr/>
      <dgm:t>
        <a:bodyPr/>
        <a:lstStyle/>
        <a:p>
          <a:pPr algn="ctr"/>
          <a:endParaRPr lang="en-US"/>
        </a:p>
      </dgm:t>
    </dgm:pt>
    <dgm:pt modelId="{55B5DFB0-8587-4176-83E5-7139A2C38AE7}" type="sibTrans" cxnId="{5EF65715-2AC8-4531-ABAC-193E50EF85EF}">
      <dgm:prSet/>
      <dgm:spPr/>
      <dgm:t>
        <a:bodyPr/>
        <a:lstStyle/>
        <a:p>
          <a:pPr algn="ctr"/>
          <a:endParaRPr lang="en-US"/>
        </a:p>
      </dgm:t>
    </dgm:pt>
    <dgm:pt modelId="{E22D4545-2653-4FB1-954F-D4F5F55E7F17}">
      <dgm:prSet/>
      <dgm:spPr/>
      <dgm:t>
        <a:bodyPr/>
        <a:lstStyle/>
        <a:p>
          <a:pPr algn="ctr"/>
          <a:r>
            <a:rPr lang="en-US"/>
            <a:t>Rice with 3.4%</a:t>
          </a:r>
        </a:p>
      </dgm:t>
    </dgm:pt>
    <dgm:pt modelId="{EB514331-0088-40D4-8676-B06B411C21A0}" type="parTrans" cxnId="{D9038D7B-C5B5-453B-A296-676DA5F91A1C}">
      <dgm:prSet/>
      <dgm:spPr/>
      <dgm:t>
        <a:bodyPr/>
        <a:lstStyle/>
        <a:p>
          <a:pPr algn="ctr"/>
          <a:endParaRPr lang="en-US"/>
        </a:p>
      </dgm:t>
    </dgm:pt>
    <dgm:pt modelId="{13E6B373-4043-4DA2-AF5E-0CB8A77A5D04}" type="sibTrans" cxnId="{D9038D7B-C5B5-453B-A296-676DA5F91A1C}">
      <dgm:prSet/>
      <dgm:spPr/>
      <dgm:t>
        <a:bodyPr/>
        <a:lstStyle/>
        <a:p>
          <a:pPr algn="ctr"/>
          <a:endParaRPr lang="en-US"/>
        </a:p>
      </dgm:t>
    </dgm:pt>
    <dgm:pt modelId="{369236DB-A974-4723-9F4D-6D006B2289F4}">
      <dgm:prSet/>
      <dgm:spPr/>
      <dgm:t>
        <a:bodyPr/>
        <a:lstStyle/>
        <a:p>
          <a:pPr algn="ctr"/>
          <a:r>
            <a:rPr lang="en-US"/>
            <a:t>And ice-cream with 3.3%</a:t>
          </a:r>
        </a:p>
      </dgm:t>
    </dgm:pt>
    <dgm:pt modelId="{06BAB4C1-1D42-46A1-8FAE-8FF7C46BD154}" type="parTrans" cxnId="{F3AF8E8B-E5C1-4A4C-9F9E-A6503392B355}">
      <dgm:prSet/>
      <dgm:spPr/>
      <dgm:t>
        <a:bodyPr/>
        <a:lstStyle/>
        <a:p>
          <a:pPr algn="ctr"/>
          <a:endParaRPr lang="en-US"/>
        </a:p>
      </dgm:t>
    </dgm:pt>
    <dgm:pt modelId="{1826079C-6128-4B4B-ABF2-B0F614DEE10E}" type="sibTrans" cxnId="{F3AF8E8B-E5C1-4A4C-9F9E-A6503392B355}">
      <dgm:prSet/>
      <dgm:spPr/>
      <dgm:t>
        <a:bodyPr/>
        <a:lstStyle/>
        <a:p>
          <a:pPr algn="ctr"/>
          <a:endParaRPr lang="en-US"/>
        </a:p>
      </dgm:t>
    </dgm:pt>
    <dgm:pt modelId="{744DE6A0-155D-4A38-B396-573D9E4AA5D7}" type="pres">
      <dgm:prSet presAssocID="{2D39A3C1-26B4-4A0C-8DAD-A6F391EB2838}" presName="linear" presStyleCnt="0">
        <dgm:presLayoutVars>
          <dgm:animLvl val="lvl"/>
          <dgm:resizeHandles val="exact"/>
        </dgm:presLayoutVars>
      </dgm:prSet>
      <dgm:spPr/>
    </dgm:pt>
    <dgm:pt modelId="{E1252A97-842E-48AA-A8DD-B85E1035C130}" type="pres">
      <dgm:prSet presAssocID="{FC11D5D6-10E0-4E67-BAD0-C34FE437B391}" presName="parentText" presStyleLbl="node1" presStyleIdx="0" presStyleCnt="5">
        <dgm:presLayoutVars>
          <dgm:chMax val="0"/>
          <dgm:bulletEnabled val="1"/>
        </dgm:presLayoutVars>
      </dgm:prSet>
      <dgm:spPr/>
    </dgm:pt>
    <dgm:pt modelId="{7C8EB97B-4ADA-45DD-AF7D-0662DD5D6ADF}" type="pres">
      <dgm:prSet presAssocID="{BF6B6889-02C7-4A5B-80D2-097395784A3D}" presName="spacer" presStyleCnt="0"/>
      <dgm:spPr/>
    </dgm:pt>
    <dgm:pt modelId="{14ECAC05-52B4-4BC2-B11D-F14506B5D0E2}" type="pres">
      <dgm:prSet presAssocID="{A57C0B12-F4DC-42A6-900B-51CEF517DEEB}" presName="parentText" presStyleLbl="node1" presStyleIdx="1" presStyleCnt="5">
        <dgm:presLayoutVars>
          <dgm:chMax val="0"/>
          <dgm:bulletEnabled val="1"/>
        </dgm:presLayoutVars>
      </dgm:prSet>
      <dgm:spPr/>
    </dgm:pt>
    <dgm:pt modelId="{DA12A1E2-CA1A-4F57-A202-297CAEEC62C3}" type="pres">
      <dgm:prSet presAssocID="{D87B1952-F7A2-48D6-B39F-A5ED217D50E6}" presName="spacer" presStyleCnt="0"/>
      <dgm:spPr/>
    </dgm:pt>
    <dgm:pt modelId="{28E3B593-3169-496E-AFDC-FC09DC9D9299}" type="pres">
      <dgm:prSet presAssocID="{3D7357C2-ADF2-44CA-B5EB-C3AF89B9B912}" presName="parentText" presStyleLbl="node1" presStyleIdx="2" presStyleCnt="5">
        <dgm:presLayoutVars>
          <dgm:chMax val="0"/>
          <dgm:bulletEnabled val="1"/>
        </dgm:presLayoutVars>
      </dgm:prSet>
      <dgm:spPr/>
    </dgm:pt>
    <dgm:pt modelId="{C7D43558-22A1-48F0-B1FA-3E2D5477289E}" type="pres">
      <dgm:prSet presAssocID="{55B5DFB0-8587-4176-83E5-7139A2C38AE7}" presName="spacer" presStyleCnt="0"/>
      <dgm:spPr/>
    </dgm:pt>
    <dgm:pt modelId="{5A5E1CC1-C41B-4A6F-80CC-6B6A1373F3FC}" type="pres">
      <dgm:prSet presAssocID="{E22D4545-2653-4FB1-954F-D4F5F55E7F17}" presName="parentText" presStyleLbl="node1" presStyleIdx="3" presStyleCnt="5">
        <dgm:presLayoutVars>
          <dgm:chMax val="0"/>
          <dgm:bulletEnabled val="1"/>
        </dgm:presLayoutVars>
      </dgm:prSet>
      <dgm:spPr/>
    </dgm:pt>
    <dgm:pt modelId="{E54557A4-ECF6-4C0B-8890-1480240A653D}" type="pres">
      <dgm:prSet presAssocID="{13E6B373-4043-4DA2-AF5E-0CB8A77A5D04}" presName="spacer" presStyleCnt="0"/>
      <dgm:spPr/>
    </dgm:pt>
    <dgm:pt modelId="{2A48A9C1-B117-4077-8B3C-EE1F701D8C96}" type="pres">
      <dgm:prSet presAssocID="{369236DB-A974-4723-9F4D-6D006B2289F4}" presName="parentText" presStyleLbl="node1" presStyleIdx="4" presStyleCnt="5">
        <dgm:presLayoutVars>
          <dgm:chMax val="0"/>
          <dgm:bulletEnabled val="1"/>
        </dgm:presLayoutVars>
      </dgm:prSet>
      <dgm:spPr/>
    </dgm:pt>
  </dgm:ptLst>
  <dgm:cxnLst>
    <dgm:cxn modelId="{5EF65715-2AC8-4531-ABAC-193E50EF85EF}" srcId="{2D39A3C1-26B4-4A0C-8DAD-A6F391EB2838}" destId="{3D7357C2-ADF2-44CA-B5EB-C3AF89B9B912}" srcOrd="2" destOrd="0" parTransId="{A2E0680D-4FAE-4320-B775-EB40567AA5E4}" sibTransId="{55B5DFB0-8587-4176-83E5-7139A2C38AE7}"/>
    <dgm:cxn modelId="{CC7B0725-7862-4535-B215-A132D581BDEF}" type="presOf" srcId="{2D39A3C1-26B4-4A0C-8DAD-A6F391EB2838}" destId="{744DE6A0-155D-4A38-B396-573D9E4AA5D7}" srcOrd="0" destOrd="0" presId="urn:microsoft.com/office/officeart/2005/8/layout/vList2"/>
    <dgm:cxn modelId="{B8FC6D66-86A2-47D5-B6E9-883BB4F35931}" type="presOf" srcId="{E22D4545-2653-4FB1-954F-D4F5F55E7F17}" destId="{5A5E1CC1-C41B-4A6F-80CC-6B6A1373F3FC}" srcOrd="0" destOrd="0" presId="urn:microsoft.com/office/officeart/2005/8/layout/vList2"/>
    <dgm:cxn modelId="{593D9946-F5EB-4DF7-A777-1047E494DA31}" type="presOf" srcId="{3D7357C2-ADF2-44CA-B5EB-C3AF89B9B912}" destId="{28E3B593-3169-496E-AFDC-FC09DC9D9299}" srcOrd="0" destOrd="0" presId="urn:microsoft.com/office/officeart/2005/8/layout/vList2"/>
    <dgm:cxn modelId="{F5C37447-8AF7-4086-9E08-B7A4C4AA38B2}" srcId="{2D39A3C1-26B4-4A0C-8DAD-A6F391EB2838}" destId="{A57C0B12-F4DC-42A6-900B-51CEF517DEEB}" srcOrd="1" destOrd="0" parTransId="{1E3F9436-1D4F-451B-9301-377C0B7C2EF7}" sibTransId="{D87B1952-F7A2-48D6-B39F-A5ED217D50E6}"/>
    <dgm:cxn modelId="{8D741369-6EF9-4C72-BF0D-BFBB0AAD3CAD}" srcId="{2D39A3C1-26B4-4A0C-8DAD-A6F391EB2838}" destId="{FC11D5D6-10E0-4E67-BAD0-C34FE437B391}" srcOrd="0" destOrd="0" parTransId="{E0E46FA5-6946-415D-964F-BED5B8B027B0}" sibTransId="{BF6B6889-02C7-4A5B-80D2-097395784A3D}"/>
    <dgm:cxn modelId="{1B57606B-C375-4882-B453-9D733C30310E}" type="presOf" srcId="{369236DB-A974-4723-9F4D-6D006B2289F4}" destId="{2A48A9C1-B117-4077-8B3C-EE1F701D8C96}" srcOrd="0" destOrd="0" presId="urn:microsoft.com/office/officeart/2005/8/layout/vList2"/>
    <dgm:cxn modelId="{D9038D7B-C5B5-453B-A296-676DA5F91A1C}" srcId="{2D39A3C1-26B4-4A0C-8DAD-A6F391EB2838}" destId="{E22D4545-2653-4FB1-954F-D4F5F55E7F17}" srcOrd="3" destOrd="0" parTransId="{EB514331-0088-40D4-8676-B06B411C21A0}" sibTransId="{13E6B373-4043-4DA2-AF5E-0CB8A77A5D04}"/>
    <dgm:cxn modelId="{3F7D318A-2B25-4C88-BD3D-805CE5D27515}" type="presOf" srcId="{FC11D5D6-10E0-4E67-BAD0-C34FE437B391}" destId="{E1252A97-842E-48AA-A8DD-B85E1035C130}" srcOrd="0" destOrd="0" presId="urn:microsoft.com/office/officeart/2005/8/layout/vList2"/>
    <dgm:cxn modelId="{F3AF8E8B-E5C1-4A4C-9F9E-A6503392B355}" srcId="{2D39A3C1-26B4-4A0C-8DAD-A6F391EB2838}" destId="{369236DB-A974-4723-9F4D-6D006B2289F4}" srcOrd="4" destOrd="0" parTransId="{06BAB4C1-1D42-46A1-8FAE-8FF7C46BD154}" sibTransId="{1826079C-6128-4B4B-ABF2-B0F614DEE10E}"/>
    <dgm:cxn modelId="{06608DC1-D19F-42D7-9089-6772121C88FE}" type="presOf" srcId="{A57C0B12-F4DC-42A6-900B-51CEF517DEEB}" destId="{14ECAC05-52B4-4BC2-B11D-F14506B5D0E2}" srcOrd="0" destOrd="0" presId="urn:microsoft.com/office/officeart/2005/8/layout/vList2"/>
    <dgm:cxn modelId="{46748CAD-8C68-45D6-AB34-94E2AE3F980D}" type="presParOf" srcId="{744DE6A0-155D-4A38-B396-573D9E4AA5D7}" destId="{E1252A97-842E-48AA-A8DD-B85E1035C130}" srcOrd="0" destOrd="0" presId="urn:microsoft.com/office/officeart/2005/8/layout/vList2"/>
    <dgm:cxn modelId="{F06293E3-BEDC-42CF-888D-E28FB410AE2C}" type="presParOf" srcId="{744DE6A0-155D-4A38-B396-573D9E4AA5D7}" destId="{7C8EB97B-4ADA-45DD-AF7D-0662DD5D6ADF}" srcOrd="1" destOrd="0" presId="urn:microsoft.com/office/officeart/2005/8/layout/vList2"/>
    <dgm:cxn modelId="{7F49FDA6-B4A1-41A9-A71B-8ED93B8F6049}" type="presParOf" srcId="{744DE6A0-155D-4A38-B396-573D9E4AA5D7}" destId="{14ECAC05-52B4-4BC2-B11D-F14506B5D0E2}" srcOrd="2" destOrd="0" presId="urn:microsoft.com/office/officeart/2005/8/layout/vList2"/>
    <dgm:cxn modelId="{E576B4BC-D3E2-4770-A141-6F077CB78533}" type="presParOf" srcId="{744DE6A0-155D-4A38-B396-573D9E4AA5D7}" destId="{DA12A1E2-CA1A-4F57-A202-297CAEEC62C3}" srcOrd="3" destOrd="0" presId="urn:microsoft.com/office/officeart/2005/8/layout/vList2"/>
    <dgm:cxn modelId="{86258010-8935-4A44-9209-FEFADD4DB414}" type="presParOf" srcId="{744DE6A0-155D-4A38-B396-573D9E4AA5D7}" destId="{28E3B593-3169-496E-AFDC-FC09DC9D9299}" srcOrd="4" destOrd="0" presId="urn:microsoft.com/office/officeart/2005/8/layout/vList2"/>
    <dgm:cxn modelId="{5DB34BA2-AA5E-4509-88B8-0D02550BB067}" type="presParOf" srcId="{744DE6A0-155D-4A38-B396-573D9E4AA5D7}" destId="{C7D43558-22A1-48F0-B1FA-3E2D5477289E}" srcOrd="5" destOrd="0" presId="urn:microsoft.com/office/officeart/2005/8/layout/vList2"/>
    <dgm:cxn modelId="{53599489-4F7B-496E-8F68-DE671423FAA9}" type="presParOf" srcId="{744DE6A0-155D-4A38-B396-573D9E4AA5D7}" destId="{5A5E1CC1-C41B-4A6F-80CC-6B6A1373F3FC}" srcOrd="6" destOrd="0" presId="urn:microsoft.com/office/officeart/2005/8/layout/vList2"/>
    <dgm:cxn modelId="{6A0663C7-EAD2-4CCE-AA24-C35A32E656E7}" type="presParOf" srcId="{744DE6A0-155D-4A38-B396-573D9E4AA5D7}" destId="{E54557A4-ECF6-4C0B-8890-1480240A653D}" srcOrd="7" destOrd="0" presId="urn:microsoft.com/office/officeart/2005/8/layout/vList2"/>
    <dgm:cxn modelId="{DD28583D-9602-42A6-93CF-FE2C77873CB5}" type="presParOf" srcId="{744DE6A0-155D-4A38-B396-573D9E4AA5D7}" destId="{2A48A9C1-B117-4077-8B3C-EE1F701D8C96}"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C6C768-EF48-463B-ABAE-CD6FCA7AAA91}"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8088BD75-7FFD-4EAF-9AFA-F33A2980DFF9}">
      <dgm:prSet/>
      <dgm:spPr/>
      <dgm:t>
        <a:bodyPr/>
        <a:lstStyle/>
        <a:p>
          <a:pPr algn="ctr"/>
          <a:r>
            <a:rPr lang="en-US" dirty="0"/>
            <a:t>IN OUR CATAGORICAL DATA WE HAD AN OUTLIER WE DECIDED NOT TO INCLUDE. WE HAVE LABELLED THIS OUTLIER AS ‘INFORMAL’. THIS INCLUDES ANY ANSWERS/REPLIES THAT WERE NOT SPECIFIC ENOUGH OR THAT LISTED TOO MANY OPTIONS. THIS INCLUDED (BUT NOT LIMITED TO):</a:t>
          </a:r>
        </a:p>
      </dgm:t>
    </dgm:pt>
    <dgm:pt modelId="{C11B43B5-0CC7-4671-85FB-995DD70A219D}" type="parTrans" cxnId="{CA25B842-BE6B-499E-BF95-4AB9FCEFF3AA}">
      <dgm:prSet/>
      <dgm:spPr/>
      <dgm:t>
        <a:bodyPr/>
        <a:lstStyle/>
        <a:p>
          <a:pPr algn="ctr"/>
          <a:endParaRPr lang="en-US"/>
        </a:p>
      </dgm:t>
    </dgm:pt>
    <dgm:pt modelId="{8754EE23-55F7-42DC-81AA-A000F1C5E036}" type="sibTrans" cxnId="{CA25B842-BE6B-499E-BF95-4AB9FCEFF3AA}">
      <dgm:prSet/>
      <dgm:spPr/>
      <dgm:t>
        <a:bodyPr/>
        <a:lstStyle/>
        <a:p>
          <a:pPr algn="ctr"/>
          <a:endParaRPr lang="en-US"/>
        </a:p>
      </dgm:t>
    </dgm:pt>
    <dgm:pt modelId="{C1F7DC51-9033-4101-9A54-AF5295981DCA}">
      <dgm:prSet/>
      <dgm:spPr/>
      <dgm:t>
        <a:bodyPr/>
        <a:lstStyle/>
        <a:p>
          <a:pPr algn="ctr"/>
          <a:r>
            <a:rPr lang="en-US"/>
            <a:t>ANY FOOD </a:t>
          </a:r>
        </a:p>
      </dgm:t>
    </dgm:pt>
    <dgm:pt modelId="{B4AF1AE1-F124-47C5-BCBB-3CF833A43AAE}" type="parTrans" cxnId="{8182A621-D78D-44FD-89F5-9E2FE76060D9}">
      <dgm:prSet/>
      <dgm:spPr/>
      <dgm:t>
        <a:bodyPr/>
        <a:lstStyle/>
        <a:p>
          <a:pPr algn="ctr"/>
          <a:endParaRPr lang="en-US"/>
        </a:p>
      </dgm:t>
    </dgm:pt>
    <dgm:pt modelId="{D2E11608-DE82-4C97-95CD-7DDD7C3CFCBD}" type="sibTrans" cxnId="{8182A621-D78D-44FD-89F5-9E2FE76060D9}">
      <dgm:prSet/>
      <dgm:spPr/>
      <dgm:t>
        <a:bodyPr/>
        <a:lstStyle/>
        <a:p>
          <a:pPr algn="ctr"/>
          <a:endParaRPr lang="en-US"/>
        </a:p>
      </dgm:t>
    </dgm:pt>
    <dgm:pt modelId="{D146C113-89FD-4329-9BF5-81D23895C484}">
      <dgm:prSet/>
      <dgm:spPr/>
      <dgm:t>
        <a:bodyPr/>
        <a:lstStyle/>
        <a:p>
          <a:pPr algn="ctr"/>
          <a:r>
            <a:rPr lang="en-US"/>
            <a:t>ANY FOOD OF A SPECIFIC CULTURE OR ETHNICITY</a:t>
          </a:r>
        </a:p>
      </dgm:t>
    </dgm:pt>
    <dgm:pt modelId="{1F44E464-5771-4C40-8AA5-6372732FE1DD}" type="parTrans" cxnId="{2AD678CD-13FD-4E1E-ABA5-619940BE6678}">
      <dgm:prSet/>
      <dgm:spPr/>
      <dgm:t>
        <a:bodyPr/>
        <a:lstStyle/>
        <a:p>
          <a:pPr algn="ctr"/>
          <a:endParaRPr lang="en-US"/>
        </a:p>
      </dgm:t>
    </dgm:pt>
    <dgm:pt modelId="{2DF3029E-0CAA-49AD-96D9-FC06C500BE40}" type="sibTrans" cxnId="{2AD678CD-13FD-4E1E-ABA5-619940BE6678}">
      <dgm:prSet/>
      <dgm:spPr/>
      <dgm:t>
        <a:bodyPr/>
        <a:lstStyle/>
        <a:p>
          <a:pPr algn="ctr"/>
          <a:endParaRPr lang="en-US"/>
        </a:p>
      </dgm:t>
    </dgm:pt>
    <dgm:pt modelId="{86E2DB5D-309C-4D4F-9E08-04B5CAFE4B62}">
      <dgm:prSet/>
      <dgm:spPr/>
      <dgm:t>
        <a:bodyPr/>
        <a:lstStyle/>
        <a:p>
          <a:pPr algn="ctr"/>
          <a:r>
            <a:rPr lang="en-US"/>
            <a:t>I DON’T KNOW’S OR I DON’T HAVE ONE </a:t>
          </a:r>
        </a:p>
      </dgm:t>
    </dgm:pt>
    <dgm:pt modelId="{B24E6B9C-E704-4DD5-8C7E-23A6EE99C87D}" type="parTrans" cxnId="{A4A1C5D5-EDB1-489B-9159-609BADD13CEC}">
      <dgm:prSet/>
      <dgm:spPr/>
      <dgm:t>
        <a:bodyPr/>
        <a:lstStyle/>
        <a:p>
          <a:pPr algn="ctr"/>
          <a:endParaRPr lang="en-US"/>
        </a:p>
      </dgm:t>
    </dgm:pt>
    <dgm:pt modelId="{F63EE249-BDE7-42E6-BC6C-9AF1E543B6A7}" type="sibTrans" cxnId="{A4A1C5D5-EDB1-489B-9159-609BADD13CEC}">
      <dgm:prSet/>
      <dgm:spPr/>
      <dgm:t>
        <a:bodyPr/>
        <a:lstStyle/>
        <a:p>
          <a:pPr algn="ctr"/>
          <a:endParaRPr lang="en-US"/>
        </a:p>
      </dgm:t>
    </dgm:pt>
    <dgm:pt modelId="{C6FF5CFB-96D2-4847-9766-948EE4ABC74A}" type="pres">
      <dgm:prSet presAssocID="{44C6C768-EF48-463B-ABAE-CD6FCA7AAA91}" presName="linear" presStyleCnt="0">
        <dgm:presLayoutVars>
          <dgm:animLvl val="lvl"/>
          <dgm:resizeHandles val="exact"/>
        </dgm:presLayoutVars>
      </dgm:prSet>
      <dgm:spPr/>
    </dgm:pt>
    <dgm:pt modelId="{D9E84968-FC67-4750-AEFE-BD0FA998A4C3}" type="pres">
      <dgm:prSet presAssocID="{8088BD75-7FFD-4EAF-9AFA-F33A2980DFF9}" presName="parentText" presStyleLbl="node1" presStyleIdx="0" presStyleCnt="1">
        <dgm:presLayoutVars>
          <dgm:chMax val="0"/>
          <dgm:bulletEnabled val="1"/>
        </dgm:presLayoutVars>
      </dgm:prSet>
      <dgm:spPr/>
    </dgm:pt>
    <dgm:pt modelId="{B79F55B2-F5D8-4DF9-9414-2A7F3E090B6C}" type="pres">
      <dgm:prSet presAssocID="{8088BD75-7FFD-4EAF-9AFA-F33A2980DFF9}" presName="childText" presStyleLbl="revTx" presStyleIdx="0" presStyleCnt="1">
        <dgm:presLayoutVars>
          <dgm:bulletEnabled val="1"/>
        </dgm:presLayoutVars>
      </dgm:prSet>
      <dgm:spPr/>
    </dgm:pt>
  </dgm:ptLst>
  <dgm:cxnLst>
    <dgm:cxn modelId="{8182A621-D78D-44FD-89F5-9E2FE76060D9}" srcId="{8088BD75-7FFD-4EAF-9AFA-F33A2980DFF9}" destId="{C1F7DC51-9033-4101-9A54-AF5295981DCA}" srcOrd="0" destOrd="0" parTransId="{B4AF1AE1-F124-47C5-BCBB-3CF833A43AAE}" sibTransId="{D2E11608-DE82-4C97-95CD-7DDD7C3CFCBD}"/>
    <dgm:cxn modelId="{E9C9AA5F-5BF0-4020-BC64-128E28B24369}" type="presOf" srcId="{44C6C768-EF48-463B-ABAE-CD6FCA7AAA91}" destId="{C6FF5CFB-96D2-4847-9766-948EE4ABC74A}" srcOrd="0" destOrd="0" presId="urn:microsoft.com/office/officeart/2005/8/layout/vList2"/>
    <dgm:cxn modelId="{CA25B842-BE6B-499E-BF95-4AB9FCEFF3AA}" srcId="{44C6C768-EF48-463B-ABAE-CD6FCA7AAA91}" destId="{8088BD75-7FFD-4EAF-9AFA-F33A2980DFF9}" srcOrd="0" destOrd="0" parTransId="{C11B43B5-0CC7-4671-85FB-995DD70A219D}" sibTransId="{8754EE23-55F7-42DC-81AA-A000F1C5E036}"/>
    <dgm:cxn modelId="{DE5EA54C-0530-4BCD-A492-D51137AB40AB}" type="presOf" srcId="{8088BD75-7FFD-4EAF-9AFA-F33A2980DFF9}" destId="{D9E84968-FC67-4750-AEFE-BD0FA998A4C3}" srcOrd="0" destOrd="0" presId="urn:microsoft.com/office/officeart/2005/8/layout/vList2"/>
    <dgm:cxn modelId="{8BEE7E6E-C00F-4B70-A89E-C46AA3DE9473}" type="presOf" srcId="{D146C113-89FD-4329-9BF5-81D23895C484}" destId="{B79F55B2-F5D8-4DF9-9414-2A7F3E090B6C}" srcOrd="0" destOrd="1" presId="urn:microsoft.com/office/officeart/2005/8/layout/vList2"/>
    <dgm:cxn modelId="{969726A6-E7D1-45A3-97E1-A3069EAA9DC7}" type="presOf" srcId="{C1F7DC51-9033-4101-9A54-AF5295981DCA}" destId="{B79F55B2-F5D8-4DF9-9414-2A7F3E090B6C}" srcOrd="0" destOrd="0" presId="urn:microsoft.com/office/officeart/2005/8/layout/vList2"/>
    <dgm:cxn modelId="{2AD678CD-13FD-4E1E-ABA5-619940BE6678}" srcId="{8088BD75-7FFD-4EAF-9AFA-F33A2980DFF9}" destId="{D146C113-89FD-4329-9BF5-81D23895C484}" srcOrd="1" destOrd="0" parTransId="{1F44E464-5771-4C40-8AA5-6372732FE1DD}" sibTransId="{2DF3029E-0CAA-49AD-96D9-FC06C500BE40}"/>
    <dgm:cxn modelId="{A4A1C5D5-EDB1-489B-9159-609BADD13CEC}" srcId="{8088BD75-7FFD-4EAF-9AFA-F33A2980DFF9}" destId="{86E2DB5D-309C-4D4F-9E08-04B5CAFE4B62}" srcOrd="2" destOrd="0" parTransId="{B24E6B9C-E704-4DD5-8C7E-23A6EE99C87D}" sibTransId="{F63EE249-BDE7-42E6-BC6C-9AF1E543B6A7}"/>
    <dgm:cxn modelId="{5C59D8E3-B67E-471A-BB0E-0674B1D7FC95}" type="presOf" srcId="{86E2DB5D-309C-4D4F-9E08-04B5CAFE4B62}" destId="{B79F55B2-F5D8-4DF9-9414-2A7F3E090B6C}" srcOrd="0" destOrd="2" presId="urn:microsoft.com/office/officeart/2005/8/layout/vList2"/>
    <dgm:cxn modelId="{4CE10FA9-C69C-4075-93EE-C70FFE892F72}" type="presParOf" srcId="{C6FF5CFB-96D2-4847-9766-948EE4ABC74A}" destId="{D9E84968-FC67-4750-AEFE-BD0FA998A4C3}" srcOrd="0" destOrd="0" presId="urn:microsoft.com/office/officeart/2005/8/layout/vList2"/>
    <dgm:cxn modelId="{DD583F86-73E4-4A91-A737-32D1CC0F6BF6}" type="presParOf" srcId="{C6FF5CFB-96D2-4847-9766-948EE4ABC74A}" destId="{B79F55B2-F5D8-4DF9-9414-2A7F3E090B6C}"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E84968-FC67-4750-AEFE-BD0FA998A4C3}">
      <dsp:nvSpPr>
        <dsp:cNvPr id="0" name=""/>
        <dsp:cNvSpPr/>
      </dsp:nvSpPr>
      <dsp:spPr>
        <a:xfrm>
          <a:off x="0" y="209989"/>
          <a:ext cx="6620505" cy="280097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IN OUR NUMERICAL DATA WE HAD SOME OUTLIERS WHICH WE CHOOSE TO INCLUDE IN OUR GRAPHS AND STATISTICS. IN OUR DATA WE HAD WHAT WE BELIEVE TO BE SOME </a:t>
          </a:r>
          <a:r>
            <a:rPr lang="en-US" sz="2100" i="1" u="sng" kern="1200" dirty="0"/>
            <a:t>RESPONSE BIAS </a:t>
          </a:r>
          <a:r>
            <a:rPr lang="en-US" sz="2100" i="0" u="none" kern="1200" dirty="0"/>
            <a:t>WHICH WE BELIEVE TO HAVE CAUSE THESE OUTLIERS. THIS INFLUENCED THE DATA TO HAVE A BIGGER RANGE AND A HIGHER UPPER QUARTILE AS THE OUTLIERS WERE ON THAT END OF THE DATA. THE OUTLIERS INCLUDED: </a:t>
          </a:r>
          <a:endParaRPr lang="en-US" sz="2100" kern="1200" dirty="0"/>
        </a:p>
      </dsp:txBody>
      <dsp:txXfrm>
        <a:off x="136733" y="346722"/>
        <a:ext cx="6347039" cy="2527513"/>
      </dsp:txXfrm>
    </dsp:sp>
    <dsp:sp modelId="{B79F55B2-F5D8-4DF9-9414-2A7F3E090B6C}">
      <dsp:nvSpPr>
        <dsp:cNvPr id="0" name=""/>
        <dsp:cNvSpPr/>
      </dsp:nvSpPr>
      <dsp:spPr>
        <a:xfrm>
          <a:off x="0" y="3010969"/>
          <a:ext cx="6620505" cy="1108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201" tIns="26670" rIns="149352" bIns="26670" numCol="1" spcCol="1270" anchor="t" anchorCtr="0">
          <a:noAutofit/>
        </a:bodyPr>
        <a:lstStyle/>
        <a:p>
          <a:pPr marL="171450" lvl="1" indent="-171450" algn="ctr" defTabSz="711200">
            <a:lnSpc>
              <a:spcPct val="90000"/>
            </a:lnSpc>
            <a:spcBef>
              <a:spcPct val="0"/>
            </a:spcBef>
            <a:spcAft>
              <a:spcPct val="20000"/>
            </a:spcAft>
            <a:buChar char="•"/>
          </a:pPr>
          <a:r>
            <a:rPr lang="en-US" sz="1600" kern="1200" dirty="0"/>
            <a:t>ANYONE WHO SAID THEY NORMAL HAD:</a:t>
          </a:r>
        </a:p>
        <a:p>
          <a:pPr marL="171450" lvl="1" indent="-171450" algn="ctr" defTabSz="711200">
            <a:lnSpc>
              <a:spcPct val="90000"/>
            </a:lnSpc>
            <a:spcBef>
              <a:spcPct val="0"/>
            </a:spcBef>
            <a:spcAft>
              <a:spcPct val="20000"/>
            </a:spcAft>
            <a:buNone/>
          </a:pPr>
          <a:r>
            <a:rPr lang="en-US" sz="1600" kern="1200" dirty="0"/>
            <a:t>- 8-10 SERVINGS</a:t>
          </a:r>
        </a:p>
        <a:p>
          <a:pPr marL="171450" lvl="1" indent="-171450" algn="ctr" defTabSz="711200">
            <a:lnSpc>
              <a:spcPct val="90000"/>
            </a:lnSpc>
            <a:spcBef>
              <a:spcPct val="0"/>
            </a:spcBef>
            <a:spcAft>
              <a:spcPct val="20000"/>
            </a:spcAft>
            <a:buNone/>
          </a:pPr>
          <a:r>
            <a:rPr lang="en-US" sz="1600" kern="1200" dirty="0"/>
            <a:t>-12 SERVINGS </a:t>
          </a:r>
        </a:p>
        <a:p>
          <a:pPr marL="171450" lvl="1" indent="-171450" algn="ctr" defTabSz="711200">
            <a:lnSpc>
              <a:spcPct val="90000"/>
            </a:lnSpc>
            <a:spcBef>
              <a:spcPct val="0"/>
            </a:spcBef>
            <a:spcAft>
              <a:spcPct val="20000"/>
            </a:spcAft>
            <a:buNone/>
          </a:pPr>
          <a:r>
            <a:rPr lang="en-US" sz="1600" kern="1200" dirty="0"/>
            <a:t>-OR 15 SERVINGS</a:t>
          </a:r>
        </a:p>
      </dsp:txBody>
      <dsp:txXfrm>
        <a:off x="0" y="3010969"/>
        <a:ext cx="6620505" cy="11084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52A97-842E-48AA-A8DD-B85E1035C130}">
      <dsp:nvSpPr>
        <dsp:cNvPr id="0" name=""/>
        <dsp:cNvSpPr/>
      </dsp:nvSpPr>
      <dsp:spPr>
        <a:xfrm>
          <a:off x="0" y="624576"/>
          <a:ext cx="6367912" cy="9898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The most popular choice of food was pasta with 16.9%. This can be seen through the mode which was pasta with it being said 20 times by the Year 9 students. The runner ups were as follows:</a:t>
          </a:r>
        </a:p>
      </dsp:txBody>
      <dsp:txXfrm>
        <a:off x="48319" y="672895"/>
        <a:ext cx="6271274" cy="893182"/>
      </dsp:txXfrm>
    </dsp:sp>
    <dsp:sp modelId="{14ECAC05-52B4-4BC2-B11D-F14506B5D0E2}">
      <dsp:nvSpPr>
        <dsp:cNvPr id="0" name=""/>
        <dsp:cNvSpPr/>
      </dsp:nvSpPr>
      <dsp:spPr>
        <a:xfrm>
          <a:off x="0" y="1666236"/>
          <a:ext cx="6367912" cy="98982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Pizza with 5.9%</a:t>
          </a:r>
        </a:p>
      </dsp:txBody>
      <dsp:txXfrm>
        <a:off x="48319" y="1714555"/>
        <a:ext cx="6271274" cy="893182"/>
      </dsp:txXfrm>
    </dsp:sp>
    <dsp:sp modelId="{28E3B593-3169-496E-AFDC-FC09DC9D9299}">
      <dsp:nvSpPr>
        <dsp:cNvPr id="0" name=""/>
        <dsp:cNvSpPr/>
      </dsp:nvSpPr>
      <dsp:spPr>
        <a:xfrm>
          <a:off x="0" y="2707896"/>
          <a:ext cx="6367912" cy="98982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Sushi and Lasanga with 4.2%</a:t>
          </a:r>
        </a:p>
      </dsp:txBody>
      <dsp:txXfrm>
        <a:off x="48319" y="2756215"/>
        <a:ext cx="6271274" cy="893182"/>
      </dsp:txXfrm>
    </dsp:sp>
    <dsp:sp modelId="{5A5E1CC1-C41B-4A6F-80CC-6B6A1373F3FC}">
      <dsp:nvSpPr>
        <dsp:cNvPr id="0" name=""/>
        <dsp:cNvSpPr/>
      </dsp:nvSpPr>
      <dsp:spPr>
        <a:xfrm>
          <a:off x="0" y="3749556"/>
          <a:ext cx="6367912" cy="98982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Rice with 3.4%</a:t>
          </a:r>
        </a:p>
      </dsp:txBody>
      <dsp:txXfrm>
        <a:off x="48319" y="3797875"/>
        <a:ext cx="6271274" cy="893182"/>
      </dsp:txXfrm>
    </dsp:sp>
    <dsp:sp modelId="{2A48A9C1-B117-4077-8B3C-EE1F701D8C96}">
      <dsp:nvSpPr>
        <dsp:cNvPr id="0" name=""/>
        <dsp:cNvSpPr/>
      </dsp:nvSpPr>
      <dsp:spPr>
        <a:xfrm>
          <a:off x="0" y="4791216"/>
          <a:ext cx="6367912" cy="9898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And ice-cream with 3.3%</a:t>
          </a:r>
        </a:p>
      </dsp:txBody>
      <dsp:txXfrm>
        <a:off x="48319" y="4839535"/>
        <a:ext cx="6271274" cy="8931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E84968-FC67-4750-AEFE-BD0FA998A4C3}">
      <dsp:nvSpPr>
        <dsp:cNvPr id="0" name=""/>
        <dsp:cNvSpPr/>
      </dsp:nvSpPr>
      <dsp:spPr>
        <a:xfrm>
          <a:off x="0" y="184721"/>
          <a:ext cx="6620505" cy="2925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IN OUR CATAGORICAL DATA WE HAD AN OUTLIER WE DECIDED NOT TO INCLUDE. WE HAVE LABELLED THIS OUTLIER AS ‘INFORMAL’. THIS INCLUDES ANY ANSWERS/REPLIES THAT WERE NOT SPECIFIC ENOUGH OR THAT LISTED TOO MANY OPTIONS. THIS INCLUDED (BUT NOT LIMITED TO):</a:t>
          </a:r>
        </a:p>
      </dsp:txBody>
      <dsp:txXfrm>
        <a:off x="142787" y="327508"/>
        <a:ext cx="6334931" cy="2639426"/>
      </dsp:txXfrm>
    </dsp:sp>
    <dsp:sp modelId="{B79F55B2-F5D8-4DF9-9414-2A7F3E090B6C}">
      <dsp:nvSpPr>
        <dsp:cNvPr id="0" name=""/>
        <dsp:cNvSpPr/>
      </dsp:nvSpPr>
      <dsp:spPr>
        <a:xfrm>
          <a:off x="0" y="3109722"/>
          <a:ext cx="6620505"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201" tIns="31750" rIns="177800" bIns="31750" numCol="1" spcCol="1270" anchor="t" anchorCtr="0">
          <a:noAutofit/>
        </a:bodyPr>
        <a:lstStyle/>
        <a:p>
          <a:pPr marL="228600" lvl="1" indent="-228600" algn="ctr" defTabSz="889000">
            <a:lnSpc>
              <a:spcPct val="90000"/>
            </a:lnSpc>
            <a:spcBef>
              <a:spcPct val="0"/>
            </a:spcBef>
            <a:spcAft>
              <a:spcPct val="20000"/>
            </a:spcAft>
            <a:buChar char="•"/>
          </a:pPr>
          <a:r>
            <a:rPr lang="en-US" sz="2000" kern="1200"/>
            <a:t>ANY FOOD </a:t>
          </a:r>
        </a:p>
        <a:p>
          <a:pPr marL="228600" lvl="1" indent="-228600" algn="ctr" defTabSz="889000">
            <a:lnSpc>
              <a:spcPct val="90000"/>
            </a:lnSpc>
            <a:spcBef>
              <a:spcPct val="0"/>
            </a:spcBef>
            <a:spcAft>
              <a:spcPct val="20000"/>
            </a:spcAft>
            <a:buChar char="•"/>
          </a:pPr>
          <a:r>
            <a:rPr lang="en-US" sz="2000" kern="1200"/>
            <a:t>ANY FOOD OF A SPECIFIC CULTURE OR ETHNICITY</a:t>
          </a:r>
        </a:p>
        <a:p>
          <a:pPr marL="228600" lvl="1" indent="-228600" algn="ctr" defTabSz="889000">
            <a:lnSpc>
              <a:spcPct val="90000"/>
            </a:lnSpc>
            <a:spcBef>
              <a:spcPct val="0"/>
            </a:spcBef>
            <a:spcAft>
              <a:spcPct val="20000"/>
            </a:spcAft>
            <a:buChar char="•"/>
          </a:pPr>
          <a:r>
            <a:rPr lang="en-US" sz="2000" kern="1200"/>
            <a:t>I DON’T KNOW’S OR I DON’T HAVE ONE </a:t>
          </a:r>
        </a:p>
      </dsp:txBody>
      <dsp:txXfrm>
        <a:off x="0" y="3109722"/>
        <a:ext cx="6620505" cy="1035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FCDB3-176F-4988-BE6B-F983E38773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86A5E4FA-B794-4DA7-9A92-54522156C6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D02CA204-279D-447C-B3AE-621FAD13E116}"/>
              </a:ext>
            </a:extLst>
          </p:cNvPr>
          <p:cNvSpPr>
            <a:spLocks noGrp="1"/>
          </p:cNvSpPr>
          <p:nvPr>
            <p:ph type="dt" sz="half" idx="10"/>
          </p:nvPr>
        </p:nvSpPr>
        <p:spPr/>
        <p:txBody>
          <a:bodyPr/>
          <a:lstStyle/>
          <a:p>
            <a:fld id="{D619FB4E-6589-4EC6-9F08-09F853767BB1}" type="datetimeFigureOut">
              <a:rPr lang="en-AU" smtClean="0"/>
              <a:t>1/04/2021</a:t>
            </a:fld>
            <a:endParaRPr lang="en-AU"/>
          </a:p>
        </p:txBody>
      </p:sp>
      <p:sp>
        <p:nvSpPr>
          <p:cNvPr id="5" name="Footer Placeholder 4">
            <a:extLst>
              <a:ext uri="{FF2B5EF4-FFF2-40B4-BE49-F238E27FC236}">
                <a16:creationId xmlns:a16="http://schemas.microsoft.com/office/drawing/2014/main" id="{ECDC4E1B-3A30-4C5F-92E1-248AACA0D82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CBAB809-1140-4ECA-82AF-6F1995F4F75E}"/>
              </a:ext>
            </a:extLst>
          </p:cNvPr>
          <p:cNvSpPr>
            <a:spLocks noGrp="1"/>
          </p:cNvSpPr>
          <p:nvPr>
            <p:ph type="sldNum" sz="quarter" idx="12"/>
          </p:nvPr>
        </p:nvSpPr>
        <p:spPr/>
        <p:txBody>
          <a:bodyPr/>
          <a:lstStyle/>
          <a:p>
            <a:fld id="{367D9519-A8F2-4607-8E24-1DFF43FE3D1F}" type="slidenum">
              <a:rPr lang="en-AU" smtClean="0"/>
              <a:t>‹#›</a:t>
            </a:fld>
            <a:endParaRPr lang="en-AU"/>
          </a:p>
        </p:txBody>
      </p:sp>
    </p:spTree>
    <p:extLst>
      <p:ext uri="{BB962C8B-B14F-4D97-AF65-F5344CB8AC3E}">
        <p14:creationId xmlns:p14="http://schemas.microsoft.com/office/powerpoint/2010/main" val="311678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61EED-A292-41ED-AC6C-FC41251B93AF}"/>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0F3E904-1C6D-422F-8BB8-8808D20E49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179C3F0-AEF6-4863-8585-F68E9B520ADE}"/>
              </a:ext>
            </a:extLst>
          </p:cNvPr>
          <p:cNvSpPr>
            <a:spLocks noGrp="1"/>
          </p:cNvSpPr>
          <p:nvPr>
            <p:ph type="dt" sz="half" idx="10"/>
          </p:nvPr>
        </p:nvSpPr>
        <p:spPr/>
        <p:txBody>
          <a:bodyPr/>
          <a:lstStyle/>
          <a:p>
            <a:fld id="{D619FB4E-6589-4EC6-9F08-09F853767BB1}" type="datetimeFigureOut">
              <a:rPr lang="en-AU" smtClean="0"/>
              <a:t>1/04/2021</a:t>
            </a:fld>
            <a:endParaRPr lang="en-AU"/>
          </a:p>
        </p:txBody>
      </p:sp>
      <p:sp>
        <p:nvSpPr>
          <p:cNvPr id="5" name="Footer Placeholder 4">
            <a:extLst>
              <a:ext uri="{FF2B5EF4-FFF2-40B4-BE49-F238E27FC236}">
                <a16:creationId xmlns:a16="http://schemas.microsoft.com/office/drawing/2014/main" id="{78A8BACA-5ED9-4075-92FB-76D3122FCC7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DE580CF-4B4C-4D9C-B2F4-DDFC858AD2D0}"/>
              </a:ext>
            </a:extLst>
          </p:cNvPr>
          <p:cNvSpPr>
            <a:spLocks noGrp="1"/>
          </p:cNvSpPr>
          <p:nvPr>
            <p:ph type="sldNum" sz="quarter" idx="12"/>
          </p:nvPr>
        </p:nvSpPr>
        <p:spPr/>
        <p:txBody>
          <a:bodyPr/>
          <a:lstStyle/>
          <a:p>
            <a:fld id="{367D9519-A8F2-4607-8E24-1DFF43FE3D1F}" type="slidenum">
              <a:rPr lang="en-AU" smtClean="0"/>
              <a:t>‹#›</a:t>
            </a:fld>
            <a:endParaRPr lang="en-AU"/>
          </a:p>
        </p:txBody>
      </p:sp>
    </p:spTree>
    <p:extLst>
      <p:ext uri="{BB962C8B-B14F-4D97-AF65-F5344CB8AC3E}">
        <p14:creationId xmlns:p14="http://schemas.microsoft.com/office/powerpoint/2010/main" val="113339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7A4024-DC25-42FA-BFC4-1CED234FA39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AA9CCFF-9143-47CE-A2A9-8907FA1348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19FD3D0-1B13-4A5F-B1CC-E3DA319CE879}"/>
              </a:ext>
            </a:extLst>
          </p:cNvPr>
          <p:cNvSpPr>
            <a:spLocks noGrp="1"/>
          </p:cNvSpPr>
          <p:nvPr>
            <p:ph type="dt" sz="half" idx="10"/>
          </p:nvPr>
        </p:nvSpPr>
        <p:spPr/>
        <p:txBody>
          <a:bodyPr/>
          <a:lstStyle/>
          <a:p>
            <a:fld id="{D619FB4E-6589-4EC6-9F08-09F853767BB1}" type="datetimeFigureOut">
              <a:rPr lang="en-AU" smtClean="0"/>
              <a:t>1/04/2021</a:t>
            </a:fld>
            <a:endParaRPr lang="en-AU"/>
          </a:p>
        </p:txBody>
      </p:sp>
      <p:sp>
        <p:nvSpPr>
          <p:cNvPr id="5" name="Footer Placeholder 4">
            <a:extLst>
              <a:ext uri="{FF2B5EF4-FFF2-40B4-BE49-F238E27FC236}">
                <a16:creationId xmlns:a16="http://schemas.microsoft.com/office/drawing/2014/main" id="{7E68B64A-B4E8-409C-8222-7620DB739B3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CF11B1D-28B0-45A7-8B37-F6130951D062}"/>
              </a:ext>
            </a:extLst>
          </p:cNvPr>
          <p:cNvSpPr>
            <a:spLocks noGrp="1"/>
          </p:cNvSpPr>
          <p:nvPr>
            <p:ph type="sldNum" sz="quarter" idx="12"/>
          </p:nvPr>
        </p:nvSpPr>
        <p:spPr/>
        <p:txBody>
          <a:bodyPr/>
          <a:lstStyle/>
          <a:p>
            <a:fld id="{367D9519-A8F2-4607-8E24-1DFF43FE3D1F}" type="slidenum">
              <a:rPr lang="en-AU" smtClean="0"/>
              <a:t>‹#›</a:t>
            </a:fld>
            <a:endParaRPr lang="en-AU"/>
          </a:p>
        </p:txBody>
      </p:sp>
    </p:spTree>
    <p:extLst>
      <p:ext uri="{BB962C8B-B14F-4D97-AF65-F5344CB8AC3E}">
        <p14:creationId xmlns:p14="http://schemas.microsoft.com/office/powerpoint/2010/main" val="4062463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9CEDA-A8D1-4C26-B160-3A62C64F56B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9D4CEBB-FD8A-43BD-91E9-7CB499935A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9E7DD65-347D-4B36-AB9E-F058C2A62967}"/>
              </a:ext>
            </a:extLst>
          </p:cNvPr>
          <p:cNvSpPr>
            <a:spLocks noGrp="1"/>
          </p:cNvSpPr>
          <p:nvPr>
            <p:ph type="dt" sz="half" idx="10"/>
          </p:nvPr>
        </p:nvSpPr>
        <p:spPr/>
        <p:txBody>
          <a:bodyPr/>
          <a:lstStyle/>
          <a:p>
            <a:fld id="{D619FB4E-6589-4EC6-9F08-09F853767BB1}" type="datetimeFigureOut">
              <a:rPr lang="en-AU" smtClean="0"/>
              <a:t>1/04/2021</a:t>
            </a:fld>
            <a:endParaRPr lang="en-AU"/>
          </a:p>
        </p:txBody>
      </p:sp>
      <p:sp>
        <p:nvSpPr>
          <p:cNvPr id="5" name="Footer Placeholder 4">
            <a:extLst>
              <a:ext uri="{FF2B5EF4-FFF2-40B4-BE49-F238E27FC236}">
                <a16:creationId xmlns:a16="http://schemas.microsoft.com/office/drawing/2014/main" id="{DD892312-A22D-46B5-BE7B-D4FDEBA5A04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AC3D167-13F4-49D5-8762-05DD4BAAFA2F}"/>
              </a:ext>
            </a:extLst>
          </p:cNvPr>
          <p:cNvSpPr>
            <a:spLocks noGrp="1"/>
          </p:cNvSpPr>
          <p:nvPr>
            <p:ph type="sldNum" sz="quarter" idx="12"/>
          </p:nvPr>
        </p:nvSpPr>
        <p:spPr/>
        <p:txBody>
          <a:bodyPr/>
          <a:lstStyle/>
          <a:p>
            <a:fld id="{367D9519-A8F2-4607-8E24-1DFF43FE3D1F}" type="slidenum">
              <a:rPr lang="en-AU" smtClean="0"/>
              <a:t>‹#›</a:t>
            </a:fld>
            <a:endParaRPr lang="en-AU"/>
          </a:p>
        </p:txBody>
      </p:sp>
    </p:spTree>
    <p:extLst>
      <p:ext uri="{BB962C8B-B14F-4D97-AF65-F5344CB8AC3E}">
        <p14:creationId xmlns:p14="http://schemas.microsoft.com/office/powerpoint/2010/main" val="3348201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C2D63-3134-4EAF-91BA-B50F7D5BD5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BB7CAD3-D6D1-4185-AF60-83AA9C1F5C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9B3751-4224-4204-A828-44AEB861B5C2}"/>
              </a:ext>
            </a:extLst>
          </p:cNvPr>
          <p:cNvSpPr>
            <a:spLocks noGrp="1"/>
          </p:cNvSpPr>
          <p:nvPr>
            <p:ph type="dt" sz="half" idx="10"/>
          </p:nvPr>
        </p:nvSpPr>
        <p:spPr/>
        <p:txBody>
          <a:bodyPr/>
          <a:lstStyle/>
          <a:p>
            <a:fld id="{D619FB4E-6589-4EC6-9F08-09F853767BB1}" type="datetimeFigureOut">
              <a:rPr lang="en-AU" smtClean="0"/>
              <a:t>1/04/2021</a:t>
            </a:fld>
            <a:endParaRPr lang="en-AU"/>
          </a:p>
        </p:txBody>
      </p:sp>
      <p:sp>
        <p:nvSpPr>
          <p:cNvPr id="5" name="Footer Placeholder 4">
            <a:extLst>
              <a:ext uri="{FF2B5EF4-FFF2-40B4-BE49-F238E27FC236}">
                <a16:creationId xmlns:a16="http://schemas.microsoft.com/office/drawing/2014/main" id="{87F004FC-F03B-4E15-89E3-082706E7158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5A17273-202F-4D7C-AFE2-F78557FEA1B0}"/>
              </a:ext>
            </a:extLst>
          </p:cNvPr>
          <p:cNvSpPr>
            <a:spLocks noGrp="1"/>
          </p:cNvSpPr>
          <p:nvPr>
            <p:ph type="sldNum" sz="quarter" idx="12"/>
          </p:nvPr>
        </p:nvSpPr>
        <p:spPr/>
        <p:txBody>
          <a:bodyPr/>
          <a:lstStyle/>
          <a:p>
            <a:fld id="{367D9519-A8F2-4607-8E24-1DFF43FE3D1F}" type="slidenum">
              <a:rPr lang="en-AU" smtClean="0"/>
              <a:t>‹#›</a:t>
            </a:fld>
            <a:endParaRPr lang="en-AU"/>
          </a:p>
        </p:txBody>
      </p:sp>
    </p:spTree>
    <p:extLst>
      <p:ext uri="{BB962C8B-B14F-4D97-AF65-F5344CB8AC3E}">
        <p14:creationId xmlns:p14="http://schemas.microsoft.com/office/powerpoint/2010/main" val="1584936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162C-A548-4B5F-90A0-0EACA28FAF3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FF4B7D0-19EB-4B38-8A3F-0E4137E9A9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18CEA2D-22AF-4E79-B88C-6E6720868B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7A8BF6A5-CAB7-46D6-99D6-5E142B929023}"/>
              </a:ext>
            </a:extLst>
          </p:cNvPr>
          <p:cNvSpPr>
            <a:spLocks noGrp="1"/>
          </p:cNvSpPr>
          <p:nvPr>
            <p:ph type="dt" sz="half" idx="10"/>
          </p:nvPr>
        </p:nvSpPr>
        <p:spPr/>
        <p:txBody>
          <a:bodyPr/>
          <a:lstStyle/>
          <a:p>
            <a:fld id="{D619FB4E-6589-4EC6-9F08-09F853767BB1}" type="datetimeFigureOut">
              <a:rPr lang="en-AU" smtClean="0"/>
              <a:t>1/04/2021</a:t>
            </a:fld>
            <a:endParaRPr lang="en-AU"/>
          </a:p>
        </p:txBody>
      </p:sp>
      <p:sp>
        <p:nvSpPr>
          <p:cNvPr id="6" name="Footer Placeholder 5">
            <a:extLst>
              <a:ext uri="{FF2B5EF4-FFF2-40B4-BE49-F238E27FC236}">
                <a16:creationId xmlns:a16="http://schemas.microsoft.com/office/drawing/2014/main" id="{3FC878AC-CE0A-41E8-A176-CA542CF5D9A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66C895B-67C6-44A2-8ABE-2261935CE335}"/>
              </a:ext>
            </a:extLst>
          </p:cNvPr>
          <p:cNvSpPr>
            <a:spLocks noGrp="1"/>
          </p:cNvSpPr>
          <p:nvPr>
            <p:ph type="sldNum" sz="quarter" idx="12"/>
          </p:nvPr>
        </p:nvSpPr>
        <p:spPr/>
        <p:txBody>
          <a:bodyPr/>
          <a:lstStyle/>
          <a:p>
            <a:fld id="{367D9519-A8F2-4607-8E24-1DFF43FE3D1F}" type="slidenum">
              <a:rPr lang="en-AU" smtClean="0"/>
              <a:t>‹#›</a:t>
            </a:fld>
            <a:endParaRPr lang="en-AU"/>
          </a:p>
        </p:txBody>
      </p:sp>
    </p:spTree>
    <p:extLst>
      <p:ext uri="{BB962C8B-B14F-4D97-AF65-F5344CB8AC3E}">
        <p14:creationId xmlns:p14="http://schemas.microsoft.com/office/powerpoint/2010/main" val="1520174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7C93F-ADEB-49E2-9A29-46CD3089134C}"/>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1CA0DCC-7DEA-4933-9C82-F04C8DF4AE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0B9E52-D663-4068-82D3-E0D10A913D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729570E6-5D7C-4CEC-8F1E-838E06AA6B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3B4382-51EB-49ED-927D-655024AD14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F0936772-B399-4270-BDA7-639F72BF7E13}"/>
              </a:ext>
            </a:extLst>
          </p:cNvPr>
          <p:cNvSpPr>
            <a:spLocks noGrp="1"/>
          </p:cNvSpPr>
          <p:nvPr>
            <p:ph type="dt" sz="half" idx="10"/>
          </p:nvPr>
        </p:nvSpPr>
        <p:spPr/>
        <p:txBody>
          <a:bodyPr/>
          <a:lstStyle/>
          <a:p>
            <a:fld id="{D619FB4E-6589-4EC6-9F08-09F853767BB1}" type="datetimeFigureOut">
              <a:rPr lang="en-AU" smtClean="0"/>
              <a:t>1/04/2021</a:t>
            </a:fld>
            <a:endParaRPr lang="en-AU"/>
          </a:p>
        </p:txBody>
      </p:sp>
      <p:sp>
        <p:nvSpPr>
          <p:cNvPr id="8" name="Footer Placeholder 7">
            <a:extLst>
              <a:ext uri="{FF2B5EF4-FFF2-40B4-BE49-F238E27FC236}">
                <a16:creationId xmlns:a16="http://schemas.microsoft.com/office/drawing/2014/main" id="{B4869E65-0388-4DA9-A6B2-680D375A3EB0}"/>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4F99452-4FCF-4398-ADF9-85BEAF1C37F9}"/>
              </a:ext>
            </a:extLst>
          </p:cNvPr>
          <p:cNvSpPr>
            <a:spLocks noGrp="1"/>
          </p:cNvSpPr>
          <p:nvPr>
            <p:ph type="sldNum" sz="quarter" idx="12"/>
          </p:nvPr>
        </p:nvSpPr>
        <p:spPr/>
        <p:txBody>
          <a:bodyPr/>
          <a:lstStyle/>
          <a:p>
            <a:fld id="{367D9519-A8F2-4607-8E24-1DFF43FE3D1F}" type="slidenum">
              <a:rPr lang="en-AU" smtClean="0"/>
              <a:t>‹#›</a:t>
            </a:fld>
            <a:endParaRPr lang="en-AU"/>
          </a:p>
        </p:txBody>
      </p:sp>
    </p:spTree>
    <p:extLst>
      <p:ext uri="{BB962C8B-B14F-4D97-AF65-F5344CB8AC3E}">
        <p14:creationId xmlns:p14="http://schemas.microsoft.com/office/powerpoint/2010/main" val="2399632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0630B-545B-40CD-A8A7-033AE707797D}"/>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74F87370-4385-4089-BEEF-2C246F216406}"/>
              </a:ext>
            </a:extLst>
          </p:cNvPr>
          <p:cNvSpPr>
            <a:spLocks noGrp="1"/>
          </p:cNvSpPr>
          <p:nvPr>
            <p:ph type="dt" sz="half" idx="10"/>
          </p:nvPr>
        </p:nvSpPr>
        <p:spPr/>
        <p:txBody>
          <a:bodyPr/>
          <a:lstStyle/>
          <a:p>
            <a:fld id="{D619FB4E-6589-4EC6-9F08-09F853767BB1}" type="datetimeFigureOut">
              <a:rPr lang="en-AU" smtClean="0"/>
              <a:t>1/04/2021</a:t>
            </a:fld>
            <a:endParaRPr lang="en-AU"/>
          </a:p>
        </p:txBody>
      </p:sp>
      <p:sp>
        <p:nvSpPr>
          <p:cNvPr id="4" name="Footer Placeholder 3">
            <a:extLst>
              <a:ext uri="{FF2B5EF4-FFF2-40B4-BE49-F238E27FC236}">
                <a16:creationId xmlns:a16="http://schemas.microsoft.com/office/drawing/2014/main" id="{8B22E363-5E93-46FD-A691-1795DFE63B8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B2DD78C4-4BFD-4997-9D36-E93A9B7F7AF1}"/>
              </a:ext>
            </a:extLst>
          </p:cNvPr>
          <p:cNvSpPr>
            <a:spLocks noGrp="1"/>
          </p:cNvSpPr>
          <p:nvPr>
            <p:ph type="sldNum" sz="quarter" idx="12"/>
          </p:nvPr>
        </p:nvSpPr>
        <p:spPr/>
        <p:txBody>
          <a:bodyPr/>
          <a:lstStyle/>
          <a:p>
            <a:fld id="{367D9519-A8F2-4607-8E24-1DFF43FE3D1F}" type="slidenum">
              <a:rPr lang="en-AU" smtClean="0"/>
              <a:t>‹#›</a:t>
            </a:fld>
            <a:endParaRPr lang="en-AU"/>
          </a:p>
        </p:txBody>
      </p:sp>
    </p:spTree>
    <p:extLst>
      <p:ext uri="{BB962C8B-B14F-4D97-AF65-F5344CB8AC3E}">
        <p14:creationId xmlns:p14="http://schemas.microsoft.com/office/powerpoint/2010/main" val="1780855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3126FD-9A9F-47A3-BADB-189E759D3F78}"/>
              </a:ext>
            </a:extLst>
          </p:cNvPr>
          <p:cNvSpPr>
            <a:spLocks noGrp="1"/>
          </p:cNvSpPr>
          <p:nvPr>
            <p:ph type="dt" sz="half" idx="10"/>
          </p:nvPr>
        </p:nvSpPr>
        <p:spPr/>
        <p:txBody>
          <a:bodyPr/>
          <a:lstStyle/>
          <a:p>
            <a:fld id="{D619FB4E-6589-4EC6-9F08-09F853767BB1}" type="datetimeFigureOut">
              <a:rPr lang="en-AU" smtClean="0"/>
              <a:t>1/04/2021</a:t>
            </a:fld>
            <a:endParaRPr lang="en-AU"/>
          </a:p>
        </p:txBody>
      </p:sp>
      <p:sp>
        <p:nvSpPr>
          <p:cNvPr id="3" name="Footer Placeholder 2">
            <a:extLst>
              <a:ext uri="{FF2B5EF4-FFF2-40B4-BE49-F238E27FC236}">
                <a16:creationId xmlns:a16="http://schemas.microsoft.com/office/drawing/2014/main" id="{2DEA1632-C889-4B7B-8E2F-5F159B132F9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5416AA15-B309-45D5-8127-411F4C6D039A}"/>
              </a:ext>
            </a:extLst>
          </p:cNvPr>
          <p:cNvSpPr>
            <a:spLocks noGrp="1"/>
          </p:cNvSpPr>
          <p:nvPr>
            <p:ph type="sldNum" sz="quarter" idx="12"/>
          </p:nvPr>
        </p:nvSpPr>
        <p:spPr/>
        <p:txBody>
          <a:bodyPr/>
          <a:lstStyle/>
          <a:p>
            <a:fld id="{367D9519-A8F2-4607-8E24-1DFF43FE3D1F}" type="slidenum">
              <a:rPr lang="en-AU" smtClean="0"/>
              <a:t>‹#›</a:t>
            </a:fld>
            <a:endParaRPr lang="en-AU"/>
          </a:p>
        </p:txBody>
      </p:sp>
    </p:spTree>
    <p:extLst>
      <p:ext uri="{BB962C8B-B14F-4D97-AF65-F5344CB8AC3E}">
        <p14:creationId xmlns:p14="http://schemas.microsoft.com/office/powerpoint/2010/main" val="199185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E68B3-1C2F-4282-AD77-2FE0C0EC8D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53BC813-45E1-4756-B228-F37C687B8A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290FDF55-2621-461E-BFF5-2773E1EC52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8E647B-60ED-447A-8F92-F3C1A96D094F}"/>
              </a:ext>
            </a:extLst>
          </p:cNvPr>
          <p:cNvSpPr>
            <a:spLocks noGrp="1"/>
          </p:cNvSpPr>
          <p:nvPr>
            <p:ph type="dt" sz="half" idx="10"/>
          </p:nvPr>
        </p:nvSpPr>
        <p:spPr/>
        <p:txBody>
          <a:bodyPr/>
          <a:lstStyle/>
          <a:p>
            <a:fld id="{D619FB4E-6589-4EC6-9F08-09F853767BB1}" type="datetimeFigureOut">
              <a:rPr lang="en-AU" smtClean="0"/>
              <a:t>1/04/2021</a:t>
            </a:fld>
            <a:endParaRPr lang="en-AU"/>
          </a:p>
        </p:txBody>
      </p:sp>
      <p:sp>
        <p:nvSpPr>
          <p:cNvPr id="6" name="Footer Placeholder 5">
            <a:extLst>
              <a:ext uri="{FF2B5EF4-FFF2-40B4-BE49-F238E27FC236}">
                <a16:creationId xmlns:a16="http://schemas.microsoft.com/office/drawing/2014/main" id="{53C6CC2C-649F-4A23-8087-BE28A1A1054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1FD5AA6-8C63-4152-AC4F-F012FC6986A8}"/>
              </a:ext>
            </a:extLst>
          </p:cNvPr>
          <p:cNvSpPr>
            <a:spLocks noGrp="1"/>
          </p:cNvSpPr>
          <p:nvPr>
            <p:ph type="sldNum" sz="quarter" idx="12"/>
          </p:nvPr>
        </p:nvSpPr>
        <p:spPr/>
        <p:txBody>
          <a:bodyPr/>
          <a:lstStyle/>
          <a:p>
            <a:fld id="{367D9519-A8F2-4607-8E24-1DFF43FE3D1F}" type="slidenum">
              <a:rPr lang="en-AU" smtClean="0"/>
              <a:t>‹#›</a:t>
            </a:fld>
            <a:endParaRPr lang="en-AU"/>
          </a:p>
        </p:txBody>
      </p:sp>
    </p:spTree>
    <p:extLst>
      <p:ext uri="{BB962C8B-B14F-4D97-AF65-F5344CB8AC3E}">
        <p14:creationId xmlns:p14="http://schemas.microsoft.com/office/powerpoint/2010/main" val="954280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5927D-AE37-4981-9F2E-E8E97C004A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E801E86B-BFAB-4120-AE62-18CB34B5AF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80B1E3D4-925C-4B35-B1EA-ED210D332C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841E7C-2F48-4E01-BDD1-3EB9460BA3FF}"/>
              </a:ext>
            </a:extLst>
          </p:cNvPr>
          <p:cNvSpPr>
            <a:spLocks noGrp="1"/>
          </p:cNvSpPr>
          <p:nvPr>
            <p:ph type="dt" sz="half" idx="10"/>
          </p:nvPr>
        </p:nvSpPr>
        <p:spPr/>
        <p:txBody>
          <a:bodyPr/>
          <a:lstStyle/>
          <a:p>
            <a:fld id="{D619FB4E-6589-4EC6-9F08-09F853767BB1}" type="datetimeFigureOut">
              <a:rPr lang="en-AU" smtClean="0"/>
              <a:t>1/04/2021</a:t>
            </a:fld>
            <a:endParaRPr lang="en-AU"/>
          </a:p>
        </p:txBody>
      </p:sp>
      <p:sp>
        <p:nvSpPr>
          <p:cNvPr id="6" name="Footer Placeholder 5">
            <a:extLst>
              <a:ext uri="{FF2B5EF4-FFF2-40B4-BE49-F238E27FC236}">
                <a16:creationId xmlns:a16="http://schemas.microsoft.com/office/drawing/2014/main" id="{A8251CAB-76A0-4BEF-9835-D1A71252988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40E79DB-05BD-4041-B61E-7E80F86A61F2}"/>
              </a:ext>
            </a:extLst>
          </p:cNvPr>
          <p:cNvSpPr>
            <a:spLocks noGrp="1"/>
          </p:cNvSpPr>
          <p:nvPr>
            <p:ph type="sldNum" sz="quarter" idx="12"/>
          </p:nvPr>
        </p:nvSpPr>
        <p:spPr/>
        <p:txBody>
          <a:bodyPr/>
          <a:lstStyle/>
          <a:p>
            <a:fld id="{367D9519-A8F2-4607-8E24-1DFF43FE3D1F}" type="slidenum">
              <a:rPr lang="en-AU" smtClean="0"/>
              <a:t>‹#›</a:t>
            </a:fld>
            <a:endParaRPr lang="en-AU"/>
          </a:p>
        </p:txBody>
      </p:sp>
    </p:spTree>
    <p:extLst>
      <p:ext uri="{BB962C8B-B14F-4D97-AF65-F5344CB8AC3E}">
        <p14:creationId xmlns:p14="http://schemas.microsoft.com/office/powerpoint/2010/main" val="2745600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17852B-213F-4980-A8A7-42E08E267C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633BE4E-F990-4526-BB8D-AFAF1229E7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F5BEC6D-AEEC-4949-9169-B13291440D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9FB4E-6589-4EC6-9F08-09F853767BB1}" type="datetimeFigureOut">
              <a:rPr lang="en-AU" smtClean="0"/>
              <a:t>1/04/2021</a:t>
            </a:fld>
            <a:endParaRPr lang="en-AU"/>
          </a:p>
        </p:txBody>
      </p:sp>
      <p:sp>
        <p:nvSpPr>
          <p:cNvPr id="5" name="Footer Placeholder 4">
            <a:extLst>
              <a:ext uri="{FF2B5EF4-FFF2-40B4-BE49-F238E27FC236}">
                <a16:creationId xmlns:a16="http://schemas.microsoft.com/office/drawing/2014/main" id="{DD516D02-766B-4A62-8CBC-231F5ABDB6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5FA017E2-1398-4D33-8F43-2F61F7C23B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7D9519-A8F2-4607-8E24-1DFF43FE3D1F}" type="slidenum">
              <a:rPr lang="en-AU" smtClean="0"/>
              <a:t>‹#›</a:t>
            </a:fld>
            <a:endParaRPr lang="en-AU"/>
          </a:p>
        </p:txBody>
      </p:sp>
    </p:spTree>
    <p:extLst>
      <p:ext uri="{BB962C8B-B14F-4D97-AF65-F5344CB8AC3E}">
        <p14:creationId xmlns:p14="http://schemas.microsoft.com/office/powerpoint/2010/main" val="1787872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4/relationships/chartEx" Target="../charts/chartEx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63E41292-8DE4-48E5-8224-E90492C47BD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D66968-F190-46BB-A129-20BB12BDABCA}"/>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400" dirty="0">
                <a:solidFill>
                  <a:srgbClr val="FFFFFF"/>
                </a:solidFill>
                <a:latin typeface="Aharoni" panose="02010803020104030203" pitchFamily="2" charset="-79"/>
                <a:cs typeface="Aharoni" panose="02010803020104030203" pitchFamily="2" charset="-79"/>
              </a:rPr>
              <a:t>SURVEY RESPONSES </a:t>
            </a:r>
            <a:endParaRPr lang="en-AU" sz="5400" dirty="0">
              <a:solidFill>
                <a:srgbClr val="FFFFFF"/>
              </a:solidFill>
              <a:latin typeface="Aharoni" panose="02010803020104030203" pitchFamily="2" charset="-79"/>
              <a:cs typeface="Aharoni" panose="02010803020104030203" pitchFamily="2" charset="-79"/>
            </a:endParaRPr>
          </a:p>
        </p:txBody>
      </p:sp>
      <p:sp>
        <p:nvSpPr>
          <p:cNvPr id="3" name="Subtitle 2">
            <a:extLst>
              <a:ext uri="{FF2B5EF4-FFF2-40B4-BE49-F238E27FC236}">
                <a16:creationId xmlns:a16="http://schemas.microsoft.com/office/drawing/2014/main" id="{7E0330A4-9819-444F-A81D-B83E3494E494}"/>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dirty="0">
                <a:solidFill>
                  <a:srgbClr val="FFFFFF"/>
                </a:solidFill>
                <a:latin typeface="Arial Black" panose="020B0A04020102020204" pitchFamily="34" charset="0"/>
              </a:rPr>
              <a:t>QUINN AND HOLLY</a:t>
            </a:r>
            <a:endParaRPr lang="en-AU" dirty="0">
              <a:solidFill>
                <a:srgbClr val="FFFFFF"/>
              </a:solidFill>
              <a:latin typeface="Arial Black" panose="020B0A04020102020204" pitchFamily="34" charset="0"/>
            </a:endParaRPr>
          </a:p>
        </p:txBody>
      </p:sp>
    </p:spTree>
    <p:extLst>
      <p:ext uri="{BB962C8B-B14F-4D97-AF65-F5344CB8AC3E}">
        <p14:creationId xmlns:p14="http://schemas.microsoft.com/office/powerpoint/2010/main" val="257155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077333-C4C4-4601-9CDD-8720AF3A14B8}"/>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INTER QUARTILE RANGES</a:t>
            </a:r>
          </a:p>
        </p:txBody>
      </p:sp>
      <p:graphicFrame>
        <p:nvGraphicFramePr>
          <p:cNvPr id="4" name="Table 4">
            <a:extLst>
              <a:ext uri="{FF2B5EF4-FFF2-40B4-BE49-F238E27FC236}">
                <a16:creationId xmlns:a16="http://schemas.microsoft.com/office/drawing/2014/main" id="{E9F0254C-2704-4635-92DE-F0E201B2D7DB}"/>
              </a:ext>
            </a:extLst>
          </p:cNvPr>
          <p:cNvGraphicFramePr>
            <a:graphicFrameLocks noGrp="1"/>
          </p:cNvGraphicFramePr>
          <p:nvPr>
            <p:ph idx="1"/>
            <p:extLst>
              <p:ext uri="{D42A27DB-BD31-4B8C-83A1-F6EECF244321}">
                <p14:modId xmlns:p14="http://schemas.microsoft.com/office/powerpoint/2010/main" val="3422832083"/>
              </p:ext>
            </p:extLst>
          </p:nvPr>
        </p:nvGraphicFramePr>
        <p:xfrm>
          <a:off x="4777316" y="1924426"/>
          <a:ext cx="6780700" cy="3006821"/>
        </p:xfrm>
        <a:graphic>
          <a:graphicData uri="http://schemas.openxmlformats.org/drawingml/2006/table">
            <a:tbl>
              <a:tblPr firstRow="1" bandRow="1">
                <a:solidFill>
                  <a:srgbClr val="F7F7F7"/>
                </a:solidFill>
                <a:tableStyleId>{5C22544A-7EE6-4342-B048-85BDC9FD1C3A}</a:tableStyleId>
              </a:tblPr>
              <a:tblGrid>
                <a:gridCol w="3390350">
                  <a:extLst>
                    <a:ext uri="{9D8B030D-6E8A-4147-A177-3AD203B41FA5}">
                      <a16:colId xmlns:a16="http://schemas.microsoft.com/office/drawing/2014/main" val="2600782076"/>
                    </a:ext>
                  </a:extLst>
                </a:gridCol>
                <a:gridCol w="3390350">
                  <a:extLst>
                    <a:ext uri="{9D8B030D-6E8A-4147-A177-3AD203B41FA5}">
                      <a16:colId xmlns:a16="http://schemas.microsoft.com/office/drawing/2014/main" val="1657890632"/>
                    </a:ext>
                  </a:extLst>
                </a:gridCol>
              </a:tblGrid>
              <a:tr h="1859371">
                <a:tc>
                  <a:txBody>
                    <a:bodyPr/>
                    <a:lstStyle/>
                    <a:p>
                      <a:r>
                        <a:rPr lang="en-US" sz="3300" b="1" cap="all" spc="60" dirty="0">
                          <a:solidFill>
                            <a:schemeClr val="tx1"/>
                          </a:solidFill>
                        </a:rPr>
                        <a:t>LOWER QUARTILE</a:t>
                      </a:r>
                      <a:endParaRPr lang="en-AU" sz="3300" b="1" cap="all" spc="60" dirty="0">
                        <a:solidFill>
                          <a:schemeClr val="tx1"/>
                        </a:solidFill>
                      </a:endParaRPr>
                    </a:p>
                  </a:txBody>
                  <a:tcPr marL="376899" marR="376899" marT="376899" marB="376899">
                    <a:lnL w="12700" cmpd="sng">
                      <a:noFill/>
                    </a:lnL>
                    <a:lnR w="12700" cmpd="sng">
                      <a:noFill/>
                    </a:lnR>
                    <a:lnT w="12700" cmpd="sng">
                      <a:noFill/>
                    </a:lnT>
                    <a:lnB w="38100" cmpd="sng">
                      <a:noFill/>
                    </a:lnB>
                    <a:noFill/>
                  </a:tcPr>
                </a:tc>
                <a:tc>
                  <a:txBody>
                    <a:bodyPr/>
                    <a:lstStyle/>
                    <a:p>
                      <a:r>
                        <a:rPr lang="en-US" sz="3300" b="1" cap="all" spc="60">
                          <a:solidFill>
                            <a:schemeClr val="tx1"/>
                          </a:solidFill>
                        </a:rPr>
                        <a:t>UPPER QUARTILE</a:t>
                      </a:r>
                      <a:endParaRPr lang="en-AU" sz="3300" b="1" cap="all" spc="60">
                        <a:solidFill>
                          <a:schemeClr val="tx1"/>
                        </a:solidFill>
                      </a:endParaRPr>
                    </a:p>
                  </a:txBody>
                  <a:tcPr marL="376899" marR="376899" marT="376899" marB="376899">
                    <a:lnL w="12700" cmpd="sng">
                      <a:noFill/>
                    </a:lnL>
                    <a:lnR w="12700" cmpd="sng">
                      <a:noFill/>
                    </a:lnR>
                    <a:lnT w="12700" cmpd="sng">
                      <a:noFill/>
                    </a:lnT>
                    <a:lnB w="38100" cmpd="sng">
                      <a:noFill/>
                    </a:lnB>
                    <a:noFill/>
                  </a:tcPr>
                </a:tc>
                <a:extLst>
                  <a:ext uri="{0D108BD9-81ED-4DB2-BD59-A6C34878D82A}">
                    <a16:rowId xmlns:a16="http://schemas.microsoft.com/office/drawing/2014/main" val="1067202907"/>
                  </a:ext>
                </a:extLst>
              </a:tr>
              <a:tr h="1147450">
                <a:tc>
                  <a:txBody>
                    <a:bodyPr/>
                    <a:lstStyle/>
                    <a:p>
                      <a:r>
                        <a:rPr lang="en-US" sz="4400" cap="none" spc="0" dirty="0">
                          <a:solidFill>
                            <a:schemeClr val="tx1"/>
                          </a:solidFill>
                        </a:rPr>
                        <a:t>3</a:t>
                      </a:r>
                      <a:endParaRPr lang="en-AU" sz="4400" cap="none" spc="0" dirty="0">
                        <a:solidFill>
                          <a:schemeClr val="tx1"/>
                        </a:solidFill>
                      </a:endParaRPr>
                    </a:p>
                  </a:txBody>
                  <a:tcPr marL="251266" marR="251266" marT="125633" marB="251266">
                    <a:lnL w="12700" cmpd="sng">
                      <a:noFill/>
                      <a:prstDash val="solid"/>
                    </a:lnL>
                    <a:lnR w="12700" cmpd="sng">
                      <a:noFill/>
                      <a:prstDash val="solid"/>
                    </a:lnR>
                    <a:lnT w="38100" cmpd="sng">
                      <a:noFill/>
                    </a:lnT>
                    <a:lnB w="12700" cap="flat" cmpd="sng" algn="ctr">
                      <a:noFill/>
                      <a:prstDash val="solid"/>
                    </a:lnB>
                    <a:solidFill>
                      <a:srgbClr val="F7F7F7"/>
                    </a:solidFill>
                  </a:tcPr>
                </a:tc>
                <a:tc>
                  <a:txBody>
                    <a:bodyPr/>
                    <a:lstStyle/>
                    <a:p>
                      <a:r>
                        <a:rPr lang="en-US" sz="4400" cap="none" spc="0" dirty="0">
                          <a:solidFill>
                            <a:schemeClr val="tx1"/>
                          </a:solidFill>
                        </a:rPr>
                        <a:t>12</a:t>
                      </a:r>
                      <a:endParaRPr lang="en-AU" sz="4400" cap="none" spc="0" dirty="0">
                        <a:solidFill>
                          <a:schemeClr val="tx1"/>
                        </a:solidFill>
                      </a:endParaRPr>
                    </a:p>
                  </a:txBody>
                  <a:tcPr marL="251266" marR="251266" marT="125633" marB="251266">
                    <a:lnL w="12700" cmpd="sng">
                      <a:noFill/>
                      <a:prstDash val="solid"/>
                    </a:lnL>
                    <a:lnR w="12700" cmpd="sng">
                      <a:noFill/>
                      <a:prstDash val="solid"/>
                    </a:lnR>
                    <a:lnT w="38100" cmpd="sng">
                      <a:noFill/>
                    </a:lnT>
                    <a:lnB w="12700" cap="flat" cmpd="sng" algn="ctr">
                      <a:noFill/>
                      <a:prstDash val="solid"/>
                    </a:lnB>
                    <a:solidFill>
                      <a:srgbClr val="F7F7F7"/>
                    </a:solidFill>
                  </a:tcPr>
                </a:tc>
                <a:extLst>
                  <a:ext uri="{0D108BD9-81ED-4DB2-BD59-A6C34878D82A}">
                    <a16:rowId xmlns:a16="http://schemas.microsoft.com/office/drawing/2014/main" val="1234692781"/>
                  </a:ext>
                </a:extLst>
              </a:tr>
            </a:tbl>
          </a:graphicData>
        </a:graphic>
      </p:graphicFrame>
    </p:spTree>
    <p:extLst>
      <p:ext uri="{BB962C8B-B14F-4D97-AF65-F5344CB8AC3E}">
        <p14:creationId xmlns:p14="http://schemas.microsoft.com/office/powerpoint/2010/main" val="2901684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7F7AF4-72C6-4B71-9E40-53E8BFEF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2001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Table 4">
            <a:extLst>
              <a:ext uri="{FF2B5EF4-FFF2-40B4-BE49-F238E27FC236}">
                <a16:creationId xmlns:a16="http://schemas.microsoft.com/office/drawing/2014/main" id="{4ADDDD7E-16F9-4621-B437-8D342C074034}"/>
              </a:ext>
            </a:extLst>
          </p:cNvPr>
          <p:cNvGraphicFramePr>
            <a:graphicFrameLocks noGrp="1"/>
          </p:cNvGraphicFramePr>
          <p:nvPr>
            <p:ph idx="1"/>
            <p:extLst>
              <p:ext uri="{D42A27DB-BD31-4B8C-83A1-F6EECF244321}">
                <p14:modId xmlns:p14="http://schemas.microsoft.com/office/powerpoint/2010/main" val="94516106"/>
              </p:ext>
            </p:extLst>
          </p:nvPr>
        </p:nvGraphicFramePr>
        <p:xfrm>
          <a:off x="838200" y="3236018"/>
          <a:ext cx="10515606" cy="2078922"/>
        </p:xfrm>
        <a:graphic>
          <a:graphicData uri="http://schemas.openxmlformats.org/drawingml/2006/table">
            <a:tbl>
              <a:tblPr firstRow="1" bandRow="1">
                <a:tableStyleId>{5C22544A-7EE6-4342-B048-85BDC9FD1C3A}</a:tableStyleId>
              </a:tblPr>
              <a:tblGrid>
                <a:gridCol w="1245493">
                  <a:extLst>
                    <a:ext uri="{9D8B030D-6E8A-4147-A177-3AD203B41FA5}">
                      <a16:colId xmlns:a16="http://schemas.microsoft.com/office/drawing/2014/main" val="3172035268"/>
                    </a:ext>
                  </a:extLst>
                </a:gridCol>
                <a:gridCol w="1404544">
                  <a:extLst>
                    <a:ext uri="{9D8B030D-6E8A-4147-A177-3AD203B41FA5}">
                      <a16:colId xmlns:a16="http://schemas.microsoft.com/office/drawing/2014/main" val="2692401738"/>
                    </a:ext>
                  </a:extLst>
                </a:gridCol>
                <a:gridCol w="1159850">
                  <a:extLst>
                    <a:ext uri="{9D8B030D-6E8A-4147-A177-3AD203B41FA5}">
                      <a16:colId xmlns:a16="http://schemas.microsoft.com/office/drawing/2014/main" val="2695885283"/>
                    </a:ext>
                  </a:extLst>
                </a:gridCol>
                <a:gridCol w="1404544">
                  <a:extLst>
                    <a:ext uri="{9D8B030D-6E8A-4147-A177-3AD203B41FA5}">
                      <a16:colId xmlns:a16="http://schemas.microsoft.com/office/drawing/2014/main" val="3313828541"/>
                    </a:ext>
                  </a:extLst>
                </a:gridCol>
                <a:gridCol w="1762898">
                  <a:extLst>
                    <a:ext uri="{9D8B030D-6E8A-4147-A177-3AD203B41FA5}">
                      <a16:colId xmlns:a16="http://schemas.microsoft.com/office/drawing/2014/main" val="472944898"/>
                    </a:ext>
                  </a:extLst>
                </a:gridCol>
                <a:gridCol w="707166">
                  <a:extLst>
                    <a:ext uri="{9D8B030D-6E8A-4147-A177-3AD203B41FA5}">
                      <a16:colId xmlns:a16="http://schemas.microsoft.com/office/drawing/2014/main" val="3233089625"/>
                    </a:ext>
                  </a:extLst>
                </a:gridCol>
                <a:gridCol w="780574">
                  <a:extLst>
                    <a:ext uri="{9D8B030D-6E8A-4147-A177-3AD203B41FA5}">
                      <a16:colId xmlns:a16="http://schemas.microsoft.com/office/drawing/2014/main" val="2875263190"/>
                    </a:ext>
                  </a:extLst>
                </a:gridCol>
                <a:gridCol w="964095">
                  <a:extLst>
                    <a:ext uri="{9D8B030D-6E8A-4147-A177-3AD203B41FA5}">
                      <a16:colId xmlns:a16="http://schemas.microsoft.com/office/drawing/2014/main" val="3113757266"/>
                    </a:ext>
                  </a:extLst>
                </a:gridCol>
                <a:gridCol w="1086442">
                  <a:extLst>
                    <a:ext uri="{9D8B030D-6E8A-4147-A177-3AD203B41FA5}">
                      <a16:colId xmlns:a16="http://schemas.microsoft.com/office/drawing/2014/main" val="2260201892"/>
                    </a:ext>
                  </a:extLst>
                </a:gridCol>
              </a:tblGrid>
              <a:tr h="651865">
                <a:tc>
                  <a:txBody>
                    <a:bodyPr/>
                    <a:lstStyle/>
                    <a:p>
                      <a:r>
                        <a:rPr lang="en-US" sz="1700"/>
                        <a:t>GENDER</a:t>
                      </a:r>
                      <a:endParaRPr lang="en-AU" sz="1700"/>
                    </a:p>
                  </a:txBody>
                  <a:tcPr marL="88090" marR="88090" marT="44045" marB="44045"/>
                </a:tc>
                <a:tc>
                  <a:txBody>
                    <a:bodyPr/>
                    <a:lstStyle/>
                    <a:p>
                      <a:r>
                        <a:rPr lang="en-US" sz="1700"/>
                        <a:t>LOWER</a:t>
                      </a:r>
                    </a:p>
                    <a:p>
                      <a:r>
                        <a:rPr lang="en-US" sz="1700"/>
                        <a:t>QUARTILE</a:t>
                      </a:r>
                      <a:endParaRPr lang="en-AU" sz="1700"/>
                    </a:p>
                  </a:txBody>
                  <a:tcPr marL="88090" marR="88090" marT="44045" marB="44045"/>
                </a:tc>
                <a:tc>
                  <a:txBody>
                    <a:bodyPr/>
                    <a:lstStyle/>
                    <a:p>
                      <a:r>
                        <a:rPr lang="en-US" sz="1700"/>
                        <a:t>MEDIAN</a:t>
                      </a:r>
                      <a:endParaRPr lang="en-AU" sz="1700"/>
                    </a:p>
                  </a:txBody>
                  <a:tcPr marL="88090" marR="88090" marT="44045" marB="44045"/>
                </a:tc>
                <a:tc>
                  <a:txBody>
                    <a:bodyPr/>
                    <a:lstStyle/>
                    <a:p>
                      <a:r>
                        <a:rPr lang="en-US" sz="1700"/>
                        <a:t>UPPER QUARTILE</a:t>
                      </a:r>
                      <a:endParaRPr lang="en-AU" sz="1700"/>
                    </a:p>
                  </a:txBody>
                  <a:tcPr marL="88090" marR="88090" marT="44045" marB="44045"/>
                </a:tc>
                <a:tc>
                  <a:txBody>
                    <a:bodyPr/>
                    <a:lstStyle/>
                    <a:p>
                      <a:r>
                        <a:rPr lang="en-US" sz="1700"/>
                        <a:t>MEAN</a:t>
                      </a:r>
                      <a:endParaRPr lang="en-AU" sz="1700"/>
                    </a:p>
                  </a:txBody>
                  <a:tcPr marL="88090" marR="88090" marT="44045" marB="44045"/>
                </a:tc>
                <a:tc>
                  <a:txBody>
                    <a:bodyPr/>
                    <a:lstStyle/>
                    <a:p>
                      <a:r>
                        <a:rPr lang="en-US" sz="1700"/>
                        <a:t>MIN</a:t>
                      </a:r>
                      <a:endParaRPr lang="en-AU" sz="1700"/>
                    </a:p>
                  </a:txBody>
                  <a:tcPr marL="88090" marR="88090" marT="44045" marB="44045"/>
                </a:tc>
                <a:tc>
                  <a:txBody>
                    <a:bodyPr/>
                    <a:lstStyle/>
                    <a:p>
                      <a:r>
                        <a:rPr lang="en-US" sz="1700"/>
                        <a:t>MAX</a:t>
                      </a:r>
                      <a:endParaRPr lang="en-AU" sz="1700"/>
                    </a:p>
                  </a:txBody>
                  <a:tcPr marL="88090" marR="88090" marT="44045" marB="44045"/>
                </a:tc>
                <a:tc>
                  <a:txBody>
                    <a:bodyPr/>
                    <a:lstStyle/>
                    <a:p>
                      <a:r>
                        <a:rPr lang="en-US" sz="1700"/>
                        <a:t>MODE</a:t>
                      </a:r>
                      <a:endParaRPr lang="en-AU" sz="1700"/>
                    </a:p>
                  </a:txBody>
                  <a:tcPr marL="88090" marR="88090" marT="44045" marB="44045"/>
                </a:tc>
                <a:tc>
                  <a:txBody>
                    <a:bodyPr/>
                    <a:lstStyle/>
                    <a:p>
                      <a:r>
                        <a:rPr lang="en-US" sz="1700"/>
                        <a:t>RANGE</a:t>
                      </a:r>
                      <a:endParaRPr lang="en-AU" sz="1700"/>
                    </a:p>
                  </a:txBody>
                  <a:tcPr marL="88090" marR="88090" marT="44045" marB="44045"/>
                </a:tc>
                <a:extLst>
                  <a:ext uri="{0D108BD9-81ED-4DB2-BD59-A6C34878D82A}">
                    <a16:rowId xmlns:a16="http://schemas.microsoft.com/office/drawing/2014/main" val="2013258757"/>
                  </a:ext>
                </a:extLst>
              </a:tr>
              <a:tr h="387596">
                <a:tc>
                  <a:txBody>
                    <a:bodyPr/>
                    <a:lstStyle/>
                    <a:p>
                      <a:r>
                        <a:rPr lang="en-US" sz="1700"/>
                        <a:t>FEMALE</a:t>
                      </a:r>
                      <a:endParaRPr lang="en-AU" sz="1700"/>
                    </a:p>
                  </a:txBody>
                  <a:tcPr marL="88090" marR="88090" marT="44045" marB="44045"/>
                </a:tc>
                <a:tc>
                  <a:txBody>
                    <a:bodyPr/>
                    <a:lstStyle/>
                    <a:p>
                      <a:r>
                        <a:rPr lang="en-US" sz="1700" dirty="0"/>
                        <a:t>2</a:t>
                      </a:r>
                      <a:endParaRPr lang="en-AU" sz="1700" dirty="0"/>
                    </a:p>
                  </a:txBody>
                  <a:tcPr marL="88090" marR="88090" marT="44045" marB="44045"/>
                </a:tc>
                <a:tc>
                  <a:txBody>
                    <a:bodyPr/>
                    <a:lstStyle/>
                    <a:p>
                      <a:r>
                        <a:rPr lang="en-US" sz="1700"/>
                        <a:t>3</a:t>
                      </a:r>
                      <a:endParaRPr lang="en-AU" sz="1700"/>
                    </a:p>
                  </a:txBody>
                  <a:tcPr marL="88090" marR="88090" marT="44045" marB="44045"/>
                </a:tc>
                <a:tc>
                  <a:txBody>
                    <a:bodyPr/>
                    <a:lstStyle/>
                    <a:p>
                      <a:r>
                        <a:rPr lang="en-US" sz="1700"/>
                        <a:t>4</a:t>
                      </a:r>
                      <a:endParaRPr lang="en-AU" sz="1700"/>
                    </a:p>
                  </a:txBody>
                  <a:tcPr marL="88090" marR="88090" marT="44045" marB="44045"/>
                </a:tc>
                <a:tc>
                  <a:txBody>
                    <a:bodyPr/>
                    <a:lstStyle/>
                    <a:p>
                      <a:r>
                        <a:rPr lang="en-US" sz="1700"/>
                        <a:t>3.3</a:t>
                      </a:r>
                      <a:endParaRPr lang="en-AU" sz="1700"/>
                    </a:p>
                  </a:txBody>
                  <a:tcPr marL="88090" marR="88090" marT="44045" marB="44045"/>
                </a:tc>
                <a:tc>
                  <a:txBody>
                    <a:bodyPr/>
                    <a:lstStyle/>
                    <a:p>
                      <a:r>
                        <a:rPr lang="en-US" sz="1700"/>
                        <a:t>0</a:t>
                      </a:r>
                      <a:endParaRPr lang="en-AU" sz="1700"/>
                    </a:p>
                  </a:txBody>
                  <a:tcPr marL="88090" marR="88090" marT="44045" marB="44045"/>
                </a:tc>
                <a:tc>
                  <a:txBody>
                    <a:bodyPr/>
                    <a:lstStyle/>
                    <a:p>
                      <a:r>
                        <a:rPr lang="en-US" sz="1700"/>
                        <a:t>9</a:t>
                      </a:r>
                      <a:endParaRPr lang="en-AU" sz="1700"/>
                    </a:p>
                  </a:txBody>
                  <a:tcPr marL="88090" marR="88090" marT="44045" marB="44045"/>
                </a:tc>
                <a:tc>
                  <a:txBody>
                    <a:bodyPr/>
                    <a:lstStyle/>
                    <a:p>
                      <a:r>
                        <a:rPr lang="en-US" sz="1700"/>
                        <a:t>2</a:t>
                      </a:r>
                      <a:endParaRPr lang="en-AU" sz="1700"/>
                    </a:p>
                  </a:txBody>
                  <a:tcPr marL="88090" marR="88090" marT="44045" marB="44045"/>
                </a:tc>
                <a:tc>
                  <a:txBody>
                    <a:bodyPr/>
                    <a:lstStyle/>
                    <a:p>
                      <a:r>
                        <a:rPr lang="en-US" sz="1700"/>
                        <a:t>7</a:t>
                      </a:r>
                      <a:endParaRPr lang="en-AU" sz="1700"/>
                    </a:p>
                  </a:txBody>
                  <a:tcPr marL="88090" marR="88090" marT="44045" marB="44045"/>
                </a:tc>
                <a:extLst>
                  <a:ext uri="{0D108BD9-81ED-4DB2-BD59-A6C34878D82A}">
                    <a16:rowId xmlns:a16="http://schemas.microsoft.com/office/drawing/2014/main" val="2762749158"/>
                  </a:ext>
                </a:extLst>
              </a:tr>
              <a:tr h="387596">
                <a:tc>
                  <a:txBody>
                    <a:bodyPr/>
                    <a:lstStyle/>
                    <a:p>
                      <a:r>
                        <a:rPr lang="en-US" sz="1700"/>
                        <a:t>MALE</a:t>
                      </a:r>
                      <a:endParaRPr lang="en-AU" sz="1700"/>
                    </a:p>
                  </a:txBody>
                  <a:tcPr marL="88090" marR="88090" marT="44045" marB="44045"/>
                </a:tc>
                <a:tc>
                  <a:txBody>
                    <a:bodyPr/>
                    <a:lstStyle/>
                    <a:p>
                      <a:r>
                        <a:rPr lang="en-US" sz="1700"/>
                        <a:t>2</a:t>
                      </a:r>
                      <a:endParaRPr lang="en-AU" sz="1700"/>
                    </a:p>
                  </a:txBody>
                  <a:tcPr marL="88090" marR="88090" marT="44045" marB="44045"/>
                </a:tc>
                <a:tc>
                  <a:txBody>
                    <a:bodyPr/>
                    <a:lstStyle/>
                    <a:p>
                      <a:r>
                        <a:rPr lang="en-US" sz="1700"/>
                        <a:t>3</a:t>
                      </a:r>
                      <a:endParaRPr lang="en-AU" sz="1700"/>
                    </a:p>
                  </a:txBody>
                  <a:tcPr marL="88090" marR="88090" marT="44045" marB="44045"/>
                </a:tc>
                <a:tc>
                  <a:txBody>
                    <a:bodyPr/>
                    <a:lstStyle/>
                    <a:p>
                      <a:r>
                        <a:rPr lang="en-US" sz="1700"/>
                        <a:t>4</a:t>
                      </a:r>
                      <a:endParaRPr lang="en-AU" sz="1700"/>
                    </a:p>
                  </a:txBody>
                  <a:tcPr marL="88090" marR="88090" marT="44045" marB="44045"/>
                </a:tc>
                <a:tc>
                  <a:txBody>
                    <a:bodyPr/>
                    <a:lstStyle/>
                    <a:p>
                      <a:r>
                        <a:rPr lang="en-US" sz="1700"/>
                        <a:t>3.5</a:t>
                      </a:r>
                      <a:endParaRPr lang="en-AU" sz="1700"/>
                    </a:p>
                  </a:txBody>
                  <a:tcPr marL="88090" marR="88090" marT="44045" marB="44045"/>
                </a:tc>
                <a:tc>
                  <a:txBody>
                    <a:bodyPr/>
                    <a:lstStyle/>
                    <a:p>
                      <a:r>
                        <a:rPr lang="en-US" sz="1700"/>
                        <a:t>0</a:t>
                      </a:r>
                      <a:endParaRPr lang="en-AU" sz="1700"/>
                    </a:p>
                  </a:txBody>
                  <a:tcPr marL="88090" marR="88090" marT="44045" marB="44045"/>
                </a:tc>
                <a:tc>
                  <a:txBody>
                    <a:bodyPr/>
                    <a:lstStyle/>
                    <a:p>
                      <a:r>
                        <a:rPr lang="en-US" sz="1700"/>
                        <a:t>15</a:t>
                      </a:r>
                      <a:endParaRPr lang="en-AU" sz="1700"/>
                    </a:p>
                  </a:txBody>
                  <a:tcPr marL="88090" marR="88090" marT="44045" marB="44045"/>
                </a:tc>
                <a:tc>
                  <a:txBody>
                    <a:bodyPr/>
                    <a:lstStyle/>
                    <a:p>
                      <a:r>
                        <a:rPr lang="en-US" sz="1700"/>
                        <a:t>2</a:t>
                      </a:r>
                      <a:endParaRPr lang="en-AU" sz="1700"/>
                    </a:p>
                  </a:txBody>
                  <a:tcPr marL="88090" marR="88090" marT="44045" marB="44045"/>
                </a:tc>
                <a:tc>
                  <a:txBody>
                    <a:bodyPr/>
                    <a:lstStyle/>
                    <a:p>
                      <a:r>
                        <a:rPr lang="en-US" sz="1700"/>
                        <a:t>15</a:t>
                      </a:r>
                      <a:endParaRPr lang="en-AU" sz="1700"/>
                    </a:p>
                  </a:txBody>
                  <a:tcPr marL="88090" marR="88090" marT="44045" marB="44045"/>
                </a:tc>
                <a:extLst>
                  <a:ext uri="{0D108BD9-81ED-4DB2-BD59-A6C34878D82A}">
                    <a16:rowId xmlns:a16="http://schemas.microsoft.com/office/drawing/2014/main" val="1973572569"/>
                  </a:ext>
                </a:extLst>
              </a:tr>
              <a:tr h="651865">
                <a:tc>
                  <a:txBody>
                    <a:bodyPr/>
                    <a:lstStyle/>
                    <a:p>
                      <a:r>
                        <a:rPr lang="en-US" sz="1700"/>
                        <a:t>NON-BINARY</a:t>
                      </a:r>
                      <a:endParaRPr lang="en-AU" sz="1700"/>
                    </a:p>
                  </a:txBody>
                  <a:tcPr marL="88090" marR="88090" marT="44045" marB="44045"/>
                </a:tc>
                <a:tc>
                  <a:txBody>
                    <a:bodyPr/>
                    <a:lstStyle/>
                    <a:p>
                      <a:r>
                        <a:rPr lang="en-US" sz="1700"/>
                        <a:t>1</a:t>
                      </a:r>
                      <a:endParaRPr lang="en-AU" sz="1700"/>
                    </a:p>
                  </a:txBody>
                  <a:tcPr marL="88090" marR="88090" marT="44045" marB="44045"/>
                </a:tc>
                <a:tc>
                  <a:txBody>
                    <a:bodyPr/>
                    <a:lstStyle/>
                    <a:p>
                      <a:r>
                        <a:rPr lang="en-US" sz="1700"/>
                        <a:t>1</a:t>
                      </a:r>
                      <a:endParaRPr lang="en-AU" sz="1700"/>
                    </a:p>
                  </a:txBody>
                  <a:tcPr marL="88090" marR="88090" marT="44045" marB="44045"/>
                </a:tc>
                <a:tc>
                  <a:txBody>
                    <a:bodyPr/>
                    <a:lstStyle/>
                    <a:p>
                      <a:r>
                        <a:rPr lang="en-US" sz="1700"/>
                        <a:t>1.5</a:t>
                      </a:r>
                      <a:endParaRPr lang="en-AU" sz="1700"/>
                    </a:p>
                  </a:txBody>
                  <a:tcPr marL="88090" marR="88090" marT="44045" marB="44045"/>
                </a:tc>
                <a:tc>
                  <a:txBody>
                    <a:bodyPr/>
                    <a:lstStyle/>
                    <a:p>
                      <a:r>
                        <a:rPr lang="en-US" sz="1700"/>
                        <a:t>1.3(RECURRING)</a:t>
                      </a:r>
                      <a:endParaRPr lang="en-AU" sz="1700"/>
                    </a:p>
                  </a:txBody>
                  <a:tcPr marL="88090" marR="88090" marT="44045" marB="44045"/>
                </a:tc>
                <a:tc>
                  <a:txBody>
                    <a:bodyPr/>
                    <a:lstStyle/>
                    <a:p>
                      <a:r>
                        <a:rPr lang="en-US" sz="1700"/>
                        <a:t>1</a:t>
                      </a:r>
                      <a:endParaRPr lang="en-AU" sz="1700"/>
                    </a:p>
                  </a:txBody>
                  <a:tcPr marL="88090" marR="88090" marT="44045" marB="44045"/>
                </a:tc>
                <a:tc>
                  <a:txBody>
                    <a:bodyPr/>
                    <a:lstStyle/>
                    <a:p>
                      <a:r>
                        <a:rPr lang="en-US" sz="1700"/>
                        <a:t>2</a:t>
                      </a:r>
                      <a:endParaRPr lang="en-AU" sz="1700"/>
                    </a:p>
                  </a:txBody>
                  <a:tcPr marL="88090" marR="88090" marT="44045" marB="44045"/>
                </a:tc>
                <a:tc>
                  <a:txBody>
                    <a:bodyPr/>
                    <a:lstStyle/>
                    <a:p>
                      <a:r>
                        <a:rPr lang="en-US" sz="1700"/>
                        <a:t>1</a:t>
                      </a:r>
                      <a:endParaRPr lang="en-AU" sz="1700"/>
                    </a:p>
                  </a:txBody>
                  <a:tcPr marL="88090" marR="88090" marT="44045" marB="44045"/>
                </a:tc>
                <a:tc>
                  <a:txBody>
                    <a:bodyPr/>
                    <a:lstStyle/>
                    <a:p>
                      <a:r>
                        <a:rPr lang="en-US" sz="1700" dirty="0"/>
                        <a:t>2</a:t>
                      </a:r>
                      <a:endParaRPr lang="en-AU" sz="1700" dirty="0"/>
                    </a:p>
                  </a:txBody>
                  <a:tcPr marL="88090" marR="88090" marT="44045" marB="44045"/>
                </a:tc>
                <a:extLst>
                  <a:ext uri="{0D108BD9-81ED-4DB2-BD59-A6C34878D82A}">
                    <a16:rowId xmlns:a16="http://schemas.microsoft.com/office/drawing/2014/main" val="856413630"/>
                  </a:ext>
                </a:extLst>
              </a:tr>
            </a:tbl>
          </a:graphicData>
        </a:graphic>
      </p:graphicFrame>
      <p:sp>
        <p:nvSpPr>
          <p:cNvPr id="5" name="Rectangle 4">
            <a:extLst>
              <a:ext uri="{FF2B5EF4-FFF2-40B4-BE49-F238E27FC236}">
                <a16:creationId xmlns:a16="http://schemas.microsoft.com/office/drawing/2014/main" id="{9ACC4B7E-F060-423A-AF10-5A94942CACB8}"/>
              </a:ext>
            </a:extLst>
          </p:cNvPr>
          <p:cNvSpPr/>
          <p:nvPr/>
        </p:nvSpPr>
        <p:spPr>
          <a:xfrm>
            <a:off x="0" y="0"/>
            <a:ext cx="12192000" cy="200132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3EF501E7-43B3-486A-B5CA-7B9D8F178800}"/>
              </a:ext>
            </a:extLst>
          </p:cNvPr>
          <p:cNvSpPr>
            <a:spLocks noGrp="1"/>
          </p:cNvSpPr>
          <p:nvPr>
            <p:ph type="title"/>
          </p:nvPr>
        </p:nvSpPr>
        <p:spPr>
          <a:xfrm>
            <a:off x="1022888" y="534320"/>
            <a:ext cx="10515599" cy="932688"/>
          </a:xfrm>
        </p:spPr>
        <p:txBody>
          <a:bodyPr vert="horz" lIns="91440" tIns="45720" rIns="91440" bIns="45720" rtlCol="0" anchor="b">
            <a:normAutofit/>
          </a:bodyPr>
          <a:lstStyle/>
          <a:p>
            <a:pPr algn="ctr"/>
            <a:r>
              <a:rPr lang="en-US" sz="5400" kern="1200" dirty="0">
                <a:solidFill>
                  <a:schemeClr val="bg1"/>
                </a:solidFill>
                <a:latin typeface="+mj-lt"/>
                <a:ea typeface="+mj-ea"/>
                <a:cs typeface="+mj-cs"/>
              </a:rPr>
              <a:t>SUBGROUP NUMERICAL DATA</a:t>
            </a:r>
          </a:p>
        </p:txBody>
      </p:sp>
    </p:spTree>
    <p:extLst>
      <p:ext uri="{BB962C8B-B14F-4D97-AF65-F5344CB8AC3E}">
        <p14:creationId xmlns:p14="http://schemas.microsoft.com/office/powerpoint/2010/main" val="61497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077333-C4C4-4601-9CDD-8720AF3A14B8}"/>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INTER QUARTILE RANGES</a:t>
            </a:r>
          </a:p>
        </p:txBody>
      </p:sp>
      <p:graphicFrame>
        <p:nvGraphicFramePr>
          <p:cNvPr id="7" name="Table 7">
            <a:extLst>
              <a:ext uri="{FF2B5EF4-FFF2-40B4-BE49-F238E27FC236}">
                <a16:creationId xmlns:a16="http://schemas.microsoft.com/office/drawing/2014/main" id="{170AD29B-B62D-4381-8EE8-8938AD5B2FEF}"/>
              </a:ext>
            </a:extLst>
          </p:cNvPr>
          <p:cNvGraphicFramePr>
            <a:graphicFrameLocks noGrp="1"/>
          </p:cNvGraphicFramePr>
          <p:nvPr>
            <p:ph idx="1"/>
            <p:extLst>
              <p:ext uri="{D42A27DB-BD31-4B8C-83A1-F6EECF244321}">
                <p14:modId xmlns:p14="http://schemas.microsoft.com/office/powerpoint/2010/main" val="3712896261"/>
              </p:ext>
            </p:extLst>
          </p:nvPr>
        </p:nvGraphicFramePr>
        <p:xfrm>
          <a:off x="4726983" y="1825624"/>
          <a:ext cx="6626814" cy="2854864"/>
        </p:xfrm>
        <a:graphic>
          <a:graphicData uri="http://schemas.openxmlformats.org/drawingml/2006/table">
            <a:tbl>
              <a:tblPr firstRow="1" bandRow="1">
                <a:tableStyleId>{5C22544A-7EE6-4342-B048-85BDC9FD1C3A}</a:tableStyleId>
              </a:tblPr>
              <a:tblGrid>
                <a:gridCol w="2208938">
                  <a:extLst>
                    <a:ext uri="{9D8B030D-6E8A-4147-A177-3AD203B41FA5}">
                      <a16:colId xmlns:a16="http://schemas.microsoft.com/office/drawing/2014/main" val="2956677586"/>
                    </a:ext>
                  </a:extLst>
                </a:gridCol>
                <a:gridCol w="2208938">
                  <a:extLst>
                    <a:ext uri="{9D8B030D-6E8A-4147-A177-3AD203B41FA5}">
                      <a16:colId xmlns:a16="http://schemas.microsoft.com/office/drawing/2014/main" val="2145853505"/>
                    </a:ext>
                  </a:extLst>
                </a:gridCol>
                <a:gridCol w="2208938">
                  <a:extLst>
                    <a:ext uri="{9D8B030D-6E8A-4147-A177-3AD203B41FA5}">
                      <a16:colId xmlns:a16="http://schemas.microsoft.com/office/drawing/2014/main" val="1907780160"/>
                    </a:ext>
                  </a:extLst>
                </a:gridCol>
              </a:tblGrid>
              <a:tr h="713716">
                <a:tc>
                  <a:txBody>
                    <a:bodyPr/>
                    <a:lstStyle/>
                    <a:p>
                      <a:r>
                        <a:rPr lang="en-US" dirty="0"/>
                        <a:t>GENDER</a:t>
                      </a:r>
                      <a:endParaRPr lang="en-AU" dirty="0"/>
                    </a:p>
                  </a:txBody>
                  <a:tcPr/>
                </a:tc>
                <a:tc>
                  <a:txBody>
                    <a:bodyPr/>
                    <a:lstStyle/>
                    <a:p>
                      <a:r>
                        <a:rPr lang="en-US" dirty="0"/>
                        <a:t>LOWER QUARTILE</a:t>
                      </a:r>
                      <a:endParaRPr lang="en-AU" dirty="0"/>
                    </a:p>
                  </a:txBody>
                  <a:tcPr/>
                </a:tc>
                <a:tc>
                  <a:txBody>
                    <a:bodyPr/>
                    <a:lstStyle/>
                    <a:p>
                      <a:r>
                        <a:rPr lang="en-US" dirty="0"/>
                        <a:t>UPPER QUARTILE</a:t>
                      </a:r>
                      <a:endParaRPr lang="en-AU" dirty="0"/>
                    </a:p>
                  </a:txBody>
                  <a:tcPr/>
                </a:tc>
                <a:extLst>
                  <a:ext uri="{0D108BD9-81ED-4DB2-BD59-A6C34878D82A}">
                    <a16:rowId xmlns:a16="http://schemas.microsoft.com/office/drawing/2014/main" val="499138018"/>
                  </a:ext>
                </a:extLst>
              </a:tr>
              <a:tr h="713716">
                <a:tc>
                  <a:txBody>
                    <a:bodyPr/>
                    <a:lstStyle/>
                    <a:p>
                      <a:r>
                        <a:rPr lang="en-US" dirty="0"/>
                        <a:t>FEMALE</a:t>
                      </a:r>
                      <a:endParaRPr lang="en-AU" dirty="0"/>
                    </a:p>
                  </a:txBody>
                  <a:tcPr/>
                </a:tc>
                <a:tc>
                  <a:txBody>
                    <a:bodyPr/>
                    <a:lstStyle/>
                    <a:p>
                      <a:r>
                        <a:rPr lang="en-US" dirty="0"/>
                        <a:t>3</a:t>
                      </a:r>
                      <a:endParaRPr lang="en-AU" dirty="0"/>
                    </a:p>
                  </a:txBody>
                  <a:tcPr/>
                </a:tc>
                <a:tc>
                  <a:txBody>
                    <a:bodyPr/>
                    <a:lstStyle/>
                    <a:p>
                      <a:r>
                        <a:rPr lang="en-US" dirty="0"/>
                        <a:t>6</a:t>
                      </a:r>
                      <a:endParaRPr lang="en-AU" dirty="0"/>
                    </a:p>
                  </a:txBody>
                  <a:tcPr/>
                </a:tc>
                <a:extLst>
                  <a:ext uri="{0D108BD9-81ED-4DB2-BD59-A6C34878D82A}">
                    <a16:rowId xmlns:a16="http://schemas.microsoft.com/office/drawing/2014/main" val="1537139383"/>
                  </a:ext>
                </a:extLst>
              </a:tr>
              <a:tr h="713716">
                <a:tc>
                  <a:txBody>
                    <a:bodyPr/>
                    <a:lstStyle/>
                    <a:p>
                      <a:r>
                        <a:rPr lang="en-US" dirty="0"/>
                        <a:t>MALE</a:t>
                      </a:r>
                      <a:endParaRPr lang="en-AU" dirty="0"/>
                    </a:p>
                  </a:txBody>
                  <a:tcPr/>
                </a:tc>
                <a:tc>
                  <a:txBody>
                    <a:bodyPr/>
                    <a:lstStyle/>
                    <a:p>
                      <a:r>
                        <a:rPr lang="en-US" dirty="0"/>
                        <a:t>3</a:t>
                      </a:r>
                      <a:endParaRPr lang="en-AU" dirty="0"/>
                    </a:p>
                  </a:txBody>
                  <a:tcPr/>
                </a:tc>
                <a:tc>
                  <a:txBody>
                    <a:bodyPr/>
                    <a:lstStyle/>
                    <a:p>
                      <a:r>
                        <a:rPr lang="en-US" dirty="0"/>
                        <a:t>12</a:t>
                      </a:r>
                      <a:endParaRPr lang="en-AU" dirty="0"/>
                    </a:p>
                  </a:txBody>
                  <a:tcPr/>
                </a:tc>
                <a:extLst>
                  <a:ext uri="{0D108BD9-81ED-4DB2-BD59-A6C34878D82A}">
                    <a16:rowId xmlns:a16="http://schemas.microsoft.com/office/drawing/2014/main" val="4221359097"/>
                  </a:ext>
                </a:extLst>
              </a:tr>
              <a:tr h="713716">
                <a:tc>
                  <a:txBody>
                    <a:bodyPr/>
                    <a:lstStyle/>
                    <a:p>
                      <a:r>
                        <a:rPr lang="en-US" dirty="0"/>
                        <a:t>NON-BINARY</a:t>
                      </a:r>
                      <a:endParaRPr lang="en-AU" dirty="0"/>
                    </a:p>
                  </a:txBody>
                  <a:tcPr/>
                </a:tc>
                <a:tc>
                  <a:txBody>
                    <a:bodyPr/>
                    <a:lstStyle/>
                    <a:p>
                      <a:r>
                        <a:rPr lang="en-US" dirty="0"/>
                        <a:t>1</a:t>
                      </a:r>
                      <a:endParaRPr lang="en-AU" dirty="0"/>
                    </a:p>
                  </a:txBody>
                  <a:tcPr/>
                </a:tc>
                <a:tc>
                  <a:txBody>
                    <a:bodyPr/>
                    <a:lstStyle/>
                    <a:p>
                      <a:r>
                        <a:rPr lang="en-US" dirty="0"/>
                        <a:t>2</a:t>
                      </a:r>
                      <a:endParaRPr lang="en-AU" dirty="0"/>
                    </a:p>
                  </a:txBody>
                  <a:tcPr/>
                </a:tc>
                <a:extLst>
                  <a:ext uri="{0D108BD9-81ED-4DB2-BD59-A6C34878D82A}">
                    <a16:rowId xmlns:a16="http://schemas.microsoft.com/office/drawing/2014/main" val="1666002716"/>
                  </a:ext>
                </a:extLst>
              </a:tr>
            </a:tbl>
          </a:graphicData>
        </a:graphic>
      </p:graphicFrame>
    </p:spTree>
    <p:extLst>
      <p:ext uri="{BB962C8B-B14F-4D97-AF65-F5344CB8AC3E}">
        <p14:creationId xmlns:p14="http://schemas.microsoft.com/office/powerpoint/2010/main" val="551183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9C7E577-EB89-4F5B-944B-9D181F024745}"/>
              </a:ext>
            </a:extLst>
          </p:cNvPr>
          <p:cNvGraphicFramePr>
            <a:graphicFrameLocks noGrp="1"/>
          </p:cNvGraphicFramePr>
          <p:nvPr>
            <p:ph idx="1"/>
            <p:extLst>
              <p:ext uri="{D42A27DB-BD31-4B8C-83A1-F6EECF244321}">
                <p14:modId xmlns:p14="http://schemas.microsoft.com/office/powerpoint/2010/main" val="1947928203"/>
              </p:ext>
            </p:extLst>
          </p:nvPr>
        </p:nvGraphicFramePr>
        <p:xfrm>
          <a:off x="1"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38933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7AC75D6-046A-4584-8B99-F6E0F0FD7925}"/>
              </a:ext>
            </a:extLst>
          </p:cNvPr>
          <p:cNvGraphicFramePr>
            <a:graphicFrameLocks noGrp="1"/>
          </p:cNvGraphicFramePr>
          <p:nvPr>
            <p:ph idx="1"/>
            <p:extLst>
              <p:ext uri="{D42A27DB-BD31-4B8C-83A1-F6EECF244321}">
                <p14:modId xmlns:p14="http://schemas.microsoft.com/office/powerpoint/2010/main" val="2742332595"/>
              </p:ext>
            </p:extLst>
          </p:nvPr>
        </p:nvGraphicFramePr>
        <p:xfrm>
          <a:off x="1" y="0"/>
          <a:ext cx="12191999" cy="6857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12617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5" name="Content Placeholder 4">
                <a:extLst>
                  <a:ext uri="{FF2B5EF4-FFF2-40B4-BE49-F238E27FC236}">
                    <a16:creationId xmlns:a16="http://schemas.microsoft.com/office/drawing/2014/main" id="{038FDF36-22B7-4310-9B51-19A561002ED4}"/>
                  </a:ext>
                </a:extLst>
              </p:cNvPr>
              <p:cNvGraphicFramePr>
                <a:graphicFrameLocks noGrp="1"/>
              </p:cNvGraphicFramePr>
              <p:nvPr>
                <p:ph idx="1"/>
                <p:extLst>
                  <p:ext uri="{D42A27DB-BD31-4B8C-83A1-F6EECF244321}">
                    <p14:modId xmlns:p14="http://schemas.microsoft.com/office/powerpoint/2010/main" val="4018936529"/>
                  </p:ext>
                </p:extLst>
              </p:nvPr>
            </p:nvGraphicFramePr>
            <p:xfrm>
              <a:off x="0" y="0"/>
              <a:ext cx="12192000" cy="6741763"/>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5" name="Content Placeholder 4">
                <a:extLst>
                  <a:ext uri="{FF2B5EF4-FFF2-40B4-BE49-F238E27FC236}">
                    <a16:creationId xmlns:a16="http://schemas.microsoft.com/office/drawing/2014/main" id="{038FDF36-22B7-4310-9B51-19A561002ED4}"/>
                  </a:ext>
                </a:extLst>
              </p:cNvPr>
              <p:cNvPicPr>
                <a:picLocks noGrp="1" noRot="1" noChangeAspect="1" noMove="1" noResize="1" noEditPoints="1" noAdjustHandles="1" noChangeArrowheads="1" noChangeShapeType="1"/>
              </p:cNvPicPr>
              <p:nvPr/>
            </p:nvPicPr>
            <p:blipFill>
              <a:blip r:embed="rId3"/>
              <a:stretch>
                <a:fillRect/>
              </a:stretch>
            </p:blipFill>
            <p:spPr>
              <a:xfrm>
                <a:off x="0" y="0"/>
                <a:ext cx="12192000" cy="6741763"/>
              </a:xfrm>
              <a:prstGeom prst="rect">
                <a:avLst/>
              </a:prstGeom>
            </p:spPr>
          </p:pic>
        </mc:Fallback>
      </mc:AlternateContent>
    </p:spTree>
    <p:extLst>
      <p:ext uri="{BB962C8B-B14F-4D97-AF65-F5344CB8AC3E}">
        <p14:creationId xmlns:p14="http://schemas.microsoft.com/office/powerpoint/2010/main" val="3464081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98DDA986-B6EE-4642-AC60-0490373E6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9">
            <a:extLst>
              <a:ext uri="{FF2B5EF4-FFF2-40B4-BE49-F238E27FC236}">
                <a16:creationId xmlns:a16="http://schemas.microsoft.com/office/drawing/2014/main" id="{80B62878-12EF-4E97-A284-47BAFC30D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1">
            <a:extLst>
              <a:ext uri="{FF2B5EF4-FFF2-40B4-BE49-F238E27FC236}">
                <a16:creationId xmlns:a16="http://schemas.microsoft.com/office/drawing/2014/main" id="{6D79188D-1ED5-4705-B8C7-5D6FB7670A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514" y="685800"/>
            <a:ext cx="10800972"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154D1F-8672-4B3C-AED0-04EF1EC148A4}"/>
              </a:ext>
            </a:extLst>
          </p:cNvPr>
          <p:cNvSpPr>
            <a:spLocks noGrp="1"/>
          </p:cNvSpPr>
          <p:nvPr>
            <p:ph type="title"/>
          </p:nvPr>
        </p:nvSpPr>
        <p:spPr>
          <a:xfrm>
            <a:off x="1616054" y="1261137"/>
            <a:ext cx="8959893" cy="888360"/>
          </a:xfrm>
        </p:spPr>
        <p:txBody>
          <a:bodyPr anchor="b">
            <a:normAutofit/>
          </a:bodyPr>
          <a:lstStyle/>
          <a:p>
            <a:pPr algn="ctr"/>
            <a:r>
              <a:rPr lang="en-US" sz="3200" dirty="0">
                <a:solidFill>
                  <a:schemeClr val="tx1">
                    <a:lumMod val="65000"/>
                    <a:lumOff val="35000"/>
                  </a:schemeClr>
                </a:solidFill>
                <a:latin typeface="Aharoni" panose="02010803020104030203" pitchFamily="2" charset="-79"/>
                <a:cs typeface="Aharoni" panose="02010803020104030203" pitchFamily="2" charset="-79"/>
              </a:rPr>
              <a:t>FROM THIS DATA:</a:t>
            </a:r>
            <a:endParaRPr lang="en-AU" sz="3200" dirty="0">
              <a:solidFill>
                <a:schemeClr val="tx1">
                  <a:lumMod val="65000"/>
                  <a:lumOff val="35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0D0E1DBF-4B72-42A5-B2D5-98A9A5797143}"/>
              </a:ext>
            </a:extLst>
          </p:cNvPr>
          <p:cNvSpPr>
            <a:spLocks noGrp="1"/>
          </p:cNvSpPr>
          <p:nvPr>
            <p:ph idx="1"/>
          </p:nvPr>
        </p:nvSpPr>
        <p:spPr>
          <a:xfrm>
            <a:off x="1616054" y="2427383"/>
            <a:ext cx="8959892" cy="3169482"/>
          </a:xfrm>
        </p:spPr>
        <p:txBody>
          <a:bodyPr anchor="t">
            <a:normAutofit/>
          </a:bodyPr>
          <a:lstStyle/>
          <a:p>
            <a:pPr marL="0" indent="0" algn="ctr">
              <a:buNone/>
            </a:pPr>
            <a:r>
              <a:rPr lang="en-US" sz="2000" dirty="0">
                <a:solidFill>
                  <a:schemeClr val="tx1">
                    <a:lumMod val="65000"/>
                    <a:lumOff val="35000"/>
                  </a:schemeClr>
                </a:solidFill>
                <a:latin typeface="Arial Black" panose="020B0A04020102020204" pitchFamily="34" charset="0"/>
              </a:rPr>
              <a:t>FROM THIS DATA WE CAN TELL THAT MALES AND FEMALES IN YEAR 9 (AT ASC) ON A TYPICAL DAY HAVE APPROXIMENTLY 2 SERVES OF VEGETABLES. WHILE NON-BINARY STUDENTS TYPICALLY HAD 1. WE ARE ABLE TO SEE THIS THROUGH THE MODE. THROUGHT THIS WE ARE ABLE TO DEDUCE THAT THIS DATA IS UNIMODEL AND TENDS TOWARDS SYMMETRICAL, WITH THE PEAK BEING AT 2. THE NEXT 2 POPULAR OPTION WAS 3 AND 4, SHOWING THAT MAJORITY OF THE YEAR 9 STUDENTS ARE PRETTY HEALTHY BUT ARE NOT GETTING THE RECCOMENDED 5 SERVES OF VEGETABLES A DAY.</a:t>
            </a:r>
            <a:endParaRPr lang="en-AU" sz="2000" dirty="0">
              <a:solidFill>
                <a:schemeClr val="tx1">
                  <a:lumMod val="65000"/>
                  <a:lumOff val="35000"/>
                </a:schemeClr>
              </a:solidFill>
              <a:latin typeface="Arial Black" panose="020B0A04020102020204" pitchFamily="34" charset="0"/>
            </a:endParaRPr>
          </a:p>
        </p:txBody>
      </p:sp>
    </p:spTree>
    <p:extLst>
      <p:ext uri="{BB962C8B-B14F-4D97-AF65-F5344CB8AC3E}">
        <p14:creationId xmlns:p14="http://schemas.microsoft.com/office/powerpoint/2010/main" val="1845922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A23D792D-D9F2-4EB4-ADE2-65A518DA64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67600" y="0"/>
            <a:ext cx="4724400" cy="6858000"/>
            <a:chOff x="7467600" y="0"/>
            <a:chExt cx="4724400" cy="6858000"/>
          </a:xfrm>
        </p:grpSpPr>
        <p:sp>
          <p:nvSpPr>
            <p:cNvPr id="11" name="Rectangle 10">
              <a:extLst>
                <a:ext uri="{FF2B5EF4-FFF2-40B4-BE49-F238E27FC236}">
                  <a16:creationId xmlns:a16="http://schemas.microsoft.com/office/drawing/2014/main" id="{25592A9C-8D2C-465B-A803-5CC96FD80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B6D3DC2-5D3E-4BC5-AE58-271493379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3">
            <a:extLst>
              <a:ext uri="{FF2B5EF4-FFF2-40B4-BE49-F238E27FC236}">
                <a16:creationId xmlns:a16="http://schemas.microsoft.com/office/drawing/2014/main" id="{D06891CE-5B9C-4B9E-AA78-3A5E25434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1"/>
            <a:ext cx="4724400" cy="6857999"/>
          </a:xfrm>
          <a:custGeom>
            <a:avLst/>
            <a:gdLst>
              <a:gd name="connsiteX0" fmla="*/ 0 w 4724400"/>
              <a:gd name="connsiteY0" fmla="*/ 6805948 h 6857999"/>
              <a:gd name="connsiteX1" fmla="*/ 15600 w 4724400"/>
              <a:gd name="connsiteY1" fmla="*/ 6813099 h 6857999"/>
              <a:gd name="connsiteX2" fmla="*/ 117632 w 4724400"/>
              <a:gd name="connsiteY2" fmla="*/ 6850060 h 6857999"/>
              <a:gd name="connsiteX3" fmla="*/ 146175 w 4724400"/>
              <a:gd name="connsiteY3" fmla="*/ 6857998 h 6857999"/>
              <a:gd name="connsiteX4" fmla="*/ 54597 w 4724400"/>
              <a:gd name="connsiteY4" fmla="*/ 6857998 h 6857999"/>
              <a:gd name="connsiteX5" fmla="*/ 0 w 4724400"/>
              <a:gd name="connsiteY5" fmla="*/ 6831490 h 6857999"/>
              <a:gd name="connsiteX6" fmla="*/ 0 w 4724400"/>
              <a:gd name="connsiteY6" fmla="*/ 6736157 h 6857999"/>
              <a:gd name="connsiteX7" fmla="*/ 114811 w 4724400"/>
              <a:gd name="connsiteY7" fmla="*/ 6784122 h 6857999"/>
              <a:gd name="connsiteX8" fmla="*/ 138159 w 4724400"/>
              <a:gd name="connsiteY8" fmla="*/ 6793465 h 6857999"/>
              <a:gd name="connsiteX9" fmla="*/ 270310 w 4724400"/>
              <a:gd name="connsiteY9" fmla="*/ 6840638 h 6857999"/>
              <a:gd name="connsiteX10" fmla="*/ 358932 w 4724400"/>
              <a:gd name="connsiteY10" fmla="*/ 6857999 h 6857999"/>
              <a:gd name="connsiteX11" fmla="*/ 228496 w 4724400"/>
              <a:gd name="connsiteY11" fmla="*/ 6857999 h 6857999"/>
              <a:gd name="connsiteX12" fmla="*/ 126481 w 4724400"/>
              <a:gd name="connsiteY12" fmla="*/ 6821149 h 6857999"/>
              <a:gd name="connsiteX13" fmla="*/ 103134 w 4724400"/>
              <a:gd name="connsiteY13" fmla="*/ 6811799 h 6857999"/>
              <a:gd name="connsiteX14" fmla="*/ 0 w 4724400"/>
              <a:gd name="connsiteY14" fmla="*/ 6767913 h 6857999"/>
              <a:gd name="connsiteX15" fmla="*/ 2460543 w 4724400"/>
              <a:gd name="connsiteY15" fmla="*/ 6515312 h 6857999"/>
              <a:gd name="connsiteX16" fmla="*/ 2286201 w 4724400"/>
              <a:gd name="connsiteY16" fmla="*/ 6525103 h 6857999"/>
              <a:gd name="connsiteX17" fmla="*/ 2110427 w 4724400"/>
              <a:gd name="connsiteY17" fmla="*/ 6532104 h 6857999"/>
              <a:gd name="connsiteX18" fmla="*/ 1956742 w 4724400"/>
              <a:gd name="connsiteY18" fmla="*/ 6528403 h 6857999"/>
              <a:gd name="connsiteX19" fmla="*/ 1534307 w 4724400"/>
              <a:gd name="connsiteY19" fmla="*/ 6560369 h 6857999"/>
              <a:gd name="connsiteX20" fmla="*/ 1454538 w 4724400"/>
              <a:gd name="connsiteY20" fmla="*/ 6591702 h 6857999"/>
              <a:gd name="connsiteX21" fmla="*/ 1619950 w 4724400"/>
              <a:gd name="connsiteY21" fmla="*/ 6599765 h 6857999"/>
              <a:gd name="connsiteX22" fmla="*/ 2044875 w 4724400"/>
              <a:gd name="connsiteY22" fmla="*/ 6563693 h 6857999"/>
              <a:gd name="connsiteX23" fmla="*/ 2460543 w 4724400"/>
              <a:gd name="connsiteY23" fmla="*/ 6515312 h 6857999"/>
              <a:gd name="connsiteX24" fmla="*/ 1883620 w 4724400"/>
              <a:gd name="connsiteY24" fmla="*/ 6459370 h 6857999"/>
              <a:gd name="connsiteX25" fmla="*/ 1532156 w 4724400"/>
              <a:gd name="connsiteY25" fmla="*/ 6529929 h 6857999"/>
              <a:gd name="connsiteX26" fmla="*/ 1958230 w 4724400"/>
              <a:gd name="connsiteY26" fmla="*/ 6498517 h 6857999"/>
              <a:gd name="connsiteX27" fmla="*/ 2110707 w 4724400"/>
              <a:gd name="connsiteY27" fmla="*/ 6502035 h 6857999"/>
              <a:gd name="connsiteX28" fmla="*/ 2285171 w 4724400"/>
              <a:gd name="connsiteY28" fmla="*/ 6495471 h 6857999"/>
              <a:gd name="connsiteX29" fmla="*/ 2385179 w 4724400"/>
              <a:gd name="connsiteY29" fmla="*/ 6489665 h 6857999"/>
              <a:gd name="connsiteX30" fmla="*/ 2227262 w 4724400"/>
              <a:gd name="connsiteY30" fmla="*/ 6473140 h 6857999"/>
              <a:gd name="connsiteX31" fmla="*/ 1883620 w 4724400"/>
              <a:gd name="connsiteY31" fmla="*/ 6459370 h 6857999"/>
              <a:gd name="connsiteX32" fmla="*/ 1611255 w 4724400"/>
              <a:gd name="connsiteY32" fmla="*/ 5884754 h 6857999"/>
              <a:gd name="connsiteX33" fmla="*/ 1357588 w 4724400"/>
              <a:gd name="connsiteY33" fmla="*/ 6496752 h 6857999"/>
              <a:gd name="connsiteX34" fmla="*/ 1611255 w 4724400"/>
              <a:gd name="connsiteY34" fmla="*/ 5884754 h 6857999"/>
              <a:gd name="connsiteX35" fmla="*/ 1646205 w 4724400"/>
              <a:gd name="connsiteY35" fmla="*/ 5883072 h 6857999"/>
              <a:gd name="connsiteX36" fmla="*/ 1387600 w 4724400"/>
              <a:gd name="connsiteY36" fmla="*/ 6494950 h 6857999"/>
              <a:gd name="connsiteX37" fmla="*/ 1646205 w 4724400"/>
              <a:gd name="connsiteY37" fmla="*/ 5883072 h 6857999"/>
              <a:gd name="connsiteX38" fmla="*/ 0 w 4724400"/>
              <a:gd name="connsiteY38" fmla="*/ 5845526 h 6857999"/>
              <a:gd name="connsiteX39" fmla="*/ 23370 w 4724400"/>
              <a:gd name="connsiteY39" fmla="*/ 5869422 h 6857999"/>
              <a:gd name="connsiteX40" fmla="*/ 321428 w 4724400"/>
              <a:gd name="connsiteY40" fmla="*/ 6212316 h 6857999"/>
              <a:gd name="connsiteX41" fmla="*/ 626000 w 4724400"/>
              <a:gd name="connsiteY41" fmla="*/ 6710671 h 6857999"/>
              <a:gd name="connsiteX42" fmla="*/ 661825 w 4724400"/>
              <a:gd name="connsiteY42" fmla="*/ 6854298 h 6857999"/>
              <a:gd name="connsiteX43" fmla="*/ 663298 w 4724400"/>
              <a:gd name="connsiteY43" fmla="*/ 6857998 h 6857999"/>
              <a:gd name="connsiteX44" fmla="*/ 431765 w 4724400"/>
              <a:gd name="connsiteY44" fmla="*/ 6857998 h 6857999"/>
              <a:gd name="connsiteX45" fmla="*/ 293576 w 4724400"/>
              <a:gd name="connsiteY45" fmla="*/ 6816656 h 6857999"/>
              <a:gd name="connsiteX46" fmla="*/ 134480 w 4724400"/>
              <a:gd name="connsiteY46" fmla="*/ 6760867 h 6857999"/>
              <a:gd name="connsiteX47" fmla="*/ 0 w 4724400"/>
              <a:gd name="connsiteY47" fmla="*/ 6714215 h 6857999"/>
              <a:gd name="connsiteX48" fmla="*/ 0 w 4724400"/>
              <a:gd name="connsiteY48" fmla="*/ 6683873 h 6857999"/>
              <a:gd name="connsiteX49" fmla="*/ 143737 w 4724400"/>
              <a:gd name="connsiteY49" fmla="*/ 6732821 h 6857999"/>
              <a:gd name="connsiteX50" fmla="*/ 488162 w 4724400"/>
              <a:gd name="connsiteY50" fmla="*/ 6842006 h 6857999"/>
              <a:gd name="connsiteX51" fmla="*/ 44855 w 4724400"/>
              <a:gd name="connsiteY51" fmla="*/ 6674734 h 6857999"/>
              <a:gd name="connsiteX52" fmla="*/ 0 w 4724400"/>
              <a:gd name="connsiteY52" fmla="*/ 6668575 h 6857999"/>
              <a:gd name="connsiteX53" fmla="*/ 0 w 4724400"/>
              <a:gd name="connsiteY53" fmla="*/ 6628217 h 6857999"/>
              <a:gd name="connsiteX54" fmla="*/ 144942 w 4724400"/>
              <a:gd name="connsiteY54" fmla="*/ 6657611 h 6857999"/>
              <a:gd name="connsiteX55" fmla="*/ 312446 w 4724400"/>
              <a:gd name="connsiteY55" fmla="*/ 6711283 h 6857999"/>
              <a:gd name="connsiteX56" fmla="*/ 477357 w 4724400"/>
              <a:gd name="connsiteY56" fmla="*/ 6799347 h 6857999"/>
              <a:gd name="connsiteX57" fmla="*/ 134228 w 4724400"/>
              <a:gd name="connsiteY57" fmla="*/ 6503934 h 6857999"/>
              <a:gd name="connsiteX58" fmla="*/ 0 w 4724400"/>
              <a:gd name="connsiteY58" fmla="*/ 6334256 h 6857999"/>
              <a:gd name="connsiteX59" fmla="*/ 0 w 4724400"/>
              <a:gd name="connsiteY59" fmla="*/ 6221686 h 6857999"/>
              <a:gd name="connsiteX60" fmla="*/ 113296 w 4724400"/>
              <a:gd name="connsiteY60" fmla="*/ 6402069 h 6857999"/>
              <a:gd name="connsiteX61" fmla="*/ 523262 w 4724400"/>
              <a:gd name="connsiteY61" fmla="*/ 6807025 h 6857999"/>
              <a:gd name="connsiteX62" fmla="*/ 404364 w 4724400"/>
              <a:gd name="connsiteY62" fmla="*/ 6649139 h 6857999"/>
              <a:gd name="connsiteX63" fmla="*/ 392074 w 4724400"/>
              <a:gd name="connsiteY63" fmla="*/ 6636358 h 6857999"/>
              <a:gd name="connsiteX64" fmla="*/ 77450 w 4724400"/>
              <a:gd name="connsiteY64" fmla="*/ 6260110 h 6857999"/>
              <a:gd name="connsiteX65" fmla="*/ 0 w 4724400"/>
              <a:gd name="connsiteY65" fmla="*/ 6163634 h 6857999"/>
              <a:gd name="connsiteX66" fmla="*/ 0 w 4724400"/>
              <a:gd name="connsiteY66" fmla="*/ 6117703 h 6857999"/>
              <a:gd name="connsiteX67" fmla="*/ 99669 w 4724400"/>
              <a:gd name="connsiteY67" fmla="*/ 6240461 h 6857999"/>
              <a:gd name="connsiteX68" fmla="*/ 412670 w 4724400"/>
              <a:gd name="connsiteY68" fmla="*/ 6615176 h 6857999"/>
              <a:gd name="connsiteX69" fmla="*/ 424960 w 4724400"/>
              <a:gd name="connsiteY69" fmla="*/ 6627949 h 6857999"/>
              <a:gd name="connsiteX70" fmla="*/ 504043 w 4724400"/>
              <a:gd name="connsiteY70" fmla="*/ 6718236 h 6857999"/>
              <a:gd name="connsiteX71" fmla="*/ 251759 w 4724400"/>
              <a:gd name="connsiteY71" fmla="*/ 6299011 h 6857999"/>
              <a:gd name="connsiteX72" fmla="*/ 21191 w 4724400"/>
              <a:gd name="connsiteY72" fmla="*/ 6033111 h 6857999"/>
              <a:gd name="connsiteX73" fmla="*/ 0 w 4724400"/>
              <a:gd name="connsiteY73" fmla="*/ 6012219 h 6857999"/>
              <a:gd name="connsiteX74" fmla="*/ 0 w 4724400"/>
              <a:gd name="connsiteY74" fmla="*/ 5971257 h 6857999"/>
              <a:gd name="connsiteX75" fmla="*/ 41571 w 4724400"/>
              <a:gd name="connsiteY75" fmla="*/ 6012292 h 6857999"/>
              <a:gd name="connsiteX76" fmla="*/ 273883 w 4724400"/>
              <a:gd name="connsiteY76" fmla="*/ 6279980 h 6857999"/>
              <a:gd name="connsiteX77" fmla="*/ 541341 w 4724400"/>
              <a:gd name="connsiteY77" fmla="*/ 6733560 h 6857999"/>
              <a:gd name="connsiteX78" fmla="*/ 531634 w 4724400"/>
              <a:gd name="connsiteY78" fmla="*/ 6610993 h 6857999"/>
              <a:gd name="connsiteX79" fmla="*/ 247554 w 4724400"/>
              <a:gd name="connsiteY79" fmla="*/ 6197148 h 6857999"/>
              <a:gd name="connsiteX80" fmla="*/ 33651 w 4724400"/>
              <a:gd name="connsiteY80" fmla="*/ 5957901 h 6857999"/>
              <a:gd name="connsiteX81" fmla="*/ 0 w 4724400"/>
              <a:gd name="connsiteY81" fmla="*/ 5925131 h 6857999"/>
              <a:gd name="connsiteX82" fmla="*/ 1656340 w 4724400"/>
              <a:gd name="connsiteY82" fmla="*/ 5825040 h 6857999"/>
              <a:gd name="connsiteX83" fmla="*/ 1653246 w 4724400"/>
              <a:gd name="connsiteY83" fmla="*/ 5829053 h 6857999"/>
              <a:gd name="connsiteX84" fmla="*/ 1655667 w 4724400"/>
              <a:gd name="connsiteY84" fmla="*/ 5829425 h 6857999"/>
              <a:gd name="connsiteX85" fmla="*/ 2630124 w 4724400"/>
              <a:gd name="connsiteY85" fmla="*/ 5591852 h 6857999"/>
              <a:gd name="connsiteX86" fmla="*/ 2177648 w 4724400"/>
              <a:gd name="connsiteY86" fmla="*/ 5630119 h 6857999"/>
              <a:gd name="connsiteX87" fmla="*/ 2076258 w 4724400"/>
              <a:gd name="connsiteY87" fmla="*/ 5650510 h 6857999"/>
              <a:gd name="connsiteX88" fmla="*/ 2214048 w 4724400"/>
              <a:gd name="connsiteY88" fmla="*/ 5629828 h 6857999"/>
              <a:gd name="connsiteX89" fmla="*/ 3090246 w 4724400"/>
              <a:gd name="connsiteY89" fmla="*/ 5601337 h 6857999"/>
              <a:gd name="connsiteX90" fmla="*/ 2834104 w 4724400"/>
              <a:gd name="connsiteY90" fmla="*/ 5598847 h 6857999"/>
              <a:gd name="connsiteX91" fmla="*/ 2782953 w 4724400"/>
              <a:gd name="connsiteY91" fmla="*/ 5595539 h 6857999"/>
              <a:gd name="connsiteX92" fmla="*/ 2630124 w 4724400"/>
              <a:gd name="connsiteY92" fmla="*/ 5591852 h 6857999"/>
              <a:gd name="connsiteX93" fmla="*/ 2751064 w 4724400"/>
              <a:gd name="connsiteY93" fmla="*/ 5525300 h 6857999"/>
              <a:gd name="connsiteX94" fmla="*/ 2618554 w 4724400"/>
              <a:gd name="connsiteY94" fmla="*/ 5525937 h 6857999"/>
              <a:gd name="connsiteX95" fmla="*/ 2311014 w 4724400"/>
              <a:gd name="connsiteY95" fmla="*/ 5550189 h 6857999"/>
              <a:gd name="connsiteX96" fmla="*/ 2134103 w 4724400"/>
              <a:gd name="connsiteY96" fmla="*/ 5605852 h 6857999"/>
              <a:gd name="connsiteX97" fmla="*/ 2174084 w 4724400"/>
              <a:gd name="connsiteY97" fmla="*/ 5600203 h 6857999"/>
              <a:gd name="connsiteX98" fmla="*/ 2785199 w 4724400"/>
              <a:gd name="connsiteY98" fmla="*/ 5564971 h 6857999"/>
              <a:gd name="connsiteX99" fmla="*/ 2836697 w 4724400"/>
              <a:gd name="connsiteY99" fmla="*/ 5568822 h 6857999"/>
              <a:gd name="connsiteX100" fmla="*/ 3066345 w 4724400"/>
              <a:gd name="connsiteY100" fmla="*/ 5573703 h 6857999"/>
              <a:gd name="connsiteX101" fmla="*/ 2978461 w 4724400"/>
              <a:gd name="connsiteY101" fmla="*/ 5555562 h 6857999"/>
              <a:gd name="connsiteX102" fmla="*/ 2893277 w 4724400"/>
              <a:gd name="connsiteY102" fmla="*/ 5538004 h 6857999"/>
              <a:gd name="connsiteX103" fmla="*/ 2751064 w 4724400"/>
              <a:gd name="connsiteY103" fmla="*/ 5525300 h 6857999"/>
              <a:gd name="connsiteX104" fmla="*/ 2636807 w 4724400"/>
              <a:gd name="connsiteY104" fmla="*/ 5458317 h 6857999"/>
              <a:gd name="connsiteX105" fmla="*/ 2236775 w 4724400"/>
              <a:gd name="connsiteY105" fmla="*/ 5536349 h 6857999"/>
              <a:gd name="connsiteX106" fmla="*/ 2306204 w 4724400"/>
              <a:gd name="connsiteY106" fmla="*/ 5519543 h 6857999"/>
              <a:gd name="connsiteX107" fmla="*/ 2619005 w 4724400"/>
              <a:gd name="connsiteY107" fmla="*/ 5494992 h 6857999"/>
              <a:gd name="connsiteX108" fmla="*/ 2899676 w 4724400"/>
              <a:gd name="connsiteY108" fmla="*/ 5507848 h 6857999"/>
              <a:gd name="connsiteX109" fmla="*/ 2986662 w 4724400"/>
              <a:gd name="connsiteY109" fmla="*/ 5525798 h 6857999"/>
              <a:gd name="connsiteX110" fmla="*/ 3101623 w 4724400"/>
              <a:gd name="connsiteY110" fmla="*/ 5547311 h 6857999"/>
              <a:gd name="connsiteX111" fmla="*/ 2636807 w 4724400"/>
              <a:gd name="connsiteY111" fmla="*/ 5458317 h 6857999"/>
              <a:gd name="connsiteX112" fmla="*/ 0 w 4724400"/>
              <a:gd name="connsiteY112" fmla="*/ 5142496 h 6857999"/>
              <a:gd name="connsiteX113" fmla="*/ 127996 w 4724400"/>
              <a:gd name="connsiteY113" fmla="*/ 5201004 h 6857999"/>
              <a:gd name="connsiteX114" fmla="*/ 661087 w 4724400"/>
              <a:gd name="connsiteY114" fmla="*/ 5790959 h 6857999"/>
              <a:gd name="connsiteX115" fmla="*/ 1029402 w 4724400"/>
              <a:gd name="connsiteY115" fmla="*/ 6204913 h 6857999"/>
              <a:gd name="connsiteX116" fmla="*/ 1046692 w 4724400"/>
              <a:gd name="connsiteY116" fmla="*/ 6015372 h 6857999"/>
              <a:gd name="connsiteX117" fmla="*/ 1024238 w 4724400"/>
              <a:gd name="connsiteY117" fmla="*/ 5336275 h 6857999"/>
              <a:gd name="connsiteX118" fmla="*/ 1138131 w 4724400"/>
              <a:gd name="connsiteY118" fmla="*/ 5600804 h 6857999"/>
              <a:gd name="connsiteX119" fmla="*/ 1127280 w 4724400"/>
              <a:gd name="connsiteY119" fmla="*/ 6039262 h 6857999"/>
              <a:gd name="connsiteX120" fmla="*/ 1026642 w 4724400"/>
              <a:gd name="connsiteY120" fmla="*/ 6792600 h 6857999"/>
              <a:gd name="connsiteX121" fmla="*/ 1327075 w 4724400"/>
              <a:gd name="connsiteY121" fmla="*/ 6590735 h 6857999"/>
              <a:gd name="connsiteX122" fmla="*/ 1332848 w 4724400"/>
              <a:gd name="connsiteY122" fmla="*/ 6581371 h 6857999"/>
              <a:gd name="connsiteX123" fmla="*/ 1320586 w 4724400"/>
              <a:gd name="connsiteY123" fmla="*/ 6572441 h 6857999"/>
              <a:gd name="connsiteX124" fmla="*/ 1669632 w 4724400"/>
              <a:gd name="connsiteY124" fmla="*/ 5665639 h 6857999"/>
              <a:gd name="connsiteX125" fmla="*/ 1749165 w 4724400"/>
              <a:gd name="connsiteY125" fmla="*/ 5696416 h 6857999"/>
              <a:gd name="connsiteX126" fmla="*/ 1502249 w 4724400"/>
              <a:gd name="connsiteY126" fmla="*/ 6466405 h 6857999"/>
              <a:gd name="connsiteX127" fmla="*/ 2238637 w 4724400"/>
              <a:gd name="connsiteY127" fmla="*/ 6419148 h 6857999"/>
              <a:gd name="connsiteX128" fmla="*/ 2642775 w 4724400"/>
              <a:gd name="connsiteY128" fmla="*/ 6563116 h 6857999"/>
              <a:gd name="connsiteX129" fmla="*/ 2628681 w 4724400"/>
              <a:gd name="connsiteY129" fmla="*/ 6578254 h 6857999"/>
              <a:gd name="connsiteX130" fmla="*/ 1600072 w 4724400"/>
              <a:gd name="connsiteY130" fmla="*/ 6648608 h 6857999"/>
              <a:gd name="connsiteX131" fmla="*/ 1391841 w 4724400"/>
              <a:gd name="connsiteY131" fmla="*/ 6641028 h 6857999"/>
              <a:gd name="connsiteX132" fmla="*/ 1389928 w 4724400"/>
              <a:gd name="connsiteY132" fmla="*/ 6641375 h 6857999"/>
              <a:gd name="connsiteX133" fmla="*/ 1380979 w 4724400"/>
              <a:gd name="connsiteY133" fmla="*/ 6643204 h 6857999"/>
              <a:gd name="connsiteX134" fmla="*/ 1108685 w 4724400"/>
              <a:gd name="connsiteY134" fmla="*/ 6824788 h 6857999"/>
              <a:gd name="connsiteX135" fmla="*/ 1051559 w 4724400"/>
              <a:gd name="connsiteY135" fmla="*/ 6857998 h 6857999"/>
              <a:gd name="connsiteX136" fmla="*/ 925940 w 4724400"/>
              <a:gd name="connsiteY136" fmla="*/ 6857998 h 6857999"/>
              <a:gd name="connsiteX137" fmla="*/ 949746 w 4724400"/>
              <a:gd name="connsiteY137" fmla="*/ 6745652 h 6857999"/>
              <a:gd name="connsiteX138" fmla="*/ 1017902 w 4724400"/>
              <a:gd name="connsiteY138" fmla="*/ 6308216 h 6857999"/>
              <a:gd name="connsiteX139" fmla="*/ 1012614 w 4724400"/>
              <a:gd name="connsiteY139" fmla="*/ 6302278 h 6857999"/>
              <a:gd name="connsiteX140" fmla="*/ 644615 w 4724400"/>
              <a:gd name="connsiteY140" fmla="*/ 5837768 h 6857999"/>
              <a:gd name="connsiteX141" fmla="*/ 627546 w 4724400"/>
              <a:gd name="connsiteY141" fmla="*/ 5831943 h 6857999"/>
              <a:gd name="connsiteX142" fmla="*/ 128963 w 4724400"/>
              <a:gd name="connsiteY142" fmla="*/ 5481226 h 6857999"/>
              <a:gd name="connsiteX143" fmla="*/ 0 w 4724400"/>
              <a:gd name="connsiteY143" fmla="*/ 5361850 h 6857999"/>
              <a:gd name="connsiteX144" fmla="*/ 0 w 4724400"/>
              <a:gd name="connsiteY144" fmla="*/ 5297634 h 6857999"/>
              <a:gd name="connsiteX145" fmla="*/ 40861 w 4724400"/>
              <a:gd name="connsiteY145" fmla="*/ 5333413 h 6857999"/>
              <a:gd name="connsiteX146" fmla="*/ 514278 w 4724400"/>
              <a:gd name="connsiteY146" fmla="*/ 5738345 h 6857999"/>
              <a:gd name="connsiteX147" fmla="*/ 337180 w 4724400"/>
              <a:gd name="connsiteY147" fmla="*/ 5572174 h 6857999"/>
              <a:gd name="connsiteX148" fmla="*/ 303564 w 4724400"/>
              <a:gd name="connsiteY148" fmla="*/ 5536908 h 6857999"/>
              <a:gd name="connsiteX149" fmla="*/ 88496 w 4724400"/>
              <a:gd name="connsiteY149" fmla="*/ 5343132 h 6857999"/>
              <a:gd name="connsiteX150" fmla="*/ 0 w 4724400"/>
              <a:gd name="connsiteY150" fmla="*/ 5277736 h 6857999"/>
              <a:gd name="connsiteX151" fmla="*/ 0 w 4724400"/>
              <a:gd name="connsiteY151" fmla="*/ 5241225 h 6857999"/>
              <a:gd name="connsiteX152" fmla="*/ 106479 w 4724400"/>
              <a:gd name="connsiteY152" fmla="*/ 5319780 h 6857999"/>
              <a:gd name="connsiteX153" fmla="*/ 324159 w 4724400"/>
              <a:gd name="connsiteY153" fmla="*/ 5515717 h 6857999"/>
              <a:gd name="connsiteX154" fmla="*/ 357680 w 4724400"/>
              <a:gd name="connsiteY154" fmla="*/ 5551608 h 6857999"/>
              <a:gd name="connsiteX155" fmla="*/ 514810 w 4724400"/>
              <a:gd name="connsiteY155" fmla="*/ 5702551 h 6857999"/>
              <a:gd name="connsiteX156" fmla="*/ 464808 w 4724400"/>
              <a:gd name="connsiteY156" fmla="*/ 5632736 h 6857999"/>
              <a:gd name="connsiteX157" fmla="*/ 416327 w 4724400"/>
              <a:gd name="connsiteY157" fmla="*/ 5565087 h 6857999"/>
              <a:gd name="connsiteX158" fmla="*/ 232232 w 4724400"/>
              <a:gd name="connsiteY158" fmla="*/ 5379904 h 6857999"/>
              <a:gd name="connsiteX159" fmla="*/ 2640 w 4724400"/>
              <a:gd name="connsiteY159" fmla="*/ 5200559 h 6857999"/>
              <a:gd name="connsiteX160" fmla="*/ 0 w 4724400"/>
              <a:gd name="connsiteY160" fmla="*/ 5199146 h 6857999"/>
              <a:gd name="connsiteX161" fmla="*/ 0 w 4724400"/>
              <a:gd name="connsiteY161" fmla="*/ 5164774 h 6857999"/>
              <a:gd name="connsiteX162" fmla="*/ 18363 w 4724400"/>
              <a:gd name="connsiteY162" fmla="*/ 5174783 h 6857999"/>
              <a:gd name="connsiteX163" fmla="*/ 251810 w 4724400"/>
              <a:gd name="connsiteY163" fmla="*/ 5357281 h 6857999"/>
              <a:gd name="connsiteX164" fmla="*/ 439563 w 4724400"/>
              <a:gd name="connsiteY164" fmla="*/ 5546863 h 6857999"/>
              <a:gd name="connsiteX165" fmla="*/ 489056 w 4724400"/>
              <a:gd name="connsiteY165" fmla="*/ 5615961 h 6857999"/>
              <a:gd name="connsiteX166" fmla="*/ 555845 w 4724400"/>
              <a:gd name="connsiteY166" fmla="*/ 5705642 h 6857999"/>
              <a:gd name="connsiteX167" fmla="*/ 287056 w 4724400"/>
              <a:gd name="connsiteY167" fmla="*/ 5341546 h 6857999"/>
              <a:gd name="connsiteX168" fmla="*/ 49874 w 4724400"/>
              <a:gd name="connsiteY168" fmla="*/ 5178238 h 6857999"/>
              <a:gd name="connsiteX169" fmla="*/ 0 w 4724400"/>
              <a:gd name="connsiteY169" fmla="*/ 5158623 h 6857999"/>
              <a:gd name="connsiteX170" fmla="*/ 4076694 w 4724400"/>
              <a:gd name="connsiteY170" fmla="*/ 4944364 h 6857999"/>
              <a:gd name="connsiteX171" fmla="*/ 4287610 w 4724400"/>
              <a:gd name="connsiteY171" fmla="*/ 5588157 h 6857999"/>
              <a:gd name="connsiteX172" fmla="*/ 4076694 w 4724400"/>
              <a:gd name="connsiteY172" fmla="*/ 4944364 h 6857999"/>
              <a:gd name="connsiteX173" fmla="*/ 4103808 w 4724400"/>
              <a:gd name="connsiteY173" fmla="*/ 4918599 h 6857999"/>
              <a:gd name="connsiteX174" fmla="*/ 4310650 w 4724400"/>
              <a:gd name="connsiteY174" fmla="*/ 5565760 h 6857999"/>
              <a:gd name="connsiteX175" fmla="*/ 4103808 w 4724400"/>
              <a:gd name="connsiteY175" fmla="*/ 4918599 h 6857999"/>
              <a:gd name="connsiteX176" fmla="*/ 4072554 w 4724400"/>
              <a:gd name="connsiteY176" fmla="*/ 4867303 h 6857999"/>
              <a:gd name="connsiteX177" fmla="*/ 4072780 w 4724400"/>
              <a:gd name="connsiteY177" fmla="*/ 4872526 h 6857999"/>
              <a:gd name="connsiteX178" fmla="*/ 4074990 w 4724400"/>
              <a:gd name="connsiteY178" fmla="*/ 4871112 h 6857999"/>
              <a:gd name="connsiteX179" fmla="*/ 3100062 w 4724400"/>
              <a:gd name="connsiteY179" fmla="*/ 4866948 h 6857999"/>
              <a:gd name="connsiteX180" fmla="*/ 2963625 w 4724400"/>
              <a:gd name="connsiteY180" fmla="*/ 4877568 h 6857999"/>
              <a:gd name="connsiteX181" fmla="*/ 2809956 w 4724400"/>
              <a:gd name="connsiteY181" fmla="*/ 4889247 h 6857999"/>
              <a:gd name="connsiteX182" fmla="*/ 2688275 w 4724400"/>
              <a:gd name="connsiteY182" fmla="*/ 4882769 h 6857999"/>
              <a:gd name="connsiteX183" fmla="*/ 2605133 w 4724400"/>
              <a:gd name="connsiteY183" fmla="*/ 4876924 h 6857999"/>
              <a:gd name="connsiteX184" fmla="*/ 2414900 w 4724400"/>
              <a:gd name="connsiteY184" fmla="*/ 4881330 h 6857999"/>
              <a:gd name="connsiteX185" fmla="*/ 2217605 w 4724400"/>
              <a:gd name="connsiteY185" fmla="*/ 4885650 h 6857999"/>
              <a:gd name="connsiteX186" fmla="*/ 2199332 w 4724400"/>
              <a:gd name="connsiteY186" fmla="*/ 4885075 h 6857999"/>
              <a:gd name="connsiteX187" fmla="*/ 2141062 w 4724400"/>
              <a:gd name="connsiteY187" fmla="*/ 4884027 h 6857999"/>
              <a:gd name="connsiteX188" fmla="*/ 2558630 w 4724400"/>
              <a:gd name="connsiteY188" fmla="*/ 4938088 h 6857999"/>
              <a:gd name="connsiteX189" fmla="*/ 3100062 w 4724400"/>
              <a:gd name="connsiteY189" fmla="*/ 4866948 h 6857999"/>
              <a:gd name="connsiteX190" fmla="*/ 2753415 w 4724400"/>
              <a:gd name="connsiteY190" fmla="*/ 4783657 h 6857999"/>
              <a:gd name="connsiteX191" fmla="*/ 2639521 w 4724400"/>
              <a:gd name="connsiteY191" fmla="*/ 4785091 h 6857999"/>
              <a:gd name="connsiteX192" fmla="*/ 2193068 w 4724400"/>
              <a:gd name="connsiteY192" fmla="*/ 4854595 h 6857999"/>
              <a:gd name="connsiteX193" fmla="*/ 2201931 w 4724400"/>
              <a:gd name="connsiteY193" fmla="*/ 4855057 h 6857999"/>
              <a:gd name="connsiteX194" fmla="*/ 2219654 w 4724400"/>
              <a:gd name="connsiteY194" fmla="*/ 4855986 h 6857999"/>
              <a:gd name="connsiteX195" fmla="*/ 2413690 w 4724400"/>
              <a:gd name="connsiteY195" fmla="*/ 4851445 h 6857999"/>
              <a:gd name="connsiteX196" fmla="*/ 2606832 w 4724400"/>
              <a:gd name="connsiteY196" fmla="*/ 4846715 h 6857999"/>
              <a:gd name="connsiteX197" fmla="*/ 2691769 w 4724400"/>
              <a:gd name="connsiteY197" fmla="*/ 4852935 h 6857999"/>
              <a:gd name="connsiteX198" fmla="*/ 2811106 w 4724400"/>
              <a:gd name="connsiteY198" fmla="*/ 4859393 h 6857999"/>
              <a:gd name="connsiteX199" fmla="*/ 2961520 w 4724400"/>
              <a:gd name="connsiteY199" fmla="*/ 4847493 h 6857999"/>
              <a:gd name="connsiteX200" fmla="*/ 3070965 w 4724400"/>
              <a:gd name="connsiteY200" fmla="*/ 4837270 h 6857999"/>
              <a:gd name="connsiteX201" fmla="*/ 2753415 w 4724400"/>
              <a:gd name="connsiteY201" fmla="*/ 4783657 h 6857999"/>
              <a:gd name="connsiteX202" fmla="*/ 2389654 w 4724400"/>
              <a:gd name="connsiteY202" fmla="*/ 4275904 h 6857999"/>
              <a:gd name="connsiteX203" fmla="*/ 1522266 w 4724400"/>
              <a:gd name="connsiteY203" fmla="*/ 4472742 h 6857999"/>
              <a:gd name="connsiteX204" fmla="*/ 1464014 w 4724400"/>
              <a:gd name="connsiteY204" fmla="*/ 4498508 h 6857999"/>
              <a:gd name="connsiteX205" fmla="*/ 1376111 w 4724400"/>
              <a:gd name="connsiteY205" fmla="*/ 4536334 h 6857999"/>
              <a:gd name="connsiteX206" fmla="*/ 1498493 w 4724400"/>
              <a:gd name="connsiteY206" fmla="*/ 4502509 h 6857999"/>
              <a:gd name="connsiteX207" fmla="*/ 1831627 w 4724400"/>
              <a:gd name="connsiteY207" fmla="*/ 4454994 h 6857999"/>
              <a:gd name="connsiteX208" fmla="*/ 2389654 w 4724400"/>
              <a:gd name="connsiteY208" fmla="*/ 4275904 h 6857999"/>
              <a:gd name="connsiteX209" fmla="*/ 2147582 w 4724400"/>
              <a:gd name="connsiteY209" fmla="*/ 4220499 h 6857999"/>
              <a:gd name="connsiteX210" fmla="*/ 1556088 w 4724400"/>
              <a:gd name="connsiteY210" fmla="*/ 4425819 h 6857999"/>
              <a:gd name="connsiteX211" fmla="*/ 2346927 w 4724400"/>
              <a:gd name="connsiteY211" fmla="*/ 4248048 h 6857999"/>
              <a:gd name="connsiteX212" fmla="*/ 2147582 w 4724400"/>
              <a:gd name="connsiteY212" fmla="*/ 4220499 h 6857999"/>
              <a:gd name="connsiteX213" fmla="*/ 1790494 w 4724400"/>
              <a:gd name="connsiteY213" fmla="*/ 3958602 h 6857999"/>
              <a:gd name="connsiteX214" fmla="*/ 1059112 w 4724400"/>
              <a:gd name="connsiteY214" fmla="*/ 4119804 h 6857999"/>
              <a:gd name="connsiteX215" fmla="*/ 1790494 w 4724400"/>
              <a:gd name="connsiteY215" fmla="*/ 3958602 h 6857999"/>
              <a:gd name="connsiteX216" fmla="*/ 3757613 w 4724400"/>
              <a:gd name="connsiteY216" fmla="*/ 3936722 h 6857999"/>
              <a:gd name="connsiteX217" fmla="*/ 3715314 w 4724400"/>
              <a:gd name="connsiteY217" fmla="*/ 4196771 h 6857999"/>
              <a:gd name="connsiteX218" fmla="*/ 3631611 w 4724400"/>
              <a:gd name="connsiteY218" fmla="*/ 4613594 h 6857999"/>
              <a:gd name="connsiteX219" fmla="*/ 3596909 w 4724400"/>
              <a:gd name="connsiteY219" fmla="*/ 4707830 h 6857999"/>
              <a:gd name="connsiteX220" fmla="*/ 3581749 w 4724400"/>
              <a:gd name="connsiteY220" fmla="*/ 4747418 h 6857999"/>
              <a:gd name="connsiteX221" fmla="*/ 3510660 w 4724400"/>
              <a:gd name="connsiteY221" fmla="*/ 4966094 h 6857999"/>
              <a:gd name="connsiteX222" fmla="*/ 3757613 w 4724400"/>
              <a:gd name="connsiteY222" fmla="*/ 3936722 h 6857999"/>
              <a:gd name="connsiteX223" fmla="*/ 1701387 w 4724400"/>
              <a:gd name="connsiteY223" fmla="*/ 3919232 h 6857999"/>
              <a:gd name="connsiteX224" fmla="*/ 1136310 w 4724400"/>
              <a:gd name="connsiteY224" fmla="*/ 4068895 h 6857999"/>
              <a:gd name="connsiteX225" fmla="*/ 1784782 w 4724400"/>
              <a:gd name="connsiteY225" fmla="*/ 3927759 h 6857999"/>
              <a:gd name="connsiteX226" fmla="*/ 1701387 w 4724400"/>
              <a:gd name="connsiteY226" fmla="*/ 3919232 h 6857999"/>
              <a:gd name="connsiteX227" fmla="*/ 3733405 w 4724400"/>
              <a:gd name="connsiteY227" fmla="*/ 3900089 h 6857999"/>
              <a:gd name="connsiteX228" fmla="*/ 3500832 w 4724400"/>
              <a:gd name="connsiteY228" fmla="*/ 4885010 h 6857999"/>
              <a:gd name="connsiteX229" fmla="*/ 3552367 w 4724400"/>
              <a:gd name="connsiteY229" fmla="*/ 4735553 h 6857999"/>
              <a:gd name="connsiteX230" fmla="*/ 3567525 w 4724400"/>
              <a:gd name="connsiteY230" fmla="*/ 4695966 h 6857999"/>
              <a:gd name="connsiteX231" fmla="*/ 3602372 w 4724400"/>
              <a:gd name="connsiteY231" fmla="*/ 4603168 h 6857999"/>
              <a:gd name="connsiteX232" fmla="*/ 3684639 w 4724400"/>
              <a:gd name="connsiteY232" fmla="*/ 4192628 h 6857999"/>
              <a:gd name="connsiteX233" fmla="*/ 3733405 w 4724400"/>
              <a:gd name="connsiteY233" fmla="*/ 3900089 h 6857999"/>
              <a:gd name="connsiteX234" fmla="*/ 2800959 w 4724400"/>
              <a:gd name="connsiteY234" fmla="*/ 3871054 h 6857999"/>
              <a:gd name="connsiteX235" fmla="*/ 3026569 w 4724400"/>
              <a:gd name="connsiteY235" fmla="*/ 4520780 h 6857999"/>
              <a:gd name="connsiteX236" fmla="*/ 2889061 w 4724400"/>
              <a:gd name="connsiteY236" fmla="*/ 4157302 h 6857999"/>
              <a:gd name="connsiteX237" fmla="*/ 2800959 w 4724400"/>
              <a:gd name="connsiteY237" fmla="*/ 3871054 h 6857999"/>
              <a:gd name="connsiteX238" fmla="*/ 2809929 w 4724400"/>
              <a:gd name="connsiteY238" fmla="*/ 3701307 h 6857999"/>
              <a:gd name="connsiteX239" fmla="*/ 2809197 w 4724400"/>
              <a:gd name="connsiteY239" fmla="*/ 3708672 h 6857999"/>
              <a:gd name="connsiteX240" fmla="*/ 2918306 w 4724400"/>
              <a:gd name="connsiteY240" fmla="*/ 4147031 h 6857999"/>
              <a:gd name="connsiteX241" fmla="*/ 3068858 w 4724400"/>
              <a:gd name="connsiteY241" fmla="*/ 4544310 h 6857999"/>
              <a:gd name="connsiteX242" fmla="*/ 2968879 w 4724400"/>
              <a:gd name="connsiteY242" fmla="*/ 4144570 h 6857999"/>
              <a:gd name="connsiteX243" fmla="*/ 2809929 w 4724400"/>
              <a:gd name="connsiteY243" fmla="*/ 3701307 h 6857999"/>
              <a:gd name="connsiteX244" fmla="*/ 1867196 w 4724400"/>
              <a:gd name="connsiteY244" fmla="*/ 3456584 h 6857999"/>
              <a:gd name="connsiteX245" fmla="*/ 2183970 w 4724400"/>
              <a:gd name="connsiteY245" fmla="*/ 3826505 h 6857999"/>
              <a:gd name="connsiteX246" fmla="*/ 1867196 w 4724400"/>
              <a:gd name="connsiteY246" fmla="*/ 3456584 h 6857999"/>
              <a:gd name="connsiteX247" fmla="*/ 2322880 w 4724400"/>
              <a:gd name="connsiteY247" fmla="*/ 3078533 h 6857999"/>
              <a:gd name="connsiteX248" fmla="*/ 2295695 w 4724400"/>
              <a:gd name="connsiteY248" fmla="*/ 3245370 h 6857999"/>
              <a:gd name="connsiteX249" fmla="*/ 2268858 w 4724400"/>
              <a:gd name="connsiteY249" fmla="*/ 3758413 h 6857999"/>
              <a:gd name="connsiteX250" fmla="*/ 2295899 w 4724400"/>
              <a:gd name="connsiteY250" fmla="*/ 3528057 h 6857999"/>
              <a:gd name="connsiteX251" fmla="*/ 2326306 w 4724400"/>
              <a:gd name="connsiteY251" fmla="*/ 3231157 h 6857999"/>
              <a:gd name="connsiteX252" fmla="*/ 2324274 w 4724400"/>
              <a:gd name="connsiteY252" fmla="*/ 3142788 h 6857999"/>
              <a:gd name="connsiteX253" fmla="*/ 2322880 w 4724400"/>
              <a:gd name="connsiteY253" fmla="*/ 3078533 h 6857999"/>
              <a:gd name="connsiteX254" fmla="*/ 912797 w 4724400"/>
              <a:gd name="connsiteY254" fmla="*/ 2896659 h 6857999"/>
              <a:gd name="connsiteX255" fmla="*/ 1167201 w 4724400"/>
              <a:gd name="connsiteY255" fmla="*/ 3304169 h 6857999"/>
              <a:gd name="connsiteX256" fmla="*/ 1503848 w 4724400"/>
              <a:gd name="connsiteY256" fmla="*/ 3675946 h 6857999"/>
              <a:gd name="connsiteX257" fmla="*/ 1353091 w 4724400"/>
              <a:gd name="connsiteY257" fmla="*/ 3486482 h 6857999"/>
              <a:gd name="connsiteX258" fmla="*/ 1340012 w 4724400"/>
              <a:gd name="connsiteY258" fmla="*/ 3467256 h 6857999"/>
              <a:gd name="connsiteX259" fmla="*/ 1089196 w 4724400"/>
              <a:gd name="connsiteY259" fmla="*/ 3116474 h 6857999"/>
              <a:gd name="connsiteX260" fmla="*/ 959418 w 4724400"/>
              <a:gd name="connsiteY260" fmla="*/ 2948853 h 6857999"/>
              <a:gd name="connsiteX261" fmla="*/ 912797 w 4724400"/>
              <a:gd name="connsiteY261" fmla="*/ 2896659 h 6857999"/>
              <a:gd name="connsiteX262" fmla="*/ 2363420 w 4724400"/>
              <a:gd name="connsiteY262" fmla="*/ 2871730 h 6857999"/>
              <a:gd name="connsiteX263" fmla="*/ 2360107 w 4724400"/>
              <a:gd name="connsiteY263" fmla="*/ 2915231 h 6857999"/>
              <a:gd name="connsiteX264" fmla="*/ 2353099 w 4724400"/>
              <a:gd name="connsiteY264" fmla="*/ 3051540 h 6857999"/>
              <a:gd name="connsiteX265" fmla="*/ 2354925 w 4724400"/>
              <a:gd name="connsiteY265" fmla="*/ 3140814 h 6857999"/>
              <a:gd name="connsiteX266" fmla="*/ 2357104 w 4724400"/>
              <a:gd name="connsiteY266" fmla="*/ 3230628 h 6857999"/>
              <a:gd name="connsiteX267" fmla="*/ 2326221 w 4724400"/>
              <a:gd name="connsiteY267" fmla="*/ 3531652 h 6857999"/>
              <a:gd name="connsiteX268" fmla="*/ 2299836 w 4724400"/>
              <a:gd name="connsiteY268" fmla="*/ 3750864 h 6857999"/>
              <a:gd name="connsiteX269" fmla="*/ 2346877 w 4724400"/>
              <a:gd name="connsiteY269" fmla="*/ 3662531 h 6857999"/>
              <a:gd name="connsiteX270" fmla="*/ 2363420 w 4724400"/>
              <a:gd name="connsiteY270" fmla="*/ 2871730 h 6857999"/>
              <a:gd name="connsiteX271" fmla="*/ 912921 w 4724400"/>
              <a:gd name="connsiteY271" fmla="*/ 2850596 h 6857999"/>
              <a:gd name="connsiteX272" fmla="*/ 983846 w 4724400"/>
              <a:gd name="connsiteY272" fmla="*/ 2928627 h 6857999"/>
              <a:gd name="connsiteX273" fmla="*/ 1114669 w 4724400"/>
              <a:gd name="connsiteY273" fmla="*/ 3097880 h 6857999"/>
              <a:gd name="connsiteX274" fmla="*/ 1366183 w 4724400"/>
              <a:gd name="connsiteY274" fmla="*/ 3449753 h 6857999"/>
              <a:gd name="connsiteX275" fmla="*/ 1379263 w 4724400"/>
              <a:gd name="connsiteY275" fmla="*/ 3468981 h 6857999"/>
              <a:gd name="connsiteX276" fmla="*/ 1492446 w 4724400"/>
              <a:gd name="connsiteY276" fmla="*/ 3620389 h 6857999"/>
              <a:gd name="connsiteX277" fmla="*/ 912921 w 4724400"/>
              <a:gd name="connsiteY277" fmla="*/ 2850596 h 6857999"/>
              <a:gd name="connsiteX278" fmla="*/ 2386551 w 4724400"/>
              <a:gd name="connsiteY278" fmla="*/ 2642862 h 6857999"/>
              <a:gd name="connsiteX279" fmla="*/ 2403741 w 4724400"/>
              <a:gd name="connsiteY279" fmla="*/ 2659697 h 6857999"/>
              <a:gd name="connsiteX280" fmla="*/ 2499078 w 4724400"/>
              <a:gd name="connsiteY280" fmla="*/ 3423399 h 6857999"/>
              <a:gd name="connsiteX281" fmla="*/ 2413232 w 4724400"/>
              <a:gd name="connsiteY281" fmla="*/ 3700562 h 6857999"/>
              <a:gd name="connsiteX282" fmla="*/ 2428424 w 4724400"/>
              <a:gd name="connsiteY282" fmla="*/ 4178295 h 6857999"/>
              <a:gd name="connsiteX283" fmla="*/ 2927779 w 4724400"/>
              <a:gd name="connsiteY283" fmla="*/ 4531843 h 6857999"/>
              <a:gd name="connsiteX284" fmla="*/ 2758380 w 4724400"/>
              <a:gd name="connsiteY284" fmla="*/ 3561061 h 6857999"/>
              <a:gd name="connsiteX285" fmla="*/ 2846610 w 4724400"/>
              <a:gd name="connsiteY285" fmla="*/ 3538353 h 6857999"/>
              <a:gd name="connsiteX286" fmla="*/ 3106063 w 4724400"/>
              <a:gd name="connsiteY286" fmla="*/ 4271430 h 6857999"/>
              <a:gd name="connsiteX287" fmla="*/ 3116136 w 4724400"/>
              <a:gd name="connsiteY287" fmla="*/ 4688819 h 6857999"/>
              <a:gd name="connsiteX288" fmla="*/ 3412872 w 4724400"/>
              <a:gd name="connsiteY288" fmla="*/ 4966558 h 6857999"/>
              <a:gd name="connsiteX289" fmla="*/ 3763612 w 4724400"/>
              <a:gd name="connsiteY289" fmla="*/ 3645474 h 6857999"/>
              <a:gd name="connsiteX290" fmla="*/ 3850165 w 4724400"/>
              <a:gd name="connsiteY290" fmla="*/ 3638405 h 6857999"/>
              <a:gd name="connsiteX291" fmla="*/ 3515311 w 4724400"/>
              <a:gd name="connsiteY291" fmla="*/ 5051260 h 6857999"/>
              <a:gd name="connsiteX292" fmla="*/ 3501147 w 4724400"/>
              <a:gd name="connsiteY292" fmla="*/ 5059552 h 6857999"/>
              <a:gd name="connsiteX293" fmla="*/ 3790420 w 4724400"/>
              <a:gd name="connsiteY293" fmla="*/ 5401078 h 6857999"/>
              <a:gd name="connsiteX294" fmla="*/ 4221141 w 4724400"/>
              <a:gd name="connsiteY294" fmla="*/ 6045312 h 6857999"/>
              <a:gd name="connsiteX295" fmla="*/ 4326825 w 4724400"/>
              <a:gd name="connsiteY295" fmla="*/ 5681109 h 6857999"/>
              <a:gd name="connsiteX296" fmla="*/ 4325127 w 4724400"/>
              <a:gd name="connsiteY296" fmla="*/ 5669934 h 6857999"/>
              <a:gd name="connsiteX297" fmla="*/ 4309144 w 4724400"/>
              <a:gd name="connsiteY297" fmla="*/ 5671723 h 6857999"/>
              <a:gd name="connsiteX298" fmla="*/ 3974946 w 4724400"/>
              <a:gd name="connsiteY298" fmla="*/ 4736592 h 6857999"/>
              <a:gd name="connsiteX299" fmla="*/ 4060171 w 4724400"/>
              <a:gd name="connsiteY299" fmla="*/ 4704317 h 6857999"/>
              <a:gd name="connsiteX300" fmla="*/ 4383942 w 4724400"/>
              <a:gd name="connsiteY300" fmla="*/ 5463703 h 6857999"/>
              <a:gd name="connsiteX301" fmla="*/ 4654905 w 4724400"/>
              <a:gd name="connsiteY301" fmla="*/ 5156948 h 6857999"/>
              <a:gd name="connsiteX302" fmla="*/ 4724400 w 4724400"/>
              <a:gd name="connsiteY302" fmla="*/ 5098975 h 6857999"/>
              <a:gd name="connsiteX303" fmla="*/ 4724400 w 4724400"/>
              <a:gd name="connsiteY303" fmla="*/ 5160063 h 6857999"/>
              <a:gd name="connsiteX304" fmla="*/ 4687505 w 4724400"/>
              <a:gd name="connsiteY304" fmla="*/ 5191181 h 6857999"/>
              <a:gd name="connsiteX305" fmla="*/ 4451303 w 4724400"/>
              <a:gd name="connsiteY305" fmla="*/ 5491132 h 6857999"/>
              <a:gd name="connsiteX306" fmla="*/ 4599954 w 4724400"/>
              <a:gd name="connsiteY306" fmla="*/ 5317498 h 6857999"/>
              <a:gd name="connsiteX307" fmla="*/ 4724400 w 4724400"/>
              <a:gd name="connsiteY307" fmla="*/ 5211392 h 6857999"/>
              <a:gd name="connsiteX308" fmla="*/ 4724400 w 4724400"/>
              <a:gd name="connsiteY308" fmla="*/ 5251559 h 6857999"/>
              <a:gd name="connsiteX309" fmla="*/ 4619898 w 4724400"/>
              <a:gd name="connsiteY309" fmla="*/ 5340764 h 6857999"/>
              <a:gd name="connsiteX310" fmla="*/ 4473735 w 4724400"/>
              <a:gd name="connsiteY310" fmla="*/ 5512809 h 6857999"/>
              <a:gd name="connsiteX311" fmla="*/ 4430539 w 4724400"/>
              <a:gd name="connsiteY311" fmla="*/ 5592553 h 6857999"/>
              <a:gd name="connsiteX312" fmla="*/ 4569759 w 4724400"/>
              <a:gd name="connsiteY312" fmla="*/ 5482816 h 6857999"/>
              <a:gd name="connsiteX313" fmla="*/ 4724400 w 4724400"/>
              <a:gd name="connsiteY313" fmla="*/ 5330891 h 6857999"/>
              <a:gd name="connsiteX314" fmla="*/ 4724400 w 4724400"/>
              <a:gd name="connsiteY314" fmla="*/ 5402912 h 6857999"/>
              <a:gd name="connsiteX315" fmla="*/ 4586888 w 4724400"/>
              <a:gd name="connsiteY315" fmla="*/ 5533939 h 6857999"/>
              <a:gd name="connsiteX316" fmla="*/ 4413377 w 4724400"/>
              <a:gd name="connsiteY316" fmla="*/ 5674040 h 6857999"/>
              <a:gd name="connsiteX317" fmla="*/ 4412066 w 4724400"/>
              <a:gd name="connsiteY317" fmla="*/ 5675644 h 6857999"/>
              <a:gd name="connsiteX318" fmla="*/ 4406074 w 4724400"/>
              <a:gd name="connsiteY318" fmla="*/ 5683306 h 6857999"/>
              <a:gd name="connsiteX319" fmla="*/ 4271008 w 4724400"/>
              <a:gd name="connsiteY319" fmla="*/ 6118417 h 6857999"/>
              <a:gd name="connsiteX320" fmla="*/ 4265220 w 4724400"/>
              <a:gd name="connsiteY320" fmla="*/ 6125184 h 6857999"/>
              <a:gd name="connsiteX321" fmla="*/ 4590463 w 4724400"/>
              <a:gd name="connsiteY321" fmla="*/ 6805045 h 6857999"/>
              <a:gd name="connsiteX322" fmla="*/ 4610122 w 4724400"/>
              <a:gd name="connsiteY322" fmla="*/ 6857999 h 6857999"/>
              <a:gd name="connsiteX323" fmla="*/ 4513231 w 4724400"/>
              <a:gd name="connsiteY323" fmla="*/ 6857999 h 6857999"/>
              <a:gd name="connsiteX324" fmla="*/ 4374770 w 4724400"/>
              <a:gd name="connsiteY324" fmla="*/ 6532596 h 6857999"/>
              <a:gd name="connsiteX325" fmla="*/ 4339518 w 4724400"/>
              <a:gd name="connsiteY325" fmla="*/ 6461642 h 6857999"/>
              <a:gd name="connsiteX326" fmla="*/ 3884810 w 4724400"/>
              <a:gd name="connsiteY326" fmla="*/ 5682534 h 6857999"/>
              <a:gd name="connsiteX327" fmla="*/ 3876498 w 4724400"/>
              <a:gd name="connsiteY327" fmla="*/ 5681717 h 6857999"/>
              <a:gd name="connsiteX328" fmla="*/ 3263209 w 4724400"/>
              <a:gd name="connsiteY328" fmla="*/ 5585749 h 6857999"/>
              <a:gd name="connsiteX329" fmla="*/ 3245450 w 4724400"/>
              <a:gd name="connsiteY329" fmla="*/ 5593271 h 6857999"/>
              <a:gd name="connsiteX330" fmla="*/ 1952592 w 4724400"/>
              <a:gd name="connsiteY330" fmla="*/ 5692050 h 6857999"/>
              <a:gd name="connsiteX331" fmla="*/ 1936466 w 4724400"/>
              <a:gd name="connsiteY331" fmla="*/ 5671708 h 6857999"/>
              <a:gd name="connsiteX332" fmla="*/ 3244709 w 4724400"/>
              <a:gd name="connsiteY332" fmla="*/ 5538562 h 6857999"/>
              <a:gd name="connsiteX333" fmla="*/ 3823886 w 4724400"/>
              <a:gd name="connsiteY333" fmla="*/ 5595804 h 6857999"/>
              <a:gd name="connsiteX334" fmla="*/ 3709024 w 4724400"/>
              <a:gd name="connsiteY334" fmla="*/ 5439340 h 6857999"/>
              <a:gd name="connsiteX335" fmla="*/ 3198362 w 4724400"/>
              <a:gd name="connsiteY335" fmla="*/ 4874588 h 6857999"/>
              <a:gd name="connsiteX336" fmla="*/ 3179417 w 4724400"/>
              <a:gd name="connsiteY336" fmla="*/ 4879047 h 6857999"/>
              <a:gd name="connsiteX337" fmla="*/ 2639496 w 4724400"/>
              <a:gd name="connsiteY337" fmla="*/ 4989072 h 6857999"/>
              <a:gd name="connsiteX338" fmla="*/ 1972353 w 4724400"/>
              <a:gd name="connsiteY338" fmla="*/ 4909921 h 6857999"/>
              <a:gd name="connsiteX339" fmla="*/ 2002679 w 4724400"/>
              <a:gd name="connsiteY339" fmla="*/ 4872131 h 6857999"/>
              <a:gd name="connsiteX340" fmla="*/ 3097424 w 4724400"/>
              <a:gd name="connsiteY340" fmla="*/ 4781269 h 6857999"/>
              <a:gd name="connsiteX341" fmla="*/ 2454890 w 4724400"/>
              <a:gd name="connsiteY341" fmla="*/ 4287833 h 6857999"/>
              <a:gd name="connsiteX342" fmla="*/ 2452881 w 4724400"/>
              <a:gd name="connsiteY342" fmla="*/ 4288346 h 6857999"/>
              <a:gd name="connsiteX343" fmla="*/ 2448527 w 4724400"/>
              <a:gd name="connsiteY343" fmla="*/ 4288836 h 6857999"/>
              <a:gd name="connsiteX344" fmla="*/ 2323525 w 4724400"/>
              <a:gd name="connsiteY344" fmla="*/ 4367248 h 6857999"/>
              <a:gd name="connsiteX345" fmla="*/ 2060764 w 4724400"/>
              <a:gd name="connsiteY345" fmla="*/ 4451767 h 6857999"/>
              <a:gd name="connsiteX346" fmla="*/ 1162250 w 4724400"/>
              <a:gd name="connsiteY346" fmla="*/ 4613329 h 6857999"/>
              <a:gd name="connsiteX347" fmla="*/ 1132639 w 4724400"/>
              <a:gd name="connsiteY347" fmla="*/ 4596243 h 6857999"/>
              <a:gd name="connsiteX348" fmla="*/ 2293970 w 4724400"/>
              <a:gd name="connsiteY348" fmla="*/ 4182283 h 6857999"/>
              <a:gd name="connsiteX349" fmla="*/ 1900637 w 4724400"/>
              <a:gd name="connsiteY349" fmla="*/ 3949470 h 6857999"/>
              <a:gd name="connsiteX350" fmla="*/ 1887014 w 4724400"/>
              <a:gd name="connsiteY350" fmla="*/ 3951288 h 6857999"/>
              <a:gd name="connsiteX351" fmla="*/ 896751 w 4724400"/>
              <a:gd name="connsiteY351" fmla="*/ 4159267 h 6857999"/>
              <a:gd name="connsiteX352" fmla="*/ 918967 w 4724400"/>
              <a:gd name="connsiteY352" fmla="*/ 4119760 h 6857999"/>
              <a:gd name="connsiteX353" fmla="*/ 1764113 w 4724400"/>
              <a:gd name="connsiteY353" fmla="*/ 3873539 h 6857999"/>
              <a:gd name="connsiteX354" fmla="*/ 1555701 w 4724400"/>
              <a:gd name="connsiteY354" fmla="*/ 3763109 h 6857999"/>
              <a:gd name="connsiteX355" fmla="*/ 1542956 w 4724400"/>
              <a:gd name="connsiteY355" fmla="*/ 3758998 h 6857999"/>
              <a:gd name="connsiteX356" fmla="*/ 1136724 w 4724400"/>
              <a:gd name="connsiteY356" fmla="*/ 3417171 h 6857999"/>
              <a:gd name="connsiteX357" fmla="*/ 750977 w 4724400"/>
              <a:gd name="connsiteY357" fmla="*/ 2770227 h 6857999"/>
              <a:gd name="connsiteX358" fmla="*/ 755174 w 4724400"/>
              <a:gd name="connsiteY358" fmla="*/ 2749954 h 6857999"/>
              <a:gd name="connsiteX359" fmla="*/ 830023 w 4724400"/>
              <a:gd name="connsiteY359" fmla="*/ 2731935 h 6857999"/>
              <a:gd name="connsiteX360" fmla="*/ 1623018 w 4724400"/>
              <a:gd name="connsiteY360" fmla="*/ 3716225 h 6857999"/>
              <a:gd name="connsiteX361" fmla="*/ 2294841 w 4724400"/>
              <a:gd name="connsiteY361" fmla="*/ 4093587 h 6857999"/>
              <a:gd name="connsiteX362" fmla="*/ 2250226 w 4724400"/>
              <a:gd name="connsiteY362" fmla="*/ 3916719 h 6857999"/>
              <a:gd name="connsiteX363" fmla="*/ 2245523 w 4724400"/>
              <a:gd name="connsiteY363" fmla="*/ 3916663 h 6857999"/>
              <a:gd name="connsiteX364" fmla="*/ 1707994 w 4724400"/>
              <a:gd name="connsiteY364" fmla="*/ 3326950 h 6857999"/>
              <a:gd name="connsiteX365" fmla="*/ 1786341 w 4724400"/>
              <a:gd name="connsiteY365" fmla="*/ 3287566 h 6857999"/>
              <a:gd name="connsiteX366" fmla="*/ 2158071 w 4724400"/>
              <a:gd name="connsiteY366" fmla="*/ 3639960 h 6857999"/>
              <a:gd name="connsiteX367" fmla="*/ 2189281 w 4724400"/>
              <a:gd name="connsiteY367" fmla="*/ 3333361 h 6857999"/>
              <a:gd name="connsiteX368" fmla="*/ 2314466 w 4724400"/>
              <a:gd name="connsiteY368" fmla="*/ 2680771 h 6857999"/>
              <a:gd name="connsiteX369" fmla="*/ 2386551 w 4724400"/>
              <a:gd name="connsiteY369" fmla="*/ 2642862 h 6857999"/>
              <a:gd name="connsiteX370" fmla="*/ 3646699 w 4724400"/>
              <a:gd name="connsiteY370" fmla="*/ 2390555 h 6857999"/>
              <a:gd name="connsiteX371" fmla="*/ 3645773 w 4724400"/>
              <a:gd name="connsiteY371" fmla="*/ 2392739 h 6857999"/>
              <a:gd name="connsiteX372" fmla="*/ 3649597 w 4724400"/>
              <a:gd name="connsiteY372" fmla="*/ 2394358 h 6857999"/>
              <a:gd name="connsiteX373" fmla="*/ 3646699 w 4724400"/>
              <a:gd name="connsiteY373" fmla="*/ 2390555 h 6857999"/>
              <a:gd name="connsiteX374" fmla="*/ 3038676 w 4724400"/>
              <a:gd name="connsiteY374" fmla="*/ 2118977 h 6857999"/>
              <a:gd name="connsiteX375" fmla="*/ 2963942 w 4724400"/>
              <a:gd name="connsiteY375" fmla="*/ 2525128 h 6857999"/>
              <a:gd name="connsiteX376" fmla="*/ 2923775 w 4724400"/>
              <a:gd name="connsiteY376" fmla="*/ 2667145 h 6857999"/>
              <a:gd name="connsiteX377" fmla="*/ 2887447 w 4724400"/>
              <a:gd name="connsiteY377" fmla="*/ 2832031 h 6857999"/>
              <a:gd name="connsiteX378" fmla="*/ 2868480 w 4724400"/>
              <a:gd name="connsiteY378" fmla="*/ 2927011 h 6857999"/>
              <a:gd name="connsiteX379" fmla="*/ 2921794 w 4724400"/>
              <a:gd name="connsiteY379" fmla="*/ 2782834 h 6857999"/>
              <a:gd name="connsiteX380" fmla="*/ 3038676 w 4724400"/>
              <a:gd name="connsiteY380" fmla="*/ 2118977 h 6857999"/>
              <a:gd name="connsiteX381" fmla="*/ 4070579 w 4724400"/>
              <a:gd name="connsiteY381" fmla="*/ 2090376 h 6857999"/>
              <a:gd name="connsiteX382" fmla="*/ 4109879 w 4724400"/>
              <a:gd name="connsiteY382" fmla="*/ 2228695 h 6857999"/>
              <a:gd name="connsiteX383" fmla="*/ 4119154 w 4724400"/>
              <a:gd name="connsiteY383" fmla="*/ 2266098 h 6857999"/>
              <a:gd name="connsiteX384" fmla="*/ 4141411 w 4724400"/>
              <a:gd name="connsiteY384" fmla="*/ 2353427 h 6857999"/>
              <a:gd name="connsiteX385" fmla="*/ 4293979 w 4724400"/>
              <a:gd name="connsiteY385" fmla="*/ 2703223 h 6857999"/>
              <a:gd name="connsiteX386" fmla="*/ 4410111 w 4724400"/>
              <a:gd name="connsiteY386" fmla="*/ 2947465 h 6857999"/>
              <a:gd name="connsiteX387" fmla="*/ 4070579 w 4724400"/>
              <a:gd name="connsiteY387" fmla="*/ 2090376 h 6857999"/>
              <a:gd name="connsiteX388" fmla="*/ 4020821 w 4724400"/>
              <a:gd name="connsiteY388" fmla="*/ 2034549 h 6857999"/>
              <a:gd name="connsiteX389" fmla="*/ 4372756 w 4724400"/>
              <a:gd name="connsiteY389" fmla="*/ 2932293 h 6857999"/>
              <a:gd name="connsiteX390" fmla="*/ 4268731 w 4724400"/>
              <a:gd name="connsiteY390" fmla="*/ 2715710 h 6857999"/>
              <a:gd name="connsiteX391" fmla="*/ 4113960 w 4724400"/>
              <a:gd name="connsiteY391" fmla="*/ 2360474 h 6857999"/>
              <a:gd name="connsiteX392" fmla="*/ 4090842 w 4724400"/>
              <a:gd name="connsiteY392" fmla="*/ 2272139 h 6857999"/>
              <a:gd name="connsiteX393" fmla="*/ 4081569 w 4724400"/>
              <a:gd name="connsiteY393" fmla="*/ 2234734 h 6857999"/>
              <a:gd name="connsiteX394" fmla="*/ 4020821 w 4724400"/>
              <a:gd name="connsiteY394" fmla="*/ 2034549 h 6857999"/>
              <a:gd name="connsiteX395" fmla="*/ 3001316 w 4724400"/>
              <a:gd name="connsiteY395" fmla="*/ 2032338 h 6857999"/>
              <a:gd name="connsiteX396" fmla="*/ 2953880 w 4724400"/>
              <a:gd name="connsiteY396" fmla="*/ 2185446 h 6857999"/>
              <a:gd name="connsiteX397" fmla="*/ 2883664 w 4724400"/>
              <a:gd name="connsiteY397" fmla="*/ 2591574 h 6857999"/>
              <a:gd name="connsiteX398" fmla="*/ 2826885 w 4724400"/>
              <a:gd name="connsiteY398" fmla="*/ 2991809 h 6857999"/>
              <a:gd name="connsiteX399" fmla="*/ 2860250 w 4724400"/>
              <a:gd name="connsiteY399" fmla="*/ 2826310 h 6857999"/>
              <a:gd name="connsiteX400" fmla="*/ 2896499 w 4724400"/>
              <a:gd name="connsiteY400" fmla="*/ 2660098 h 6857999"/>
              <a:gd name="connsiteX401" fmla="*/ 2937125 w 4724400"/>
              <a:gd name="connsiteY401" fmla="*/ 2516991 h 6857999"/>
              <a:gd name="connsiteX402" fmla="*/ 3010471 w 4724400"/>
              <a:gd name="connsiteY402" fmla="*/ 2114122 h 6857999"/>
              <a:gd name="connsiteX403" fmla="*/ 3001316 w 4724400"/>
              <a:gd name="connsiteY403" fmla="*/ 2032338 h 6857999"/>
              <a:gd name="connsiteX404" fmla="*/ 3105532 w 4724400"/>
              <a:gd name="connsiteY404" fmla="*/ 1991479 h 6857999"/>
              <a:gd name="connsiteX405" fmla="*/ 3599280 w 4724400"/>
              <a:gd name="connsiteY405" fmla="*/ 2371770 h 6857999"/>
              <a:gd name="connsiteX406" fmla="*/ 3105532 w 4724400"/>
              <a:gd name="connsiteY406" fmla="*/ 1991479 h 6857999"/>
              <a:gd name="connsiteX407" fmla="*/ 3111169 w 4724400"/>
              <a:gd name="connsiteY407" fmla="*/ 1962963 h 6857999"/>
              <a:gd name="connsiteX408" fmla="*/ 3606223 w 4724400"/>
              <a:gd name="connsiteY408" fmla="*/ 2338658 h 6857999"/>
              <a:gd name="connsiteX409" fmla="*/ 3111169 w 4724400"/>
              <a:gd name="connsiteY409" fmla="*/ 1962963 h 6857999"/>
              <a:gd name="connsiteX410" fmla="*/ 2050698 w 4724400"/>
              <a:gd name="connsiteY410" fmla="*/ 1338235 h 6857999"/>
              <a:gd name="connsiteX411" fmla="*/ 2370409 w 4724400"/>
              <a:gd name="connsiteY411" fmla="*/ 2272553 h 6857999"/>
              <a:gd name="connsiteX412" fmla="*/ 2338306 w 4724400"/>
              <a:gd name="connsiteY412" fmla="*/ 2159819 h 6857999"/>
              <a:gd name="connsiteX413" fmla="*/ 2334023 w 4724400"/>
              <a:gd name="connsiteY413" fmla="*/ 2142555 h 6857999"/>
              <a:gd name="connsiteX414" fmla="*/ 2161071 w 4724400"/>
              <a:gd name="connsiteY414" fmla="*/ 1617375 h 6857999"/>
              <a:gd name="connsiteX415" fmla="*/ 2130699 w 4724400"/>
              <a:gd name="connsiteY415" fmla="*/ 1544643 h 6857999"/>
              <a:gd name="connsiteX416" fmla="*/ 2050698 w 4724400"/>
              <a:gd name="connsiteY416" fmla="*/ 1338235 h 6857999"/>
              <a:gd name="connsiteX417" fmla="*/ 2060478 w 4724400"/>
              <a:gd name="connsiteY417" fmla="*/ 1278636 h 6857999"/>
              <a:gd name="connsiteX418" fmla="*/ 2156346 w 4724400"/>
              <a:gd name="connsiteY418" fmla="*/ 1534260 h 6857999"/>
              <a:gd name="connsiteX419" fmla="*/ 2187258 w 4724400"/>
              <a:gd name="connsiteY419" fmla="*/ 1607218 h 6857999"/>
              <a:gd name="connsiteX420" fmla="*/ 2358704 w 4724400"/>
              <a:gd name="connsiteY420" fmla="*/ 2125320 h 6857999"/>
              <a:gd name="connsiteX421" fmla="*/ 2233598 w 4724400"/>
              <a:gd name="connsiteY421" fmla="*/ 1646797 h 6857999"/>
              <a:gd name="connsiteX422" fmla="*/ 2060478 w 4724400"/>
              <a:gd name="connsiteY422" fmla="*/ 1278636 h 6857999"/>
              <a:gd name="connsiteX423" fmla="*/ 1974152 w 4724400"/>
              <a:gd name="connsiteY423" fmla="*/ 1245311 h 6857999"/>
              <a:gd name="connsiteX424" fmla="*/ 1811379 w 4724400"/>
              <a:gd name="connsiteY424" fmla="*/ 1406236 h 6857999"/>
              <a:gd name="connsiteX425" fmla="*/ 1767940 w 4724400"/>
              <a:gd name="connsiteY425" fmla="*/ 1546869 h 6857999"/>
              <a:gd name="connsiteX426" fmla="*/ 1796474 w 4724400"/>
              <a:gd name="connsiteY426" fmla="*/ 1557016 h 6857999"/>
              <a:gd name="connsiteX427" fmla="*/ 1974152 w 4724400"/>
              <a:gd name="connsiteY427" fmla="*/ 1245311 h 6857999"/>
              <a:gd name="connsiteX428" fmla="*/ 4681531 w 4724400"/>
              <a:gd name="connsiteY428" fmla="*/ 959050 h 6857999"/>
              <a:gd name="connsiteX429" fmla="*/ 4638064 w 4724400"/>
              <a:gd name="connsiteY429" fmla="*/ 1006960 h 6857999"/>
              <a:gd name="connsiteX430" fmla="*/ 4415502 w 4724400"/>
              <a:gd name="connsiteY430" fmla="*/ 1184424 h 6857999"/>
              <a:gd name="connsiteX431" fmla="*/ 4197574 w 4724400"/>
              <a:gd name="connsiteY431" fmla="*/ 1317493 h 6857999"/>
              <a:gd name="connsiteX432" fmla="*/ 4122737 w 4724400"/>
              <a:gd name="connsiteY432" fmla="*/ 1348256 h 6857999"/>
              <a:gd name="connsiteX433" fmla="*/ 4024988 w 4724400"/>
              <a:gd name="connsiteY433" fmla="*/ 1390573 h 6857999"/>
              <a:gd name="connsiteX434" fmla="*/ 4421265 w 4724400"/>
              <a:gd name="connsiteY434" fmla="*/ 1220988 h 6857999"/>
              <a:gd name="connsiteX435" fmla="*/ 4681531 w 4724400"/>
              <a:gd name="connsiteY435" fmla="*/ 959050 h 6857999"/>
              <a:gd name="connsiteX436" fmla="*/ 4722484 w 4724400"/>
              <a:gd name="connsiteY436" fmla="*/ 854709 h 6857999"/>
              <a:gd name="connsiteX437" fmla="*/ 4695347 w 4724400"/>
              <a:gd name="connsiteY437" fmla="*/ 879275 h 6857999"/>
              <a:gd name="connsiteX438" fmla="*/ 4253878 w 4724400"/>
              <a:gd name="connsiteY438" fmla="*/ 1216434 h 6857999"/>
              <a:gd name="connsiteX439" fmla="*/ 4213112 w 4724400"/>
              <a:gd name="connsiteY439" fmla="*/ 1239730 h 6857999"/>
              <a:gd name="connsiteX440" fmla="*/ 4037747 w 4724400"/>
              <a:gd name="connsiteY440" fmla="*/ 1352837 h 6857999"/>
              <a:gd name="connsiteX441" fmla="*/ 4113362 w 4724400"/>
              <a:gd name="connsiteY441" fmla="*/ 1321759 h 6857999"/>
              <a:gd name="connsiteX442" fmla="*/ 4186634 w 4724400"/>
              <a:gd name="connsiteY442" fmla="*/ 1291618 h 6857999"/>
              <a:gd name="connsiteX443" fmla="*/ 4399674 w 4724400"/>
              <a:gd name="connsiteY443" fmla="*/ 1160983 h 6857999"/>
              <a:gd name="connsiteX444" fmla="*/ 4618435 w 4724400"/>
              <a:gd name="connsiteY444" fmla="*/ 986418 h 6857999"/>
              <a:gd name="connsiteX445" fmla="*/ 4722484 w 4724400"/>
              <a:gd name="connsiteY445" fmla="*/ 854709 h 6857999"/>
              <a:gd name="connsiteX446" fmla="*/ 1456504 w 4724400"/>
              <a:gd name="connsiteY446" fmla="*/ 777000 h 6857999"/>
              <a:gd name="connsiteX447" fmla="*/ 1454399 w 4724400"/>
              <a:gd name="connsiteY447" fmla="*/ 794136 h 6857999"/>
              <a:gd name="connsiteX448" fmla="*/ 1448466 w 4724400"/>
              <a:gd name="connsiteY448" fmla="*/ 843129 h 6857999"/>
              <a:gd name="connsiteX449" fmla="*/ 1442252 w 4724400"/>
              <a:gd name="connsiteY449" fmla="*/ 1005313 h 6857999"/>
              <a:gd name="connsiteX450" fmla="*/ 1469382 w 4724400"/>
              <a:gd name="connsiteY450" fmla="*/ 1614896 h 6857999"/>
              <a:gd name="connsiteX451" fmla="*/ 1472106 w 4724400"/>
              <a:gd name="connsiteY451" fmla="*/ 1632791 h 6857999"/>
              <a:gd name="connsiteX452" fmla="*/ 1479091 w 4724400"/>
              <a:gd name="connsiteY452" fmla="*/ 1680170 h 6857999"/>
              <a:gd name="connsiteX453" fmla="*/ 1480043 w 4724400"/>
              <a:gd name="connsiteY453" fmla="*/ 1649028 h 6857999"/>
              <a:gd name="connsiteX454" fmla="*/ 1464087 w 4724400"/>
              <a:gd name="connsiteY454" fmla="*/ 871628 h 6857999"/>
              <a:gd name="connsiteX455" fmla="*/ 1462204 w 4724400"/>
              <a:gd name="connsiteY455" fmla="*/ 850229 h 6857999"/>
              <a:gd name="connsiteX456" fmla="*/ 1456504 w 4724400"/>
              <a:gd name="connsiteY456" fmla="*/ 777000 h 6857999"/>
              <a:gd name="connsiteX457" fmla="*/ 1483619 w 4724400"/>
              <a:gd name="connsiteY457" fmla="*/ 764662 h 6857999"/>
              <a:gd name="connsiteX458" fmla="*/ 1489670 w 4724400"/>
              <a:gd name="connsiteY458" fmla="*/ 847698 h 6857999"/>
              <a:gd name="connsiteX459" fmla="*/ 1491553 w 4724400"/>
              <a:gd name="connsiteY459" fmla="*/ 869097 h 6857999"/>
              <a:gd name="connsiteX460" fmla="*/ 1508481 w 4724400"/>
              <a:gd name="connsiteY460" fmla="*/ 1619865 h 6857999"/>
              <a:gd name="connsiteX461" fmla="*/ 1483619 w 4724400"/>
              <a:gd name="connsiteY461" fmla="*/ 764662 h 6857999"/>
              <a:gd name="connsiteX462" fmla="*/ 1430481 w 4724400"/>
              <a:gd name="connsiteY462" fmla="*/ 630137 h 6857999"/>
              <a:gd name="connsiteX463" fmla="*/ 1442495 w 4724400"/>
              <a:gd name="connsiteY463" fmla="*/ 1626691 h 6857999"/>
              <a:gd name="connsiteX464" fmla="*/ 1441222 w 4724400"/>
              <a:gd name="connsiteY464" fmla="*/ 1619067 h 6857999"/>
              <a:gd name="connsiteX465" fmla="*/ 1414069 w 4724400"/>
              <a:gd name="connsiteY465" fmla="*/ 1004967 h 6857999"/>
              <a:gd name="connsiteX466" fmla="*/ 1420665 w 4724400"/>
              <a:gd name="connsiteY466" fmla="*/ 840369 h 6857999"/>
              <a:gd name="connsiteX467" fmla="*/ 1426829 w 4724400"/>
              <a:gd name="connsiteY467" fmla="*/ 790831 h 6857999"/>
              <a:gd name="connsiteX468" fmla="*/ 1430481 w 4724400"/>
              <a:gd name="connsiteY468" fmla="*/ 630137 h 6857999"/>
              <a:gd name="connsiteX469" fmla="*/ 4023796 w 4724400"/>
              <a:gd name="connsiteY469" fmla="*/ 623931 h 6857999"/>
              <a:gd name="connsiteX470" fmla="*/ 3945729 w 4724400"/>
              <a:gd name="connsiteY470" fmla="*/ 662344 h 6857999"/>
              <a:gd name="connsiteX471" fmla="*/ 3498947 w 4724400"/>
              <a:gd name="connsiteY471" fmla="*/ 818916 h 6857999"/>
              <a:gd name="connsiteX472" fmla="*/ 3031283 w 4724400"/>
              <a:gd name="connsiteY472" fmla="*/ 1111507 h 6857999"/>
              <a:gd name="connsiteX473" fmla="*/ 3203692 w 4724400"/>
              <a:gd name="connsiteY473" fmla="*/ 1035777 h 6857999"/>
              <a:gd name="connsiteX474" fmla="*/ 3218294 w 4724400"/>
              <a:gd name="connsiteY474" fmla="*/ 1027151 h 6857999"/>
              <a:gd name="connsiteX475" fmla="*/ 3636737 w 4724400"/>
              <a:gd name="connsiteY475" fmla="*/ 817377 h 6857999"/>
              <a:gd name="connsiteX476" fmla="*/ 4023796 w 4724400"/>
              <a:gd name="connsiteY476" fmla="*/ 623931 h 6857999"/>
              <a:gd name="connsiteX477" fmla="*/ 3311704 w 4724400"/>
              <a:gd name="connsiteY477" fmla="*/ 584486 h 6857999"/>
              <a:gd name="connsiteX478" fmla="*/ 3190778 w 4724400"/>
              <a:gd name="connsiteY478" fmla="*/ 772788 h 6857999"/>
              <a:gd name="connsiteX479" fmla="*/ 3007981 w 4724400"/>
              <a:gd name="connsiteY479" fmla="*/ 1070739 h 6857999"/>
              <a:gd name="connsiteX480" fmla="*/ 3267578 w 4724400"/>
              <a:gd name="connsiteY480" fmla="*/ 693281 h 6857999"/>
              <a:gd name="connsiteX481" fmla="*/ 2664888 w 4724400"/>
              <a:gd name="connsiteY481" fmla="*/ 518596 h 6857999"/>
              <a:gd name="connsiteX482" fmla="*/ 2411865 w 4724400"/>
              <a:gd name="connsiteY482" fmla="*/ 567273 h 6857999"/>
              <a:gd name="connsiteX483" fmla="*/ 1896643 w 4724400"/>
              <a:gd name="connsiteY483" fmla="*/ 809468 h 6857999"/>
              <a:gd name="connsiteX484" fmla="*/ 1899055 w 4724400"/>
              <a:gd name="connsiteY484" fmla="*/ 809848 h 6857999"/>
              <a:gd name="connsiteX485" fmla="*/ 2446633 w 4724400"/>
              <a:gd name="connsiteY485" fmla="*/ 596159 h 6857999"/>
              <a:gd name="connsiteX486" fmla="*/ 2796924 w 4724400"/>
              <a:gd name="connsiteY486" fmla="*/ 501747 h 6857999"/>
              <a:gd name="connsiteX487" fmla="*/ 2455237 w 4724400"/>
              <a:gd name="connsiteY487" fmla="*/ 622979 h 6857999"/>
              <a:gd name="connsiteX488" fmla="*/ 1949308 w 4724400"/>
              <a:gd name="connsiteY488" fmla="*/ 818889 h 6857999"/>
              <a:gd name="connsiteX489" fmla="*/ 1950634 w 4724400"/>
              <a:gd name="connsiteY489" fmla="*/ 818810 h 6857999"/>
              <a:gd name="connsiteX490" fmla="*/ 2796924 w 4724400"/>
              <a:gd name="connsiteY490" fmla="*/ 501747 h 6857999"/>
              <a:gd name="connsiteX491" fmla="*/ 3335099 w 4724400"/>
              <a:gd name="connsiteY491" fmla="*/ 488163 h 6857999"/>
              <a:gd name="connsiteX492" fmla="*/ 3151139 w 4724400"/>
              <a:gd name="connsiteY492" fmla="*/ 734118 h 6857999"/>
              <a:gd name="connsiteX493" fmla="*/ 3136980 w 4724400"/>
              <a:gd name="connsiteY493" fmla="*/ 753877 h 6857999"/>
              <a:gd name="connsiteX494" fmla="*/ 3062043 w 4724400"/>
              <a:gd name="connsiteY494" fmla="*/ 867004 h 6857999"/>
              <a:gd name="connsiteX495" fmla="*/ 2994594 w 4724400"/>
              <a:gd name="connsiteY495" fmla="*/ 1035452 h 6857999"/>
              <a:gd name="connsiteX496" fmla="*/ 3167517 w 4724400"/>
              <a:gd name="connsiteY496" fmla="*/ 757788 h 6857999"/>
              <a:gd name="connsiteX497" fmla="*/ 3335099 w 4724400"/>
              <a:gd name="connsiteY497" fmla="*/ 488163 h 6857999"/>
              <a:gd name="connsiteX498" fmla="*/ 2891507 w 4724400"/>
              <a:gd name="connsiteY498" fmla="*/ 485136 h 6857999"/>
              <a:gd name="connsiteX499" fmla="*/ 2047508 w 4724400"/>
              <a:gd name="connsiteY499" fmla="*/ 825701 h 6857999"/>
              <a:gd name="connsiteX500" fmla="*/ 2891507 w 4724400"/>
              <a:gd name="connsiteY500" fmla="*/ 485136 h 6857999"/>
              <a:gd name="connsiteX501" fmla="*/ 4418489 w 4724400"/>
              <a:gd name="connsiteY501" fmla="*/ 483936 h 6857999"/>
              <a:gd name="connsiteX502" fmla="*/ 4155290 w 4724400"/>
              <a:gd name="connsiteY502" fmla="*/ 661575 h 6857999"/>
              <a:gd name="connsiteX503" fmla="*/ 3571040 w 4724400"/>
              <a:gd name="connsiteY503" fmla="*/ 996875 h 6857999"/>
              <a:gd name="connsiteX504" fmla="*/ 3093710 w 4724400"/>
              <a:gd name="connsiteY504" fmla="*/ 1145020 h 6857999"/>
              <a:gd name="connsiteX505" fmla="*/ 3207527 w 4724400"/>
              <a:gd name="connsiteY505" fmla="*/ 1163586 h 6857999"/>
              <a:gd name="connsiteX506" fmla="*/ 3652751 w 4724400"/>
              <a:gd name="connsiteY506" fmla="*/ 990907 h 6857999"/>
              <a:gd name="connsiteX507" fmla="*/ 4180906 w 4724400"/>
              <a:gd name="connsiteY507" fmla="*/ 680145 h 6857999"/>
              <a:gd name="connsiteX508" fmla="*/ 4418489 w 4724400"/>
              <a:gd name="connsiteY508" fmla="*/ 483936 h 6857999"/>
              <a:gd name="connsiteX509" fmla="*/ 3316944 w 4724400"/>
              <a:gd name="connsiteY509" fmla="*/ 465669 h 6857999"/>
              <a:gd name="connsiteX510" fmla="*/ 2958819 w 4724400"/>
              <a:gd name="connsiteY510" fmla="*/ 1062158 h 6857999"/>
              <a:gd name="connsiteX511" fmla="*/ 3004132 w 4724400"/>
              <a:gd name="connsiteY511" fmla="*/ 921679 h 6857999"/>
              <a:gd name="connsiteX512" fmla="*/ 3037224 w 4724400"/>
              <a:gd name="connsiteY512" fmla="*/ 852631 h 6857999"/>
              <a:gd name="connsiteX513" fmla="*/ 3114637 w 4724400"/>
              <a:gd name="connsiteY513" fmla="*/ 736692 h 6857999"/>
              <a:gd name="connsiteX514" fmla="*/ 3128801 w 4724400"/>
              <a:gd name="connsiteY514" fmla="*/ 716935 h 6857999"/>
              <a:gd name="connsiteX515" fmla="*/ 3316944 w 4724400"/>
              <a:gd name="connsiteY515" fmla="*/ 465669 h 6857999"/>
              <a:gd name="connsiteX516" fmla="*/ 4448894 w 4724400"/>
              <a:gd name="connsiteY516" fmla="*/ 422768 h 6857999"/>
              <a:gd name="connsiteX517" fmla="*/ 4235585 w 4724400"/>
              <a:gd name="connsiteY517" fmla="*/ 528178 h 6857999"/>
              <a:gd name="connsiteX518" fmla="*/ 4213155 w 4724400"/>
              <a:gd name="connsiteY518" fmla="*/ 543149 h 6857999"/>
              <a:gd name="connsiteX519" fmla="*/ 3649218 w 4724400"/>
              <a:gd name="connsiteY519" fmla="*/ 842623 h 6857999"/>
              <a:gd name="connsiteX520" fmla="*/ 3232564 w 4724400"/>
              <a:gd name="connsiteY520" fmla="*/ 1051220 h 6857999"/>
              <a:gd name="connsiteX521" fmla="*/ 3217970 w 4724400"/>
              <a:gd name="connsiteY521" fmla="*/ 1059849 h 6857999"/>
              <a:gd name="connsiteX522" fmla="*/ 3116688 w 4724400"/>
              <a:gd name="connsiteY522" fmla="*/ 1113543 h 6857999"/>
              <a:gd name="connsiteX523" fmla="*/ 3559098 w 4724400"/>
              <a:gd name="connsiteY523" fmla="*/ 971858 h 6857999"/>
              <a:gd name="connsiteX524" fmla="*/ 4140004 w 4724400"/>
              <a:gd name="connsiteY524" fmla="*/ 638368 h 6857999"/>
              <a:gd name="connsiteX525" fmla="*/ 4451852 w 4724400"/>
              <a:gd name="connsiteY525" fmla="*/ 423380 h 6857999"/>
              <a:gd name="connsiteX526" fmla="*/ 4448894 w 4724400"/>
              <a:gd name="connsiteY526" fmla="*/ 422768 h 6857999"/>
              <a:gd name="connsiteX527" fmla="*/ 680568 w 4724400"/>
              <a:gd name="connsiteY527" fmla="*/ 416949 h 6857999"/>
              <a:gd name="connsiteX528" fmla="*/ 394452 w 4724400"/>
              <a:gd name="connsiteY528" fmla="*/ 694330 h 6857999"/>
              <a:gd name="connsiteX529" fmla="*/ 340402 w 4724400"/>
              <a:gd name="connsiteY529" fmla="*/ 759654 h 6857999"/>
              <a:gd name="connsiteX530" fmla="*/ 827699 w 4724400"/>
              <a:gd name="connsiteY530" fmla="*/ 416143 h 6857999"/>
              <a:gd name="connsiteX531" fmla="*/ 841524 w 4724400"/>
              <a:gd name="connsiteY531" fmla="*/ 534021 h 6857999"/>
              <a:gd name="connsiteX532" fmla="*/ 825554 w 4724400"/>
              <a:gd name="connsiteY532" fmla="*/ 672115 h 6857999"/>
              <a:gd name="connsiteX533" fmla="*/ 811499 w 4724400"/>
              <a:gd name="connsiteY533" fmla="*/ 769176 h 6857999"/>
              <a:gd name="connsiteX534" fmla="*/ 841586 w 4724400"/>
              <a:gd name="connsiteY534" fmla="*/ 1060039 h 6857999"/>
              <a:gd name="connsiteX535" fmla="*/ 942912 w 4724400"/>
              <a:gd name="connsiteY535" fmla="*/ 1511108 h 6857999"/>
              <a:gd name="connsiteX536" fmla="*/ 884057 w 4724400"/>
              <a:gd name="connsiteY536" fmla="*/ 521768 h 6857999"/>
              <a:gd name="connsiteX537" fmla="*/ 827699 w 4724400"/>
              <a:gd name="connsiteY537" fmla="*/ 416143 h 6857999"/>
              <a:gd name="connsiteX538" fmla="*/ 798883 w 4724400"/>
              <a:gd name="connsiteY538" fmla="*/ 414244 h 6857999"/>
              <a:gd name="connsiteX539" fmla="*/ 875825 w 4724400"/>
              <a:gd name="connsiteY539" fmla="*/ 1357811 h 6857999"/>
              <a:gd name="connsiteX540" fmla="*/ 814514 w 4724400"/>
              <a:gd name="connsiteY540" fmla="*/ 1064671 h 6857999"/>
              <a:gd name="connsiteX541" fmla="*/ 783698 w 4724400"/>
              <a:gd name="connsiteY541" fmla="*/ 766414 h 6857999"/>
              <a:gd name="connsiteX542" fmla="*/ 798129 w 4724400"/>
              <a:gd name="connsiteY542" fmla="*/ 666939 h 6857999"/>
              <a:gd name="connsiteX543" fmla="*/ 813894 w 4724400"/>
              <a:gd name="connsiteY543" fmla="*/ 533909 h 6857999"/>
              <a:gd name="connsiteX544" fmla="*/ 798883 w 4724400"/>
              <a:gd name="connsiteY544" fmla="*/ 414244 h 6857999"/>
              <a:gd name="connsiteX545" fmla="*/ 673202 w 4724400"/>
              <a:gd name="connsiteY545" fmla="*/ 388720 h 6857999"/>
              <a:gd name="connsiteX546" fmla="*/ 392779 w 4724400"/>
              <a:gd name="connsiteY546" fmla="*/ 596411 h 6857999"/>
              <a:gd name="connsiteX547" fmla="*/ 270088 w 4724400"/>
              <a:gd name="connsiteY547" fmla="*/ 790400 h 6857999"/>
              <a:gd name="connsiteX548" fmla="*/ 259285 w 4724400"/>
              <a:gd name="connsiteY548" fmla="*/ 812869 h 6857999"/>
              <a:gd name="connsiteX549" fmla="*/ 372890 w 4724400"/>
              <a:gd name="connsiteY549" fmla="*/ 676832 h 6857999"/>
              <a:gd name="connsiteX550" fmla="*/ 673202 w 4724400"/>
              <a:gd name="connsiteY550" fmla="*/ 388720 h 6857999"/>
              <a:gd name="connsiteX551" fmla="*/ 1628210 w 4724400"/>
              <a:gd name="connsiteY551" fmla="*/ 0 h 6857999"/>
              <a:gd name="connsiteX552" fmla="*/ 1748399 w 4724400"/>
              <a:gd name="connsiteY552" fmla="*/ 0 h 6857999"/>
              <a:gd name="connsiteX553" fmla="*/ 1783391 w 4724400"/>
              <a:gd name="connsiteY553" fmla="*/ 17650 h 6857999"/>
              <a:gd name="connsiteX554" fmla="*/ 2084193 w 4724400"/>
              <a:gd name="connsiteY554" fmla="*/ 69947 h 6857999"/>
              <a:gd name="connsiteX555" fmla="*/ 2744101 w 4724400"/>
              <a:gd name="connsiteY555" fmla="*/ 15192 h 6857999"/>
              <a:gd name="connsiteX556" fmla="*/ 2197414 w 4724400"/>
              <a:gd name="connsiteY556" fmla="*/ 41266 h 6857999"/>
              <a:gd name="connsiteX557" fmla="*/ 1914967 w 4724400"/>
              <a:gd name="connsiteY557" fmla="*/ 18583 h 6857999"/>
              <a:gd name="connsiteX558" fmla="*/ 1815559 w 4724400"/>
              <a:gd name="connsiteY558" fmla="*/ 0 h 6857999"/>
              <a:gd name="connsiteX559" fmla="*/ 2001666 w 4724400"/>
              <a:gd name="connsiteY559" fmla="*/ 0 h 6857999"/>
              <a:gd name="connsiteX560" fmla="*/ 2036517 w 4724400"/>
              <a:gd name="connsiteY560" fmla="*/ 4274 h 6857999"/>
              <a:gd name="connsiteX561" fmla="*/ 2199623 w 4724400"/>
              <a:gd name="connsiteY561" fmla="*/ 13232 h 6857999"/>
              <a:gd name="connsiteX562" fmla="*/ 2420103 w 4724400"/>
              <a:gd name="connsiteY562" fmla="*/ 12601 h 6857999"/>
              <a:gd name="connsiteX563" fmla="*/ 2621330 w 4724400"/>
              <a:gd name="connsiteY563" fmla="*/ 0 h 6857999"/>
              <a:gd name="connsiteX564" fmla="*/ 3076571 w 4724400"/>
              <a:gd name="connsiteY564" fmla="*/ 0 h 6857999"/>
              <a:gd name="connsiteX565" fmla="*/ 2924796 w 4724400"/>
              <a:gd name="connsiteY565" fmla="*/ 36772 h 6857999"/>
              <a:gd name="connsiteX566" fmla="*/ 1946203 w 4724400"/>
              <a:gd name="connsiteY566" fmla="*/ 131277 h 6857999"/>
              <a:gd name="connsiteX567" fmla="*/ 1707026 w 4724400"/>
              <a:gd name="connsiteY567" fmla="*/ 44983 h 6857999"/>
              <a:gd name="connsiteX568" fmla="*/ 1007398 w 4724400"/>
              <a:gd name="connsiteY568" fmla="*/ 0 h 6857999"/>
              <a:gd name="connsiteX569" fmla="*/ 1105902 w 4724400"/>
              <a:gd name="connsiteY569" fmla="*/ 0 h 6857999"/>
              <a:gd name="connsiteX570" fmla="*/ 1191939 w 4724400"/>
              <a:gd name="connsiteY570" fmla="*/ 117664 h 6857999"/>
              <a:gd name="connsiteX571" fmla="*/ 1780907 w 4724400"/>
              <a:gd name="connsiteY571" fmla="*/ 743734 h 6857999"/>
              <a:gd name="connsiteX572" fmla="*/ 1841857 w 4724400"/>
              <a:gd name="connsiteY572" fmla="*/ 795932 h 6857999"/>
              <a:gd name="connsiteX573" fmla="*/ 2317896 w 4724400"/>
              <a:gd name="connsiteY573" fmla="*/ 530713 h 6857999"/>
              <a:gd name="connsiteX574" fmla="*/ 3015228 w 4724400"/>
              <a:gd name="connsiteY574" fmla="*/ 399738 h 6857999"/>
              <a:gd name="connsiteX575" fmla="*/ 3000782 w 4724400"/>
              <a:gd name="connsiteY575" fmla="*/ 461219 h 6857999"/>
              <a:gd name="connsiteX576" fmla="*/ 1963190 w 4724400"/>
              <a:gd name="connsiteY576" fmla="*/ 895589 h 6857999"/>
              <a:gd name="connsiteX577" fmla="*/ 2552180 w 4724400"/>
              <a:gd name="connsiteY577" fmla="*/ 1298815 h 6857999"/>
              <a:gd name="connsiteX578" fmla="*/ 2904618 w 4724400"/>
              <a:gd name="connsiteY578" fmla="*/ 1146081 h 6857999"/>
              <a:gd name="connsiteX579" fmla="*/ 3428829 w 4724400"/>
              <a:gd name="connsiteY579" fmla="*/ 310883 h 6857999"/>
              <a:gd name="connsiteX580" fmla="*/ 3452135 w 4724400"/>
              <a:gd name="connsiteY580" fmla="*/ 318176 h 6857999"/>
              <a:gd name="connsiteX581" fmla="*/ 3169464 w 4724400"/>
              <a:gd name="connsiteY581" fmla="*/ 935661 h 6857999"/>
              <a:gd name="connsiteX582" fmla="*/ 3049395 w 4724400"/>
              <a:gd name="connsiteY582" fmla="*/ 1070245 h 6857999"/>
              <a:gd name="connsiteX583" fmla="*/ 3401235 w 4724400"/>
              <a:gd name="connsiteY583" fmla="*/ 815534 h 6857999"/>
              <a:gd name="connsiteX584" fmla="*/ 4236947 w 4724400"/>
              <a:gd name="connsiteY584" fmla="*/ 465665 h 6857999"/>
              <a:gd name="connsiteX585" fmla="*/ 4565962 w 4724400"/>
              <a:gd name="connsiteY585" fmla="*/ 350012 h 6857999"/>
              <a:gd name="connsiteX586" fmla="*/ 4557937 w 4724400"/>
              <a:gd name="connsiteY586" fmla="*/ 382666 h 6857999"/>
              <a:gd name="connsiteX587" fmla="*/ 3621049 w 4724400"/>
              <a:gd name="connsiteY587" fmla="*/ 1056676 h 6857999"/>
              <a:gd name="connsiteX588" fmla="*/ 3094000 w 4724400"/>
              <a:gd name="connsiteY588" fmla="*/ 1229477 h 6857999"/>
              <a:gd name="connsiteX589" fmla="*/ 2813197 w 4724400"/>
              <a:gd name="connsiteY589" fmla="*/ 1263181 h 6857999"/>
              <a:gd name="connsiteX590" fmla="*/ 2615776 w 4724400"/>
              <a:gd name="connsiteY590" fmla="*/ 1334114 h 6857999"/>
              <a:gd name="connsiteX591" fmla="*/ 3364982 w 4724400"/>
              <a:gd name="connsiteY591" fmla="*/ 1687356 h 6857999"/>
              <a:gd name="connsiteX592" fmla="*/ 3371663 w 4724400"/>
              <a:gd name="connsiteY592" fmla="*/ 1683743 h 6857999"/>
              <a:gd name="connsiteX593" fmla="*/ 3883310 w 4724400"/>
              <a:gd name="connsiteY593" fmla="*/ 1443899 h 6857999"/>
              <a:gd name="connsiteX594" fmla="*/ 3892746 w 4724400"/>
              <a:gd name="connsiteY594" fmla="*/ 1429225 h 6857999"/>
              <a:gd name="connsiteX595" fmla="*/ 4699980 w 4724400"/>
              <a:gd name="connsiteY595" fmla="*/ 789523 h 6857999"/>
              <a:gd name="connsiteX596" fmla="*/ 4724400 w 4724400"/>
              <a:gd name="connsiteY596" fmla="*/ 769876 h 6857999"/>
              <a:gd name="connsiteX597" fmla="*/ 4724400 w 4724400"/>
              <a:gd name="connsiteY597" fmla="*/ 802845 h 6857999"/>
              <a:gd name="connsiteX598" fmla="*/ 4705958 w 4724400"/>
              <a:gd name="connsiteY598" fmla="*/ 821317 h 6857999"/>
              <a:gd name="connsiteX599" fmla="*/ 4649798 w 4724400"/>
              <a:gd name="connsiteY599" fmla="*/ 877374 h 6857999"/>
              <a:gd name="connsiteX600" fmla="*/ 4005326 w 4724400"/>
              <a:gd name="connsiteY600" fmla="*/ 1344259 h 6857999"/>
              <a:gd name="connsiteX601" fmla="*/ 4199378 w 4724400"/>
              <a:gd name="connsiteY601" fmla="*/ 1215889 h 6857999"/>
              <a:gd name="connsiteX602" fmla="*/ 4239600 w 4724400"/>
              <a:gd name="connsiteY602" fmla="*/ 1192361 h 6857999"/>
              <a:gd name="connsiteX603" fmla="*/ 4677037 w 4724400"/>
              <a:gd name="connsiteY603" fmla="*/ 858646 h 6857999"/>
              <a:gd name="connsiteX604" fmla="*/ 4724400 w 4724400"/>
              <a:gd name="connsiteY604" fmla="*/ 810414 h 6857999"/>
              <a:gd name="connsiteX605" fmla="*/ 4724400 w 4724400"/>
              <a:gd name="connsiteY605" fmla="*/ 916439 h 6857999"/>
              <a:gd name="connsiteX606" fmla="*/ 4683030 w 4724400"/>
              <a:gd name="connsiteY606" fmla="*/ 982925 h 6857999"/>
              <a:gd name="connsiteX607" fmla="*/ 3921884 w 4724400"/>
              <a:gd name="connsiteY607" fmla="*/ 1469889 h 6857999"/>
              <a:gd name="connsiteX608" fmla="*/ 3456136 w 4724400"/>
              <a:gd name="connsiteY608" fmla="*/ 1721439 h 6857999"/>
              <a:gd name="connsiteX609" fmla="*/ 3624313 w 4724400"/>
              <a:gd name="connsiteY609" fmla="*/ 1780406 h 6857999"/>
              <a:gd name="connsiteX610" fmla="*/ 4303638 w 4724400"/>
              <a:gd name="connsiteY610" fmla="*/ 1944400 h 6857999"/>
              <a:gd name="connsiteX611" fmla="*/ 4315566 w 4724400"/>
              <a:gd name="connsiteY611" fmla="*/ 1931422 h 6857999"/>
              <a:gd name="connsiteX612" fmla="*/ 4664388 w 4724400"/>
              <a:gd name="connsiteY612" fmla="*/ 1574357 h 6857999"/>
              <a:gd name="connsiteX613" fmla="*/ 4724400 w 4724400"/>
              <a:gd name="connsiteY613" fmla="*/ 1537429 h 6857999"/>
              <a:gd name="connsiteX614" fmla="*/ 4724400 w 4724400"/>
              <a:gd name="connsiteY614" fmla="*/ 1589108 h 6857999"/>
              <a:gd name="connsiteX615" fmla="*/ 4644505 w 4724400"/>
              <a:gd name="connsiteY615" fmla="*/ 1640352 h 6857999"/>
              <a:gd name="connsiteX616" fmla="*/ 4381603 w 4724400"/>
              <a:gd name="connsiteY616" fmla="*/ 1900149 h 6857999"/>
              <a:gd name="connsiteX617" fmla="*/ 4478726 w 4724400"/>
              <a:gd name="connsiteY617" fmla="*/ 1822808 h 6857999"/>
              <a:gd name="connsiteX618" fmla="*/ 4588263 w 4724400"/>
              <a:gd name="connsiteY618" fmla="*/ 1735914 h 6857999"/>
              <a:gd name="connsiteX619" fmla="*/ 4683216 w 4724400"/>
              <a:gd name="connsiteY619" fmla="*/ 1678902 h 6857999"/>
              <a:gd name="connsiteX620" fmla="*/ 4724400 w 4724400"/>
              <a:gd name="connsiteY620" fmla="*/ 1655121 h 6857999"/>
              <a:gd name="connsiteX621" fmla="*/ 4724400 w 4724400"/>
              <a:gd name="connsiteY621" fmla="*/ 1686869 h 6857999"/>
              <a:gd name="connsiteX622" fmla="*/ 4696172 w 4724400"/>
              <a:gd name="connsiteY622" fmla="*/ 1703058 h 6857999"/>
              <a:gd name="connsiteX623" fmla="*/ 4602997 w 4724400"/>
              <a:gd name="connsiteY623" fmla="*/ 1758893 h 6857999"/>
              <a:gd name="connsiteX624" fmla="*/ 4496021 w 4724400"/>
              <a:gd name="connsiteY624" fmla="*/ 1844299 h 6857999"/>
              <a:gd name="connsiteX625" fmla="*/ 4419004 w 4724400"/>
              <a:gd name="connsiteY625" fmla="*/ 1907617 h 6857999"/>
              <a:gd name="connsiteX626" fmla="*/ 4685975 w 4724400"/>
              <a:gd name="connsiteY626" fmla="*/ 1786372 h 6857999"/>
              <a:gd name="connsiteX627" fmla="*/ 4724400 w 4724400"/>
              <a:gd name="connsiteY627" fmla="*/ 1759693 h 6857999"/>
              <a:gd name="connsiteX628" fmla="*/ 4724400 w 4724400"/>
              <a:gd name="connsiteY628" fmla="*/ 1809459 h 6857999"/>
              <a:gd name="connsiteX629" fmla="*/ 4653762 w 4724400"/>
              <a:gd name="connsiteY629" fmla="*/ 1857561 h 6857999"/>
              <a:gd name="connsiteX630" fmla="*/ 4428349 w 4724400"/>
              <a:gd name="connsiteY630" fmla="*/ 1963079 h 6857999"/>
              <a:gd name="connsiteX631" fmla="*/ 4724400 w 4724400"/>
              <a:gd name="connsiteY631" fmla="*/ 1990579 h 6857999"/>
              <a:gd name="connsiteX632" fmla="*/ 4724400 w 4724400"/>
              <a:gd name="connsiteY632" fmla="*/ 2065582 h 6857999"/>
              <a:gd name="connsiteX633" fmla="*/ 4686318 w 4724400"/>
              <a:gd name="connsiteY633" fmla="*/ 2063926 h 6857999"/>
              <a:gd name="connsiteX634" fmla="*/ 4724400 w 4724400"/>
              <a:gd name="connsiteY634" fmla="*/ 2085104 h 6857999"/>
              <a:gd name="connsiteX635" fmla="*/ 4724400 w 4724400"/>
              <a:gd name="connsiteY635" fmla="*/ 2178471 h 6857999"/>
              <a:gd name="connsiteX636" fmla="*/ 4617755 w 4724400"/>
              <a:gd name="connsiteY636" fmla="*/ 2122457 h 6857999"/>
              <a:gd name="connsiteX637" fmla="*/ 4724400 w 4724400"/>
              <a:gd name="connsiteY637" fmla="*/ 2196158 h 6857999"/>
              <a:gd name="connsiteX638" fmla="*/ 4724400 w 4724400"/>
              <a:gd name="connsiteY638" fmla="*/ 2230374 h 6857999"/>
              <a:gd name="connsiteX639" fmla="*/ 4573637 w 4724400"/>
              <a:gd name="connsiteY639" fmla="*/ 2126309 h 6857999"/>
              <a:gd name="connsiteX640" fmla="*/ 4706850 w 4724400"/>
              <a:gd name="connsiteY640" fmla="*/ 2262541 h 6857999"/>
              <a:gd name="connsiteX641" fmla="*/ 4724400 w 4724400"/>
              <a:gd name="connsiteY641" fmla="*/ 2275857 h 6857999"/>
              <a:gd name="connsiteX642" fmla="*/ 4724400 w 4724400"/>
              <a:gd name="connsiteY642" fmla="*/ 2377131 h 6857999"/>
              <a:gd name="connsiteX643" fmla="*/ 4688201 w 4724400"/>
              <a:gd name="connsiteY643" fmla="*/ 2349925 h 6857999"/>
              <a:gd name="connsiteX644" fmla="*/ 4462564 w 4724400"/>
              <a:gd name="connsiteY644" fmla="*/ 2041945 h 6857999"/>
              <a:gd name="connsiteX645" fmla="*/ 4094167 w 4724400"/>
              <a:gd name="connsiteY645" fmla="*/ 1984479 h 6857999"/>
              <a:gd name="connsiteX646" fmla="*/ 4520397 w 4724400"/>
              <a:gd name="connsiteY646" fmla="*/ 3153822 h 6857999"/>
              <a:gd name="connsiteX647" fmla="*/ 4458958 w 4724400"/>
              <a:gd name="connsiteY647" fmla="*/ 3203134 h 6857999"/>
              <a:gd name="connsiteX648" fmla="*/ 3972830 w 4724400"/>
              <a:gd name="connsiteY648" fmla="*/ 1973028 h 6857999"/>
              <a:gd name="connsiteX649" fmla="*/ 3979154 w 4724400"/>
              <a:gd name="connsiteY649" fmla="*/ 1959605 h 6857999"/>
              <a:gd name="connsiteX650" fmla="*/ 3583051 w 4724400"/>
              <a:gd name="connsiteY650" fmla="*/ 1850495 h 6857999"/>
              <a:gd name="connsiteX651" fmla="*/ 2922360 w 4724400"/>
              <a:gd name="connsiteY651" fmla="*/ 1586232 h 6857999"/>
              <a:gd name="connsiteX652" fmla="*/ 3033099 w 4724400"/>
              <a:gd name="connsiteY652" fmla="*/ 1913175 h 6857999"/>
              <a:gd name="connsiteX653" fmla="*/ 3040214 w 4724400"/>
              <a:gd name="connsiteY653" fmla="*/ 1920694 h 6857999"/>
              <a:gd name="connsiteX654" fmla="*/ 3051308 w 4724400"/>
              <a:gd name="connsiteY654" fmla="*/ 1911226 h 6857999"/>
              <a:gd name="connsiteX655" fmla="*/ 3791335 w 4724400"/>
              <a:gd name="connsiteY655" fmla="*/ 2442781 h 6857999"/>
              <a:gd name="connsiteX656" fmla="*/ 3744063 w 4724400"/>
              <a:gd name="connsiteY656" fmla="*/ 2510325 h 6857999"/>
              <a:gd name="connsiteX657" fmla="*/ 3103695 w 4724400"/>
              <a:gd name="connsiteY657" fmla="*/ 2105302 h 6857999"/>
              <a:gd name="connsiteX658" fmla="*/ 2968137 w 4724400"/>
              <a:gd name="connsiteY658" fmla="*/ 2805672 h 6857999"/>
              <a:gd name="connsiteX659" fmla="*/ 2739231 w 4724400"/>
              <a:gd name="connsiteY659" fmla="*/ 3151701 h 6857999"/>
              <a:gd name="connsiteX660" fmla="*/ 2728882 w 4724400"/>
              <a:gd name="connsiteY660" fmla="*/ 3135084 h 6857999"/>
              <a:gd name="connsiteX661" fmla="*/ 2914282 w 4724400"/>
              <a:gd name="connsiteY661" fmla="*/ 2155807 h 6857999"/>
              <a:gd name="connsiteX662" fmla="*/ 2971660 w 4724400"/>
              <a:gd name="connsiteY662" fmla="*/ 1962486 h 6857999"/>
              <a:gd name="connsiteX663" fmla="*/ 2971809 w 4724400"/>
              <a:gd name="connsiteY663" fmla="*/ 1960615 h 6857999"/>
              <a:gd name="connsiteX664" fmla="*/ 2972315 w 4724400"/>
              <a:gd name="connsiteY664" fmla="*/ 1951821 h 6857999"/>
              <a:gd name="connsiteX665" fmla="*/ 2846641 w 4724400"/>
              <a:gd name="connsiteY665" fmla="*/ 1556749 h 6857999"/>
              <a:gd name="connsiteX666" fmla="*/ 2847461 w 4724400"/>
              <a:gd name="connsiteY666" fmla="*/ 1548729 h 6857999"/>
              <a:gd name="connsiteX667" fmla="*/ 2058558 w 4724400"/>
              <a:gd name="connsiteY667" fmla="*/ 1071804 h 6857999"/>
              <a:gd name="connsiteX668" fmla="*/ 2291089 w 4724400"/>
              <a:gd name="connsiteY668" fmla="*/ 1585512 h 6857999"/>
              <a:gd name="connsiteX669" fmla="*/ 2473792 w 4724400"/>
              <a:gd name="connsiteY669" fmla="*/ 2432858 h 6857999"/>
              <a:gd name="connsiteX670" fmla="*/ 2420124 w 4724400"/>
              <a:gd name="connsiteY670" fmla="*/ 2495762 h 6857999"/>
              <a:gd name="connsiteX671" fmla="*/ 2119846 w 4724400"/>
              <a:gd name="connsiteY671" fmla="*/ 1872898 h 6857999"/>
              <a:gd name="connsiteX672" fmla="*/ 1995210 w 4724400"/>
              <a:gd name="connsiteY672" fmla="*/ 1288346 h 6857999"/>
              <a:gd name="connsiteX673" fmla="*/ 1850975 w 4724400"/>
              <a:gd name="connsiteY673" fmla="*/ 1540820 h 6857999"/>
              <a:gd name="connsiteX674" fmla="*/ 1723490 w 4724400"/>
              <a:gd name="connsiteY674" fmla="*/ 1688355 h 6857999"/>
              <a:gd name="connsiteX675" fmla="*/ 1710157 w 4724400"/>
              <a:gd name="connsiteY675" fmla="*/ 1683354 h 6857999"/>
              <a:gd name="connsiteX676" fmla="*/ 1807265 w 4724400"/>
              <a:gd name="connsiteY676" fmla="*/ 1336896 h 6857999"/>
              <a:gd name="connsiteX677" fmla="*/ 2011049 w 4724400"/>
              <a:gd name="connsiteY677" fmla="*/ 1173376 h 6857999"/>
              <a:gd name="connsiteX678" fmla="*/ 2014681 w 4724400"/>
              <a:gd name="connsiteY678" fmla="*/ 1167830 h 6857999"/>
              <a:gd name="connsiteX679" fmla="*/ 1971037 w 4724400"/>
              <a:gd name="connsiteY679" fmla="*/ 1015438 h 6857999"/>
              <a:gd name="connsiteX680" fmla="*/ 1971858 w 4724400"/>
              <a:gd name="connsiteY680" fmla="*/ 1007420 h 6857999"/>
              <a:gd name="connsiteX681" fmla="*/ 1729505 w 4724400"/>
              <a:gd name="connsiteY681" fmla="*/ 808882 h 6857999"/>
              <a:gd name="connsiteX682" fmla="*/ 1506007 w 4724400"/>
              <a:gd name="connsiteY682" fmla="*/ 597733 h 6857999"/>
              <a:gd name="connsiteX683" fmla="*/ 1499912 w 4724400"/>
              <a:gd name="connsiteY683" fmla="*/ 1795211 h 6857999"/>
              <a:gd name="connsiteX684" fmla="*/ 1444926 w 4724400"/>
              <a:gd name="connsiteY684" fmla="*/ 1841464 h 6857999"/>
              <a:gd name="connsiteX685" fmla="*/ 1425791 w 4724400"/>
              <a:gd name="connsiteY685" fmla="*/ 572788 h 6857999"/>
              <a:gd name="connsiteX686" fmla="*/ 1435390 w 4724400"/>
              <a:gd name="connsiteY686" fmla="*/ 560750 h 6857999"/>
              <a:gd name="connsiteX687" fmla="*/ 1451502 w 4724400"/>
              <a:gd name="connsiteY687" fmla="*/ 542471 h 6857999"/>
              <a:gd name="connsiteX688" fmla="*/ 1194128 w 4724400"/>
              <a:gd name="connsiteY688" fmla="*/ 250903 h 6857999"/>
              <a:gd name="connsiteX689" fmla="*/ 890158 w 4724400"/>
              <a:gd name="connsiteY689" fmla="*/ 0 h 6857999"/>
              <a:gd name="connsiteX690" fmla="*/ 937892 w 4724400"/>
              <a:gd name="connsiteY690" fmla="*/ 0 h 6857999"/>
              <a:gd name="connsiteX691" fmla="*/ 924483 w 4724400"/>
              <a:gd name="connsiteY691" fmla="*/ 30495 h 6857999"/>
              <a:gd name="connsiteX692" fmla="*/ 872288 w 4724400"/>
              <a:gd name="connsiteY692" fmla="*/ 306259 h 6857999"/>
              <a:gd name="connsiteX693" fmla="*/ 1006247 w 4724400"/>
              <a:gd name="connsiteY693" fmla="*/ 727373 h 6857999"/>
              <a:gd name="connsiteX694" fmla="*/ 986481 w 4724400"/>
              <a:gd name="connsiteY694" fmla="*/ 1611960 h 6857999"/>
              <a:gd name="connsiteX695" fmla="*/ 928400 w 4724400"/>
              <a:gd name="connsiteY695" fmla="*/ 1663986 h 6857999"/>
              <a:gd name="connsiteX696" fmla="*/ 771281 w 4724400"/>
              <a:gd name="connsiteY696" fmla="*/ 368438 h 6857999"/>
              <a:gd name="connsiteX697" fmla="*/ 200540 w 4724400"/>
              <a:gd name="connsiteY697" fmla="*/ 942511 h 6857999"/>
              <a:gd name="connsiteX698" fmla="*/ 170253 w 4724400"/>
              <a:gd name="connsiteY698" fmla="*/ 942567 h 6857999"/>
              <a:gd name="connsiteX699" fmla="*/ 442049 w 4724400"/>
              <a:gd name="connsiteY699" fmla="*/ 489150 h 6857999"/>
              <a:gd name="connsiteX700" fmla="*/ 788582 w 4724400"/>
              <a:gd name="connsiteY700" fmla="*/ 301724 h 6857999"/>
              <a:gd name="connsiteX701" fmla="*/ 788312 w 4724400"/>
              <a:gd name="connsiteY701" fmla="*/ 276498 h 6857999"/>
              <a:gd name="connsiteX702" fmla="*/ 847625 w 4724400"/>
              <a:gd name="connsiteY702" fmla="*/ 89075 h 6857999"/>
              <a:gd name="connsiteX703" fmla="*/ 29788 w 4724400"/>
              <a:gd name="connsiteY703" fmla="*/ 0 h 6857999"/>
              <a:gd name="connsiteX704" fmla="*/ 93321 w 4724400"/>
              <a:gd name="connsiteY704" fmla="*/ 0 h 6857999"/>
              <a:gd name="connsiteX705" fmla="*/ 79142 w 4724400"/>
              <a:gd name="connsiteY705" fmla="*/ 68966 h 6857999"/>
              <a:gd name="connsiteX706" fmla="*/ 21253 w 4724400"/>
              <a:gd name="connsiteY706" fmla="*/ 535687 h 6857999"/>
              <a:gd name="connsiteX707" fmla="*/ 61909 w 4724400"/>
              <a:gd name="connsiteY707" fmla="*/ 380358 h 6857999"/>
              <a:gd name="connsiteX708" fmla="*/ 118339 w 4724400"/>
              <a:gd name="connsiteY708" fmla="*/ 184712 h 6857999"/>
              <a:gd name="connsiteX709" fmla="*/ 154192 w 4724400"/>
              <a:gd name="connsiteY709" fmla="*/ 87864 h 6857999"/>
              <a:gd name="connsiteX710" fmla="*/ 186604 w 4724400"/>
              <a:gd name="connsiteY710" fmla="*/ 0 h 6857999"/>
              <a:gd name="connsiteX711" fmla="*/ 216386 w 4724400"/>
              <a:gd name="connsiteY711" fmla="*/ 0 h 6857999"/>
              <a:gd name="connsiteX712" fmla="*/ 180314 w 4724400"/>
              <a:gd name="connsiteY712" fmla="*/ 97640 h 6857999"/>
              <a:gd name="connsiteX713" fmla="*/ 144924 w 4724400"/>
              <a:gd name="connsiteY713" fmla="*/ 193392 h 6857999"/>
              <a:gd name="connsiteX714" fmla="*/ 89413 w 4724400"/>
              <a:gd name="connsiteY714" fmla="*/ 386853 h 6857999"/>
              <a:gd name="connsiteX715" fmla="*/ 49686 w 4724400"/>
              <a:gd name="connsiteY715" fmla="*/ 539999 h 6857999"/>
              <a:gd name="connsiteX716" fmla="*/ 236604 w 4724400"/>
              <a:gd name="connsiteY716" fmla="*/ 152292 h 6857999"/>
              <a:gd name="connsiteX717" fmla="*/ 289375 w 4724400"/>
              <a:gd name="connsiteY717" fmla="*/ 0 h 6857999"/>
              <a:gd name="connsiteX718" fmla="*/ 369729 w 4724400"/>
              <a:gd name="connsiteY718" fmla="*/ 0 h 6857999"/>
              <a:gd name="connsiteX719" fmla="*/ 354160 w 4724400"/>
              <a:gd name="connsiteY719" fmla="*/ 65656 h 6857999"/>
              <a:gd name="connsiteX720" fmla="*/ 21325 w 4724400"/>
              <a:gd name="connsiteY720" fmla="*/ 763628 h 6857999"/>
              <a:gd name="connsiteX721" fmla="*/ 6426 w 4724400"/>
              <a:gd name="connsiteY721" fmla="*/ 785104 h 6857999"/>
              <a:gd name="connsiteX722" fmla="*/ 0 w 4724400"/>
              <a:gd name="connsiteY722" fmla="*/ 789215 h 6857999"/>
              <a:gd name="connsiteX723" fmla="*/ 0 w 4724400"/>
              <a:gd name="connsiteY723" fmla="*/ 163142 h 6857999"/>
              <a:gd name="connsiteX724" fmla="*/ 20220 w 4724400"/>
              <a:gd name="connsiteY724" fmla="*/ 3741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Lst>
            <a:rect l="l" t="t" r="r" b="b"/>
            <a:pathLst>
              <a:path w="4724400" h="6857999">
                <a:moveTo>
                  <a:pt x="0" y="6805948"/>
                </a:moveTo>
                <a:lnTo>
                  <a:pt x="15600" y="6813099"/>
                </a:lnTo>
                <a:cubicBezTo>
                  <a:pt x="48179" y="6826367"/>
                  <a:pt x="82589" y="6838841"/>
                  <a:pt x="117632" y="6850060"/>
                </a:cubicBezTo>
                <a:lnTo>
                  <a:pt x="146175" y="6857998"/>
                </a:lnTo>
                <a:lnTo>
                  <a:pt x="54597" y="6857998"/>
                </a:lnTo>
                <a:lnTo>
                  <a:pt x="0" y="6831490"/>
                </a:lnTo>
                <a:close/>
                <a:moveTo>
                  <a:pt x="0" y="6736157"/>
                </a:moveTo>
                <a:lnTo>
                  <a:pt x="114811" y="6784122"/>
                </a:lnTo>
                <a:lnTo>
                  <a:pt x="138159" y="6793465"/>
                </a:lnTo>
                <a:cubicBezTo>
                  <a:pt x="184756" y="6812785"/>
                  <a:pt x="226800" y="6829482"/>
                  <a:pt x="270310" y="6840638"/>
                </a:cubicBezTo>
                <a:lnTo>
                  <a:pt x="358932" y="6857999"/>
                </a:lnTo>
                <a:lnTo>
                  <a:pt x="228496" y="6857999"/>
                </a:lnTo>
                <a:lnTo>
                  <a:pt x="126481" y="6821149"/>
                </a:lnTo>
                <a:lnTo>
                  <a:pt x="103134" y="6811799"/>
                </a:lnTo>
                <a:lnTo>
                  <a:pt x="0" y="6767913"/>
                </a:lnTo>
                <a:close/>
                <a:moveTo>
                  <a:pt x="2460543" y="6515312"/>
                </a:moveTo>
                <a:lnTo>
                  <a:pt x="2286201" y="6525103"/>
                </a:lnTo>
                <a:cubicBezTo>
                  <a:pt x="2228694" y="6528458"/>
                  <a:pt x="2169369" y="6531530"/>
                  <a:pt x="2110427" y="6532104"/>
                </a:cubicBezTo>
                <a:cubicBezTo>
                  <a:pt x="2058946" y="6532538"/>
                  <a:pt x="2007242" y="6530381"/>
                  <a:pt x="1956742" y="6528403"/>
                </a:cubicBezTo>
                <a:cubicBezTo>
                  <a:pt x="1815643" y="6523421"/>
                  <a:pt x="1669606" y="6518329"/>
                  <a:pt x="1534307" y="6560369"/>
                </a:cubicBezTo>
                <a:cubicBezTo>
                  <a:pt x="1506964" y="6568983"/>
                  <a:pt x="1480544" y="6579668"/>
                  <a:pt x="1454538" y="6591702"/>
                </a:cubicBezTo>
                <a:cubicBezTo>
                  <a:pt x="1508795" y="6597451"/>
                  <a:pt x="1564033" y="6600803"/>
                  <a:pt x="1619950" y="6599765"/>
                </a:cubicBezTo>
                <a:cubicBezTo>
                  <a:pt x="1760796" y="6598297"/>
                  <a:pt x="1904212" y="6576077"/>
                  <a:pt x="2044875" y="6563693"/>
                </a:cubicBezTo>
                <a:cubicBezTo>
                  <a:pt x="2158459" y="6554204"/>
                  <a:pt x="2431086" y="6537707"/>
                  <a:pt x="2460543" y="6515312"/>
                </a:cubicBezTo>
                <a:close/>
                <a:moveTo>
                  <a:pt x="1883620" y="6459370"/>
                </a:moveTo>
                <a:cubicBezTo>
                  <a:pt x="1757800" y="6463303"/>
                  <a:pt x="1630678" y="6481291"/>
                  <a:pt x="1532156" y="6529929"/>
                </a:cubicBezTo>
                <a:cubicBezTo>
                  <a:pt x="1670483" y="6488352"/>
                  <a:pt x="1816519" y="6493450"/>
                  <a:pt x="1958230" y="6498517"/>
                </a:cubicBezTo>
                <a:cubicBezTo>
                  <a:pt x="2008720" y="6500495"/>
                  <a:pt x="2060523" y="6502029"/>
                  <a:pt x="2110707" y="6502035"/>
                </a:cubicBezTo>
                <a:cubicBezTo>
                  <a:pt x="2168940" y="6501999"/>
                  <a:pt x="2227759" y="6498204"/>
                  <a:pt x="2285171" y="6495471"/>
                </a:cubicBezTo>
                <a:lnTo>
                  <a:pt x="2385179" y="6489665"/>
                </a:lnTo>
                <a:cubicBezTo>
                  <a:pt x="2348158" y="6484629"/>
                  <a:pt x="2296424" y="6478620"/>
                  <a:pt x="2227262" y="6473140"/>
                </a:cubicBezTo>
                <a:cubicBezTo>
                  <a:pt x="2133953" y="6465560"/>
                  <a:pt x="2009438" y="6455438"/>
                  <a:pt x="1883620" y="6459370"/>
                </a:cubicBezTo>
                <a:close/>
                <a:moveTo>
                  <a:pt x="1611255" y="5884754"/>
                </a:moveTo>
                <a:cubicBezTo>
                  <a:pt x="1475034" y="6070158"/>
                  <a:pt x="1320332" y="6315508"/>
                  <a:pt x="1357588" y="6496752"/>
                </a:cubicBezTo>
                <a:cubicBezTo>
                  <a:pt x="1404118" y="6270055"/>
                  <a:pt x="1507631" y="6063621"/>
                  <a:pt x="1611255" y="5884754"/>
                </a:cubicBezTo>
                <a:close/>
                <a:moveTo>
                  <a:pt x="1646205" y="5883072"/>
                </a:moveTo>
                <a:cubicBezTo>
                  <a:pt x="1542170" y="6060592"/>
                  <a:pt x="1436044" y="6267900"/>
                  <a:pt x="1387600" y="6494950"/>
                </a:cubicBezTo>
                <a:cubicBezTo>
                  <a:pt x="1504199" y="6300136"/>
                  <a:pt x="1601945" y="6103069"/>
                  <a:pt x="1646205" y="5883072"/>
                </a:cubicBezTo>
                <a:close/>
                <a:moveTo>
                  <a:pt x="0" y="5845526"/>
                </a:moveTo>
                <a:lnTo>
                  <a:pt x="23370" y="5869422"/>
                </a:lnTo>
                <a:cubicBezTo>
                  <a:pt x="131924" y="5985784"/>
                  <a:pt x="231640" y="6107018"/>
                  <a:pt x="321428" y="6212316"/>
                </a:cubicBezTo>
                <a:cubicBezTo>
                  <a:pt x="452682" y="6366340"/>
                  <a:pt x="578409" y="6507973"/>
                  <a:pt x="626000" y="6710671"/>
                </a:cubicBezTo>
                <a:cubicBezTo>
                  <a:pt x="638757" y="6764837"/>
                  <a:pt x="647619" y="6810078"/>
                  <a:pt x="661825" y="6854298"/>
                </a:cubicBezTo>
                <a:lnTo>
                  <a:pt x="663298" y="6857998"/>
                </a:lnTo>
                <a:lnTo>
                  <a:pt x="431765" y="6857998"/>
                </a:lnTo>
                <a:lnTo>
                  <a:pt x="293576" y="6816656"/>
                </a:lnTo>
                <a:cubicBezTo>
                  <a:pt x="240014" y="6798833"/>
                  <a:pt x="187020" y="6779815"/>
                  <a:pt x="134480" y="6760867"/>
                </a:cubicBezTo>
                <a:lnTo>
                  <a:pt x="0" y="6714215"/>
                </a:lnTo>
                <a:lnTo>
                  <a:pt x="0" y="6683873"/>
                </a:lnTo>
                <a:lnTo>
                  <a:pt x="143737" y="6732821"/>
                </a:lnTo>
                <a:cubicBezTo>
                  <a:pt x="255889" y="6773078"/>
                  <a:pt x="371066" y="6813801"/>
                  <a:pt x="488162" y="6842006"/>
                </a:cubicBezTo>
                <a:cubicBezTo>
                  <a:pt x="358293" y="6763794"/>
                  <a:pt x="187560" y="6705586"/>
                  <a:pt x="44855" y="6674734"/>
                </a:cubicBezTo>
                <a:lnTo>
                  <a:pt x="0" y="6668575"/>
                </a:lnTo>
                <a:lnTo>
                  <a:pt x="0" y="6628217"/>
                </a:lnTo>
                <a:lnTo>
                  <a:pt x="144942" y="6657611"/>
                </a:lnTo>
                <a:cubicBezTo>
                  <a:pt x="201726" y="6672044"/>
                  <a:pt x="257694" y="6689595"/>
                  <a:pt x="312446" y="6711283"/>
                </a:cubicBezTo>
                <a:cubicBezTo>
                  <a:pt x="343371" y="6723712"/>
                  <a:pt x="523593" y="6837187"/>
                  <a:pt x="477357" y="6799347"/>
                </a:cubicBezTo>
                <a:cubicBezTo>
                  <a:pt x="362978" y="6704934"/>
                  <a:pt x="237571" y="6617800"/>
                  <a:pt x="134228" y="6503934"/>
                </a:cubicBezTo>
                <a:lnTo>
                  <a:pt x="0" y="6334256"/>
                </a:lnTo>
                <a:lnTo>
                  <a:pt x="0" y="6221686"/>
                </a:lnTo>
                <a:lnTo>
                  <a:pt x="113296" y="6402069"/>
                </a:lnTo>
                <a:cubicBezTo>
                  <a:pt x="227569" y="6561808"/>
                  <a:pt x="381603" y="6676399"/>
                  <a:pt x="523262" y="6807025"/>
                </a:cubicBezTo>
                <a:cubicBezTo>
                  <a:pt x="495103" y="6748256"/>
                  <a:pt x="449573" y="6697712"/>
                  <a:pt x="404364" y="6649139"/>
                </a:cubicBezTo>
                <a:lnTo>
                  <a:pt x="392074" y="6636358"/>
                </a:lnTo>
                <a:cubicBezTo>
                  <a:pt x="280930" y="6516822"/>
                  <a:pt x="177660" y="6386311"/>
                  <a:pt x="77450" y="6260110"/>
                </a:cubicBezTo>
                <a:lnTo>
                  <a:pt x="0" y="6163634"/>
                </a:lnTo>
                <a:lnTo>
                  <a:pt x="0" y="6117703"/>
                </a:lnTo>
                <a:lnTo>
                  <a:pt x="99669" y="6240461"/>
                </a:lnTo>
                <a:cubicBezTo>
                  <a:pt x="199276" y="6366562"/>
                  <a:pt x="302033" y="6496348"/>
                  <a:pt x="412670" y="6615176"/>
                </a:cubicBezTo>
                <a:lnTo>
                  <a:pt x="424960" y="6627949"/>
                </a:lnTo>
                <a:cubicBezTo>
                  <a:pt x="452087" y="6657095"/>
                  <a:pt x="479817" y="6686334"/>
                  <a:pt x="504043" y="6718236"/>
                </a:cubicBezTo>
                <a:cubicBezTo>
                  <a:pt x="434583" y="6569208"/>
                  <a:pt x="350187" y="6428779"/>
                  <a:pt x="251759" y="6299011"/>
                </a:cubicBezTo>
                <a:cubicBezTo>
                  <a:pt x="180915" y="6205508"/>
                  <a:pt x="102557" y="6117579"/>
                  <a:pt x="21191" y="6033111"/>
                </a:cubicBezTo>
                <a:lnTo>
                  <a:pt x="0" y="6012219"/>
                </a:lnTo>
                <a:lnTo>
                  <a:pt x="0" y="5971257"/>
                </a:lnTo>
                <a:lnTo>
                  <a:pt x="41571" y="6012292"/>
                </a:lnTo>
                <a:cubicBezTo>
                  <a:pt x="123333" y="6097220"/>
                  <a:pt x="202225" y="6185713"/>
                  <a:pt x="273883" y="6279980"/>
                </a:cubicBezTo>
                <a:cubicBezTo>
                  <a:pt x="380040" y="6419905"/>
                  <a:pt x="469472" y="6571994"/>
                  <a:pt x="541341" y="6733560"/>
                </a:cubicBezTo>
                <a:cubicBezTo>
                  <a:pt x="542355" y="6694639"/>
                  <a:pt x="542948" y="6654374"/>
                  <a:pt x="531634" y="6610993"/>
                </a:cubicBezTo>
                <a:cubicBezTo>
                  <a:pt x="490540" y="6454784"/>
                  <a:pt x="347902" y="6314397"/>
                  <a:pt x="247554" y="6197148"/>
                </a:cubicBezTo>
                <a:cubicBezTo>
                  <a:pt x="178265" y="6115731"/>
                  <a:pt x="107245" y="6035491"/>
                  <a:pt x="33651" y="5957901"/>
                </a:cubicBezTo>
                <a:lnTo>
                  <a:pt x="0" y="5925131"/>
                </a:lnTo>
                <a:close/>
                <a:moveTo>
                  <a:pt x="1656340" y="5825040"/>
                </a:moveTo>
                <a:cubicBezTo>
                  <a:pt x="1655542" y="5826205"/>
                  <a:pt x="1654747" y="5827360"/>
                  <a:pt x="1653246" y="5829053"/>
                </a:cubicBezTo>
                <a:lnTo>
                  <a:pt x="1655667" y="5829425"/>
                </a:lnTo>
                <a:close/>
                <a:moveTo>
                  <a:pt x="2630124" y="5591852"/>
                </a:moveTo>
                <a:cubicBezTo>
                  <a:pt x="2477082" y="5593954"/>
                  <a:pt x="2324114" y="5611746"/>
                  <a:pt x="2177648" y="5630119"/>
                </a:cubicBezTo>
                <a:cubicBezTo>
                  <a:pt x="2143127" y="5634568"/>
                  <a:pt x="2109856" y="5639754"/>
                  <a:pt x="2076258" y="5650510"/>
                </a:cubicBezTo>
                <a:cubicBezTo>
                  <a:pt x="2082463" y="5662642"/>
                  <a:pt x="2162157" y="5633895"/>
                  <a:pt x="2214048" y="5629828"/>
                </a:cubicBezTo>
                <a:cubicBezTo>
                  <a:pt x="2501741" y="5609845"/>
                  <a:pt x="2805089" y="5655720"/>
                  <a:pt x="3090246" y="5601337"/>
                </a:cubicBezTo>
                <a:cubicBezTo>
                  <a:pt x="3006333" y="5611321"/>
                  <a:pt x="2919037" y="5605065"/>
                  <a:pt x="2834104" y="5598847"/>
                </a:cubicBezTo>
                <a:cubicBezTo>
                  <a:pt x="2816936" y="5597562"/>
                  <a:pt x="2799771" y="5596280"/>
                  <a:pt x="2782953" y="5595539"/>
                </a:cubicBezTo>
                <a:cubicBezTo>
                  <a:pt x="2732159" y="5592194"/>
                  <a:pt x="2681137" y="5591152"/>
                  <a:pt x="2630124" y="5591852"/>
                </a:cubicBezTo>
                <a:close/>
                <a:moveTo>
                  <a:pt x="2751064" y="5525300"/>
                </a:moveTo>
                <a:cubicBezTo>
                  <a:pt x="2704155" y="5524070"/>
                  <a:pt x="2658863" y="5525064"/>
                  <a:pt x="2618554" y="5525937"/>
                </a:cubicBezTo>
                <a:cubicBezTo>
                  <a:pt x="2508038" y="5528402"/>
                  <a:pt x="2408741" y="5531370"/>
                  <a:pt x="2311014" y="5550189"/>
                </a:cubicBezTo>
                <a:cubicBezTo>
                  <a:pt x="2246417" y="5562376"/>
                  <a:pt x="2186894" y="5581286"/>
                  <a:pt x="2134103" y="5605852"/>
                </a:cubicBezTo>
                <a:cubicBezTo>
                  <a:pt x="2147385" y="5603489"/>
                  <a:pt x="2160456" y="5602024"/>
                  <a:pt x="2174084" y="5600203"/>
                </a:cubicBezTo>
                <a:cubicBezTo>
                  <a:pt x="2370475" y="5575001"/>
                  <a:pt x="2579125" y="5551921"/>
                  <a:pt x="2785199" y="5564971"/>
                </a:cubicBezTo>
                <a:lnTo>
                  <a:pt x="2836697" y="5568822"/>
                </a:lnTo>
                <a:cubicBezTo>
                  <a:pt x="2913331" y="5574228"/>
                  <a:pt x="2991761" y="5580014"/>
                  <a:pt x="3066345" y="5573703"/>
                </a:cubicBezTo>
                <a:cubicBezTo>
                  <a:pt x="3036778" y="5568851"/>
                  <a:pt x="3007621" y="5562210"/>
                  <a:pt x="2978461" y="5555562"/>
                </a:cubicBezTo>
                <a:cubicBezTo>
                  <a:pt x="2950203" y="5549116"/>
                  <a:pt x="2921945" y="5542665"/>
                  <a:pt x="2893277" y="5538004"/>
                </a:cubicBezTo>
                <a:cubicBezTo>
                  <a:pt x="2846501" y="5529982"/>
                  <a:pt x="2797974" y="5526529"/>
                  <a:pt x="2751064" y="5525300"/>
                </a:cubicBezTo>
                <a:close/>
                <a:moveTo>
                  <a:pt x="2636807" y="5458317"/>
                </a:moveTo>
                <a:cubicBezTo>
                  <a:pt x="2511188" y="5456650"/>
                  <a:pt x="2361021" y="5479881"/>
                  <a:pt x="2236775" y="5536349"/>
                </a:cubicBezTo>
                <a:cubicBezTo>
                  <a:pt x="2259387" y="5530319"/>
                  <a:pt x="2281995" y="5524291"/>
                  <a:pt x="2306204" y="5519543"/>
                </a:cubicBezTo>
                <a:cubicBezTo>
                  <a:pt x="2406280" y="5500749"/>
                  <a:pt x="2506685" y="5497081"/>
                  <a:pt x="2619005" y="5494992"/>
                </a:cubicBezTo>
                <a:cubicBezTo>
                  <a:pt x="2701072" y="5493085"/>
                  <a:pt x="2803428" y="5491236"/>
                  <a:pt x="2899676" y="5507848"/>
                </a:cubicBezTo>
                <a:cubicBezTo>
                  <a:pt x="2928691" y="5513052"/>
                  <a:pt x="2957502" y="5519151"/>
                  <a:pt x="2986662" y="5525798"/>
                </a:cubicBezTo>
                <a:cubicBezTo>
                  <a:pt x="3025723" y="5534530"/>
                  <a:pt x="3063542" y="5542536"/>
                  <a:pt x="3101623" y="5547311"/>
                </a:cubicBezTo>
                <a:cubicBezTo>
                  <a:pt x="2954636" y="5490328"/>
                  <a:pt x="2792455" y="5460700"/>
                  <a:pt x="2636807" y="5458317"/>
                </a:cubicBezTo>
                <a:close/>
                <a:moveTo>
                  <a:pt x="0" y="5142496"/>
                </a:moveTo>
                <a:lnTo>
                  <a:pt x="127996" y="5201004"/>
                </a:lnTo>
                <a:cubicBezTo>
                  <a:pt x="360812" y="5325151"/>
                  <a:pt x="547980" y="5518563"/>
                  <a:pt x="661087" y="5790959"/>
                </a:cubicBezTo>
                <a:cubicBezTo>
                  <a:pt x="808965" y="5905246"/>
                  <a:pt x="932653" y="6044012"/>
                  <a:pt x="1029402" y="6204913"/>
                </a:cubicBezTo>
                <a:cubicBezTo>
                  <a:pt x="1035975" y="6141856"/>
                  <a:pt x="1034897" y="6159666"/>
                  <a:pt x="1046692" y="6015372"/>
                </a:cubicBezTo>
                <a:cubicBezTo>
                  <a:pt x="1068452" y="5749157"/>
                  <a:pt x="1080160" y="5533819"/>
                  <a:pt x="1024238" y="5336275"/>
                </a:cubicBezTo>
                <a:cubicBezTo>
                  <a:pt x="1039478" y="5267180"/>
                  <a:pt x="1107861" y="5351481"/>
                  <a:pt x="1138131" y="5600804"/>
                </a:cubicBezTo>
                <a:cubicBezTo>
                  <a:pt x="1140750" y="5745349"/>
                  <a:pt x="1138236" y="5891029"/>
                  <a:pt x="1127280" y="6039262"/>
                </a:cubicBezTo>
                <a:cubicBezTo>
                  <a:pt x="1108357" y="6291971"/>
                  <a:pt x="1074713" y="6543716"/>
                  <a:pt x="1026642" y="6792600"/>
                </a:cubicBezTo>
                <a:cubicBezTo>
                  <a:pt x="1130130" y="6727745"/>
                  <a:pt x="1224262" y="6639036"/>
                  <a:pt x="1327075" y="6590735"/>
                </a:cubicBezTo>
                <a:cubicBezTo>
                  <a:pt x="1328762" y="6587786"/>
                  <a:pt x="1331155" y="6584312"/>
                  <a:pt x="1332848" y="6581371"/>
                </a:cubicBezTo>
                <a:cubicBezTo>
                  <a:pt x="1327684" y="6578656"/>
                  <a:pt x="1322621" y="6575317"/>
                  <a:pt x="1320586" y="6572441"/>
                </a:cubicBezTo>
                <a:cubicBezTo>
                  <a:pt x="1127046" y="6311498"/>
                  <a:pt x="1526112" y="5858248"/>
                  <a:pt x="1669632" y="5665639"/>
                </a:cubicBezTo>
                <a:cubicBezTo>
                  <a:pt x="1682895" y="5647816"/>
                  <a:pt x="1749910" y="5675384"/>
                  <a:pt x="1749165" y="5696416"/>
                </a:cubicBezTo>
                <a:cubicBezTo>
                  <a:pt x="1740476" y="5983368"/>
                  <a:pt x="1637864" y="6228377"/>
                  <a:pt x="1502249" y="6466405"/>
                </a:cubicBezTo>
                <a:cubicBezTo>
                  <a:pt x="1725190" y="6382070"/>
                  <a:pt x="2047033" y="6424367"/>
                  <a:pt x="2238637" y="6419148"/>
                </a:cubicBezTo>
                <a:cubicBezTo>
                  <a:pt x="2408385" y="6415062"/>
                  <a:pt x="2531389" y="6424957"/>
                  <a:pt x="2642775" y="6563116"/>
                </a:cubicBezTo>
                <a:cubicBezTo>
                  <a:pt x="2652137" y="6574800"/>
                  <a:pt x="2636747" y="6578204"/>
                  <a:pt x="2628681" y="6578254"/>
                </a:cubicBezTo>
                <a:cubicBezTo>
                  <a:pt x="2285142" y="6584519"/>
                  <a:pt x="1943610" y="6642343"/>
                  <a:pt x="1600072" y="6648608"/>
                </a:cubicBezTo>
                <a:cubicBezTo>
                  <a:pt x="1541036" y="6649807"/>
                  <a:pt x="1450884" y="6627657"/>
                  <a:pt x="1391841" y="6641028"/>
                </a:cubicBezTo>
                <a:cubicBezTo>
                  <a:pt x="1391239" y="6640935"/>
                  <a:pt x="1390538" y="6641468"/>
                  <a:pt x="1389928" y="6641375"/>
                </a:cubicBezTo>
                <a:cubicBezTo>
                  <a:pt x="1386712" y="6642158"/>
                  <a:pt x="1383592" y="6642319"/>
                  <a:pt x="1380979" y="6643204"/>
                </a:cubicBezTo>
                <a:cubicBezTo>
                  <a:pt x="1295418" y="6670925"/>
                  <a:pt x="1201880" y="6759768"/>
                  <a:pt x="1108685" y="6824788"/>
                </a:cubicBezTo>
                <a:lnTo>
                  <a:pt x="1051559" y="6857998"/>
                </a:lnTo>
                <a:lnTo>
                  <a:pt x="925940" y="6857998"/>
                </a:lnTo>
                <a:lnTo>
                  <a:pt x="949746" y="6745652"/>
                </a:lnTo>
                <a:cubicBezTo>
                  <a:pt x="977694" y="6600749"/>
                  <a:pt x="1000382" y="6454800"/>
                  <a:pt x="1017902" y="6308216"/>
                </a:cubicBezTo>
                <a:cubicBezTo>
                  <a:pt x="1015769" y="6305964"/>
                  <a:pt x="1013539" y="6304343"/>
                  <a:pt x="1012614" y="6302278"/>
                </a:cubicBezTo>
                <a:cubicBezTo>
                  <a:pt x="921548" y="6120471"/>
                  <a:pt x="798037" y="5964433"/>
                  <a:pt x="644615" y="5837768"/>
                </a:cubicBezTo>
                <a:cubicBezTo>
                  <a:pt x="639869" y="5836403"/>
                  <a:pt x="633910" y="5834843"/>
                  <a:pt x="627546" y="5831943"/>
                </a:cubicBezTo>
                <a:cubicBezTo>
                  <a:pt x="440473" y="5751050"/>
                  <a:pt x="281887" y="5620709"/>
                  <a:pt x="128963" y="5481226"/>
                </a:cubicBezTo>
                <a:lnTo>
                  <a:pt x="0" y="5361850"/>
                </a:lnTo>
                <a:lnTo>
                  <a:pt x="0" y="5297634"/>
                </a:lnTo>
                <a:lnTo>
                  <a:pt x="40861" y="5333413"/>
                </a:lnTo>
                <a:cubicBezTo>
                  <a:pt x="193141" y="5476012"/>
                  <a:pt x="339724" y="5631340"/>
                  <a:pt x="514278" y="5738345"/>
                </a:cubicBezTo>
                <a:cubicBezTo>
                  <a:pt x="449538" y="5691903"/>
                  <a:pt x="392547" y="5631267"/>
                  <a:pt x="337180" y="5572174"/>
                </a:cubicBezTo>
                <a:cubicBezTo>
                  <a:pt x="326006" y="5560210"/>
                  <a:pt x="314833" y="5548247"/>
                  <a:pt x="303564" y="5536908"/>
                </a:cubicBezTo>
                <a:cubicBezTo>
                  <a:pt x="236878" y="5466783"/>
                  <a:pt x="163817" y="5402889"/>
                  <a:pt x="88496" y="5343132"/>
                </a:cubicBezTo>
                <a:lnTo>
                  <a:pt x="0" y="5277736"/>
                </a:lnTo>
                <a:lnTo>
                  <a:pt x="0" y="5241225"/>
                </a:lnTo>
                <a:lnTo>
                  <a:pt x="106479" y="5319780"/>
                </a:lnTo>
                <a:cubicBezTo>
                  <a:pt x="182485" y="5380123"/>
                  <a:pt x="256358" y="5444782"/>
                  <a:pt x="324159" y="5515717"/>
                </a:cubicBezTo>
                <a:lnTo>
                  <a:pt x="357680" y="5551608"/>
                </a:lnTo>
                <a:cubicBezTo>
                  <a:pt x="407763" y="5604773"/>
                  <a:pt x="458863" y="5659374"/>
                  <a:pt x="514810" y="5702551"/>
                </a:cubicBezTo>
                <a:cubicBezTo>
                  <a:pt x="497209" y="5679989"/>
                  <a:pt x="481008" y="5656366"/>
                  <a:pt x="464808" y="5632736"/>
                </a:cubicBezTo>
                <a:cubicBezTo>
                  <a:pt x="449112" y="5609836"/>
                  <a:pt x="433420" y="5586930"/>
                  <a:pt x="416327" y="5565087"/>
                </a:cubicBezTo>
                <a:cubicBezTo>
                  <a:pt x="361064" y="5493188"/>
                  <a:pt x="289546" y="5430331"/>
                  <a:pt x="232232" y="5379904"/>
                </a:cubicBezTo>
                <a:cubicBezTo>
                  <a:pt x="153617" y="5310828"/>
                  <a:pt x="82516" y="5249322"/>
                  <a:pt x="2640" y="5200559"/>
                </a:cubicBezTo>
                <a:lnTo>
                  <a:pt x="0" y="5199146"/>
                </a:lnTo>
                <a:lnTo>
                  <a:pt x="0" y="5164774"/>
                </a:lnTo>
                <a:lnTo>
                  <a:pt x="18363" y="5174783"/>
                </a:lnTo>
                <a:cubicBezTo>
                  <a:pt x="99860" y="5225071"/>
                  <a:pt x="172172" y="5286770"/>
                  <a:pt x="251810" y="5357281"/>
                </a:cubicBezTo>
                <a:cubicBezTo>
                  <a:pt x="310235" y="5408518"/>
                  <a:pt x="382775" y="5472816"/>
                  <a:pt x="439563" y="5546863"/>
                </a:cubicBezTo>
                <a:cubicBezTo>
                  <a:pt x="456560" y="5569331"/>
                  <a:pt x="472857" y="5592330"/>
                  <a:pt x="489056" y="5615961"/>
                </a:cubicBezTo>
                <a:cubicBezTo>
                  <a:pt x="510864" y="5647485"/>
                  <a:pt x="532257" y="5677676"/>
                  <a:pt x="555845" y="5705642"/>
                </a:cubicBezTo>
                <a:cubicBezTo>
                  <a:pt x="488800" y="5569150"/>
                  <a:pt x="394131" y="5443166"/>
                  <a:pt x="287056" y="5341546"/>
                </a:cubicBezTo>
                <a:cubicBezTo>
                  <a:pt x="222125" y="5280178"/>
                  <a:pt x="138844" y="5220320"/>
                  <a:pt x="49874" y="5178238"/>
                </a:cubicBezTo>
                <a:lnTo>
                  <a:pt x="0" y="5158623"/>
                </a:lnTo>
                <a:close/>
                <a:moveTo>
                  <a:pt x="4076694" y="4944364"/>
                </a:moveTo>
                <a:cubicBezTo>
                  <a:pt x="4092586" y="5180994"/>
                  <a:pt x="4134286" y="5476223"/>
                  <a:pt x="4287610" y="5588157"/>
                </a:cubicBezTo>
                <a:cubicBezTo>
                  <a:pt x="4171130" y="5382912"/>
                  <a:pt x="4114497" y="5153179"/>
                  <a:pt x="4076694" y="4944364"/>
                </a:cubicBezTo>
                <a:close/>
                <a:moveTo>
                  <a:pt x="4103808" y="4918599"/>
                </a:moveTo>
                <a:cubicBezTo>
                  <a:pt x="4140363" y="5126676"/>
                  <a:pt x="4195478" y="5358905"/>
                  <a:pt x="4310650" y="5565760"/>
                </a:cubicBezTo>
                <a:cubicBezTo>
                  <a:pt x="4272496" y="5335710"/>
                  <a:pt x="4217566" y="5117152"/>
                  <a:pt x="4103808" y="4918599"/>
                </a:cubicBezTo>
                <a:close/>
                <a:moveTo>
                  <a:pt x="4072554" y="4867303"/>
                </a:moveTo>
                <a:cubicBezTo>
                  <a:pt x="4072702" y="4868748"/>
                  <a:pt x="4072843" y="4870186"/>
                  <a:pt x="4072780" y="4872526"/>
                </a:cubicBezTo>
                <a:lnTo>
                  <a:pt x="4074990" y="4871112"/>
                </a:lnTo>
                <a:close/>
                <a:moveTo>
                  <a:pt x="3100062" y="4866948"/>
                </a:moveTo>
                <a:cubicBezTo>
                  <a:pt x="3054598" y="4867672"/>
                  <a:pt x="3008663" y="4872522"/>
                  <a:pt x="2963625" y="4877568"/>
                </a:cubicBezTo>
                <a:cubicBezTo>
                  <a:pt x="2913679" y="4883457"/>
                  <a:pt x="2861381" y="4889314"/>
                  <a:pt x="2809956" y="4889247"/>
                </a:cubicBezTo>
                <a:cubicBezTo>
                  <a:pt x="2768849" y="4889475"/>
                  <a:pt x="2727662" y="4885932"/>
                  <a:pt x="2688275" y="4882769"/>
                </a:cubicBezTo>
                <a:cubicBezTo>
                  <a:pt x="2660443" y="4880639"/>
                  <a:pt x="2632820" y="4877611"/>
                  <a:pt x="2605133" y="4876924"/>
                </a:cubicBezTo>
                <a:cubicBezTo>
                  <a:pt x="2542005" y="4874377"/>
                  <a:pt x="2477453" y="4878112"/>
                  <a:pt x="2414900" y="4881330"/>
                </a:cubicBezTo>
                <a:cubicBezTo>
                  <a:pt x="2350347" y="4885065"/>
                  <a:pt x="2283431" y="4888772"/>
                  <a:pt x="2217605" y="4885650"/>
                </a:cubicBezTo>
                <a:lnTo>
                  <a:pt x="2199332" y="4885075"/>
                </a:lnTo>
                <a:cubicBezTo>
                  <a:pt x="2179813" y="4883768"/>
                  <a:pt x="2160089" y="4883349"/>
                  <a:pt x="2141062" y="4884027"/>
                </a:cubicBezTo>
                <a:cubicBezTo>
                  <a:pt x="2279340" y="4906717"/>
                  <a:pt x="2418587" y="4927258"/>
                  <a:pt x="2558630" y="4938088"/>
                </a:cubicBezTo>
                <a:cubicBezTo>
                  <a:pt x="2750317" y="4954217"/>
                  <a:pt x="2921561" y="4921336"/>
                  <a:pt x="3100062" y="4866948"/>
                </a:cubicBezTo>
                <a:close/>
                <a:moveTo>
                  <a:pt x="2753415" y="4783657"/>
                </a:moveTo>
                <a:cubicBezTo>
                  <a:pt x="2715812" y="4782731"/>
                  <a:pt x="2677745" y="4783278"/>
                  <a:pt x="2639521" y="4785091"/>
                </a:cubicBezTo>
                <a:cubicBezTo>
                  <a:pt x="2486624" y="4792347"/>
                  <a:pt x="2331226" y="4819883"/>
                  <a:pt x="2193068" y="4854595"/>
                </a:cubicBezTo>
                <a:cubicBezTo>
                  <a:pt x="2196324" y="4854814"/>
                  <a:pt x="2198676" y="4854838"/>
                  <a:pt x="2201931" y="4855057"/>
                </a:cubicBezTo>
                <a:lnTo>
                  <a:pt x="2219654" y="4855986"/>
                </a:lnTo>
                <a:cubicBezTo>
                  <a:pt x="2283679" y="4858722"/>
                  <a:pt x="2350037" y="4855370"/>
                  <a:pt x="2413690" y="4851445"/>
                </a:cubicBezTo>
                <a:cubicBezTo>
                  <a:pt x="2476795" y="4847874"/>
                  <a:pt x="2542257" y="4844334"/>
                  <a:pt x="2606832" y="4846715"/>
                </a:cubicBezTo>
                <a:cubicBezTo>
                  <a:pt x="2634866" y="4847944"/>
                  <a:pt x="2663590" y="4850269"/>
                  <a:pt x="2691769" y="4852935"/>
                </a:cubicBezTo>
                <a:cubicBezTo>
                  <a:pt x="2730608" y="4856456"/>
                  <a:pt x="2771445" y="4859459"/>
                  <a:pt x="2811106" y="4859393"/>
                </a:cubicBezTo>
                <a:cubicBezTo>
                  <a:pt x="2860724" y="4859079"/>
                  <a:pt x="2912124" y="4853023"/>
                  <a:pt x="2961520" y="4847493"/>
                </a:cubicBezTo>
                <a:cubicBezTo>
                  <a:pt x="2997835" y="4843425"/>
                  <a:pt x="3034156" y="4839354"/>
                  <a:pt x="3070965" y="4837270"/>
                </a:cubicBezTo>
                <a:cubicBezTo>
                  <a:pt x="2974850" y="4802463"/>
                  <a:pt x="2866224" y="4786435"/>
                  <a:pt x="2753415" y="4783657"/>
                </a:cubicBezTo>
                <a:close/>
                <a:moveTo>
                  <a:pt x="2389654" y="4275904"/>
                </a:moveTo>
                <a:cubicBezTo>
                  <a:pt x="2058380" y="4300770"/>
                  <a:pt x="1773879" y="4364703"/>
                  <a:pt x="1522266" y="4472742"/>
                </a:cubicBezTo>
                <a:lnTo>
                  <a:pt x="1464014" y="4498508"/>
                </a:lnTo>
                <a:cubicBezTo>
                  <a:pt x="1435059" y="4511659"/>
                  <a:pt x="1405759" y="4524268"/>
                  <a:pt x="1376111" y="4536334"/>
                </a:cubicBezTo>
                <a:cubicBezTo>
                  <a:pt x="1422294" y="4522124"/>
                  <a:pt x="1470274" y="4508296"/>
                  <a:pt x="1498493" y="4502509"/>
                </a:cubicBezTo>
                <a:cubicBezTo>
                  <a:pt x="1608595" y="4481142"/>
                  <a:pt x="1719912" y="4468967"/>
                  <a:pt x="1831627" y="4454994"/>
                </a:cubicBezTo>
                <a:cubicBezTo>
                  <a:pt x="2034733" y="4429326"/>
                  <a:pt x="2186680" y="4317586"/>
                  <a:pt x="2389654" y="4275904"/>
                </a:cubicBezTo>
                <a:close/>
                <a:moveTo>
                  <a:pt x="2147582" y="4220499"/>
                </a:moveTo>
                <a:cubicBezTo>
                  <a:pt x="1947585" y="4228027"/>
                  <a:pt x="1746826" y="4329700"/>
                  <a:pt x="1556088" y="4425819"/>
                </a:cubicBezTo>
                <a:cubicBezTo>
                  <a:pt x="1788857" y="4332127"/>
                  <a:pt x="2048945" y="4273854"/>
                  <a:pt x="2346927" y="4248048"/>
                </a:cubicBezTo>
                <a:cubicBezTo>
                  <a:pt x="2280831" y="4225943"/>
                  <a:pt x="2214248" y="4217991"/>
                  <a:pt x="2147582" y="4220499"/>
                </a:cubicBezTo>
                <a:close/>
                <a:moveTo>
                  <a:pt x="1790494" y="3958602"/>
                </a:moveTo>
                <a:cubicBezTo>
                  <a:pt x="1546078" y="4006086"/>
                  <a:pt x="1301131" y="4060051"/>
                  <a:pt x="1059112" y="4119804"/>
                </a:cubicBezTo>
                <a:cubicBezTo>
                  <a:pt x="1314148" y="4123003"/>
                  <a:pt x="1558894" y="4069940"/>
                  <a:pt x="1790494" y="3958602"/>
                </a:cubicBezTo>
                <a:close/>
                <a:moveTo>
                  <a:pt x="3757613" y="3936722"/>
                </a:moveTo>
                <a:cubicBezTo>
                  <a:pt x="3739428" y="4022695"/>
                  <a:pt x="3726993" y="4110355"/>
                  <a:pt x="3715314" y="4196771"/>
                </a:cubicBezTo>
                <a:cubicBezTo>
                  <a:pt x="3696476" y="4335276"/>
                  <a:pt x="3677516" y="4478465"/>
                  <a:pt x="3631611" y="4613594"/>
                </a:cubicBezTo>
                <a:cubicBezTo>
                  <a:pt x="3620645" y="4645134"/>
                  <a:pt x="3608778" y="4676477"/>
                  <a:pt x="3596909" y="4707830"/>
                </a:cubicBezTo>
                <a:lnTo>
                  <a:pt x="3581749" y="4747418"/>
                </a:lnTo>
                <a:cubicBezTo>
                  <a:pt x="3554523" y="4819250"/>
                  <a:pt x="3531238" y="4892390"/>
                  <a:pt x="3510660" y="4966094"/>
                </a:cubicBezTo>
                <a:cubicBezTo>
                  <a:pt x="3748857" y="4678857"/>
                  <a:pt x="3755323" y="4300706"/>
                  <a:pt x="3757613" y="3936722"/>
                </a:cubicBezTo>
                <a:close/>
                <a:moveTo>
                  <a:pt x="1701387" y="3919232"/>
                </a:moveTo>
                <a:cubicBezTo>
                  <a:pt x="1507766" y="3912045"/>
                  <a:pt x="1320741" y="3989836"/>
                  <a:pt x="1136310" y="4068895"/>
                </a:cubicBezTo>
                <a:cubicBezTo>
                  <a:pt x="1350954" y="4017452"/>
                  <a:pt x="1568376" y="3970366"/>
                  <a:pt x="1784782" y="3927759"/>
                </a:cubicBezTo>
                <a:cubicBezTo>
                  <a:pt x="1756841" y="3923020"/>
                  <a:pt x="1729046" y="3920259"/>
                  <a:pt x="1701387" y="3919232"/>
                </a:cubicBezTo>
                <a:close/>
                <a:moveTo>
                  <a:pt x="3733405" y="3900089"/>
                </a:moveTo>
                <a:cubicBezTo>
                  <a:pt x="3597105" y="4216426"/>
                  <a:pt x="3490805" y="4541932"/>
                  <a:pt x="3500832" y="4885010"/>
                </a:cubicBezTo>
                <a:cubicBezTo>
                  <a:pt x="3516996" y="4834817"/>
                  <a:pt x="3533505" y="4785171"/>
                  <a:pt x="3552367" y="4735553"/>
                </a:cubicBezTo>
                <a:lnTo>
                  <a:pt x="3567525" y="4695966"/>
                </a:lnTo>
                <a:cubicBezTo>
                  <a:pt x="3579742" y="4665154"/>
                  <a:pt x="3591404" y="4634706"/>
                  <a:pt x="3602372" y="4603168"/>
                </a:cubicBezTo>
                <a:cubicBezTo>
                  <a:pt x="3647108" y="4471083"/>
                  <a:pt x="3666211" y="4329343"/>
                  <a:pt x="3684639" y="4192628"/>
                </a:cubicBezTo>
                <a:cubicBezTo>
                  <a:pt x="3697672" y="4096160"/>
                  <a:pt x="3710761" y="3997344"/>
                  <a:pt x="3733405" y="3900089"/>
                </a:cubicBezTo>
                <a:close/>
                <a:moveTo>
                  <a:pt x="2800959" y="3871054"/>
                </a:moveTo>
                <a:cubicBezTo>
                  <a:pt x="2809421" y="4100939"/>
                  <a:pt x="2907977" y="4306148"/>
                  <a:pt x="3026569" y="4520780"/>
                </a:cubicBezTo>
                <a:cubicBezTo>
                  <a:pt x="2979577" y="4399850"/>
                  <a:pt x="2933143" y="4278562"/>
                  <a:pt x="2889061" y="4157302"/>
                </a:cubicBezTo>
                <a:cubicBezTo>
                  <a:pt x="2854271" y="4061517"/>
                  <a:pt x="2821632" y="3966669"/>
                  <a:pt x="2800959" y="3871054"/>
                </a:cubicBezTo>
                <a:close/>
                <a:moveTo>
                  <a:pt x="2809929" y="3701307"/>
                </a:moveTo>
                <a:cubicBezTo>
                  <a:pt x="2809867" y="3703640"/>
                  <a:pt x="2809253" y="3706334"/>
                  <a:pt x="2809197" y="3708672"/>
                </a:cubicBezTo>
                <a:cubicBezTo>
                  <a:pt x="2816609" y="3854149"/>
                  <a:pt x="2864235" y="3999199"/>
                  <a:pt x="2918306" y="4147031"/>
                </a:cubicBezTo>
                <a:cubicBezTo>
                  <a:pt x="2966436" y="4279493"/>
                  <a:pt x="3017273" y="4412529"/>
                  <a:pt x="3068858" y="4544310"/>
                </a:cubicBezTo>
                <a:cubicBezTo>
                  <a:pt x="3069715" y="4408107"/>
                  <a:pt x="3008952" y="4266858"/>
                  <a:pt x="2968879" y="4144570"/>
                </a:cubicBezTo>
                <a:cubicBezTo>
                  <a:pt x="2919376" y="3995354"/>
                  <a:pt x="2865655" y="3848072"/>
                  <a:pt x="2809929" y="3701307"/>
                </a:cubicBezTo>
                <a:close/>
                <a:moveTo>
                  <a:pt x="1867196" y="3456584"/>
                </a:moveTo>
                <a:cubicBezTo>
                  <a:pt x="1939275" y="3608228"/>
                  <a:pt x="2036188" y="3758542"/>
                  <a:pt x="2183970" y="3826505"/>
                </a:cubicBezTo>
                <a:cubicBezTo>
                  <a:pt x="2092208" y="3686686"/>
                  <a:pt x="1989300" y="3564734"/>
                  <a:pt x="1867196" y="3456584"/>
                </a:cubicBezTo>
                <a:close/>
                <a:moveTo>
                  <a:pt x="2322880" y="3078533"/>
                </a:moveTo>
                <a:cubicBezTo>
                  <a:pt x="2314902" y="3134217"/>
                  <a:pt x="2306026" y="3189710"/>
                  <a:pt x="2295695" y="3245370"/>
                </a:cubicBezTo>
                <a:cubicBezTo>
                  <a:pt x="2262659" y="3421320"/>
                  <a:pt x="2225570" y="3586065"/>
                  <a:pt x="2268858" y="3758413"/>
                </a:cubicBezTo>
                <a:cubicBezTo>
                  <a:pt x="2273785" y="3680922"/>
                  <a:pt x="2284872" y="3603320"/>
                  <a:pt x="2295899" y="3528057"/>
                </a:cubicBezTo>
                <a:cubicBezTo>
                  <a:pt x="2310584" y="3430521"/>
                  <a:pt x="2325878" y="3330298"/>
                  <a:pt x="2326306" y="3231157"/>
                </a:cubicBezTo>
                <a:cubicBezTo>
                  <a:pt x="2326349" y="3202011"/>
                  <a:pt x="2325135" y="3172131"/>
                  <a:pt x="2324274" y="3142788"/>
                </a:cubicBezTo>
                <a:cubicBezTo>
                  <a:pt x="2323575" y="3121009"/>
                  <a:pt x="2323232" y="3099770"/>
                  <a:pt x="2322880" y="3078533"/>
                </a:cubicBezTo>
                <a:close/>
                <a:moveTo>
                  <a:pt x="912797" y="2896659"/>
                </a:moveTo>
                <a:cubicBezTo>
                  <a:pt x="987675" y="3038078"/>
                  <a:pt x="1077553" y="3173735"/>
                  <a:pt x="1167201" y="3304169"/>
                </a:cubicBezTo>
                <a:cubicBezTo>
                  <a:pt x="1258595" y="3437326"/>
                  <a:pt x="1353896" y="3600936"/>
                  <a:pt x="1503848" y="3675946"/>
                </a:cubicBezTo>
                <a:cubicBezTo>
                  <a:pt x="1443175" y="3621244"/>
                  <a:pt x="1397337" y="3553231"/>
                  <a:pt x="1353091" y="3486482"/>
                </a:cubicBezTo>
                <a:cubicBezTo>
                  <a:pt x="1348731" y="3480073"/>
                  <a:pt x="1344372" y="3473665"/>
                  <a:pt x="1340012" y="3467256"/>
                </a:cubicBezTo>
                <a:cubicBezTo>
                  <a:pt x="1259674" y="3347730"/>
                  <a:pt x="1172762" y="3230102"/>
                  <a:pt x="1089196" y="3116474"/>
                </a:cubicBezTo>
                <a:cubicBezTo>
                  <a:pt x="1048102" y="3060746"/>
                  <a:pt x="1005067" y="3003195"/>
                  <a:pt x="959418" y="2948853"/>
                </a:cubicBezTo>
                <a:cubicBezTo>
                  <a:pt x="944128" y="2931040"/>
                  <a:pt x="928639" y="2914119"/>
                  <a:pt x="912797" y="2896659"/>
                </a:cubicBezTo>
                <a:close/>
                <a:moveTo>
                  <a:pt x="2363420" y="2871730"/>
                </a:moveTo>
                <a:lnTo>
                  <a:pt x="2360107" y="2915231"/>
                </a:lnTo>
                <a:cubicBezTo>
                  <a:pt x="2356940" y="2960178"/>
                  <a:pt x="2353568" y="3006017"/>
                  <a:pt x="2353099" y="3051540"/>
                </a:cubicBezTo>
                <a:cubicBezTo>
                  <a:pt x="2352858" y="3081589"/>
                  <a:pt x="2354064" y="3111470"/>
                  <a:pt x="2354925" y="3140814"/>
                </a:cubicBezTo>
                <a:cubicBezTo>
                  <a:pt x="2356138" y="3170696"/>
                  <a:pt x="2357347" y="3200579"/>
                  <a:pt x="2357104" y="3230628"/>
                </a:cubicBezTo>
                <a:cubicBezTo>
                  <a:pt x="2356269" y="3331557"/>
                  <a:pt x="2341112" y="3433224"/>
                  <a:pt x="2326221" y="3531652"/>
                </a:cubicBezTo>
                <a:cubicBezTo>
                  <a:pt x="2315466" y="3603683"/>
                  <a:pt x="2304846" y="3677150"/>
                  <a:pt x="2299836" y="3750864"/>
                </a:cubicBezTo>
                <a:cubicBezTo>
                  <a:pt x="2315186" y="3724954"/>
                  <a:pt x="2331840" y="3697443"/>
                  <a:pt x="2346877" y="3662531"/>
                </a:cubicBezTo>
                <a:cubicBezTo>
                  <a:pt x="2459154" y="3406015"/>
                  <a:pt x="2424454" y="3133900"/>
                  <a:pt x="2363420" y="2871730"/>
                </a:cubicBezTo>
                <a:close/>
                <a:moveTo>
                  <a:pt x="912921" y="2850596"/>
                </a:moveTo>
                <a:cubicBezTo>
                  <a:pt x="936881" y="2875897"/>
                  <a:pt x="961194" y="2901731"/>
                  <a:pt x="983846" y="2928627"/>
                </a:cubicBezTo>
                <a:cubicBezTo>
                  <a:pt x="1029846" y="2983517"/>
                  <a:pt x="1073228" y="3041610"/>
                  <a:pt x="1114669" y="3097880"/>
                </a:cubicBezTo>
                <a:cubicBezTo>
                  <a:pt x="1199144" y="3211700"/>
                  <a:pt x="1286398" y="3329876"/>
                  <a:pt x="1366183" y="3449753"/>
                </a:cubicBezTo>
                <a:cubicBezTo>
                  <a:pt x="1370543" y="3456162"/>
                  <a:pt x="1374903" y="3462572"/>
                  <a:pt x="1379263" y="3468981"/>
                </a:cubicBezTo>
                <a:cubicBezTo>
                  <a:pt x="1414114" y="3521040"/>
                  <a:pt x="1450010" y="3574725"/>
                  <a:pt x="1492446" y="3620389"/>
                </a:cubicBezTo>
                <a:cubicBezTo>
                  <a:pt x="1379640" y="3316219"/>
                  <a:pt x="1197433" y="3014288"/>
                  <a:pt x="912921" y="2850596"/>
                </a:cubicBezTo>
                <a:close/>
                <a:moveTo>
                  <a:pt x="2386551" y="2642862"/>
                </a:moveTo>
                <a:cubicBezTo>
                  <a:pt x="2394776" y="2644690"/>
                  <a:pt x="2401148" y="2649859"/>
                  <a:pt x="2403741" y="2659697"/>
                </a:cubicBezTo>
                <a:cubicBezTo>
                  <a:pt x="2468949" y="2907705"/>
                  <a:pt x="2536818" y="3164740"/>
                  <a:pt x="2499078" y="3423399"/>
                </a:cubicBezTo>
                <a:cubicBezTo>
                  <a:pt x="2484124" y="3524170"/>
                  <a:pt x="2447241" y="3605244"/>
                  <a:pt x="2413232" y="3700562"/>
                </a:cubicBezTo>
                <a:cubicBezTo>
                  <a:pt x="2350039" y="3880472"/>
                  <a:pt x="2357716" y="4002022"/>
                  <a:pt x="2428424" y="4178295"/>
                </a:cubicBezTo>
                <a:cubicBezTo>
                  <a:pt x="2600434" y="4289020"/>
                  <a:pt x="2768104" y="4406341"/>
                  <a:pt x="2927779" y="4531843"/>
                </a:cubicBezTo>
                <a:cubicBezTo>
                  <a:pt x="2760215" y="4223610"/>
                  <a:pt x="2637267" y="3926696"/>
                  <a:pt x="2758380" y="3561061"/>
                </a:cubicBezTo>
                <a:cubicBezTo>
                  <a:pt x="2765639" y="3539559"/>
                  <a:pt x="2835782" y="3509255"/>
                  <a:pt x="2846610" y="3538353"/>
                </a:cubicBezTo>
                <a:cubicBezTo>
                  <a:pt x="2941134" y="3779872"/>
                  <a:pt x="3029996" y="4023472"/>
                  <a:pt x="3106063" y="4271430"/>
                </a:cubicBezTo>
                <a:cubicBezTo>
                  <a:pt x="3150638" y="4415363"/>
                  <a:pt x="3185704" y="4549296"/>
                  <a:pt x="3116136" y="4688819"/>
                </a:cubicBezTo>
                <a:cubicBezTo>
                  <a:pt x="3218309" y="4776757"/>
                  <a:pt x="3317100" y="4869157"/>
                  <a:pt x="3412872" y="4966558"/>
                </a:cubicBezTo>
                <a:cubicBezTo>
                  <a:pt x="3381456" y="4499967"/>
                  <a:pt x="3566630" y="4066538"/>
                  <a:pt x="3763612" y="3645474"/>
                </a:cubicBezTo>
                <a:cubicBezTo>
                  <a:pt x="3774538" y="3622394"/>
                  <a:pt x="3852109" y="3598841"/>
                  <a:pt x="3850165" y="3638405"/>
                </a:cubicBezTo>
                <a:cubicBezTo>
                  <a:pt x="3828358" y="4125233"/>
                  <a:pt x="3904636" y="4676562"/>
                  <a:pt x="3515311" y="5051260"/>
                </a:cubicBezTo>
                <a:cubicBezTo>
                  <a:pt x="3511789" y="5054277"/>
                  <a:pt x="3506819" y="5057456"/>
                  <a:pt x="3501147" y="5059552"/>
                </a:cubicBezTo>
                <a:cubicBezTo>
                  <a:pt x="3601520" y="5167803"/>
                  <a:pt x="3698516" y="5280511"/>
                  <a:pt x="3790420" y="5401078"/>
                </a:cubicBezTo>
                <a:cubicBezTo>
                  <a:pt x="3946901" y="5606795"/>
                  <a:pt x="4090825" y="5822089"/>
                  <a:pt x="4221141" y="6045312"/>
                </a:cubicBezTo>
                <a:cubicBezTo>
                  <a:pt x="4260726" y="5923422"/>
                  <a:pt x="4276533" y="5789920"/>
                  <a:pt x="4326825" y="5681109"/>
                </a:cubicBezTo>
                <a:cubicBezTo>
                  <a:pt x="4326185" y="5677682"/>
                  <a:pt x="4325759" y="5673360"/>
                  <a:pt x="4325127" y="5669934"/>
                </a:cubicBezTo>
                <a:cubicBezTo>
                  <a:pt x="4319106" y="5671483"/>
                  <a:pt x="4312744" y="5672486"/>
                  <a:pt x="4309144" y="5671723"/>
                </a:cubicBezTo>
                <a:cubicBezTo>
                  <a:pt x="3975286" y="5608574"/>
                  <a:pt x="3989836" y="4983823"/>
                  <a:pt x="3974946" y="4736592"/>
                </a:cubicBezTo>
                <a:cubicBezTo>
                  <a:pt x="3973555" y="4713728"/>
                  <a:pt x="4046476" y="4687776"/>
                  <a:pt x="4060171" y="4704317"/>
                </a:cubicBezTo>
                <a:cubicBezTo>
                  <a:pt x="4248204" y="4928943"/>
                  <a:pt x="4331788" y="5187422"/>
                  <a:pt x="4383942" y="5463703"/>
                </a:cubicBezTo>
                <a:cubicBezTo>
                  <a:pt x="4445404" y="5353500"/>
                  <a:pt x="4548377" y="5250086"/>
                  <a:pt x="4654905" y="5156948"/>
                </a:cubicBezTo>
                <a:lnTo>
                  <a:pt x="4724400" y="5098975"/>
                </a:lnTo>
                <a:lnTo>
                  <a:pt x="4724400" y="5160063"/>
                </a:lnTo>
                <a:lnTo>
                  <a:pt x="4687505" y="5191181"/>
                </a:lnTo>
                <a:cubicBezTo>
                  <a:pt x="4588452" y="5282318"/>
                  <a:pt x="4497898" y="5385071"/>
                  <a:pt x="4451303" y="5491132"/>
                </a:cubicBezTo>
                <a:cubicBezTo>
                  <a:pt x="4493091" y="5426848"/>
                  <a:pt x="4544370" y="5370101"/>
                  <a:pt x="4599954" y="5317498"/>
                </a:cubicBezTo>
                <a:lnTo>
                  <a:pt x="4724400" y="5211392"/>
                </a:lnTo>
                <a:lnTo>
                  <a:pt x="4724400" y="5251559"/>
                </a:lnTo>
                <a:lnTo>
                  <a:pt x="4619898" y="5340764"/>
                </a:lnTo>
                <a:cubicBezTo>
                  <a:pt x="4564729" y="5393102"/>
                  <a:pt x="4514142" y="5449408"/>
                  <a:pt x="4473735" y="5512809"/>
                </a:cubicBezTo>
                <a:cubicBezTo>
                  <a:pt x="4457482" y="5538523"/>
                  <a:pt x="4443385" y="5565169"/>
                  <a:pt x="4430539" y="5592553"/>
                </a:cubicBezTo>
                <a:cubicBezTo>
                  <a:pt x="4478314" y="5558922"/>
                  <a:pt x="4525254" y="5522778"/>
                  <a:pt x="4569759" y="5482816"/>
                </a:cubicBezTo>
                <a:lnTo>
                  <a:pt x="4724400" y="5330891"/>
                </a:lnTo>
                <a:lnTo>
                  <a:pt x="4724400" y="5402912"/>
                </a:lnTo>
                <a:lnTo>
                  <a:pt x="4586888" y="5533939"/>
                </a:lnTo>
                <a:cubicBezTo>
                  <a:pt x="4539970" y="5576210"/>
                  <a:pt x="4452025" y="5622495"/>
                  <a:pt x="4413377" y="5674040"/>
                </a:cubicBezTo>
                <a:cubicBezTo>
                  <a:pt x="4412828" y="5674391"/>
                  <a:pt x="4412623" y="5675288"/>
                  <a:pt x="4412066" y="5675644"/>
                </a:cubicBezTo>
                <a:cubicBezTo>
                  <a:pt x="4409999" y="5678494"/>
                  <a:pt x="4407586" y="5680803"/>
                  <a:pt x="4406074" y="5683306"/>
                </a:cubicBezTo>
                <a:cubicBezTo>
                  <a:pt x="4338963" y="5791374"/>
                  <a:pt x="4334247" y="5992131"/>
                  <a:pt x="4271008" y="6118417"/>
                </a:cubicBezTo>
                <a:cubicBezTo>
                  <a:pt x="4270042" y="6120562"/>
                  <a:pt x="4267634" y="6122876"/>
                  <a:pt x="4265220" y="6125184"/>
                </a:cubicBezTo>
                <a:cubicBezTo>
                  <a:pt x="4388620" y="6344593"/>
                  <a:pt x="4497559" y="6571523"/>
                  <a:pt x="4590463" y="6805045"/>
                </a:cubicBezTo>
                <a:lnTo>
                  <a:pt x="4610122" y="6857999"/>
                </a:lnTo>
                <a:lnTo>
                  <a:pt x="4513231" y="6857999"/>
                </a:lnTo>
                <a:lnTo>
                  <a:pt x="4374770" y="6532596"/>
                </a:lnTo>
                <a:lnTo>
                  <a:pt x="4339518" y="6461642"/>
                </a:lnTo>
                <a:cubicBezTo>
                  <a:pt x="4208274" y="6190726"/>
                  <a:pt x="4055763" y="5930353"/>
                  <a:pt x="3884810" y="5682534"/>
                </a:cubicBezTo>
                <a:cubicBezTo>
                  <a:pt x="3881554" y="5682314"/>
                  <a:pt x="3878648" y="5682642"/>
                  <a:pt x="3876498" y="5681717"/>
                </a:cubicBezTo>
                <a:cubicBezTo>
                  <a:pt x="3679284" y="5607050"/>
                  <a:pt x="3473354" y="5574737"/>
                  <a:pt x="3263209" y="5585749"/>
                </a:cubicBezTo>
                <a:cubicBezTo>
                  <a:pt x="3258445" y="5588034"/>
                  <a:pt x="3252566" y="5591021"/>
                  <a:pt x="3245450" y="5593271"/>
                </a:cubicBezTo>
                <a:cubicBezTo>
                  <a:pt x="2832970" y="5732161"/>
                  <a:pt x="2378174" y="5640588"/>
                  <a:pt x="1952592" y="5692050"/>
                </a:cubicBezTo>
                <a:cubicBezTo>
                  <a:pt x="1937512" y="5694029"/>
                  <a:pt x="1912708" y="5686903"/>
                  <a:pt x="1936466" y="5671708"/>
                </a:cubicBezTo>
                <a:cubicBezTo>
                  <a:pt x="2343705" y="5415077"/>
                  <a:pt x="2802129" y="5333413"/>
                  <a:pt x="3244709" y="5538562"/>
                </a:cubicBezTo>
                <a:cubicBezTo>
                  <a:pt x="3441959" y="5522006"/>
                  <a:pt x="3636288" y="5541041"/>
                  <a:pt x="3823886" y="5595804"/>
                </a:cubicBezTo>
                <a:cubicBezTo>
                  <a:pt x="3786337" y="5543176"/>
                  <a:pt x="3748232" y="5490905"/>
                  <a:pt x="3709024" y="5439340"/>
                </a:cubicBezTo>
                <a:cubicBezTo>
                  <a:pt x="3551844" y="5232532"/>
                  <a:pt x="3380544" y="5046247"/>
                  <a:pt x="3198362" y="4874588"/>
                </a:cubicBezTo>
                <a:cubicBezTo>
                  <a:pt x="3191800" y="4876493"/>
                  <a:pt x="3185778" y="4878043"/>
                  <a:pt x="3179417" y="4879047"/>
                </a:cubicBezTo>
                <a:cubicBezTo>
                  <a:pt x="3002241" y="4937947"/>
                  <a:pt x="2827252" y="4989315"/>
                  <a:pt x="2639496" y="4989072"/>
                </a:cubicBezTo>
                <a:cubicBezTo>
                  <a:pt x="2416792" y="4988955"/>
                  <a:pt x="2191177" y="4947776"/>
                  <a:pt x="1972353" y="4909921"/>
                </a:cubicBezTo>
                <a:cubicBezTo>
                  <a:pt x="1940984" y="4904693"/>
                  <a:pt x="1996456" y="4874580"/>
                  <a:pt x="2002679" y="4872131"/>
                </a:cubicBezTo>
                <a:cubicBezTo>
                  <a:pt x="2309478" y="4772480"/>
                  <a:pt x="2760385" y="4680296"/>
                  <a:pt x="3097424" y="4781269"/>
                </a:cubicBezTo>
                <a:cubicBezTo>
                  <a:pt x="2895349" y="4601638"/>
                  <a:pt x="2680528" y="4438593"/>
                  <a:pt x="2454890" y="4287833"/>
                </a:cubicBezTo>
                <a:cubicBezTo>
                  <a:pt x="2454338" y="4288186"/>
                  <a:pt x="2453432" y="4287993"/>
                  <a:pt x="2452881" y="4288346"/>
                </a:cubicBezTo>
                <a:cubicBezTo>
                  <a:pt x="2451433" y="4288508"/>
                  <a:pt x="2449426" y="4289026"/>
                  <a:pt x="2448527" y="4288836"/>
                </a:cubicBezTo>
                <a:cubicBezTo>
                  <a:pt x="2435306" y="4288860"/>
                  <a:pt x="2328295" y="4364971"/>
                  <a:pt x="2323525" y="4367248"/>
                </a:cubicBezTo>
                <a:cubicBezTo>
                  <a:pt x="2239575" y="4406384"/>
                  <a:pt x="2150175" y="4432133"/>
                  <a:pt x="2060764" y="4451767"/>
                </a:cubicBezTo>
                <a:cubicBezTo>
                  <a:pt x="1760632" y="4518029"/>
                  <a:pt x="1460022" y="4526349"/>
                  <a:pt x="1162250" y="4613329"/>
                </a:cubicBezTo>
                <a:cubicBezTo>
                  <a:pt x="1141991" y="4619390"/>
                  <a:pt x="1086625" y="4618011"/>
                  <a:pt x="1132639" y="4596243"/>
                </a:cubicBezTo>
                <a:cubicBezTo>
                  <a:pt x="1461250" y="4438196"/>
                  <a:pt x="1900100" y="4136057"/>
                  <a:pt x="2293970" y="4182283"/>
                </a:cubicBezTo>
                <a:cubicBezTo>
                  <a:pt x="2166077" y="4101602"/>
                  <a:pt x="2034669" y="4023929"/>
                  <a:pt x="1900637" y="3949470"/>
                </a:cubicBezTo>
                <a:cubicBezTo>
                  <a:pt x="1896077" y="3950852"/>
                  <a:pt x="1891168" y="3951697"/>
                  <a:pt x="1887014" y="3951288"/>
                </a:cubicBezTo>
                <a:cubicBezTo>
                  <a:pt x="1578066" y="4112095"/>
                  <a:pt x="1243908" y="4184792"/>
                  <a:pt x="896751" y="4159267"/>
                </a:cubicBezTo>
                <a:cubicBezTo>
                  <a:pt x="855005" y="4156073"/>
                  <a:pt x="905428" y="4125362"/>
                  <a:pt x="918967" y="4119760"/>
                </a:cubicBezTo>
                <a:cubicBezTo>
                  <a:pt x="1194342" y="4017222"/>
                  <a:pt x="1471034" y="3857115"/>
                  <a:pt x="1764113" y="3873539"/>
                </a:cubicBezTo>
                <a:cubicBezTo>
                  <a:pt x="1695196" y="3836374"/>
                  <a:pt x="1625724" y="3799562"/>
                  <a:pt x="1555701" y="3763109"/>
                </a:cubicBezTo>
                <a:cubicBezTo>
                  <a:pt x="1550645" y="3762512"/>
                  <a:pt x="1546699" y="3761207"/>
                  <a:pt x="1542956" y="3758998"/>
                </a:cubicBezTo>
                <a:cubicBezTo>
                  <a:pt x="1350426" y="3719652"/>
                  <a:pt x="1247288" y="3571783"/>
                  <a:pt x="1136724" y="3417171"/>
                </a:cubicBezTo>
                <a:cubicBezTo>
                  <a:pt x="993337" y="3216099"/>
                  <a:pt x="846020" y="2999153"/>
                  <a:pt x="750977" y="2770227"/>
                </a:cubicBezTo>
                <a:cubicBezTo>
                  <a:pt x="747611" y="2762227"/>
                  <a:pt x="749771" y="2755481"/>
                  <a:pt x="755174" y="2749954"/>
                </a:cubicBezTo>
                <a:cubicBezTo>
                  <a:pt x="771390" y="2733370"/>
                  <a:pt x="816824" y="2727735"/>
                  <a:pt x="830023" y="2731935"/>
                </a:cubicBezTo>
                <a:cubicBezTo>
                  <a:pt x="1258787" y="2883841"/>
                  <a:pt x="1497280" y="3311498"/>
                  <a:pt x="1623018" y="3716225"/>
                </a:cubicBezTo>
                <a:cubicBezTo>
                  <a:pt x="1853470" y="3835548"/>
                  <a:pt x="2078531" y="3959850"/>
                  <a:pt x="2294841" y="4093587"/>
                </a:cubicBezTo>
                <a:cubicBezTo>
                  <a:pt x="2272291" y="4035197"/>
                  <a:pt x="2253055" y="3974696"/>
                  <a:pt x="2250226" y="3916719"/>
                </a:cubicBezTo>
                <a:cubicBezTo>
                  <a:pt x="2248779" y="3916883"/>
                  <a:pt x="2246771" y="3917401"/>
                  <a:pt x="2245523" y="3916663"/>
                </a:cubicBezTo>
                <a:cubicBezTo>
                  <a:pt x="1951808" y="3876118"/>
                  <a:pt x="1808968" y="3571232"/>
                  <a:pt x="1707994" y="3326950"/>
                </a:cubicBezTo>
                <a:cubicBezTo>
                  <a:pt x="1694877" y="3295477"/>
                  <a:pt x="1766980" y="3273123"/>
                  <a:pt x="1786341" y="3287566"/>
                </a:cubicBezTo>
                <a:cubicBezTo>
                  <a:pt x="1929395" y="3390749"/>
                  <a:pt x="2051663" y="3506453"/>
                  <a:pt x="2158071" y="3639960"/>
                </a:cubicBezTo>
                <a:cubicBezTo>
                  <a:pt x="2154892" y="3540061"/>
                  <a:pt x="2170197" y="3439839"/>
                  <a:pt x="2189281" y="3333361"/>
                </a:cubicBezTo>
                <a:cubicBezTo>
                  <a:pt x="2229372" y="3116116"/>
                  <a:pt x="2246120" y="2891570"/>
                  <a:pt x="2314466" y="2680771"/>
                </a:cubicBezTo>
                <a:cubicBezTo>
                  <a:pt x="2320529" y="2661952"/>
                  <a:pt x="2361878" y="2637374"/>
                  <a:pt x="2386551" y="2642862"/>
                </a:cubicBezTo>
                <a:close/>
                <a:moveTo>
                  <a:pt x="3646699" y="2390555"/>
                </a:moveTo>
                <a:lnTo>
                  <a:pt x="3645773" y="2392739"/>
                </a:lnTo>
                <a:lnTo>
                  <a:pt x="3649597" y="2394358"/>
                </a:lnTo>
                <a:cubicBezTo>
                  <a:pt x="3648733" y="2393349"/>
                  <a:pt x="3647874" y="2392343"/>
                  <a:pt x="3646699" y="2390555"/>
                </a:cubicBezTo>
                <a:close/>
                <a:moveTo>
                  <a:pt x="3038676" y="2118977"/>
                </a:moveTo>
                <a:cubicBezTo>
                  <a:pt x="3042950" y="2257918"/>
                  <a:pt x="3002907" y="2393544"/>
                  <a:pt x="2963942" y="2525128"/>
                </a:cubicBezTo>
                <a:cubicBezTo>
                  <a:pt x="2949902" y="2571972"/>
                  <a:pt x="2935948" y="2620144"/>
                  <a:pt x="2923775" y="2667145"/>
                </a:cubicBezTo>
                <a:cubicBezTo>
                  <a:pt x="2909690" y="2721696"/>
                  <a:pt x="2898881" y="2777642"/>
                  <a:pt x="2887447" y="2832031"/>
                </a:cubicBezTo>
                <a:lnTo>
                  <a:pt x="2868480" y="2927011"/>
                </a:lnTo>
                <a:cubicBezTo>
                  <a:pt x="2882036" y="2893472"/>
                  <a:pt x="2900043" y="2846374"/>
                  <a:pt x="2921794" y="2782834"/>
                </a:cubicBezTo>
                <a:cubicBezTo>
                  <a:pt x="2980827" y="2611467"/>
                  <a:pt x="3079367" y="2325483"/>
                  <a:pt x="3038676" y="2118977"/>
                </a:cubicBezTo>
                <a:close/>
                <a:moveTo>
                  <a:pt x="4070579" y="2090376"/>
                </a:moveTo>
                <a:cubicBezTo>
                  <a:pt x="4084637" y="2136248"/>
                  <a:pt x="4098150" y="2181883"/>
                  <a:pt x="4109879" y="2228695"/>
                </a:cubicBezTo>
                <a:lnTo>
                  <a:pt x="4119154" y="2266098"/>
                </a:lnTo>
                <a:cubicBezTo>
                  <a:pt x="4126056" y="2295423"/>
                  <a:pt x="4133187" y="2324193"/>
                  <a:pt x="4141411" y="2353427"/>
                </a:cubicBezTo>
                <a:cubicBezTo>
                  <a:pt x="4176749" y="2475257"/>
                  <a:pt x="4236423" y="2591295"/>
                  <a:pt x="4293979" y="2703223"/>
                </a:cubicBezTo>
                <a:cubicBezTo>
                  <a:pt x="4334570" y="2782214"/>
                  <a:pt x="4376344" y="2862994"/>
                  <a:pt x="4410111" y="2947465"/>
                </a:cubicBezTo>
                <a:cubicBezTo>
                  <a:pt x="4347417" y="2640863"/>
                  <a:pt x="4257356" y="2342636"/>
                  <a:pt x="4070579" y="2090376"/>
                </a:cubicBezTo>
                <a:close/>
                <a:moveTo>
                  <a:pt x="4020821" y="2034549"/>
                </a:moveTo>
                <a:cubicBezTo>
                  <a:pt x="3991634" y="2371132"/>
                  <a:pt x="4184325" y="2658088"/>
                  <a:pt x="4372756" y="2932293"/>
                </a:cubicBezTo>
                <a:cubicBezTo>
                  <a:pt x="4341528" y="2858555"/>
                  <a:pt x="4305088" y="2786473"/>
                  <a:pt x="4268731" y="2715710"/>
                </a:cubicBezTo>
                <a:cubicBezTo>
                  <a:pt x="4210547" y="2602235"/>
                  <a:pt x="4150011" y="2485181"/>
                  <a:pt x="4113960" y="2360474"/>
                </a:cubicBezTo>
                <a:cubicBezTo>
                  <a:pt x="4105734" y="2331239"/>
                  <a:pt x="4098289" y="2301693"/>
                  <a:pt x="4090842" y="2272139"/>
                </a:cubicBezTo>
                <a:lnTo>
                  <a:pt x="4081569" y="2234734"/>
                </a:lnTo>
                <a:cubicBezTo>
                  <a:pt x="4064530" y="2167007"/>
                  <a:pt x="4043843" y="2100302"/>
                  <a:pt x="4020821" y="2034549"/>
                </a:cubicBezTo>
                <a:close/>
                <a:moveTo>
                  <a:pt x="3001316" y="2032338"/>
                </a:moveTo>
                <a:cubicBezTo>
                  <a:pt x="2982933" y="2081859"/>
                  <a:pt x="2966493" y="2132840"/>
                  <a:pt x="2953880" y="2185446"/>
                </a:cubicBezTo>
                <a:cubicBezTo>
                  <a:pt x="2921068" y="2317695"/>
                  <a:pt x="2906505" y="2457032"/>
                  <a:pt x="2883664" y="2591574"/>
                </a:cubicBezTo>
                <a:cubicBezTo>
                  <a:pt x="2864755" y="2700098"/>
                  <a:pt x="2813661" y="2959166"/>
                  <a:pt x="2826885" y="2991809"/>
                </a:cubicBezTo>
                <a:lnTo>
                  <a:pt x="2860250" y="2826310"/>
                </a:lnTo>
                <a:cubicBezTo>
                  <a:pt x="2871141" y="2771690"/>
                  <a:pt x="2882731" y="2715434"/>
                  <a:pt x="2896499" y="2660098"/>
                </a:cubicBezTo>
                <a:cubicBezTo>
                  <a:pt x="2908585" y="2611783"/>
                  <a:pt x="2923082" y="2563843"/>
                  <a:pt x="2937125" y="2516991"/>
                </a:cubicBezTo>
                <a:cubicBezTo>
                  <a:pt x="2975863" y="2385961"/>
                  <a:pt x="3015900" y="2250332"/>
                  <a:pt x="3010471" y="2114122"/>
                </a:cubicBezTo>
                <a:cubicBezTo>
                  <a:pt x="3009267" y="2086568"/>
                  <a:pt x="3005955" y="2059413"/>
                  <a:pt x="3001316" y="2032338"/>
                </a:cubicBezTo>
                <a:close/>
                <a:moveTo>
                  <a:pt x="3105532" y="1991479"/>
                </a:moveTo>
                <a:cubicBezTo>
                  <a:pt x="3254427" y="2144650"/>
                  <a:pt x="3409943" y="2280670"/>
                  <a:pt x="3599280" y="2371770"/>
                </a:cubicBezTo>
                <a:cubicBezTo>
                  <a:pt x="3463064" y="2234271"/>
                  <a:pt x="3300266" y="2088089"/>
                  <a:pt x="3105532" y="1991479"/>
                </a:cubicBezTo>
                <a:close/>
                <a:moveTo>
                  <a:pt x="3111169" y="1962963"/>
                </a:moveTo>
                <a:cubicBezTo>
                  <a:pt x="3306049" y="2057701"/>
                  <a:pt x="3468685" y="2201237"/>
                  <a:pt x="3606223" y="2338658"/>
                </a:cubicBezTo>
                <a:cubicBezTo>
                  <a:pt x="3470641" y="2169232"/>
                  <a:pt x="3285027" y="1968969"/>
                  <a:pt x="3111169" y="1962963"/>
                </a:cubicBezTo>
                <a:close/>
                <a:moveTo>
                  <a:pt x="2050698" y="1338235"/>
                </a:moveTo>
                <a:cubicBezTo>
                  <a:pt x="2064377" y="1651120"/>
                  <a:pt x="2209927" y="1999242"/>
                  <a:pt x="2370409" y="2272553"/>
                </a:cubicBezTo>
                <a:cubicBezTo>
                  <a:pt x="2357712" y="2235634"/>
                  <a:pt x="2347580" y="2197225"/>
                  <a:pt x="2338306" y="2159819"/>
                </a:cubicBezTo>
                <a:lnTo>
                  <a:pt x="2334023" y="2142555"/>
                </a:lnTo>
                <a:cubicBezTo>
                  <a:pt x="2289026" y="1964482"/>
                  <a:pt x="2230790" y="1787247"/>
                  <a:pt x="2161071" y="1617375"/>
                </a:cubicBezTo>
                <a:cubicBezTo>
                  <a:pt x="2150764" y="1593060"/>
                  <a:pt x="2141003" y="1568967"/>
                  <a:pt x="2130699" y="1544643"/>
                </a:cubicBezTo>
                <a:cubicBezTo>
                  <a:pt x="2102533" y="1477354"/>
                  <a:pt x="2073739" y="1408510"/>
                  <a:pt x="2050698" y="1338235"/>
                </a:cubicBezTo>
                <a:close/>
                <a:moveTo>
                  <a:pt x="2060478" y="1278636"/>
                </a:moveTo>
                <a:cubicBezTo>
                  <a:pt x="2085382" y="1365794"/>
                  <a:pt x="2121337" y="1451189"/>
                  <a:pt x="2156346" y="1534260"/>
                </a:cubicBezTo>
                <a:lnTo>
                  <a:pt x="2187258" y="1607218"/>
                </a:lnTo>
                <a:cubicBezTo>
                  <a:pt x="2256583" y="1774989"/>
                  <a:pt x="2314102" y="1949347"/>
                  <a:pt x="2358704" y="2125320"/>
                </a:cubicBezTo>
                <a:cubicBezTo>
                  <a:pt x="2326696" y="1963695"/>
                  <a:pt x="2286060" y="1804203"/>
                  <a:pt x="2233598" y="1646797"/>
                </a:cubicBezTo>
                <a:cubicBezTo>
                  <a:pt x="2188082" y="1511000"/>
                  <a:pt x="2118450" y="1397178"/>
                  <a:pt x="2060478" y="1278636"/>
                </a:cubicBezTo>
                <a:close/>
                <a:moveTo>
                  <a:pt x="1974152" y="1245311"/>
                </a:moveTo>
                <a:cubicBezTo>
                  <a:pt x="1899849" y="1271794"/>
                  <a:pt x="1845607" y="1329954"/>
                  <a:pt x="1811379" y="1406236"/>
                </a:cubicBezTo>
                <a:cubicBezTo>
                  <a:pt x="1793417" y="1445630"/>
                  <a:pt x="1774985" y="1502850"/>
                  <a:pt x="1767940" y="1546869"/>
                </a:cubicBezTo>
                <a:cubicBezTo>
                  <a:pt x="1756267" y="1618535"/>
                  <a:pt x="1762401" y="1614698"/>
                  <a:pt x="1796474" y="1557016"/>
                </a:cubicBezTo>
                <a:cubicBezTo>
                  <a:pt x="1857987" y="1454296"/>
                  <a:pt x="1917005" y="1349880"/>
                  <a:pt x="1974152" y="1245311"/>
                </a:cubicBezTo>
                <a:close/>
                <a:moveTo>
                  <a:pt x="4681531" y="959050"/>
                </a:moveTo>
                <a:cubicBezTo>
                  <a:pt x="4667665" y="975072"/>
                  <a:pt x="4653801" y="991089"/>
                  <a:pt x="4638064" y="1006960"/>
                </a:cubicBezTo>
                <a:cubicBezTo>
                  <a:pt x="4572574" y="1071943"/>
                  <a:pt x="4498932" y="1125748"/>
                  <a:pt x="4415502" y="1184424"/>
                </a:cubicBezTo>
                <a:cubicBezTo>
                  <a:pt x="4354739" y="1227583"/>
                  <a:pt x="4278681" y="1281016"/>
                  <a:pt x="4197574" y="1317493"/>
                </a:cubicBezTo>
                <a:cubicBezTo>
                  <a:pt x="4173020" y="1328342"/>
                  <a:pt x="4148153" y="1338416"/>
                  <a:pt x="4122737" y="1348256"/>
                </a:cubicBezTo>
                <a:cubicBezTo>
                  <a:pt x="4088783" y="1361567"/>
                  <a:pt x="4056139" y="1374791"/>
                  <a:pt x="4024988" y="1390573"/>
                </a:cubicBezTo>
                <a:cubicBezTo>
                  <a:pt x="4165369" y="1358579"/>
                  <a:pt x="4302892" y="1298342"/>
                  <a:pt x="4421265" y="1220988"/>
                </a:cubicBezTo>
                <a:cubicBezTo>
                  <a:pt x="4516666" y="1158366"/>
                  <a:pt x="4617535" y="1064584"/>
                  <a:pt x="4681531" y="959050"/>
                </a:cubicBezTo>
                <a:close/>
                <a:moveTo>
                  <a:pt x="4722484" y="854709"/>
                </a:moveTo>
                <a:cubicBezTo>
                  <a:pt x="4713724" y="863235"/>
                  <a:pt x="4704652" y="870980"/>
                  <a:pt x="4695347" y="879275"/>
                </a:cubicBezTo>
                <a:cubicBezTo>
                  <a:pt x="4560726" y="998039"/>
                  <a:pt x="4415771" y="1121443"/>
                  <a:pt x="4253878" y="1216434"/>
                </a:cubicBezTo>
                <a:lnTo>
                  <a:pt x="4213112" y="1239730"/>
                </a:lnTo>
                <a:cubicBezTo>
                  <a:pt x="4152620" y="1274640"/>
                  <a:pt x="4090577" y="1310180"/>
                  <a:pt x="4037747" y="1352837"/>
                </a:cubicBezTo>
                <a:cubicBezTo>
                  <a:pt x="4062533" y="1341442"/>
                  <a:pt x="4087944" y="1331600"/>
                  <a:pt x="4113362" y="1321759"/>
                </a:cubicBezTo>
                <a:cubicBezTo>
                  <a:pt x="4137990" y="1312227"/>
                  <a:pt x="4162627" y="1302697"/>
                  <a:pt x="4186634" y="1291618"/>
                </a:cubicBezTo>
                <a:cubicBezTo>
                  <a:pt x="4265418" y="1256083"/>
                  <a:pt x="4339921" y="1203284"/>
                  <a:pt x="4399674" y="1160983"/>
                </a:cubicBezTo>
                <a:cubicBezTo>
                  <a:pt x="4481551" y="1102940"/>
                  <a:pt x="4554724" y="1050225"/>
                  <a:pt x="4618435" y="986418"/>
                </a:cubicBezTo>
                <a:cubicBezTo>
                  <a:pt x="4660678" y="944429"/>
                  <a:pt x="4695591" y="899980"/>
                  <a:pt x="4722484" y="854709"/>
                </a:cubicBezTo>
                <a:close/>
                <a:moveTo>
                  <a:pt x="1456504" y="777000"/>
                </a:moveTo>
                <a:cubicBezTo>
                  <a:pt x="1456064" y="782606"/>
                  <a:pt x="1455073" y="787979"/>
                  <a:pt x="1454399" y="794136"/>
                </a:cubicBezTo>
                <a:cubicBezTo>
                  <a:pt x="1451982" y="810498"/>
                  <a:pt x="1450340" y="826538"/>
                  <a:pt x="1448466" y="843129"/>
                </a:cubicBezTo>
                <a:cubicBezTo>
                  <a:pt x="1443098" y="896870"/>
                  <a:pt x="1442326" y="951907"/>
                  <a:pt x="1442252" y="1005313"/>
                </a:cubicBezTo>
                <a:cubicBezTo>
                  <a:pt x="1440336" y="1206014"/>
                  <a:pt x="1438833" y="1413328"/>
                  <a:pt x="1469382" y="1614896"/>
                </a:cubicBezTo>
                <a:lnTo>
                  <a:pt x="1472106" y="1632791"/>
                </a:lnTo>
                <a:lnTo>
                  <a:pt x="1479091" y="1680170"/>
                </a:lnTo>
                <a:cubicBezTo>
                  <a:pt x="1479741" y="1669501"/>
                  <a:pt x="1479617" y="1659149"/>
                  <a:pt x="1480043" y="1649028"/>
                </a:cubicBezTo>
                <a:cubicBezTo>
                  <a:pt x="1483046" y="1394060"/>
                  <a:pt x="1486555" y="1130296"/>
                  <a:pt x="1464087" y="871628"/>
                </a:cubicBezTo>
                <a:lnTo>
                  <a:pt x="1462204" y="850229"/>
                </a:lnTo>
                <a:cubicBezTo>
                  <a:pt x="1460150" y="826182"/>
                  <a:pt x="1458096" y="802134"/>
                  <a:pt x="1456504" y="777000"/>
                </a:cubicBezTo>
                <a:close/>
                <a:moveTo>
                  <a:pt x="1483619" y="764662"/>
                </a:moveTo>
                <a:cubicBezTo>
                  <a:pt x="1484834" y="792211"/>
                  <a:pt x="1487677" y="820458"/>
                  <a:pt x="1489670" y="847698"/>
                </a:cubicBezTo>
                <a:lnTo>
                  <a:pt x="1491553" y="869097"/>
                </a:lnTo>
                <a:cubicBezTo>
                  <a:pt x="1513754" y="1119277"/>
                  <a:pt x="1511208" y="1373147"/>
                  <a:pt x="1508481" y="1619865"/>
                </a:cubicBezTo>
                <a:cubicBezTo>
                  <a:pt x="1576046" y="1335574"/>
                  <a:pt x="1567527" y="1045475"/>
                  <a:pt x="1483619" y="764662"/>
                </a:cubicBezTo>
                <a:close/>
                <a:moveTo>
                  <a:pt x="1430481" y="630137"/>
                </a:moveTo>
                <a:cubicBezTo>
                  <a:pt x="1267590" y="940376"/>
                  <a:pt x="1333252" y="1302315"/>
                  <a:pt x="1442495" y="1626691"/>
                </a:cubicBezTo>
                <a:lnTo>
                  <a:pt x="1441222" y="1619067"/>
                </a:lnTo>
                <a:cubicBezTo>
                  <a:pt x="1410273" y="1415398"/>
                  <a:pt x="1411692" y="1206762"/>
                  <a:pt x="1414069" y="1004967"/>
                </a:cubicBezTo>
                <a:cubicBezTo>
                  <a:pt x="1414375" y="951016"/>
                  <a:pt x="1414834" y="895204"/>
                  <a:pt x="1420665" y="840369"/>
                </a:cubicBezTo>
                <a:cubicBezTo>
                  <a:pt x="1422537" y="823783"/>
                  <a:pt x="1424411" y="807192"/>
                  <a:pt x="1426829" y="790831"/>
                </a:cubicBezTo>
                <a:cubicBezTo>
                  <a:pt x="1433522" y="737010"/>
                  <a:pt x="1440125" y="681866"/>
                  <a:pt x="1430481" y="630137"/>
                </a:cubicBezTo>
                <a:close/>
                <a:moveTo>
                  <a:pt x="4023796" y="623931"/>
                </a:moveTo>
                <a:cubicBezTo>
                  <a:pt x="3998086" y="637515"/>
                  <a:pt x="3972609" y="650546"/>
                  <a:pt x="3945729" y="662344"/>
                </a:cubicBezTo>
                <a:cubicBezTo>
                  <a:pt x="3801060" y="727282"/>
                  <a:pt x="3645502" y="758642"/>
                  <a:pt x="3498947" y="818916"/>
                </a:cubicBezTo>
                <a:cubicBezTo>
                  <a:pt x="3325974" y="889896"/>
                  <a:pt x="3184420" y="1008307"/>
                  <a:pt x="3031283" y="1111507"/>
                </a:cubicBezTo>
                <a:cubicBezTo>
                  <a:pt x="3091555" y="1098395"/>
                  <a:pt x="3148558" y="1067158"/>
                  <a:pt x="3203692" y="1035777"/>
                </a:cubicBezTo>
                <a:lnTo>
                  <a:pt x="3218294" y="1027151"/>
                </a:lnTo>
                <a:cubicBezTo>
                  <a:pt x="3353948" y="950027"/>
                  <a:pt x="3497672" y="882756"/>
                  <a:pt x="3636737" y="817377"/>
                </a:cubicBezTo>
                <a:cubicBezTo>
                  <a:pt x="3765775" y="757414"/>
                  <a:pt x="3897289" y="694633"/>
                  <a:pt x="4023796" y="623931"/>
                </a:cubicBezTo>
                <a:close/>
                <a:moveTo>
                  <a:pt x="3311704" y="584486"/>
                </a:moveTo>
                <a:cubicBezTo>
                  <a:pt x="3272983" y="648568"/>
                  <a:pt x="3231536" y="711502"/>
                  <a:pt x="3190778" y="772788"/>
                </a:cubicBezTo>
                <a:cubicBezTo>
                  <a:pt x="3126979" y="868744"/>
                  <a:pt x="3062020" y="967431"/>
                  <a:pt x="3007981" y="1070739"/>
                </a:cubicBezTo>
                <a:cubicBezTo>
                  <a:pt x="3110594" y="966751"/>
                  <a:pt x="3204922" y="819977"/>
                  <a:pt x="3267578" y="693281"/>
                </a:cubicBezTo>
                <a:close/>
                <a:moveTo>
                  <a:pt x="2664888" y="518596"/>
                </a:moveTo>
                <a:cubicBezTo>
                  <a:pt x="2580256" y="532980"/>
                  <a:pt x="2495702" y="548687"/>
                  <a:pt x="2411865" y="567273"/>
                </a:cubicBezTo>
                <a:cubicBezTo>
                  <a:pt x="2215416" y="611580"/>
                  <a:pt x="2055895" y="697916"/>
                  <a:pt x="1896643" y="809468"/>
                </a:cubicBezTo>
                <a:cubicBezTo>
                  <a:pt x="1897193" y="809701"/>
                  <a:pt x="1897736" y="809931"/>
                  <a:pt x="1899055" y="809848"/>
                </a:cubicBezTo>
                <a:cubicBezTo>
                  <a:pt x="2091065" y="728900"/>
                  <a:pt x="2275399" y="656935"/>
                  <a:pt x="2446633" y="596159"/>
                </a:cubicBezTo>
                <a:close/>
                <a:moveTo>
                  <a:pt x="2796924" y="501747"/>
                </a:moveTo>
                <a:lnTo>
                  <a:pt x="2455237" y="622979"/>
                </a:lnTo>
                <a:cubicBezTo>
                  <a:pt x="2296206" y="679263"/>
                  <a:pt x="2126634" y="745243"/>
                  <a:pt x="1949308" y="818889"/>
                </a:cubicBezTo>
                <a:cubicBezTo>
                  <a:pt x="1950089" y="818579"/>
                  <a:pt x="1950089" y="818579"/>
                  <a:pt x="1950634" y="818810"/>
                </a:cubicBezTo>
                <a:cubicBezTo>
                  <a:pt x="2249794" y="764555"/>
                  <a:pt x="2535304" y="633058"/>
                  <a:pt x="2796924" y="501747"/>
                </a:cubicBezTo>
                <a:close/>
                <a:moveTo>
                  <a:pt x="3335099" y="488163"/>
                </a:moveTo>
                <a:lnTo>
                  <a:pt x="3151139" y="734118"/>
                </a:lnTo>
                <a:lnTo>
                  <a:pt x="3136980" y="753877"/>
                </a:lnTo>
                <a:cubicBezTo>
                  <a:pt x="3108114" y="793161"/>
                  <a:pt x="3082736" y="828772"/>
                  <a:pt x="3062043" y="867004"/>
                </a:cubicBezTo>
                <a:cubicBezTo>
                  <a:pt x="3033701" y="918746"/>
                  <a:pt x="3011684" y="973805"/>
                  <a:pt x="2994594" y="1035452"/>
                </a:cubicBezTo>
                <a:cubicBezTo>
                  <a:pt x="3046947" y="939156"/>
                  <a:pt x="3107576" y="847655"/>
                  <a:pt x="3167517" y="757788"/>
                </a:cubicBezTo>
                <a:cubicBezTo>
                  <a:pt x="3225200" y="670189"/>
                  <a:pt x="3284135" y="581180"/>
                  <a:pt x="3335099" y="488163"/>
                </a:cubicBezTo>
                <a:close/>
                <a:moveTo>
                  <a:pt x="2891507" y="485136"/>
                </a:moveTo>
                <a:cubicBezTo>
                  <a:pt x="2633092" y="616512"/>
                  <a:pt x="2348081" y="755947"/>
                  <a:pt x="2047508" y="825701"/>
                </a:cubicBezTo>
                <a:cubicBezTo>
                  <a:pt x="2357909" y="831572"/>
                  <a:pt x="2636584" y="667562"/>
                  <a:pt x="2891507" y="485136"/>
                </a:cubicBezTo>
                <a:close/>
                <a:moveTo>
                  <a:pt x="4418489" y="483936"/>
                </a:moveTo>
                <a:cubicBezTo>
                  <a:pt x="4332433" y="547295"/>
                  <a:pt x="4242855" y="605296"/>
                  <a:pt x="4155290" y="661575"/>
                </a:cubicBezTo>
                <a:cubicBezTo>
                  <a:pt x="3969451" y="781189"/>
                  <a:pt x="3777243" y="905190"/>
                  <a:pt x="3571040" y="996875"/>
                </a:cubicBezTo>
                <a:cubicBezTo>
                  <a:pt x="3418056" y="1064725"/>
                  <a:pt x="3258062" y="1114166"/>
                  <a:pt x="3093710" y="1145020"/>
                </a:cubicBezTo>
                <a:cubicBezTo>
                  <a:pt x="3128860" y="1154752"/>
                  <a:pt x="3165333" y="1164394"/>
                  <a:pt x="3207527" y="1163586"/>
                </a:cubicBezTo>
                <a:cubicBezTo>
                  <a:pt x="3359545" y="1160350"/>
                  <a:pt x="3521798" y="1058435"/>
                  <a:pt x="3652751" y="990907"/>
                </a:cubicBezTo>
                <a:cubicBezTo>
                  <a:pt x="3834432" y="897860"/>
                  <a:pt x="4013510" y="797268"/>
                  <a:pt x="4180906" y="680145"/>
                </a:cubicBezTo>
                <a:cubicBezTo>
                  <a:pt x="4224133" y="649515"/>
                  <a:pt x="4353624" y="550475"/>
                  <a:pt x="4418489" y="483936"/>
                </a:cubicBezTo>
                <a:close/>
                <a:moveTo>
                  <a:pt x="3316944" y="465669"/>
                </a:moveTo>
                <a:cubicBezTo>
                  <a:pt x="3194809" y="521478"/>
                  <a:pt x="2954579" y="894258"/>
                  <a:pt x="2958819" y="1062158"/>
                </a:cubicBezTo>
                <a:cubicBezTo>
                  <a:pt x="2971057" y="1011968"/>
                  <a:pt x="2985641" y="965354"/>
                  <a:pt x="3004132" y="921679"/>
                </a:cubicBezTo>
                <a:cubicBezTo>
                  <a:pt x="3014072" y="898200"/>
                  <a:pt x="3025105" y="875187"/>
                  <a:pt x="3037224" y="852631"/>
                </a:cubicBezTo>
                <a:cubicBezTo>
                  <a:pt x="3058615" y="812759"/>
                  <a:pt x="3085004" y="776291"/>
                  <a:pt x="3114637" y="736692"/>
                </a:cubicBezTo>
                <a:lnTo>
                  <a:pt x="3128801" y="716935"/>
                </a:lnTo>
                <a:cubicBezTo>
                  <a:pt x="3193882" y="628604"/>
                  <a:pt x="3252848" y="548625"/>
                  <a:pt x="3316944" y="465669"/>
                </a:cubicBezTo>
                <a:close/>
                <a:moveTo>
                  <a:pt x="4448894" y="422768"/>
                </a:moveTo>
                <a:cubicBezTo>
                  <a:pt x="4372745" y="436884"/>
                  <a:pt x="4303112" y="482734"/>
                  <a:pt x="4235585" y="528178"/>
                </a:cubicBezTo>
                <a:lnTo>
                  <a:pt x="4213155" y="543149"/>
                </a:lnTo>
                <a:cubicBezTo>
                  <a:pt x="4035485" y="661715"/>
                  <a:pt x="3839402" y="753816"/>
                  <a:pt x="3649218" y="842623"/>
                </a:cubicBezTo>
                <a:cubicBezTo>
                  <a:pt x="3510392" y="907459"/>
                  <a:pt x="3367451" y="974411"/>
                  <a:pt x="3232564" y="1051220"/>
                </a:cubicBezTo>
                <a:lnTo>
                  <a:pt x="3217970" y="1059849"/>
                </a:lnTo>
                <a:cubicBezTo>
                  <a:pt x="3184886" y="1078679"/>
                  <a:pt x="3151576" y="1098052"/>
                  <a:pt x="3116688" y="1113543"/>
                </a:cubicBezTo>
                <a:cubicBezTo>
                  <a:pt x="3269055" y="1082118"/>
                  <a:pt x="3417223" y="1034762"/>
                  <a:pt x="3559098" y="971858"/>
                </a:cubicBezTo>
                <a:cubicBezTo>
                  <a:pt x="3763514" y="881353"/>
                  <a:pt x="3954942" y="757667"/>
                  <a:pt x="4140004" y="638368"/>
                </a:cubicBezTo>
                <a:cubicBezTo>
                  <a:pt x="4244649" y="570645"/>
                  <a:pt x="4351849" y="501435"/>
                  <a:pt x="4451852" y="423380"/>
                </a:cubicBezTo>
                <a:cubicBezTo>
                  <a:pt x="4450763" y="422918"/>
                  <a:pt x="4450211" y="422686"/>
                  <a:pt x="4448894" y="422768"/>
                </a:cubicBezTo>
                <a:close/>
                <a:moveTo>
                  <a:pt x="680568" y="416949"/>
                </a:moveTo>
                <a:cubicBezTo>
                  <a:pt x="573847" y="489578"/>
                  <a:pt x="483985" y="589312"/>
                  <a:pt x="394452" y="694330"/>
                </a:cubicBezTo>
                <a:lnTo>
                  <a:pt x="340402" y="759654"/>
                </a:lnTo>
                <a:close/>
                <a:moveTo>
                  <a:pt x="827699" y="416143"/>
                </a:moveTo>
                <a:cubicBezTo>
                  <a:pt x="835728" y="454953"/>
                  <a:pt x="841663" y="494162"/>
                  <a:pt x="841524" y="534021"/>
                </a:cubicBezTo>
                <a:cubicBezTo>
                  <a:pt x="841577" y="581042"/>
                  <a:pt x="833611" y="627240"/>
                  <a:pt x="825554" y="672115"/>
                </a:cubicBezTo>
                <a:cubicBezTo>
                  <a:pt x="819855" y="703824"/>
                  <a:pt x="814239" y="736857"/>
                  <a:pt x="811499" y="769176"/>
                </a:cubicBezTo>
                <a:cubicBezTo>
                  <a:pt x="803608" y="866910"/>
                  <a:pt x="822564" y="965070"/>
                  <a:pt x="841586" y="1060039"/>
                </a:cubicBezTo>
                <a:cubicBezTo>
                  <a:pt x="870658" y="1208834"/>
                  <a:pt x="901383" y="1362838"/>
                  <a:pt x="942912" y="1511108"/>
                </a:cubicBezTo>
                <a:cubicBezTo>
                  <a:pt x="977911" y="1186645"/>
                  <a:pt x="995896" y="815698"/>
                  <a:pt x="884057" y="521768"/>
                </a:cubicBezTo>
                <a:cubicBezTo>
                  <a:pt x="868776" y="481820"/>
                  <a:pt x="846755" y="448679"/>
                  <a:pt x="827699" y="416143"/>
                </a:cubicBezTo>
                <a:close/>
                <a:moveTo>
                  <a:pt x="798883" y="414244"/>
                </a:moveTo>
                <a:cubicBezTo>
                  <a:pt x="695211" y="736679"/>
                  <a:pt x="755992" y="1050836"/>
                  <a:pt x="875825" y="1357811"/>
                </a:cubicBezTo>
                <a:cubicBezTo>
                  <a:pt x="852896" y="1259904"/>
                  <a:pt x="833394" y="1161513"/>
                  <a:pt x="814514" y="1064671"/>
                </a:cubicBezTo>
                <a:cubicBezTo>
                  <a:pt x="795638" y="967838"/>
                  <a:pt x="775736" y="867346"/>
                  <a:pt x="783698" y="766414"/>
                </a:cubicBezTo>
                <a:cubicBezTo>
                  <a:pt x="786354" y="732777"/>
                  <a:pt x="792197" y="699198"/>
                  <a:pt x="798129" y="666939"/>
                </a:cubicBezTo>
                <a:cubicBezTo>
                  <a:pt x="805719" y="623158"/>
                  <a:pt x="813776" y="578281"/>
                  <a:pt x="813894" y="533909"/>
                </a:cubicBezTo>
                <a:cubicBezTo>
                  <a:pt x="813480" y="493822"/>
                  <a:pt x="807234" y="453832"/>
                  <a:pt x="798883" y="414244"/>
                </a:cubicBezTo>
                <a:close/>
                <a:moveTo>
                  <a:pt x="673202" y="388720"/>
                </a:moveTo>
                <a:cubicBezTo>
                  <a:pt x="560862" y="422924"/>
                  <a:pt x="473506" y="490876"/>
                  <a:pt x="392779" y="596411"/>
                </a:cubicBezTo>
                <a:cubicBezTo>
                  <a:pt x="345173" y="658663"/>
                  <a:pt x="304966" y="720182"/>
                  <a:pt x="270088" y="790400"/>
                </a:cubicBezTo>
                <a:cubicBezTo>
                  <a:pt x="265839" y="798902"/>
                  <a:pt x="262292" y="805767"/>
                  <a:pt x="259285" y="812869"/>
                </a:cubicBezTo>
                <a:cubicBezTo>
                  <a:pt x="297306" y="767160"/>
                  <a:pt x="334780" y="721219"/>
                  <a:pt x="372890" y="676832"/>
                </a:cubicBezTo>
                <a:cubicBezTo>
                  <a:pt x="466138" y="567590"/>
                  <a:pt x="560501" y="463327"/>
                  <a:pt x="673202" y="388720"/>
                </a:cubicBezTo>
                <a:close/>
                <a:moveTo>
                  <a:pt x="1628210" y="0"/>
                </a:moveTo>
                <a:lnTo>
                  <a:pt x="1748399" y="0"/>
                </a:lnTo>
                <a:lnTo>
                  <a:pt x="1783391" y="17650"/>
                </a:lnTo>
                <a:cubicBezTo>
                  <a:pt x="1878225" y="54329"/>
                  <a:pt x="1980824" y="64330"/>
                  <a:pt x="2084193" y="69947"/>
                </a:cubicBezTo>
                <a:cubicBezTo>
                  <a:pt x="2305723" y="81971"/>
                  <a:pt x="2525917" y="56091"/>
                  <a:pt x="2744101" y="15192"/>
                </a:cubicBezTo>
                <a:cubicBezTo>
                  <a:pt x="2562964" y="37013"/>
                  <a:pt x="2380220" y="45912"/>
                  <a:pt x="2197414" y="41266"/>
                </a:cubicBezTo>
                <a:cubicBezTo>
                  <a:pt x="2092695" y="38460"/>
                  <a:pt x="1999575" y="31066"/>
                  <a:pt x="1914967" y="18583"/>
                </a:cubicBezTo>
                <a:lnTo>
                  <a:pt x="1815559" y="0"/>
                </a:lnTo>
                <a:lnTo>
                  <a:pt x="2001666" y="0"/>
                </a:lnTo>
                <a:lnTo>
                  <a:pt x="2036517" y="4274"/>
                </a:lnTo>
                <a:cubicBezTo>
                  <a:pt x="2087672" y="8689"/>
                  <a:pt x="2141872" y="11637"/>
                  <a:pt x="2199623" y="13232"/>
                </a:cubicBezTo>
                <a:cubicBezTo>
                  <a:pt x="2273140" y="15225"/>
                  <a:pt x="2346666" y="15008"/>
                  <a:pt x="2420103" y="12601"/>
                </a:cubicBezTo>
                <a:lnTo>
                  <a:pt x="2621330" y="0"/>
                </a:lnTo>
                <a:lnTo>
                  <a:pt x="3076571" y="0"/>
                </a:lnTo>
                <a:lnTo>
                  <a:pt x="2924796" y="36772"/>
                </a:lnTo>
                <a:cubicBezTo>
                  <a:pt x="2603232" y="110795"/>
                  <a:pt x="2272273" y="167441"/>
                  <a:pt x="1946203" y="131277"/>
                </a:cubicBezTo>
                <a:cubicBezTo>
                  <a:pt x="1847872" y="120226"/>
                  <a:pt x="1775939" y="84460"/>
                  <a:pt x="1707026" y="44983"/>
                </a:cubicBezTo>
                <a:close/>
                <a:moveTo>
                  <a:pt x="1007398" y="0"/>
                </a:moveTo>
                <a:lnTo>
                  <a:pt x="1105902" y="0"/>
                </a:lnTo>
                <a:lnTo>
                  <a:pt x="1191939" y="117664"/>
                </a:lnTo>
                <a:cubicBezTo>
                  <a:pt x="1366125" y="341427"/>
                  <a:pt x="1562103" y="551148"/>
                  <a:pt x="1780907" y="743734"/>
                </a:cubicBezTo>
                <a:cubicBezTo>
                  <a:pt x="1801144" y="761313"/>
                  <a:pt x="1821617" y="778348"/>
                  <a:pt x="1841857" y="795932"/>
                </a:cubicBezTo>
                <a:cubicBezTo>
                  <a:pt x="1990610" y="686371"/>
                  <a:pt x="2139633" y="585288"/>
                  <a:pt x="2317896" y="530713"/>
                </a:cubicBezTo>
                <a:cubicBezTo>
                  <a:pt x="2542030" y="462073"/>
                  <a:pt x="2783392" y="434854"/>
                  <a:pt x="3015228" y="399738"/>
                </a:cubicBezTo>
                <a:cubicBezTo>
                  <a:pt x="3052333" y="394202"/>
                  <a:pt x="3010950" y="453937"/>
                  <a:pt x="3000782" y="461219"/>
                </a:cubicBezTo>
                <a:cubicBezTo>
                  <a:pt x="2693972" y="688641"/>
                  <a:pt x="2350770" y="924476"/>
                  <a:pt x="1963190" y="895589"/>
                </a:cubicBezTo>
                <a:cubicBezTo>
                  <a:pt x="2149512" y="1044003"/>
                  <a:pt x="2346363" y="1178199"/>
                  <a:pt x="2552180" y="1298815"/>
                </a:cubicBezTo>
                <a:cubicBezTo>
                  <a:pt x="2674551" y="1263712"/>
                  <a:pt x="2789192" y="1186061"/>
                  <a:pt x="2904618" y="1146081"/>
                </a:cubicBezTo>
                <a:cubicBezTo>
                  <a:pt x="2811839" y="901425"/>
                  <a:pt x="3283913" y="443317"/>
                  <a:pt x="3428829" y="310883"/>
                </a:cubicBezTo>
                <a:cubicBezTo>
                  <a:pt x="3440380" y="300321"/>
                  <a:pt x="3459741" y="295643"/>
                  <a:pt x="3452135" y="318176"/>
                </a:cubicBezTo>
                <a:cubicBezTo>
                  <a:pt x="3377952" y="531416"/>
                  <a:pt x="3301457" y="750112"/>
                  <a:pt x="3169464" y="935661"/>
                </a:cubicBezTo>
                <a:cubicBezTo>
                  <a:pt x="3150662" y="961821"/>
                  <a:pt x="3003773" y="1105010"/>
                  <a:pt x="3049395" y="1070245"/>
                </a:cubicBezTo>
                <a:cubicBezTo>
                  <a:pt x="3162985" y="984423"/>
                  <a:pt x="3272630" y="886628"/>
                  <a:pt x="3401235" y="815534"/>
                </a:cubicBezTo>
                <a:cubicBezTo>
                  <a:pt x="3665893" y="669415"/>
                  <a:pt x="3968082" y="612577"/>
                  <a:pt x="4236947" y="465665"/>
                </a:cubicBezTo>
                <a:cubicBezTo>
                  <a:pt x="4280594" y="441649"/>
                  <a:pt x="4494768" y="287033"/>
                  <a:pt x="4565962" y="350012"/>
                </a:cubicBezTo>
                <a:cubicBezTo>
                  <a:pt x="4574408" y="357446"/>
                  <a:pt x="4561570" y="377121"/>
                  <a:pt x="4557937" y="382666"/>
                </a:cubicBezTo>
                <a:cubicBezTo>
                  <a:pt x="4368036" y="694348"/>
                  <a:pt x="3934455" y="895784"/>
                  <a:pt x="3621049" y="1056676"/>
                </a:cubicBezTo>
                <a:cubicBezTo>
                  <a:pt x="3449155" y="1144851"/>
                  <a:pt x="3289873" y="1230645"/>
                  <a:pt x="3094000" y="1229477"/>
                </a:cubicBezTo>
                <a:cubicBezTo>
                  <a:pt x="2989297" y="1228927"/>
                  <a:pt x="2920834" y="1221837"/>
                  <a:pt x="2813197" y="1263181"/>
                </a:cubicBezTo>
                <a:cubicBezTo>
                  <a:pt x="2746514" y="1288380"/>
                  <a:pt x="2682165" y="1312641"/>
                  <a:pt x="2615776" y="1334114"/>
                </a:cubicBezTo>
                <a:cubicBezTo>
                  <a:pt x="2856074" y="1470609"/>
                  <a:pt x="3106867" y="1588379"/>
                  <a:pt x="3364982" y="1687356"/>
                </a:cubicBezTo>
                <a:cubicBezTo>
                  <a:pt x="3367545" y="1685866"/>
                  <a:pt x="3369560" y="1684144"/>
                  <a:pt x="3371663" y="1683743"/>
                </a:cubicBezTo>
                <a:cubicBezTo>
                  <a:pt x="3559080" y="1639479"/>
                  <a:pt x="3730923" y="1559010"/>
                  <a:pt x="3883310" y="1443899"/>
                </a:cubicBezTo>
                <a:cubicBezTo>
                  <a:pt x="3885702" y="1439761"/>
                  <a:pt x="3888566" y="1434532"/>
                  <a:pt x="3892746" y="1429225"/>
                </a:cubicBezTo>
                <a:cubicBezTo>
                  <a:pt x="4100854" y="1154547"/>
                  <a:pt x="4425526" y="995756"/>
                  <a:pt x="4699980" y="789523"/>
                </a:cubicBezTo>
                <a:lnTo>
                  <a:pt x="4724400" y="769876"/>
                </a:lnTo>
                <a:lnTo>
                  <a:pt x="4724400" y="802845"/>
                </a:lnTo>
                <a:lnTo>
                  <a:pt x="4705958" y="821317"/>
                </a:lnTo>
                <a:cubicBezTo>
                  <a:pt x="4688728" y="839775"/>
                  <a:pt x="4668259" y="862655"/>
                  <a:pt x="4649798" y="877374"/>
                </a:cubicBezTo>
                <a:cubicBezTo>
                  <a:pt x="4443742" y="1038644"/>
                  <a:pt x="4191500" y="1158472"/>
                  <a:pt x="4005326" y="1344259"/>
                </a:cubicBezTo>
                <a:cubicBezTo>
                  <a:pt x="4063256" y="1294104"/>
                  <a:pt x="4132215" y="1254410"/>
                  <a:pt x="4199378" y="1215889"/>
                </a:cubicBezTo>
                <a:cubicBezTo>
                  <a:pt x="4212968" y="1208123"/>
                  <a:pt x="4226555" y="1200357"/>
                  <a:pt x="4239600" y="1192361"/>
                </a:cubicBezTo>
                <a:cubicBezTo>
                  <a:pt x="4399481" y="1099094"/>
                  <a:pt x="4542878" y="976320"/>
                  <a:pt x="4677037" y="858646"/>
                </a:cubicBezTo>
                <a:lnTo>
                  <a:pt x="4724400" y="810414"/>
                </a:lnTo>
                <a:lnTo>
                  <a:pt x="4724400" y="916439"/>
                </a:lnTo>
                <a:lnTo>
                  <a:pt x="4683030" y="982925"/>
                </a:lnTo>
                <a:cubicBezTo>
                  <a:pt x="4504646" y="1237618"/>
                  <a:pt x="4252054" y="1416530"/>
                  <a:pt x="3921884" y="1469889"/>
                </a:cubicBezTo>
                <a:cubicBezTo>
                  <a:pt x="3782100" y="1582602"/>
                  <a:pt x="3625917" y="1667134"/>
                  <a:pt x="3456136" y="1721439"/>
                </a:cubicBezTo>
                <a:cubicBezTo>
                  <a:pt x="3511887" y="1741826"/>
                  <a:pt x="3567869" y="1761662"/>
                  <a:pt x="3624313" y="1780406"/>
                </a:cubicBezTo>
                <a:cubicBezTo>
                  <a:pt x="3850637" y="1855623"/>
                  <a:pt x="4076864" y="1908264"/>
                  <a:pt x="4303638" y="1944400"/>
                </a:cubicBezTo>
                <a:cubicBezTo>
                  <a:pt x="4307581" y="1939634"/>
                  <a:pt x="4311304" y="1935410"/>
                  <a:pt x="4315566" y="1931422"/>
                </a:cubicBezTo>
                <a:cubicBezTo>
                  <a:pt x="4418123" y="1797152"/>
                  <a:pt x="4522970" y="1669642"/>
                  <a:pt x="4664388" y="1574357"/>
                </a:cubicBezTo>
                <a:lnTo>
                  <a:pt x="4724400" y="1537429"/>
                </a:lnTo>
                <a:lnTo>
                  <a:pt x="4724400" y="1589108"/>
                </a:lnTo>
                <a:lnTo>
                  <a:pt x="4644505" y="1640352"/>
                </a:lnTo>
                <a:cubicBezTo>
                  <a:pt x="4543719" y="1713959"/>
                  <a:pt x="4461038" y="1801479"/>
                  <a:pt x="4381603" y="1900149"/>
                </a:cubicBezTo>
                <a:cubicBezTo>
                  <a:pt x="4415438" y="1876488"/>
                  <a:pt x="4447471" y="1849494"/>
                  <a:pt x="4478726" y="1822808"/>
                </a:cubicBezTo>
                <a:cubicBezTo>
                  <a:pt x="4513234" y="1792997"/>
                  <a:pt x="4549530" y="1762011"/>
                  <a:pt x="4588263" y="1735914"/>
                </a:cubicBezTo>
                <a:cubicBezTo>
                  <a:pt x="4619078" y="1714840"/>
                  <a:pt x="4651924" y="1696556"/>
                  <a:pt x="4683216" y="1678902"/>
                </a:cubicBezTo>
                <a:lnTo>
                  <a:pt x="4724400" y="1655121"/>
                </a:lnTo>
                <a:lnTo>
                  <a:pt x="4724400" y="1686869"/>
                </a:lnTo>
                <a:lnTo>
                  <a:pt x="4696172" y="1703058"/>
                </a:lnTo>
                <a:cubicBezTo>
                  <a:pt x="4665104" y="1720165"/>
                  <a:pt x="4632805" y="1738677"/>
                  <a:pt x="4602997" y="1758893"/>
                </a:cubicBezTo>
                <a:cubicBezTo>
                  <a:pt x="4565822" y="1784357"/>
                  <a:pt x="4530304" y="1815035"/>
                  <a:pt x="4496021" y="1844299"/>
                </a:cubicBezTo>
                <a:cubicBezTo>
                  <a:pt x="4470821" y="1865816"/>
                  <a:pt x="4445614" y="1887338"/>
                  <a:pt x="4419004" y="1907617"/>
                </a:cubicBezTo>
                <a:cubicBezTo>
                  <a:pt x="4509516" y="1884856"/>
                  <a:pt x="4599633" y="1841647"/>
                  <a:pt x="4685975" y="1786372"/>
                </a:cubicBezTo>
                <a:lnTo>
                  <a:pt x="4724400" y="1759693"/>
                </a:lnTo>
                <a:lnTo>
                  <a:pt x="4724400" y="1809459"/>
                </a:lnTo>
                <a:lnTo>
                  <a:pt x="4653762" y="1857561"/>
                </a:lnTo>
                <a:cubicBezTo>
                  <a:pt x="4580587" y="1902591"/>
                  <a:pt x="4504944" y="1939172"/>
                  <a:pt x="4428349" y="1963079"/>
                </a:cubicBezTo>
                <a:lnTo>
                  <a:pt x="4724400" y="1990579"/>
                </a:lnTo>
                <a:lnTo>
                  <a:pt x="4724400" y="2065582"/>
                </a:lnTo>
                <a:lnTo>
                  <a:pt x="4686318" y="2063926"/>
                </a:lnTo>
                <a:lnTo>
                  <a:pt x="4724400" y="2085104"/>
                </a:lnTo>
                <a:lnTo>
                  <a:pt x="4724400" y="2178471"/>
                </a:lnTo>
                <a:lnTo>
                  <a:pt x="4617755" y="2122457"/>
                </a:lnTo>
                <a:lnTo>
                  <a:pt x="4724400" y="2196158"/>
                </a:lnTo>
                <a:lnTo>
                  <a:pt x="4724400" y="2230374"/>
                </a:lnTo>
                <a:lnTo>
                  <a:pt x="4573637" y="2126309"/>
                </a:lnTo>
                <a:cubicBezTo>
                  <a:pt x="4608893" y="2177612"/>
                  <a:pt x="4656401" y="2222030"/>
                  <a:pt x="4706850" y="2262541"/>
                </a:cubicBezTo>
                <a:lnTo>
                  <a:pt x="4724400" y="2275857"/>
                </a:lnTo>
                <a:lnTo>
                  <a:pt x="4724400" y="2377131"/>
                </a:lnTo>
                <a:lnTo>
                  <a:pt x="4688201" y="2349925"/>
                </a:lnTo>
                <a:cubicBezTo>
                  <a:pt x="4579462" y="2264619"/>
                  <a:pt x="4483104" y="2181979"/>
                  <a:pt x="4462564" y="2041945"/>
                </a:cubicBezTo>
                <a:cubicBezTo>
                  <a:pt x="4339738" y="2027929"/>
                  <a:pt x="4217123" y="2008847"/>
                  <a:pt x="4094167" y="1984479"/>
                </a:cubicBezTo>
                <a:cubicBezTo>
                  <a:pt x="4361568" y="2318516"/>
                  <a:pt x="4448657" y="2737804"/>
                  <a:pt x="4520397" y="3153822"/>
                </a:cubicBezTo>
                <a:cubicBezTo>
                  <a:pt x="4524234" y="3176690"/>
                  <a:pt x="4478166" y="3233800"/>
                  <a:pt x="4458958" y="3203134"/>
                </a:cubicBezTo>
                <a:cubicBezTo>
                  <a:pt x="4221037" y="2826855"/>
                  <a:pt x="3875607" y="2452063"/>
                  <a:pt x="3972830" y="1973028"/>
                </a:cubicBezTo>
                <a:cubicBezTo>
                  <a:pt x="3973903" y="1968973"/>
                  <a:pt x="3975983" y="1964061"/>
                  <a:pt x="3979154" y="1959605"/>
                </a:cubicBezTo>
                <a:cubicBezTo>
                  <a:pt x="3847070" y="1929437"/>
                  <a:pt x="3715197" y="1894208"/>
                  <a:pt x="3583051" y="1850495"/>
                </a:cubicBezTo>
                <a:cubicBezTo>
                  <a:pt x="3357823" y="1775743"/>
                  <a:pt x="3137042" y="1687421"/>
                  <a:pt x="2922360" y="1586232"/>
                </a:cubicBezTo>
                <a:cubicBezTo>
                  <a:pt x="2956249" y="1697796"/>
                  <a:pt x="3014099" y="1805979"/>
                  <a:pt x="3033099" y="1913175"/>
                </a:cubicBezTo>
                <a:cubicBezTo>
                  <a:pt x="3035371" y="1915419"/>
                  <a:pt x="3037950" y="1918445"/>
                  <a:pt x="3040214" y="1920694"/>
                </a:cubicBezTo>
                <a:cubicBezTo>
                  <a:pt x="3043936" y="1916469"/>
                  <a:pt x="3048200" y="1912482"/>
                  <a:pt x="3051308" y="1911226"/>
                </a:cubicBezTo>
                <a:cubicBezTo>
                  <a:pt x="3335533" y="1788841"/>
                  <a:pt x="3650972" y="2264893"/>
                  <a:pt x="3791335" y="2442781"/>
                </a:cubicBezTo>
                <a:cubicBezTo>
                  <a:pt x="3804329" y="2459223"/>
                  <a:pt x="3763010" y="2515770"/>
                  <a:pt x="3744063" y="2510325"/>
                </a:cubicBezTo>
                <a:cubicBezTo>
                  <a:pt x="3485213" y="2437432"/>
                  <a:pt x="3287280" y="2286035"/>
                  <a:pt x="3103695" y="2105302"/>
                </a:cubicBezTo>
                <a:cubicBezTo>
                  <a:pt x="3126339" y="2333141"/>
                  <a:pt x="3009845" y="2625036"/>
                  <a:pt x="2968137" y="2805672"/>
                </a:cubicBezTo>
                <a:cubicBezTo>
                  <a:pt x="2930699" y="2965580"/>
                  <a:pt x="2891878" y="3078554"/>
                  <a:pt x="2739231" y="3151701"/>
                </a:cubicBezTo>
                <a:cubicBezTo>
                  <a:pt x="2726335" y="3157832"/>
                  <a:pt x="2726972" y="3142650"/>
                  <a:pt x="2728882" y="3135084"/>
                </a:cubicBezTo>
                <a:cubicBezTo>
                  <a:pt x="2806473" y="2811909"/>
                  <a:pt x="2836690" y="2478979"/>
                  <a:pt x="2914282" y="2155807"/>
                </a:cubicBezTo>
                <a:cubicBezTo>
                  <a:pt x="2927505" y="2100241"/>
                  <a:pt x="2969504" y="2020803"/>
                  <a:pt x="2971660" y="1962486"/>
                </a:cubicBezTo>
                <a:cubicBezTo>
                  <a:pt x="2971891" y="1961942"/>
                  <a:pt x="2971575" y="1961166"/>
                  <a:pt x="2971809" y="1960615"/>
                </a:cubicBezTo>
                <a:cubicBezTo>
                  <a:pt x="2971875" y="1957427"/>
                  <a:pt x="2972485" y="1954468"/>
                  <a:pt x="2972315" y="1951821"/>
                </a:cubicBezTo>
                <a:cubicBezTo>
                  <a:pt x="2966359" y="1836632"/>
                  <a:pt x="2865027" y="1683636"/>
                  <a:pt x="2846641" y="1556749"/>
                </a:cubicBezTo>
                <a:cubicBezTo>
                  <a:pt x="2846247" y="1554649"/>
                  <a:pt x="2846851" y="1551688"/>
                  <a:pt x="2847461" y="1548729"/>
                </a:cubicBezTo>
                <a:cubicBezTo>
                  <a:pt x="2570813" y="1412938"/>
                  <a:pt x="2306528" y="1254043"/>
                  <a:pt x="2058558" y="1071804"/>
                </a:cubicBezTo>
                <a:cubicBezTo>
                  <a:pt x="2118947" y="1245450"/>
                  <a:pt x="2231454" y="1407035"/>
                  <a:pt x="2291089" y="1585512"/>
                </a:cubicBezTo>
                <a:cubicBezTo>
                  <a:pt x="2383696" y="1860991"/>
                  <a:pt x="2441466" y="2144264"/>
                  <a:pt x="2473792" y="2432858"/>
                </a:cubicBezTo>
                <a:cubicBezTo>
                  <a:pt x="2475176" y="2446319"/>
                  <a:pt x="2431252" y="2512059"/>
                  <a:pt x="2420124" y="2495762"/>
                </a:cubicBezTo>
                <a:cubicBezTo>
                  <a:pt x="2291230" y="2305989"/>
                  <a:pt x="2208353" y="2083557"/>
                  <a:pt x="2119846" y="1872898"/>
                </a:cubicBezTo>
                <a:cubicBezTo>
                  <a:pt x="2037236" y="1675682"/>
                  <a:pt x="1982639" y="1492905"/>
                  <a:pt x="1995210" y="1288346"/>
                </a:cubicBezTo>
                <a:cubicBezTo>
                  <a:pt x="1948480" y="1372857"/>
                  <a:pt x="1900430" y="1457457"/>
                  <a:pt x="1850975" y="1540820"/>
                </a:cubicBezTo>
                <a:cubicBezTo>
                  <a:pt x="1816437" y="1599587"/>
                  <a:pt x="1789540" y="1661598"/>
                  <a:pt x="1723490" y="1688355"/>
                </a:cubicBezTo>
                <a:cubicBezTo>
                  <a:pt x="1718826" y="1690241"/>
                  <a:pt x="1711811" y="1688563"/>
                  <a:pt x="1710157" y="1683354"/>
                </a:cubicBezTo>
                <a:cubicBezTo>
                  <a:pt x="1675928" y="1583238"/>
                  <a:pt x="1752515" y="1420588"/>
                  <a:pt x="1807265" y="1336896"/>
                </a:cubicBezTo>
                <a:cubicBezTo>
                  <a:pt x="1856904" y="1260695"/>
                  <a:pt x="1925612" y="1200294"/>
                  <a:pt x="2011049" y="1173376"/>
                </a:cubicBezTo>
                <a:cubicBezTo>
                  <a:pt x="2011743" y="1171736"/>
                  <a:pt x="2013211" y="1169782"/>
                  <a:pt x="2014681" y="1167830"/>
                </a:cubicBezTo>
                <a:cubicBezTo>
                  <a:pt x="1995942" y="1119335"/>
                  <a:pt x="1980541" y="1069035"/>
                  <a:pt x="1971037" y="1015438"/>
                </a:cubicBezTo>
                <a:cubicBezTo>
                  <a:pt x="1970873" y="1012795"/>
                  <a:pt x="1971247" y="1010377"/>
                  <a:pt x="1971858" y="1007420"/>
                </a:cubicBezTo>
                <a:cubicBezTo>
                  <a:pt x="1889219" y="944106"/>
                  <a:pt x="1807963" y="877509"/>
                  <a:pt x="1729505" y="808882"/>
                </a:cubicBezTo>
                <a:cubicBezTo>
                  <a:pt x="1652132" y="740719"/>
                  <a:pt x="1577790" y="669969"/>
                  <a:pt x="1506007" y="597733"/>
                </a:cubicBezTo>
                <a:cubicBezTo>
                  <a:pt x="1650265" y="988437"/>
                  <a:pt x="1648039" y="1402749"/>
                  <a:pt x="1499912" y="1795211"/>
                </a:cubicBezTo>
                <a:cubicBezTo>
                  <a:pt x="1496995" y="1803635"/>
                  <a:pt x="1454455" y="1866099"/>
                  <a:pt x="1444926" y="1841464"/>
                </a:cubicBezTo>
                <a:cubicBezTo>
                  <a:pt x="1288444" y="1433999"/>
                  <a:pt x="1179507" y="967467"/>
                  <a:pt x="1425791" y="572788"/>
                </a:cubicBezTo>
                <a:cubicBezTo>
                  <a:pt x="1428418" y="568101"/>
                  <a:pt x="1431907" y="564428"/>
                  <a:pt x="1435390" y="560750"/>
                </a:cubicBezTo>
                <a:cubicBezTo>
                  <a:pt x="1440033" y="554349"/>
                  <a:pt x="1445996" y="547863"/>
                  <a:pt x="1451502" y="542471"/>
                </a:cubicBezTo>
                <a:cubicBezTo>
                  <a:pt x="1361214" y="448553"/>
                  <a:pt x="1275425" y="351231"/>
                  <a:pt x="1194128" y="250903"/>
                </a:cubicBezTo>
                <a:close/>
                <a:moveTo>
                  <a:pt x="890158" y="0"/>
                </a:moveTo>
                <a:lnTo>
                  <a:pt x="937892" y="0"/>
                </a:lnTo>
                <a:lnTo>
                  <a:pt x="924483" y="30495"/>
                </a:lnTo>
                <a:cubicBezTo>
                  <a:pt x="886566" y="121698"/>
                  <a:pt x="856718" y="217584"/>
                  <a:pt x="872288" y="306259"/>
                </a:cubicBezTo>
                <a:cubicBezTo>
                  <a:pt x="896800" y="446040"/>
                  <a:pt x="987449" y="577127"/>
                  <a:pt x="1006247" y="727373"/>
                </a:cubicBezTo>
                <a:cubicBezTo>
                  <a:pt x="1042700" y="1013846"/>
                  <a:pt x="1021035" y="1326579"/>
                  <a:pt x="986481" y="1611960"/>
                </a:cubicBezTo>
                <a:cubicBezTo>
                  <a:pt x="984668" y="1625361"/>
                  <a:pt x="941918" y="1692886"/>
                  <a:pt x="928400" y="1663986"/>
                </a:cubicBezTo>
                <a:cubicBezTo>
                  <a:pt x="723163" y="1233305"/>
                  <a:pt x="596239" y="818387"/>
                  <a:pt x="771281" y="368438"/>
                </a:cubicBezTo>
                <a:lnTo>
                  <a:pt x="200540" y="942511"/>
                </a:lnTo>
                <a:cubicBezTo>
                  <a:pt x="190537" y="952438"/>
                  <a:pt x="161507" y="972341"/>
                  <a:pt x="170253" y="942567"/>
                </a:cubicBezTo>
                <a:cubicBezTo>
                  <a:pt x="222670" y="771614"/>
                  <a:pt x="326261" y="624255"/>
                  <a:pt x="442049" y="489150"/>
                </a:cubicBezTo>
                <a:cubicBezTo>
                  <a:pt x="542966" y="370919"/>
                  <a:pt x="644574" y="322520"/>
                  <a:pt x="788582" y="301724"/>
                </a:cubicBezTo>
                <a:cubicBezTo>
                  <a:pt x="788307" y="293239"/>
                  <a:pt x="787808" y="285302"/>
                  <a:pt x="788312" y="276498"/>
                </a:cubicBezTo>
                <a:cubicBezTo>
                  <a:pt x="793051" y="221208"/>
                  <a:pt x="817827" y="155085"/>
                  <a:pt x="847625" y="89075"/>
                </a:cubicBezTo>
                <a:close/>
                <a:moveTo>
                  <a:pt x="29788" y="0"/>
                </a:moveTo>
                <a:lnTo>
                  <a:pt x="93321" y="0"/>
                </a:lnTo>
                <a:lnTo>
                  <a:pt x="79142" y="68966"/>
                </a:lnTo>
                <a:cubicBezTo>
                  <a:pt x="45734" y="225436"/>
                  <a:pt x="26794" y="379659"/>
                  <a:pt x="21253" y="535687"/>
                </a:cubicBezTo>
                <a:lnTo>
                  <a:pt x="61909" y="380358"/>
                </a:lnTo>
                <a:cubicBezTo>
                  <a:pt x="78826" y="316055"/>
                  <a:pt x="96125" y="249346"/>
                  <a:pt x="118339" y="184712"/>
                </a:cubicBezTo>
                <a:cubicBezTo>
                  <a:pt x="129562" y="152119"/>
                  <a:pt x="141878" y="119997"/>
                  <a:pt x="154192" y="87864"/>
                </a:cubicBezTo>
                <a:lnTo>
                  <a:pt x="186604" y="0"/>
                </a:lnTo>
                <a:lnTo>
                  <a:pt x="216386" y="0"/>
                </a:lnTo>
                <a:lnTo>
                  <a:pt x="180314" y="97640"/>
                </a:lnTo>
                <a:cubicBezTo>
                  <a:pt x="168233" y="129221"/>
                  <a:pt x="155916" y="161350"/>
                  <a:pt x="144924" y="193392"/>
                </a:cubicBezTo>
                <a:cubicBezTo>
                  <a:pt x="123175" y="256933"/>
                  <a:pt x="106102" y="323103"/>
                  <a:pt x="89413" y="386853"/>
                </a:cubicBezTo>
                <a:lnTo>
                  <a:pt x="49686" y="539999"/>
                </a:lnTo>
                <a:cubicBezTo>
                  <a:pt x="112204" y="409054"/>
                  <a:pt x="181190" y="283748"/>
                  <a:pt x="236604" y="152292"/>
                </a:cubicBezTo>
                <a:lnTo>
                  <a:pt x="289375" y="0"/>
                </a:lnTo>
                <a:lnTo>
                  <a:pt x="369729" y="0"/>
                </a:lnTo>
                <a:lnTo>
                  <a:pt x="354160" y="65656"/>
                </a:lnTo>
                <a:cubicBezTo>
                  <a:pt x="272180" y="311007"/>
                  <a:pt x="108679" y="519263"/>
                  <a:pt x="21325" y="763628"/>
                </a:cubicBezTo>
                <a:cubicBezTo>
                  <a:pt x="18671" y="771035"/>
                  <a:pt x="13191" y="778653"/>
                  <a:pt x="6426" y="785104"/>
                </a:cubicBezTo>
                <a:lnTo>
                  <a:pt x="0" y="789215"/>
                </a:lnTo>
                <a:lnTo>
                  <a:pt x="0" y="163142"/>
                </a:lnTo>
                <a:lnTo>
                  <a:pt x="20220" y="37416"/>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6" name="Rectangle 15">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AFA2DAA3-8E52-468B-8D98-2F32215491D1}"/>
              </a:ext>
            </a:extLst>
          </p:cNvPr>
          <p:cNvSpPr>
            <a:spLocks noGrp="1"/>
          </p:cNvSpPr>
          <p:nvPr>
            <p:ph type="title"/>
          </p:nvPr>
        </p:nvSpPr>
        <p:spPr>
          <a:xfrm>
            <a:off x="1143001" y="1881808"/>
            <a:ext cx="4038600" cy="3094383"/>
          </a:xfrm>
        </p:spPr>
        <p:txBody>
          <a:bodyPr anchor="t">
            <a:normAutofit/>
          </a:bodyPr>
          <a:lstStyle/>
          <a:p>
            <a:pPr algn="ctr"/>
            <a:r>
              <a:rPr lang="en-US" sz="4000" dirty="0">
                <a:latin typeface="Aharoni" panose="02010803020104030203" pitchFamily="2" charset="-79"/>
                <a:cs typeface="Aharoni" panose="02010803020104030203" pitchFamily="2" charset="-79"/>
              </a:rPr>
              <a:t>WHAT CAN WE LEARN FROM THE NUMERICAL DATA?</a:t>
            </a:r>
            <a:endParaRPr lang="en-AU" sz="4000"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9522B884-A501-4F26-A51A-5BFED61C46EA}"/>
              </a:ext>
            </a:extLst>
          </p:cNvPr>
          <p:cNvSpPr>
            <a:spLocks noGrp="1"/>
          </p:cNvSpPr>
          <p:nvPr>
            <p:ph idx="1"/>
          </p:nvPr>
        </p:nvSpPr>
        <p:spPr>
          <a:xfrm>
            <a:off x="5181601" y="1398104"/>
            <a:ext cx="5181599" cy="3505200"/>
          </a:xfrm>
        </p:spPr>
        <p:txBody>
          <a:bodyPr>
            <a:noAutofit/>
          </a:bodyPr>
          <a:lstStyle/>
          <a:p>
            <a:pPr marL="0" indent="0" algn="ctr">
              <a:buNone/>
            </a:pPr>
            <a:r>
              <a:rPr lang="en-US" sz="1800" dirty="0">
                <a:solidFill>
                  <a:schemeClr val="tx1">
                    <a:alpha val="55000"/>
                  </a:schemeClr>
                </a:solidFill>
                <a:latin typeface="Arial Black" panose="020B0A04020102020204" pitchFamily="34" charset="0"/>
              </a:rPr>
              <a:t>WE ARE ABLE TO LEARN AND SEE THAT MALES GENERALLY HAVE A BIGGER AMOUNTS OF SERVINGS OF VEGETABLES THEN FEMALES AS THEIR DATA IS MORE LEFT SKEWED WHILE FEMALES ARE MORE LIKELY TO HAVE LESS SERVINGS OF VEGETABLES (WE CAN SEE THIS THROUGH THE FEMALE DATA BEING RIGHT SKEWED). IT IS HARD TO MAKE CONCLUSIONS BASED OFF OF THE NON-BINARY DATA BECAUSE THERE IS SO LITTLE BUT WE ARE ABLE TO TELL THAT THEY DON’T MAKE THE HEALTHIEST DECISIONS WHEN IT COMES TO THEIR EATING HABITS.</a:t>
            </a:r>
            <a:endParaRPr lang="en-AU" sz="1800" dirty="0">
              <a:solidFill>
                <a:schemeClr val="tx1">
                  <a:alpha val="55000"/>
                </a:schemeClr>
              </a:solidFill>
              <a:latin typeface="Arial Black" panose="020B0A04020102020204" pitchFamily="34" charset="0"/>
            </a:endParaRPr>
          </a:p>
        </p:txBody>
      </p:sp>
    </p:spTree>
    <p:extLst>
      <p:ext uri="{BB962C8B-B14F-4D97-AF65-F5344CB8AC3E}">
        <p14:creationId xmlns:p14="http://schemas.microsoft.com/office/powerpoint/2010/main" val="3816010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B2AC58-DFB7-4186-870B-EDFF1D640F20}"/>
              </a:ext>
            </a:extLst>
          </p:cNvPr>
          <p:cNvPicPr>
            <a:picLocks noChangeAspect="1"/>
          </p:cNvPicPr>
          <p:nvPr/>
        </p:nvPicPr>
        <p:blipFill rotWithShape="1">
          <a:blip r:embed="rId2"/>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EEE50A-4CF3-4400-AA04-C32062112B44}"/>
              </a:ext>
            </a:extLst>
          </p:cNvPr>
          <p:cNvSpPr>
            <a:spLocks noGrp="1"/>
          </p:cNvSpPr>
          <p:nvPr>
            <p:ph type="title"/>
          </p:nvPr>
        </p:nvSpPr>
        <p:spPr>
          <a:xfrm>
            <a:off x="594804" y="640263"/>
            <a:ext cx="6619811" cy="1344975"/>
          </a:xfrm>
        </p:spPr>
        <p:txBody>
          <a:bodyPr>
            <a:normAutofit/>
          </a:bodyPr>
          <a:lstStyle/>
          <a:p>
            <a:pPr algn="ctr"/>
            <a:r>
              <a:rPr lang="en-US" sz="4000" dirty="0">
                <a:latin typeface="Aharoni" panose="02010803020104030203" pitchFamily="2" charset="-79"/>
                <a:cs typeface="Aharoni" panose="02010803020104030203" pitchFamily="2" charset="-79"/>
              </a:rPr>
              <a:t>OUTLIERS (NUMERICAL)</a:t>
            </a:r>
            <a:endParaRPr lang="en-AU" sz="4000" dirty="0">
              <a:latin typeface="Aharoni" panose="02010803020104030203" pitchFamily="2" charset="-79"/>
              <a:cs typeface="Aharoni" panose="02010803020104030203" pitchFamily="2" charset="-79"/>
            </a:endParaRPr>
          </a:p>
        </p:txBody>
      </p:sp>
      <p:graphicFrame>
        <p:nvGraphicFramePr>
          <p:cNvPr id="5" name="Content Placeholder 2">
            <a:extLst>
              <a:ext uri="{FF2B5EF4-FFF2-40B4-BE49-F238E27FC236}">
                <a16:creationId xmlns:a16="http://schemas.microsoft.com/office/drawing/2014/main" id="{F466033F-71A4-4A40-8C3A-93A10D1D3706}"/>
              </a:ext>
            </a:extLst>
          </p:cNvPr>
          <p:cNvGraphicFramePr>
            <a:graphicFrameLocks noGrp="1"/>
          </p:cNvGraphicFramePr>
          <p:nvPr>
            <p:ph idx="1"/>
            <p:extLst>
              <p:ext uri="{D42A27DB-BD31-4B8C-83A1-F6EECF244321}">
                <p14:modId xmlns:p14="http://schemas.microsoft.com/office/powerpoint/2010/main" val="3599432110"/>
              </p:ext>
            </p:extLst>
          </p:nvPr>
        </p:nvGraphicFramePr>
        <p:xfrm>
          <a:off x="594109" y="1565329"/>
          <a:ext cx="6620505" cy="4329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977E1A82-1BB2-4B9C-8689-23EDF322FA98}"/>
              </a:ext>
            </a:extLst>
          </p:cNvPr>
          <p:cNvSpPr/>
          <p:nvPr/>
        </p:nvSpPr>
        <p:spPr>
          <a:xfrm>
            <a:off x="8303517" y="3580109"/>
            <a:ext cx="3119622" cy="28051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B3B891F8-4850-4A4E-82E3-5450C40F8B70}"/>
              </a:ext>
            </a:extLst>
          </p:cNvPr>
          <p:cNvSpPr txBox="1"/>
          <p:nvPr/>
        </p:nvSpPr>
        <p:spPr>
          <a:xfrm>
            <a:off x="8303517" y="4054188"/>
            <a:ext cx="3149730" cy="1938992"/>
          </a:xfrm>
          <a:prstGeom prst="rect">
            <a:avLst/>
          </a:prstGeom>
          <a:noFill/>
        </p:spPr>
        <p:txBody>
          <a:bodyPr wrap="square" rtlCol="0">
            <a:spAutoFit/>
          </a:bodyPr>
          <a:lstStyle/>
          <a:p>
            <a:pPr algn="ctr"/>
            <a:r>
              <a:rPr lang="en-US" sz="2000" dirty="0"/>
              <a:t>THE OUTLIERS COVERED 5% OF OUR TOTAL DATA, WHICH WE THEN INCLUDED IN OUR GRAPHS AND STATISTICS (MEAN, MODE, MEADIAN, RANGE, ETC)</a:t>
            </a:r>
            <a:endParaRPr lang="en-AU" sz="2000" dirty="0"/>
          </a:p>
        </p:txBody>
      </p:sp>
    </p:spTree>
    <p:extLst>
      <p:ext uri="{BB962C8B-B14F-4D97-AF65-F5344CB8AC3E}">
        <p14:creationId xmlns:p14="http://schemas.microsoft.com/office/powerpoint/2010/main" val="1224984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9C052EA-05E2-403D-965E-52D1BFFA2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B74D8E-240C-4680-B093-D89179AE734A}"/>
              </a:ext>
            </a:extLst>
          </p:cNvPr>
          <p:cNvSpPr>
            <a:spLocks noGrp="1"/>
          </p:cNvSpPr>
          <p:nvPr>
            <p:ph type="title"/>
          </p:nvPr>
        </p:nvSpPr>
        <p:spPr>
          <a:xfrm>
            <a:off x="838200" y="365126"/>
            <a:ext cx="10515600" cy="1094740"/>
          </a:xfrm>
        </p:spPr>
        <p:txBody>
          <a:bodyPr vert="horz" lIns="91440" tIns="45720" rIns="91440" bIns="45720" rtlCol="0" anchor="ctr">
            <a:normAutofit/>
          </a:bodyPr>
          <a:lstStyle/>
          <a:p>
            <a:r>
              <a:rPr lang="en-US" kern="1200">
                <a:solidFill>
                  <a:schemeClr val="bg1"/>
                </a:solidFill>
                <a:latin typeface="+mj-lt"/>
                <a:ea typeface="+mj-ea"/>
                <a:cs typeface="+mj-cs"/>
              </a:rPr>
              <a:t>CATAGORICAL DATA </a:t>
            </a:r>
          </a:p>
        </p:txBody>
      </p:sp>
      <p:sp useBgFill="1">
        <p:nvSpPr>
          <p:cNvPr id="17" name="Rectangle 16">
            <a:extLst>
              <a:ext uri="{FF2B5EF4-FFF2-40B4-BE49-F238E27FC236}">
                <a16:creationId xmlns:a16="http://schemas.microsoft.com/office/drawing/2014/main" id="{4C1936B8-2FFB-4F78-8388-B8C282B8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2192000" cy="5166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7A44EFA2-8562-4B24-9230-05F14121C682}"/>
              </a:ext>
            </a:extLst>
          </p:cNvPr>
          <p:cNvSpPr>
            <a:spLocks noGrp="1"/>
          </p:cNvSpPr>
          <p:nvPr>
            <p:ph idx="1"/>
          </p:nvPr>
        </p:nvSpPr>
        <p:spPr>
          <a:xfrm>
            <a:off x="838200" y="2210118"/>
            <a:ext cx="2636520" cy="4351970"/>
          </a:xfrm>
        </p:spPr>
        <p:txBody>
          <a:bodyPr vert="horz" lIns="91440" tIns="45720" rIns="91440" bIns="45720" rtlCol="0" anchor="ctr">
            <a:normAutofit/>
          </a:bodyPr>
          <a:lstStyle/>
          <a:p>
            <a:r>
              <a:rPr lang="en-US" sz="1400" dirty="0"/>
              <a:t>2-minute noodles = 0.8%</a:t>
            </a:r>
          </a:p>
          <a:p>
            <a:r>
              <a:rPr lang="en-US" sz="1400" dirty="0"/>
              <a:t>Apple pie = 1.8%</a:t>
            </a:r>
          </a:p>
          <a:p>
            <a:r>
              <a:rPr lang="en-US" sz="1400" dirty="0"/>
              <a:t>Avocado = 0.8%</a:t>
            </a:r>
          </a:p>
          <a:p>
            <a:r>
              <a:rPr lang="en-US" sz="1400" dirty="0"/>
              <a:t>Bacon and Eggs = 0.8%</a:t>
            </a:r>
          </a:p>
          <a:p>
            <a:r>
              <a:rPr lang="en-US" sz="1400" dirty="0"/>
              <a:t>Burger = 5.9%</a:t>
            </a:r>
          </a:p>
          <a:p>
            <a:r>
              <a:rPr lang="en-US" sz="1400" dirty="0"/>
              <a:t>Burritos = 0.8%</a:t>
            </a:r>
          </a:p>
          <a:p>
            <a:r>
              <a:rPr lang="en-US" sz="1400" dirty="0"/>
              <a:t>Carbonara = 1.7%</a:t>
            </a:r>
          </a:p>
          <a:p>
            <a:r>
              <a:rPr lang="en-US" sz="1400" dirty="0"/>
              <a:t>Chicken = 7.5%</a:t>
            </a:r>
          </a:p>
          <a:p>
            <a:r>
              <a:rPr lang="en-US" sz="1400" dirty="0"/>
              <a:t>Chips = 1.7%</a:t>
            </a:r>
          </a:p>
          <a:p>
            <a:pPr marL="0"/>
            <a:r>
              <a:rPr lang="en-AU" sz="1400" dirty="0" err="1">
                <a:effectLst/>
                <a:latin typeface="Calibri" panose="020F0502020204030204" pitchFamily="34" charset="0"/>
              </a:rPr>
              <a:t>Kloß</a:t>
            </a:r>
            <a:r>
              <a:rPr lang="en-AU" sz="1400" dirty="0">
                <a:effectLst/>
                <a:latin typeface="Calibri" panose="020F0502020204030204" pitchFamily="34" charset="0"/>
              </a:rPr>
              <a:t> </a:t>
            </a:r>
            <a:r>
              <a:rPr lang="en-AU" sz="1400" dirty="0" err="1">
                <a:effectLst/>
                <a:latin typeface="Calibri" panose="020F0502020204030204" pitchFamily="34" charset="0"/>
              </a:rPr>
              <a:t>mit</a:t>
            </a:r>
            <a:r>
              <a:rPr lang="en-AU" sz="1400" dirty="0">
                <a:effectLst/>
                <a:latin typeface="Calibri" panose="020F0502020204030204" pitchFamily="34" charset="0"/>
              </a:rPr>
              <a:t> </a:t>
            </a:r>
            <a:r>
              <a:rPr lang="en-AU" sz="1400" dirty="0" err="1">
                <a:effectLst/>
                <a:latin typeface="Calibri" panose="020F0502020204030204" pitchFamily="34" charset="0"/>
              </a:rPr>
              <a:t>Soß</a:t>
            </a:r>
            <a:r>
              <a:rPr lang="en-AU" sz="1400" dirty="0">
                <a:effectLst/>
                <a:latin typeface="Calibri" panose="020F0502020204030204" pitchFamily="34" charset="0"/>
              </a:rPr>
              <a:t> = 0.8%</a:t>
            </a:r>
          </a:p>
          <a:p>
            <a:pPr marL="0"/>
            <a:r>
              <a:rPr lang="en-US" sz="1400" dirty="0"/>
              <a:t>Mango = 2.5%</a:t>
            </a:r>
          </a:p>
          <a:p>
            <a:r>
              <a:rPr lang="en-US" sz="1400" dirty="0"/>
              <a:t>Marshmallows = 0.8%</a:t>
            </a:r>
          </a:p>
          <a:p>
            <a:r>
              <a:rPr lang="en-US" sz="1400" dirty="0"/>
              <a:t>Popcorn = 0.8%</a:t>
            </a:r>
          </a:p>
          <a:p>
            <a:endParaRPr lang="en-US" sz="2000" dirty="0"/>
          </a:p>
        </p:txBody>
      </p:sp>
      <p:sp>
        <p:nvSpPr>
          <p:cNvPr id="10" name="TextBox 9">
            <a:extLst>
              <a:ext uri="{FF2B5EF4-FFF2-40B4-BE49-F238E27FC236}">
                <a16:creationId xmlns:a16="http://schemas.microsoft.com/office/drawing/2014/main" id="{4085EB44-C4FB-4E41-B4DC-727FBBED9B31}"/>
              </a:ext>
            </a:extLst>
          </p:cNvPr>
          <p:cNvSpPr txBox="1"/>
          <p:nvPr/>
        </p:nvSpPr>
        <p:spPr>
          <a:xfrm>
            <a:off x="4312920" y="2210118"/>
            <a:ext cx="2636520" cy="4076383"/>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1400" dirty="0"/>
              <a:t>Chocolate = 1.7%</a:t>
            </a:r>
          </a:p>
          <a:p>
            <a:pPr marL="285750" indent="-228600">
              <a:lnSpc>
                <a:spcPct val="90000"/>
              </a:lnSpc>
              <a:spcAft>
                <a:spcPts val="600"/>
              </a:spcAft>
              <a:buFont typeface="Arial" panose="020B0604020202020204" pitchFamily="34" charset="0"/>
              <a:buChar char="•"/>
            </a:pPr>
            <a:r>
              <a:rPr lang="en-US" sz="1400" dirty="0"/>
              <a:t>Crayfish = 0.8%</a:t>
            </a:r>
          </a:p>
          <a:p>
            <a:pPr marL="285750" indent="-228600">
              <a:lnSpc>
                <a:spcPct val="90000"/>
              </a:lnSpc>
              <a:spcAft>
                <a:spcPts val="600"/>
              </a:spcAft>
              <a:buFont typeface="Arial" panose="020B0604020202020204" pitchFamily="34" charset="0"/>
              <a:buChar char="•"/>
            </a:pPr>
            <a:r>
              <a:rPr lang="en-US" sz="1400" dirty="0"/>
              <a:t>Croissant = 0.8%</a:t>
            </a:r>
          </a:p>
          <a:p>
            <a:pPr marL="285750" indent="-228600">
              <a:lnSpc>
                <a:spcPct val="90000"/>
              </a:lnSpc>
              <a:spcAft>
                <a:spcPts val="600"/>
              </a:spcAft>
              <a:buFont typeface="Arial" panose="020B0604020202020204" pitchFamily="34" charset="0"/>
              <a:buChar char="•"/>
            </a:pPr>
            <a:r>
              <a:rPr lang="en-US" sz="1400" dirty="0"/>
              <a:t>Curry = 1.7%</a:t>
            </a:r>
          </a:p>
          <a:p>
            <a:pPr marL="285750" indent="-228600">
              <a:lnSpc>
                <a:spcPct val="90000"/>
              </a:lnSpc>
              <a:spcAft>
                <a:spcPts val="600"/>
              </a:spcAft>
              <a:buFont typeface="Arial" panose="020B0604020202020204" pitchFamily="34" charset="0"/>
              <a:buChar char="•"/>
            </a:pPr>
            <a:r>
              <a:rPr lang="en-US" sz="1400" dirty="0"/>
              <a:t>Donuts = 1.7%</a:t>
            </a:r>
          </a:p>
          <a:p>
            <a:pPr marL="285750" indent="-228600">
              <a:lnSpc>
                <a:spcPct val="90000"/>
              </a:lnSpc>
              <a:spcAft>
                <a:spcPts val="600"/>
              </a:spcAft>
              <a:buFont typeface="Arial" panose="020B0604020202020204" pitchFamily="34" charset="0"/>
              <a:buChar char="•"/>
            </a:pPr>
            <a:r>
              <a:rPr lang="en-US" sz="1400" dirty="0"/>
              <a:t>Enchiladas = 0.8%</a:t>
            </a:r>
          </a:p>
          <a:p>
            <a:pPr marL="285750" indent="-228600">
              <a:lnSpc>
                <a:spcPct val="90000"/>
              </a:lnSpc>
              <a:spcAft>
                <a:spcPts val="600"/>
              </a:spcAft>
              <a:buFont typeface="Arial" panose="020B0604020202020204" pitchFamily="34" charset="0"/>
              <a:buChar char="•"/>
            </a:pPr>
            <a:r>
              <a:rPr lang="en-US" sz="1400" dirty="0"/>
              <a:t>Fish and Chips = 0.8%</a:t>
            </a:r>
          </a:p>
          <a:p>
            <a:pPr marL="285750" indent="-228600">
              <a:lnSpc>
                <a:spcPct val="90000"/>
              </a:lnSpc>
              <a:spcAft>
                <a:spcPts val="600"/>
              </a:spcAft>
              <a:buFont typeface="Arial" panose="020B0604020202020204" pitchFamily="34" charset="0"/>
              <a:buChar char="•"/>
            </a:pPr>
            <a:r>
              <a:rPr lang="en-US" sz="1400" dirty="0"/>
              <a:t>Fried rice = 1.7% </a:t>
            </a:r>
          </a:p>
          <a:p>
            <a:pPr marL="285750" indent="-228600">
              <a:lnSpc>
                <a:spcPct val="90000"/>
              </a:lnSpc>
              <a:spcAft>
                <a:spcPts val="600"/>
              </a:spcAft>
              <a:buFont typeface="Arial" panose="020B0604020202020204" pitchFamily="34" charset="0"/>
              <a:buChar char="•"/>
            </a:pPr>
            <a:r>
              <a:rPr lang="en-US" sz="1400" dirty="0"/>
              <a:t>Potato = 0.8%</a:t>
            </a:r>
          </a:p>
          <a:p>
            <a:pPr marL="285750" indent="-228600">
              <a:lnSpc>
                <a:spcPct val="90000"/>
              </a:lnSpc>
              <a:spcAft>
                <a:spcPts val="600"/>
              </a:spcAft>
              <a:buFont typeface="Arial" panose="020B0604020202020204" pitchFamily="34" charset="0"/>
              <a:buChar char="•"/>
            </a:pPr>
            <a:r>
              <a:rPr lang="en-US" sz="1400" dirty="0"/>
              <a:t>Greek souvlaki = 0.8%</a:t>
            </a:r>
          </a:p>
          <a:p>
            <a:pPr marL="285750" indent="-228600">
              <a:lnSpc>
                <a:spcPct val="90000"/>
              </a:lnSpc>
              <a:spcAft>
                <a:spcPts val="600"/>
              </a:spcAft>
              <a:buFont typeface="Arial" panose="020B0604020202020204" pitchFamily="34" charset="0"/>
              <a:buChar char="•"/>
            </a:pPr>
            <a:r>
              <a:rPr lang="en-US" sz="1400" dirty="0"/>
              <a:t>Green apple = 0.8%</a:t>
            </a:r>
          </a:p>
          <a:p>
            <a:pPr marL="285750" indent="-228600">
              <a:lnSpc>
                <a:spcPct val="90000"/>
              </a:lnSpc>
              <a:spcAft>
                <a:spcPts val="600"/>
              </a:spcAft>
              <a:buFont typeface="Arial" panose="020B0604020202020204" pitchFamily="34" charset="0"/>
              <a:buChar char="•"/>
            </a:pPr>
            <a:r>
              <a:rPr lang="en-US" sz="1400" dirty="0"/>
              <a:t>Himalayan Gerkan = 0.8%</a:t>
            </a:r>
          </a:p>
          <a:p>
            <a:pPr marL="285750" indent="-228600">
              <a:lnSpc>
                <a:spcPct val="90000"/>
              </a:lnSpc>
              <a:spcAft>
                <a:spcPts val="600"/>
              </a:spcAft>
              <a:buFont typeface="Arial" panose="020B0604020202020204" pitchFamily="34" charset="0"/>
              <a:buChar char="•"/>
            </a:pPr>
            <a:r>
              <a:rPr lang="en-US" sz="1400" dirty="0"/>
              <a:t>Hot chips = 2.55</a:t>
            </a:r>
          </a:p>
          <a:p>
            <a:pPr marL="285750" indent="-228600">
              <a:lnSpc>
                <a:spcPct val="90000"/>
              </a:lnSpc>
              <a:spcAft>
                <a:spcPts val="600"/>
              </a:spcAft>
              <a:buFont typeface="Arial" panose="020B0604020202020204" pitchFamily="34" charset="0"/>
              <a:buChar char="•"/>
            </a:pPr>
            <a:r>
              <a:rPr lang="en-US" sz="1400" dirty="0"/>
              <a:t>Ice cream = 3.3%</a:t>
            </a:r>
          </a:p>
          <a:p>
            <a:pPr marL="285750" indent="-228600">
              <a:lnSpc>
                <a:spcPct val="90000"/>
              </a:lnSpc>
              <a:spcAft>
                <a:spcPts val="600"/>
              </a:spcAft>
              <a:buFont typeface="Arial" panose="020B0604020202020204" pitchFamily="34" charset="0"/>
              <a:buChar char="•"/>
            </a:pPr>
            <a:r>
              <a:rPr lang="en-US" sz="1400" dirty="0"/>
              <a:t>Lasagna = 4.2%</a:t>
            </a:r>
          </a:p>
        </p:txBody>
      </p:sp>
      <p:sp>
        <p:nvSpPr>
          <p:cNvPr id="11" name="TextBox 10">
            <a:extLst>
              <a:ext uri="{FF2B5EF4-FFF2-40B4-BE49-F238E27FC236}">
                <a16:creationId xmlns:a16="http://schemas.microsoft.com/office/drawing/2014/main" id="{9B87F8C2-8890-4114-BF48-9D24892EBCC1}"/>
              </a:ext>
            </a:extLst>
          </p:cNvPr>
          <p:cNvSpPr txBox="1"/>
          <p:nvPr/>
        </p:nvSpPr>
        <p:spPr>
          <a:xfrm>
            <a:off x="7787640" y="2210118"/>
            <a:ext cx="3093720" cy="3970318"/>
          </a:xfrm>
          <a:prstGeom prst="rect">
            <a:avLst/>
          </a:prstGeom>
          <a:noFill/>
        </p:spPr>
        <p:txBody>
          <a:bodyPr wrap="square" rtlCol="0">
            <a:spAutoFit/>
          </a:bodyPr>
          <a:lstStyle/>
          <a:p>
            <a:pPr marL="285750" indent="-285750">
              <a:buFont typeface="Arial" panose="020B0604020202020204" pitchFamily="34" charset="0"/>
              <a:buChar char="•"/>
            </a:pPr>
            <a:r>
              <a:rPr lang="en-US" sz="1400" dirty="0"/>
              <a:t>Maccas = 0.8%</a:t>
            </a:r>
          </a:p>
          <a:p>
            <a:pPr marL="285750" indent="-285750">
              <a:buFont typeface="Arial" panose="020B0604020202020204" pitchFamily="34" charset="0"/>
              <a:buChar char="•"/>
            </a:pPr>
            <a:r>
              <a:rPr lang="en-AU" sz="1400" dirty="0"/>
              <a:t>Nachos = 2.5%</a:t>
            </a:r>
          </a:p>
          <a:p>
            <a:pPr marL="285750" indent="-285750">
              <a:buFont typeface="Arial" panose="020B0604020202020204" pitchFamily="34" charset="0"/>
              <a:buChar char="•"/>
            </a:pPr>
            <a:r>
              <a:rPr lang="en-AU" sz="1400" dirty="0"/>
              <a:t>Noodles = 1.7%</a:t>
            </a:r>
          </a:p>
          <a:p>
            <a:pPr marL="285750" indent="-285750">
              <a:buFont typeface="Arial" panose="020B0604020202020204" pitchFamily="34" charset="0"/>
              <a:buChar char="•"/>
            </a:pPr>
            <a:r>
              <a:rPr lang="en-AU" sz="1400" dirty="0"/>
              <a:t>Oreos = 0.8%</a:t>
            </a:r>
          </a:p>
          <a:p>
            <a:pPr marL="285750" indent="-285750">
              <a:buFont typeface="Arial" panose="020B0604020202020204" pitchFamily="34" charset="0"/>
              <a:buChar char="•"/>
            </a:pPr>
            <a:r>
              <a:rPr lang="en-AU" sz="1400" dirty="0"/>
              <a:t>Passionfruit = 0.8%</a:t>
            </a:r>
          </a:p>
          <a:p>
            <a:pPr marL="285750" indent="-285750">
              <a:buFont typeface="Arial" panose="020B0604020202020204" pitchFamily="34" charset="0"/>
              <a:buChar char="•"/>
            </a:pPr>
            <a:r>
              <a:rPr lang="en-AU" sz="1400" dirty="0"/>
              <a:t>Pasta = 16.9%</a:t>
            </a:r>
          </a:p>
          <a:p>
            <a:pPr marL="285750" indent="-285750">
              <a:buFont typeface="Arial" panose="020B0604020202020204" pitchFamily="34" charset="0"/>
              <a:buChar char="•"/>
            </a:pPr>
            <a:r>
              <a:rPr lang="en-AU" sz="1400" dirty="0"/>
              <a:t>Pineapple = 0.8%</a:t>
            </a:r>
          </a:p>
          <a:p>
            <a:pPr marL="285750" indent="-285750">
              <a:buFont typeface="Arial" panose="020B0604020202020204" pitchFamily="34" charset="0"/>
              <a:buChar char="•"/>
            </a:pPr>
            <a:r>
              <a:rPr lang="en-AU" sz="1400" dirty="0"/>
              <a:t>Pizza = 5.9%</a:t>
            </a:r>
          </a:p>
          <a:p>
            <a:pPr marL="285750" indent="-285750">
              <a:buFont typeface="Arial" panose="020B0604020202020204" pitchFamily="34" charset="0"/>
              <a:buChar char="•"/>
            </a:pPr>
            <a:r>
              <a:rPr lang="en-AU" sz="1400" dirty="0"/>
              <a:t>Pomegranates = 0.8%</a:t>
            </a:r>
          </a:p>
          <a:p>
            <a:pPr marL="285750" indent="-285750">
              <a:buFont typeface="Arial" panose="020B0604020202020204" pitchFamily="34" charset="0"/>
              <a:buChar char="•"/>
            </a:pPr>
            <a:r>
              <a:rPr lang="en-AU" sz="1400" dirty="0"/>
              <a:t>Raspberries = 0.8%</a:t>
            </a:r>
          </a:p>
          <a:p>
            <a:pPr marL="285750" indent="-285750">
              <a:buFont typeface="Arial" panose="020B0604020202020204" pitchFamily="34" charset="0"/>
              <a:buChar char="•"/>
            </a:pPr>
            <a:r>
              <a:rPr lang="en-AU" sz="1400" dirty="0"/>
              <a:t>Ribs = 0.8%</a:t>
            </a:r>
          </a:p>
          <a:p>
            <a:pPr marL="285750" indent="-285750">
              <a:buFont typeface="Arial" panose="020B0604020202020204" pitchFamily="34" charset="0"/>
              <a:buChar char="•"/>
            </a:pPr>
            <a:r>
              <a:rPr lang="en-AU" sz="1400" dirty="0"/>
              <a:t>Rice = 3.4%</a:t>
            </a:r>
          </a:p>
          <a:p>
            <a:pPr marL="285750" indent="-285750">
              <a:buFont typeface="Arial" panose="020B0604020202020204" pitchFamily="34" charset="0"/>
              <a:buChar char="•"/>
            </a:pPr>
            <a:r>
              <a:rPr lang="en-AU" sz="1400" dirty="0"/>
              <a:t>Rice cakes = 0.8%</a:t>
            </a:r>
          </a:p>
          <a:p>
            <a:pPr marL="285750" indent="-285750">
              <a:buFont typeface="Arial" panose="020B0604020202020204" pitchFamily="34" charset="0"/>
              <a:buChar char="•"/>
            </a:pPr>
            <a:r>
              <a:rPr lang="en-AU" sz="1400" dirty="0"/>
              <a:t>Salmon = 1.7%</a:t>
            </a:r>
          </a:p>
          <a:p>
            <a:pPr marL="285750" indent="-285750">
              <a:buFont typeface="Arial" panose="020B0604020202020204" pitchFamily="34" charset="0"/>
              <a:buChar char="•"/>
            </a:pPr>
            <a:r>
              <a:rPr lang="en-AU" sz="1400" dirty="0"/>
              <a:t>Steak = 1.7%</a:t>
            </a:r>
          </a:p>
          <a:p>
            <a:pPr marL="285750" indent="-285750">
              <a:buFont typeface="Arial" panose="020B0604020202020204" pitchFamily="34" charset="0"/>
              <a:buChar char="•"/>
            </a:pPr>
            <a:r>
              <a:rPr lang="en-AU" sz="1400" dirty="0"/>
              <a:t>Sushi = 4.2%</a:t>
            </a:r>
          </a:p>
          <a:p>
            <a:pPr marL="285750" indent="-285750">
              <a:buFont typeface="Arial" panose="020B0604020202020204" pitchFamily="34" charset="0"/>
              <a:buChar char="•"/>
            </a:pPr>
            <a:r>
              <a:rPr lang="en-AU" sz="1400" dirty="0"/>
              <a:t>Tacos = 2.5%</a:t>
            </a:r>
          </a:p>
          <a:p>
            <a:pPr marL="285750" indent="-285750">
              <a:buFont typeface="Arial" panose="020B0604020202020204" pitchFamily="34" charset="0"/>
              <a:buChar char="•"/>
            </a:pPr>
            <a:r>
              <a:rPr lang="en-AU" sz="1400" dirty="0"/>
              <a:t>Wagyu beef = 0.8%</a:t>
            </a:r>
          </a:p>
        </p:txBody>
      </p:sp>
    </p:spTree>
    <p:extLst>
      <p:ext uri="{BB962C8B-B14F-4D97-AF65-F5344CB8AC3E}">
        <p14:creationId xmlns:p14="http://schemas.microsoft.com/office/powerpoint/2010/main" val="399568802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Glasses on top of a book">
            <a:extLst>
              <a:ext uri="{FF2B5EF4-FFF2-40B4-BE49-F238E27FC236}">
                <a16:creationId xmlns:a16="http://schemas.microsoft.com/office/drawing/2014/main" id="{086D4DCC-E18A-417F-8DBB-53176A5569F9}"/>
              </a:ext>
            </a:extLst>
          </p:cNvPr>
          <p:cNvPicPr>
            <a:picLocks noChangeAspect="1"/>
          </p:cNvPicPr>
          <p:nvPr/>
        </p:nvPicPr>
        <p:blipFill rotWithShape="1">
          <a:blip r:embed="rId2"/>
          <a:srcRect t="13314" r="-1" b="1758"/>
          <a:stretch/>
        </p:blipFill>
        <p:spPr>
          <a:xfrm>
            <a:off x="20" y="10"/>
            <a:ext cx="12188932" cy="6857990"/>
          </a:xfrm>
          <a:prstGeom prst="rect">
            <a:avLst/>
          </a:prstGeom>
        </p:spPr>
      </p:pic>
      <p:sp>
        <p:nvSpPr>
          <p:cNvPr id="16" name="Freeform: Shape 15">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4413D40-6792-44C3-A5FC-D091C64C46A1}"/>
              </a:ext>
            </a:extLst>
          </p:cNvPr>
          <p:cNvSpPr>
            <a:spLocks noGrp="1"/>
          </p:cNvSpPr>
          <p:nvPr>
            <p:ph type="title"/>
          </p:nvPr>
        </p:nvSpPr>
        <p:spPr>
          <a:xfrm>
            <a:off x="618062" y="4185749"/>
            <a:ext cx="9265771" cy="622836"/>
          </a:xfrm>
        </p:spPr>
        <p:txBody>
          <a:bodyPr>
            <a:normAutofit/>
          </a:bodyPr>
          <a:lstStyle/>
          <a:p>
            <a:pPr algn="ctr"/>
            <a:r>
              <a:rPr lang="en-US" sz="3600" dirty="0">
                <a:latin typeface="Aharoni" panose="02010803020104030203" pitchFamily="2" charset="-79"/>
                <a:cs typeface="Aharoni" panose="02010803020104030203" pitchFamily="2" charset="-79"/>
              </a:rPr>
              <a:t>WHAT ARE WE STUDYING?</a:t>
            </a:r>
            <a:endParaRPr lang="en-AU" sz="3600"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4449886B-89BD-404D-B7FA-6E25A1524753}"/>
              </a:ext>
            </a:extLst>
          </p:cNvPr>
          <p:cNvSpPr>
            <a:spLocks noGrp="1"/>
          </p:cNvSpPr>
          <p:nvPr>
            <p:ph idx="1"/>
          </p:nvPr>
        </p:nvSpPr>
        <p:spPr>
          <a:xfrm>
            <a:off x="618063" y="4856921"/>
            <a:ext cx="9565028" cy="1249240"/>
          </a:xfrm>
        </p:spPr>
        <p:txBody>
          <a:bodyPr>
            <a:normAutofit/>
          </a:bodyPr>
          <a:lstStyle/>
          <a:p>
            <a:pPr marL="0" indent="0" algn="ctr">
              <a:buNone/>
            </a:pPr>
            <a:r>
              <a:rPr lang="en-US" sz="1800" dirty="0">
                <a:latin typeface="Arial Black" panose="020B0A04020102020204" pitchFamily="34" charset="0"/>
              </a:rPr>
              <a:t>We are analyzing survey responses of Year 9s and ASC on how many servings of vegetables they eat on a typical day and what their favorite food is.</a:t>
            </a:r>
            <a:endParaRPr lang="en-AU" sz="1800" dirty="0">
              <a:latin typeface="Arial Black" panose="020B0A04020102020204" pitchFamily="34" charset="0"/>
            </a:endParaRPr>
          </a:p>
        </p:txBody>
      </p:sp>
    </p:spTree>
    <p:extLst>
      <p:ext uri="{BB962C8B-B14F-4D97-AF65-F5344CB8AC3E}">
        <p14:creationId xmlns:p14="http://schemas.microsoft.com/office/powerpoint/2010/main" val="166726197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A2CAF5C7-5E19-4F2F-8458-8810089839C0}"/>
              </a:ext>
            </a:extLst>
          </p:cNvPr>
          <p:cNvGraphicFramePr>
            <a:graphicFrameLocks/>
          </p:cNvGraphicFramePr>
          <p:nvPr>
            <p:extLst>
              <p:ext uri="{D42A27DB-BD31-4B8C-83A1-F6EECF244321}">
                <p14:modId xmlns:p14="http://schemas.microsoft.com/office/powerpoint/2010/main" val="3784136718"/>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38605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23">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25">
            <a:extLst>
              <a:ext uri="{FF2B5EF4-FFF2-40B4-BE49-F238E27FC236}">
                <a16:creationId xmlns:a16="http://schemas.microsoft.com/office/drawing/2014/main" id="{0DC0EC46-2230-4728-856D-F35311121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643467"/>
            <a:ext cx="10905066" cy="5562249"/>
          </a:xfrm>
          <a:custGeom>
            <a:avLst/>
            <a:gdLst>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8506 w 11243827"/>
              <a:gd name="connsiteY105" fmla="*/ 5632788 h 5641173"/>
              <a:gd name="connsiteX106" fmla="*/ 7912803 w 11243827"/>
              <a:gd name="connsiteY106" fmla="*/ 5629702 h 5641173"/>
              <a:gd name="connsiteX107" fmla="*/ 7890915 w 11243827"/>
              <a:gd name="connsiteY107" fmla="*/ 5612272 h 5641173"/>
              <a:gd name="connsiteX108" fmla="*/ 7727691 w 11243827"/>
              <a:gd name="connsiteY108" fmla="*/ 5621064 h 5641173"/>
              <a:gd name="connsiteX109" fmla="*/ 7685998 w 11243827"/>
              <a:gd name="connsiteY109" fmla="*/ 5615564 h 5641173"/>
              <a:gd name="connsiteX110" fmla="*/ 7649302 w 11243827"/>
              <a:gd name="connsiteY110" fmla="*/ 5626541 h 5641173"/>
              <a:gd name="connsiteX111" fmla="*/ 7634083 w 11243827"/>
              <a:gd name="connsiteY111" fmla="*/ 5620862 h 5641173"/>
              <a:gd name="connsiteX112" fmla="*/ 7631455 w 11243827"/>
              <a:gd name="connsiteY112" fmla="*/ 5619708 h 5641173"/>
              <a:gd name="connsiteX113" fmla="*/ 7620952 w 11243827"/>
              <a:gd name="connsiteY113" fmla="*/ 5618872 h 5641173"/>
              <a:gd name="connsiteX114" fmla="*/ 7617992 w 11243827"/>
              <a:gd name="connsiteY114" fmla="*/ 5613914 h 5641173"/>
              <a:gd name="connsiteX115" fmla="*/ 7602182 w 11243827"/>
              <a:gd name="connsiteY115" fmla="*/ 5609271 h 5641173"/>
              <a:gd name="connsiteX116" fmla="*/ 7582847 w 11243827"/>
              <a:gd name="connsiteY116" fmla="*/ 5609047 h 5641173"/>
              <a:gd name="connsiteX117" fmla="*/ 7514158 w 11243827"/>
              <a:gd name="connsiteY117" fmla="*/ 5607737 h 5641173"/>
              <a:gd name="connsiteX118" fmla="*/ 7502955 w 11243827"/>
              <a:gd name="connsiteY118" fmla="*/ 5610415 h 5641173"/>
              <a:gd name="connsiteX119" fmla="*/ 7466391 w 11243827"/>
              <a:gd name="connsiteY119" fmla="*/ 5605949 h 5641173"/>
              <a:gd name="connsiteX120" fmla="*/ 7433806 w 11243827"/>
              <a:gd name="connsiteY120" fmla="*/ 5604945 h 5641173"/>
              <a:gd name="connsiteX121" fmla="*/ 7412693 w 11243827"/>
              <a:gd name="connsiteY121" fmla="*/ 5607075 h 5641173"/>
              <a:gd name="connsiteX122" fmla="*/ 7407159 w 11243827"/>
              <a:gd name="connsiteY122" fmla="*/ 5605310 h 5641173"/>
              <a:gd name="connsiteX123" fmla="*/ 7385900 w 11243827"/>
              <a:gd name="connsiteY123" fmla="*/ 5604171 h 5641173"/>
              <a:gd name="connsiteX124" fmla="*/ 7375071 w 11243827"/>
              <a:gd name="connsiteY124" fmla="*/ 5606788 h 5641173"/>
              <a:gd name="connsiteX125" fmla="*/ 7364382 w 11243827"/>
              <a:gd name="connsiteY125" fmla="*/ 5600762 h 5641173"/>
              <a:gd name="connsiteX126" fmla="*/ 7361770 w 11243827"/>
              <a:gd name="connsiteY126" fmla="*/ 5596347 h 5641173"/>
              <a:gd name="connsiteX127" fmla="*/ 7346641 w 11243827"/>
              <a:gd name="connsiteY127" fmla="*/ 5598329 h 5641173"/>
              <a:gd name="connsiteX128" fmla="*/ 7334238 w 11243827"/>
              <a:gd name="connsiteY128" fmla="*/ 5594014 h 5641173"/>
              <a:gd name="connsiteX129" fmla="*/ 7323426 w 11243827"/>
              <a:gd name="connsiteY129" fmla="*/ 5596835 h 5641173"/>
              <a:gd name="connsiteX130" fmla="*/ 7318938 w 11243827"/>
              <a:gd name="connsiteY130" fmla="*/ 5596200 h 5641173"/>
              <a:gd name="connsiteX131" fmla="*/ 7307784 w 11243827"/>
              <a:gd name="connsiteY131" fmla="*/ 5594065 h 5641173"/>
              <a:gd name="connsiteX132" fmla="*/ 7288540 w 11243827"/>
              <a:gd name="connsiteY132" fmla="*/ 5589320 h 5641173"/>
              <a:gd name="connsiteX133" fmla="*/ 7282537 w 11243827"/>
              <a:gd name="connsiteY133" fmla="*/ 5588660 h 5641173"/>
              <a:gd name="connsiteX134" fmla="*/ 7269466 w 11243827"/>
              <a:gd name="connsiteY134" fmla="*/ 5581404 h 5641173"/>
              <a:gd name="connsiteX135" fmla="*/ 7244165 w 11243827"/>
              <a:gd name="connsiteY135" fmla="*/ 5575200 h 5641173"/>
              <a:gd name="connsiteX136" fmla="*/ 7199619 w 11243827"/>
              <a:gd name="connsiteY136" fmla="*/ 5553550 h 5641173"/>
              <a:gd name="connsiteX137" fmla="*/ 7173434 w 11243827"/>
              <a:gd name="connsiteY137" fmla="*/ 5543219 h 5641173"/>
              <a:gd name="connsiteX138" fmla="*/ 7155718 w 11243827"/>
              <a:gd name="connsiteY138" fmla="*/ 5533697 h 5641173"/>
              <a:gd name="connsiteX139" fmla="*/ 7103430 w 11243827"/>
              <a:gd name="connsiteY139" fmla="*/ 5520249 h 5641173"/>
              <a:gd name="connsiteX140" fmla="*/ 7013746 w 11243827"/>
              <a:gd name="connsiteY140" fmla="*/ 5502470 h 5641173"/>
              <a:gd name="connsiteX141" fmla="*/ 6995379 w 11243827"/>
              <a:gd name="connsiteY141" fmla="*/ 5497693 h 5641173"/>
              <a:gd name="connsiteX142" fmla="*/ 6982475 w 11243827"/>
              <a:gd name="connsiteY142" fmla="*/ 5489641 h 5641173"/>
              <a:gd name="connsiteX143" fmla="*/ 6981994 w 11243827"/>
              <a:gd name="connsiteY143" fmla="*/ 5484335 h 5641173"/>
              <a:gd name="connsiteX144" fmla="*/ 6972355 w 11243827"/>
              <a:gd name="connsiteY144" fmla="*/ 5481074 h 5641173"/>
              <a:gd name="connsiteX145" fmla="*/ 6970394 w 11243827"/>
              <a:gd name="connsiteY145" fmla="*/ 5479383 h 5641173"/>
              <a:gd name="connsiteX146" fmla="*/ 6958543 w 11243827"/>
              <a:gd name="connsiteY146" fmla="*/ 5470507 h 5641173"/>
              <a:gd name="connsiteX147" fmla="*/ 6918276 w 11243827"/>
              <a:gd name="connsiteY147" fmla="*/ 5472034 h 5641173"/>
              <a:gd name="connsiteX148" fmla="*/ 6881046 w 11243827"/>
              <a:gd name="connsiteY148" fmla="*/ 5457070 h 5641173"/>
              <a:gd name="connsiteX149" fmla="*/ 6720917 w 11243827"/>
              <a:gd name="connsiteY149" fmla="*/ 5426664 h 5641173"/>
              <a:gd name="connsiteX150" fmla="*/ 6724964 w 11243827"/>
              <a:gd name="connsiteY150" fmla="*/ 5414071 h 5641173"/>
              <a:gd name="connsiteX151" fmla="*/ 6717823 w 11243827"/>
              <a:gd name="connsiteY151" fmla="*/ 5410317 h 5641173"/>
              <a:gd name="connsiteX152" fmla="*/ 6660723 w 11243827"/>
              <a:gd name="connsiteY152" fmla="*/ 5408304 h 5641173"/>
              <a:gd name="connsiteX153" fmla="*/ 6532914 w 11243827"/>
              <a:gd name="connsiteY153" fmla="*/ 5431205 h 5641173"/>
              <a:gd name="connsiteX154" fmla="*/ 6317327 w 11243827"/>
              <a:gd name="connsiteY154" fmla="*/ 5481889 h 5641173"/>
              <a:gd name="connsiteX155" fmla="*/ 6196243 w 11243827"/>
              <a:gd name="connsiteY155" fmla="*/ 5515042 h 5641173"/>
              <a:gd name="connsiteX156" fmla="*/ 6099124 w 11243827"/>
              <a:gd name="connsiteY156" fmla="*/ 5516848 h 5641173"/>
              <a:gd name="connsiteX157" fmla="*/ 6016077 w 11243827"/>
              <a:gd name="connsiteY157" fmla="*/ 5528642 h 5641173"/>
              <a:gd name="connsiteX158" fmla="*/ 6004389 w 11243827"/>
              <a:gd name="connsiteY158" fmla="*/ 5531206 h 5641173"/>
              <a:gd name="connsiteX159" fmla="*/ 5933945 w 11243827"/>
              <a:gd name="connsiteY159" fmla="*/ 5538840 h 5641173"/>
              <a:gd name="connsiteX160" fmla="*/ 5883936 w 11243827"/>
              <a:gd name="connsiteY160" fmla="*/ 5553807 h 5641173"/>
              <a:gd name="connsiteX161" fmla="*/ 5798331 w 11243827"/>
              <a:gd name="connsiteY161" fmla="*/ 5564248 h 5641173"/>
              <a:gd name="connsiteX162" fmla="*/ 5712738 w 11243827"/>
              <a:gd name="connsiteY162" fmla="*/ 5573120 h 5641173"/>
              <a:gd name="connsiteX163" fmla="*/ 5681342 w 11243827"/>
              <a:gd name="connsiteY163" fmla="*/ 5575621 h 5641173"/>
              <a:gd name="connsiteX164" fmla="*/ 5627167 w 11243827"/>
              <a:gd name="connsiteY164" fmla="*/ 5583215 h 5641173"/>
              <a:gd name="connsiteX165" fmla="*/ 5591414 w 11243827"/>
              <a:gd name="connsiteY165" fmla="*/ 5587695 h 5641173"/>
              <a:gd name="connsiteX166" fmla="*/ 5583028 w 11243827"/>
              <a:gd name="connsiteY166" fmla="*/ 5580877 h 5641173"/>
              <a:gd name="connsiteX167" fmla="*/ 5549426 w 11243827"/>
              <a:gd name="connsiteY167" fmla="*/ 5582858 h 5641173"/>
              <a:gd name="connsiteX168" fmla="*/ 5519999 w 11243827"/>
              <a:gd name="connsiteY168" fmla="*/ 5592246 h 5641173"/>
              <a:gd name="connsiteX169" fmla="*/ 5480028 w 11243827"/>
              <a:gd name="connsiteY169" fmla="*/ 5597282 h 5641173"/>
              <a:gd name="connsiteX170" fmla="*/ 5456175 w 11243827"/>
              <a:gd name="connsiteY170" fmla="*/ 5600371 h 5641173"/>
              <a:gd name="connsiteX171" fmla="*/ 5388463 w 11243827"/>
              <a:gd name="connsiteY171" fmla="*/ 5602638 h 5641173"/>
              <a:gd name="connsiteX172" fmla="*/ 5265898 w 11243827"/>
              <a:gd name="connsiteY172" fmla="*/ 5591830 h 5641173"/>
              <a:gd name="connsiteX173" fmla="*/ 5231231 w 11243827"/>
              <a:gd name="connsiteY173" fmla="*/ 5592790 h 5641173"/>
              <a:gd name="connsiteX174" fmla="*/ 5226996 w 11243827"/>
              <a:gd name="connsiteY174" fmla="*/ 5595040 h 5641173"/>
              <a:gd name="connsiteX175" fmla="*/ 5175988 w 11243827"/>
              <a:gd name="connsiteY175" fmla="*/ 5588131 h 5641173"/>
              <a:gd name="connsiteX176" fmla="*/ 5107470 w 11243827"/>
              <a:gd name="connsiteY176" fmla="*/ 5594771 h 5641173"/>
              <a:gd name="connsiteX177" fmla="*/ 5027868 w 11243827"/>
              <a:gd name="connsiteY177" fmla="*/ 5605624 h 5641173"/>
              <a:gd name="connsiteX178" fmla="*/ 5007324 w 11243827"/>
              <a:gd name="connsiteY178" fmla="*/ 5609209 h 5641173"/>
              <a:gd name="connsiteX179" fmla="*/ 4952559 w 11243827"/>
              <a:gd name="connsiteY179" fmla="*/ 5611402 h 5641173"/>
              <a:gd name="connsiteX180" fmla="*/ 4826081 w 11243827"/>
              <a:gd name="connsiteY180" fmla="*/ 5616191 h 5641173"/>
              <a:gd name="connsiteX181" fmla="*/ 4823501 w 11243827"/>
              <a:gd name="connsiteY181" fmla="*/ 5619174 h 5641173"/>
              <a:gd name="connsiteX182" fmla="*/ 4813093 w 11243827"/>
              <a:gd name="connsiteY182" fmla="*/ 5620026 h 5641173"/>
              <a:gd name="connsiteX183" fmla="*/ 4810563 w 11243827"/>
              <a:gd name="connsiteY183" fmla="*/ 5620787 h 5641173"/>
              <a:gd name="connsiteX184" fmla="*/ 4795818 w 11243827"/>
              <a:gd name="connsiteY184" fmla="*/ 5624618 h 5641173"/>
              <a:gd name="connsiteX185" fmla="*/ 4758404 w 11243827"/>
              <a:gd name="connsiteY185" fmla="*/ 5619510 h 5641173"/>
              <a:gd name="connsiteX186" fmla="*/ 4717254 w 11243827"/>
              <a:gd name="connsiteY186" fmla="*/ 5624155 h 5641173"/>
              <a:gd name="connsiteX187" fmla="*/ 4591958 w 11243827"/>
              <a:gd name="connsiteY187" fmla="*/ 5624710 h 5641173"/>
              <a:gd name="connsiteX188" fmla="*/ 4476215 w 11243827"/>
              <a:gd name="connsiteY188" fmla="*/ 5628210 h 5641173"/>
              <a:gd name="connsiteX189" fmla="*/ 4425193 w 11243827"/>
              <a:gd name="connsiteY189" fmla="*/ 5627414 h 5641173"/>
              <a:gd name="connsiteX190" fmla="*/ 4383866 w 11243827"/>
              <a:gd name="connsiteY190" fmla="*/ 5626546 h 5641173"/>
              <a:gd name="connsiteX191" fmla="*/ 4385596 w 11243827"/>
              <a:gd name="connsiteY191" fmla="*/ 5634646 h 5641173"/>
              <a:gd name="connsiteX192" fmla="*/ 4360864 w 11243827"/>
              <a:gd name="connsiteY192" fmla="*/ 5641173 h 5641173"/>
              <a:gd name="connsiteX193" fmla="*/ 4328321 w 11243827"/>
              <a:gd name="connsiteY193" fmla="*/ 5626332 h 5641173"/>
              <a:gd name="connsiteX194" fmla="*/ 4309842 w 11243827"/>
              <a:gd name="connsiteY194" fmla="*/ 5626471 h 5641173"/>
              <a:gd name="connsiteX195" fmla="*/ 4277424 w 11243827"/>
              <a:gd name="connsiteY195" fmla="*/ 5631598 h 5641173"/>
              <a:gd name="connsiteX196" fmla="*/ 4266627 w 11243827"/>
              <a:gd name="connsiteY196" fmla="*/ 5633969 h 5641173"/>
              <a:gd name="connsiteX197" fmla="*/ 4185525 w 11243827"/>
              <a:gd name="connsiteY197" fmla="*/ 5617508 h 5641173"/>
              <a:gd name="connsiteX198" fmla="*/ 4177617 w 11243827"/>
              <a:gd name="connsiteY198" fmla="*/ 5610903 h 5641173"/>
              <a:gd name="connsiteX199" fmla="*/ 4136948 w 11243827"/>
              <a:gd name="connsiteY199" fmla="*/ 5608031 h 5641173"/>
              <a:gd name="connsiteX200" fmla="*/ 4132323 w 11243827"/>
              <a:gd name="connsiteY200" fmla="*/ 5609784 h 5641173"/>
              <a:gd name="connsiteX201" fmla="*/ 4098620 w 11243827"/>
              <a:gd name="connsiteY201" fmla="*/ 5599672 h 5641173"/>
              <a:gd name="connsiteX202" fmla="*/ 3963475 w 11243827"/>
              <a:gd name="connsiteY202" fmla="*/ 5581841 h 5641173"/>
              <a:gd name="connsiteX203" fmla="*/ 3703613 w 11243827"/>
              <a:gd name="connsiteY203" fmla="*/ 5572482 h 5641173"/>
              <a:gd name="connsiteX204" fmla="*/ 3432987 w 11243827"/>
              <a:gd name="connsiteY204" fmla="*/ 5545768 h 5641173"/>
              <a:gd name="connsiteX205" fmla="*/ 3176381 w 11243827"/>
              <a:gd name="connsiteY205" fmla="*/ 5556110 h 5641173"/>
              <a:gd name="connsiteX206" fmla="*/ 2710156 w 11243827"/>
              <a:gd name="connsiteY206" fmla="*/ 5527517 h 5641173"/>
              <a:gd name="connsiteX207" fmla="*/ 2550206 w 11243827"/>
              <a:gd name="connsiteY207" fmla="*/ 5524958 h 5641173"/>
              <a:gd name="connsiteX208" fmla="*/ 2443041 w 11243827"/>
              <a:gd name="connsiteY208" fmla="*/ 5523990 h 5641173"/>
              <a:gd name="connsiteX209" fmla="*/ 2435613 w 11243827"/>
              <a:gd name="connsiteY209" fmla="*/ 5526704 h 5641173"/>
              <a:gd name="connsiteX210" fmla="*/ 2405682 w 11243827"/>
              <a:gd name="connsiteY210" fmla="*/ 5528307 h 5641173"/>
              <a:gd name="connsiteX211" fmla="*/ 2397487 w 11243827"/>
              <a:gd name="connsiteY211" fmla="*/ 5540337 h 5641173"/>
              <a:gd name="connsiteX212" fmla="*/ 2297454 w 11243827"/>
              <a:gd name="connsiteY212" fmla="*/ 5550765 h 5641173"/>
              <a:gd name="connsiteX213" fmla="*/ 2056700 w 11243827"/>
              <a:gd name="connsiteY213" fmla="*/ 5555489 h 5641173"/>
              <a:gd name="connsiteX214" fmla="*/ 1878530 w 11243827"/>
              <a:gd name="connsiteY214" fmla="*/ 5535330 h 5641173"/>
              <a:gd name="connsiteX215" fmla="*/ 1859292 w 11243827"/>
              <a:gd name="connsiteY215" fmla="*/ 5535461 h 5641173"/>
              <a:gd name="connsiteX216" fmla="*/ 1835626 w 11243827"/>
              <a:gd name="connsiteY216" fmla="*/ 5533793 h 5641173"/>
              <a:gd name="connsiteX217" fmla="*/ 1798939 w 11243827"/>
              <a:gd name="connsiteY217" fmla="*/ 5540285 h 5641173"/>
              <a:gd name="connsiteX218" fmla="*/ 1779046 w 11243827"/>
              <a:gd name="connsiteY218" fmla="*/ 5549949 h 5641173"/>
              <a:gd name="connsiteX219" fmla="*/ 1772421 w 11243827"/>
              <a:gd name="connsiteY219" fmla="*/ 5549018 h 5641173"/>
              <a:gd name="connsiteX220" fmla="*/ 1772052 w 11243827"/>
              <a:gd name="connsiteY220" fmla="*/ 5545689 h 5641173"/>
              <a:gd name="connsiteX221" fmla="*/ 1711543 w 11243827"/>
              <a:gd name="connsiteY221" fmla="*/ 5534558 h 5641173"/>
              <a:gd name="connsiteX222" fmla="*/ 1698891 w 11243827"/>
              <a:gd name="connsiteY222" fmla="*/ 5513187 h 5641173"/>
              <a:gd name="connsiteX223" fmla="*/ 1538763 w 11243827"/>
              <a:gd name="connsiteY223" fmla="*/ 5482781 h 5641173"/>
              <a:gd name="connsiteX224" fmla="*/ 1501533 w 11243827"/>
              <a:gd name="connsiteY224" fmla="*/ 5467817 h 5641173"/>
              <a:gd name="connsiteX225" fmla="*/ 1461266 w 11243827"/>
              <a:gd name="connsiteY225" fmla="*/ 5469343 h 5641173"/>
              <a:gd name="connsiteX226" fmla="*/ 1449415 w 11243827"/>
              <a:gd name="connsiteY226" fmla="*/ 5460467 h 5641173"/>
              <a:gd name="connsiteX227" fmla="*/ 1447454 w 11243827"/>
              <a:gd name="connsiteY227" fmla="*/ 5458776 h 5641173"/>
              <a:gd name="connsiteX228" fmla="*/ 1437814 w 11243827"/>
              <a:gd name="connsiteY228" fmla="*/ 5455515 h 5641173"/>
              <a:gd name="connsiteX229" fmla="*/ 1437334 w 11243827"/>
              <a:gd name="connsiteY229" fmla="*/ 5450209 h 5641173"/>
              <a:gd name="connsiteX230" fmla="*/ 1424429 w 11243827"/>
              <a:gd name="connsiteY230" fmla="*/ 5442157 h 5641173"/>
              <a:gd name="connsiteX231" fmla="*/ 1406063 w 11243827"/>
              <a:gd name="connsiteY231" fmla="*/ 5437380 h 5641173"/>
              <a:gd name="connsiteX232" fmla="*/ 1316379 w 11243827"/>
              <a:gd name="connsiteY232" fmla="*/ 5419601 h 5641173"/>
              <a:gd name="connsiteX233" fmla="*/ 1264090 w 11243827"/>
              <a:gd name="connsiteY233" fmla="*/ 5406153 h 5641173"/>
              <a:gd name="connsiteX234" fmla="*/ 1246374 w 11243827"/>
              <a:gd name="connsiteY234" fmla="*/ 5396631 h 5641173"/>
              <a:gd name="connsiteX235" fmla="*/ 1220190 w 11243827"/>
              <a:gd name="connsiteY235" fmla="*/ 5386301 h 5641173"/>
              <a:gd name="connsiteX236" fmla="*/ 1175643 w 11243827"/>
              <a:gd name="connsiteY236" fmla="*/ 5364651 h 5641173"/>
              <a:gd name="connsiteX237" fmla="*/ 1150342 w 11243827"/>
              <a:gd name="connsiteY237" fmla="*/ 5358447 h 5641173"/>
              <a:gd name="connsiteX238" fmla="*/ 1137272 w 11243827"/>
              <a:gd name="connsiteY238" fmla="*/ 5351191 h 5641173"/>
              <a:gd name="connsiteX239" fmla="*/ 1131268 w 11243827"/>
              <a:gd name="connsiteY239" fmla="*/ 5350530 h 5641173"/>
              <a:gd name="connsiteX240" fmla="*/ 1112024 w 11243827"/>
              <a:gd name="connsiteY240" fmla="*/ 5345786 h 5641173"/>
              <a:gd name="connsiteX241" fmla="*/ 1100870 w 11243827"/>
              <a:gd name="connsiteY241" fmla="*/ 5343651 h 5641173"/>
              <a:gd name="connsiteX242" fmla="*/ 1096383 w 11243827"/>
              <a:gd name="connsiteY242" fmla="*/ 5343015 h 5641173"/>
              <a:gd name="connsiteX243" fmla="*/ 1085571 w 11243827"/>
              <a:gd name="connsiteY243" fmla="*/ 5345836 h 5641173"/>
              <a:gd name="connsiteX244" fmla="*/ 1073168 w 11243827"/>
              <a:gd name="connsiteY244" fmla="*/ 5341521 h 5641173"/>
              <a:gd name="connsiteX245" fmla="*/ 1058039 w 11243827"/>
              <a:gd name="connsiteY245" fmla="*/ 5343504 h 5641173"/>
              <a:gd name="connsiteX246" fmla="*/ 1055426 w 11243827"/>
              <a:gd name="connsiteY246" fmla="*/ 5339088 h 5641173"/>
              <a:gd name="connsiteX247" fmla="*/ 1044738 w 11243827"/>
              <a:gd name="connsiteY247" fmla="*/ 5333063 h 5641173"/>
              <a:gd name="connsiteX248" fmla="*/ 1033909 w 11243827"/>
              <a:gd name="connsiteY248" fmla="*/ 5335680 h 5641173"/>
              <a:gd name="connsiteX249" fmla="*/ 1012649 w 11243827"/>
              <a:gd name="connsiteY249" fmla="*/ 5334541 h 5641173"/>
              <a:gd name="connsiteX250" fmla="*/ 1007115 w 11243827"/>
              <a:gd name="connsiteY250" fmla="*/ 5332775 h 5641173"/>
              <a:gd name="connsiteX251" fmla="*/ 986002 w 11243827"/>
              <a:gd name="connsiteY251" fmla="*/ 5334906 h 5641173"/>
              <a:gd name="connsiteX252" fmla="*/ 953418 w 11243827"/>
              <a:gd name="connsiteY252" fmla="*/ 5333901 h 5641173"/>
              <a:gd name="connsiteX253" fmla="*/ 916854 w 11243827"/>
              <a:gd name="connsiteY253" fmla="*/ 5329435 h 5641173"/>
              <a:gd name="connsiteX254" fmla="*/ 905651 w 11243827"/>
              <a:gd name="connsiteY254" fmla="*/ 5332114 h 5641173"/>
              <a:gd name="connsiteX255" fmla="*/ 836961 w 11243827"/>
              <a:gd name="connsiteY255" fmla="*/ 5330803 h 5641173"/>
              <a:gd name="connsiteX256" fmla="*/ 817627 w 11243827"/>
              <a:gd name="connsiteY256" fmla="*/ 5330580 h 5641173"/>
              <a:gd name="connsiteX257" fmla="*/ 801817 w 11243827"/>
              <a:gd name="connsiteY257" fmla="*/ 5325937 h 5641173"/>
              <a:gd name="connsiteX258" fmla="*/ 798857 w 11243827"/>
              <a:gd name="connsiteY258" fmla="*/ 5320979 h 5641173"/>
              <a:gd name="connsiteX259" fmla="*/ 788354 w 11243827"/>
              <a:gd name="connsiteY259" fmla="*/ 5320143 h 5641173"/>
              <a:gd name="connsiteX260" fmla="*/ 785726 w 11243827"/>
              <a:gd name="connsiteY260" fmla="*/ 5318989 h 5641173"/>
              <a:gd name="connsiteX261" fmla="*/ 770507 w 11243827"/>
              <a:gd name="connsiteY261" fmla="*/ 5313309 h 5641173"/>
              <a:gd name="connsiteX262" fmla="*/ 733810 w 11243827"/>
              <a:gd name="connsiteY262" fmla="*/ 5324286 h 5641173"/>
              <a:gd name="connsiteX263" fmla="*/ 692117 w 11243827"/>
              <a:gd name="connsiteY263" fmla="*/ 5318786 h 5641173"/>
              <a:gd name="connsiteX264" fmla="*/ 528894 w 11243827"/>
              <a:gd name="connsiteY264" fmla="*/ 5327578 h 5641173"/>
              <a:gd name="connsiteX265" fmla="*/ 507005 w 11243827"/>
              <a:gd name="connsiteY265" fmla="*/ 5310149 h 5641173"/>
              <a:gd name="connsiteX266" fmla="*/ 441302 w 11243827"/>
              <a:gd name="connsiteY266" fmla="*/ 5307062 h 5641173"/>
              <a:gd name="connsiteX267" fmla="*/ 336819 w 11243827"/>
              <a:gd name="connsiteY267" fmla="*/ 5336690 h 5641173"/>
              <a:gd name="connsiteX268" fmla="*/ 215763 w 11243827"/>
              <a:gd name="connsiteY268" fmla="*/ 5332575 h 5641173"/>
              <a:gd name="connsiteX269" fmla="*/ 205927 w 11243827"/>
              <a:gd name="connsiteY269" fmla="*/ 5339672 h 5641173"/>
              <a:gd name="connsiteX270" fmla="*/ 194189 w 11243827"/>
              <a:gd name="connsiteY270" fmla="*/ 5343588 h 5641173"/>
              <a:gd name="connsiteX271" fmla="*/ 192552 w 11243827"/>
              <a:gd name="connsiteY271" fmla="*/ 5342845 h 5641173"/>
              <a:gd name="connsiteX272" fmla="*/ 178320 w 11243827"/>
              <a:gd name="connsiteY272" fmla="*/ 5343766 h 5641173"/>
              <a:gd name="connsiteX273" fmla="*/ 175596 w 11243827"/>
              <a:gd name="connsiteY273" fmla="*/ 5346411 h 5641173"/>
              <a:gd name="connsiteX274" fmla="*/ 165951 w 11243827"/>
              <a:gd name="connsiteY274" fmla="*/ 5347808 h 5641173"/>
              <a:gd name="connsiteX275" fmla="*/ 147287 w 11243827"/>
              <a:gd name="connsiteY275" fmla="*/ 5352625 h 5641173"/>
              <a:gd name="connsiteX276" fmla="*/ 143484 w 11243827"/>
              <a:gd name="connsiteY276" fmla="*/ 5351591 h 5641173"/>
              <a:gd name="connsiteX277" fmla="*/ 114847 w 11243827"/>
              <a:gd name="connsiteY277" fmla="*/ 5355844 h 5641173"/>
              <a:gd name="connsiteX278" fmla="*/ 114306 w 11243827"/>
              <a:gd name="connsiteY278" fmla="*/ 5354983 h 5641173"/>
              <a:gd name="connsiteX279" fmla="*/ 105588 w 11243827"/>
              <a:gd name="connsiteY279" fmla="*/ 5352169 h 5641173"/>
              <a:gd name="connsiteX280" fmla="*/ 89264 w 11243827"/>
              <a:gd name="connsiteY280" fmla="*/ 5348886 h 5641173"/>
              <a:gd name="connsiteX281" fmla="*/ 49794 w 11243827"/>
              <a:gd name="connsiteY281" fmla="*/ 5329950 h 5641173"/>
              <a:gd name="connsiteX282" fmla="*/ 19924 w 11243827"/>
              <a:gd name="connsiteY282" fmla="*/ 5334282 h 5641173"/>
              <a:gd name="connsiteX283" fmla="*/ 13819 w 11243827"/>
              <a:gd name="connsiteY283" fmla="*/ 5334653 h 5641173"/>
              <a:gd name="connsiteX284" fmla="*/ 13657 w 11243827"/>
              <a:gd name="connsiteY284" fmla="*/ 5334455 h 5641173"/>
              <a:gd name="connsiteX285" fmla="*/ 7139 w 11243827"/>
              <a:gd name="connsiteY285" fmla="*/ 5334438 h 5641173"/>
              <a:gd name="connsiteX286" fmla="*/ 2684 w 11243827"/>
              <a:gd name="connsiteY286" fmla="*/ 5335333 h 5641173"/>
              <a:gd name="connsiteX287" fmla="*/ 0 w 11243827"/>
              <a:gd name="connsiteY287" fmla="*/ 5335496 h 5641173"/>
              <a:gd name="connsiteX288" fmla="*/ 0 w 11243827"/>
              <a:gd name="connsiteY288" fmla="*/ 10592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717823 w 11243827"/>
              <a:gd name="connsiteY150" fmla="*/ 5410317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63717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87273"/>
              <a:gd name="connsiteX1" fmla="*/ 11243827 w 11243827"/>
              <a:gd name="connsiteY1" fmla="*/ 1470035 h 5687273"/>
              <a:gd name="connsiteX2" fmla="*/ 11243827 w 11243827"/>
              <a:gd name="connsiteY2" fmla="*/ 5001571 h 5687273"/>
              <a:gd name="connsiteX3" fmla="*/ 11243827 w 11243827"/>
              <a:gd name="connsiteY3" fmla="*/ 5209610 h 5687273"/>
              <a:gd name="connsiteX4" fmla="*/ 11240675 w 11243827"/>
              <a:gd name="connsiteY4" fmla="*/ 5210442 h 5687273"/>
              <a:gd name="connsiteX5" fmla="*/ 11179959 w 11243827"/>
              <a:gd name="connsiteY5" fmla="*/ 5221199 h 5687273"/>
              <a:gd name="connsiteX6" fmla="*/ 11105493 w 11243827"/>
              <a:gd name="connsiteY6" fmla="*/ 5259905 h 5687273"/>
              <a:gd name="connsiteX7" fmla="*/ 11078640 w 11243827"/>
              <a:gd name="connsiteY7" fmla="*/ 5263531 h 5687273"/>
              <a:gd name="connsiteX8" fmla="*/ 11079616 w 11243827"/>
              <a:gd name="connsiteY8" fmla="*/ 5270380 h 5687273"/>
              <a:gd name="connsiteX9" fmla="*/ 11069641 w 11243827"/>
              <a:gd name="connsiteY9" fmla="*/ 5270884 h 5687273"/>
              <a:gd name="connsiteX10" fmla="*/ 11047377 w 11243827"/>
              <a:gd name="connsiteY10" fmla="*/ 5271051 h 5687273"/>
              <a:gd name="connsiteX11" fmla="*/ 10980705 w 11243827"/>
              <a:gd name="connsiteY11" fmla="*/ 5272951 h 5687273"/>
              <a:gd name="connsiteX12" fmla="*/ 10962514 w 11243827"/>
              <a:gd name="connsiteY12" fmla="*/ 5286084 h 5687273"/>
              <a:gd name="connsiteX13" fmla="*/ 10945307 w 11243827"/>
              <a:gd name="connsiteY13" fmla="*/ 5286290 h 5687273"/>
              <a:gd name="connsiteX14" fmla="*/ 10845516 w 11243827"/>
              <a:gd name="connsiteY14" fmla="*/ 5303894 h 5687273"/>
              <a:gd name="connsiteX15" fmla="*/ 10831795 w 11243827"/>
              <a:gd name="connsiteY15" fmla="*/ 5305210 h 5687273"/>
              <a:gd name="connsiteX16" fmla="*/ 10824365 w 11243827"/>
              <a:gd name="connsiteY16" fmla="*/ 5311111 h 5687273"/>
              <a:gd name="connsiteX17" fmla="*/ 10797756 w 11243827"/>
              <a:gd name="connsiteY17" fmla="*/ 5312285 h 5687273"/>
              <a:gd name="connsiteX18" fmla="*/ 10796525 w 11243827"/>
              <a:gd name="connsiteY18" fmla="*/ 5315645 h 5687273"/>
              <a:gd name="connsiteX19" fmla="*/ 10709063 w 11243827"/>
              <a:gd name="connsiteY19" fmla="*/ 5344492 h 5687273"/>
              <a:gd name="connsiteX20" fmla="*/ 10694078 w 11243827"/>
              <a:gd name="connsiteY20" fmla="*/ 5349258 h 5687273"/>
              <a:gd name="connsiteX21" fmla="*/ 10681131 w 11243827"/>
              <a:gd name="connsiteY21" fmla="*/ 5347812 h 5687273"/>
              <a:gd name="connsiteX22" fmla="*/ 10609448 w 11243827"/>
              <a:gd name="connsiteY22" fmla="*/ 5351931 h 5687273"/>
              <a:gd name="connsiteX23" fmla="*/ 10592397 w 11243827"/>
              <a:gd name="connsiteY23" fmla="*/ 5349402 h 5687273"/>
              <a:gd name="connsiteX24" fmla="*/ 10585227 w 11243827"/>
              <a:gd name="connsiteY24" fmla="*/ 5344063 h 5687273"/>
              <a:gd name="connsiteX25" fmla="*/ 10557472 w 11243827"/>
              <a:gd name="connsiteY25" fmla="*/ 5354151 h 5687273"/>
              <a:gd name="connsiteX26" fmla="*/ 10514646 w 11243827"/>
              <a:gd name="connsiteY26" fmla="*/ 5361064 h 5687273"/>
              <a:gd name="connsiteX27" fmla="*/ 10494292 w 11243827"/>
              <a:gd name="connsiteY27" fmla="*/ 5366054 h 5687273"/>
              <a:gd name="connsiteX28" fmla="*/ 10477869 w 11243827"/>
              <a:gd name="connsiteY28" fmla="*/ 5363025 h 5687273"/>
              <a:gd name="connsiteX29" fmla="*/ 10384411 w 11243827"/>
              <a:gd name="connsiteY29" fmla="*/ 5362257 h 5687273"/>
              <a:gd name="connsiteX30" fmla="*/ 10362921 w 11243827"/>
              <a:gd name="connsiteY30" fmla="*/ 5357444 h 5687273"/>
              <a:gd name="connsiteX31" fmla="*/ 10352736 w 11243827"/>
              <a:gd name="connsiteY31" fmla="*/ 5347851 h 5687273"/>
              <a:gd name="connsiteX32" fmla="*/ 10344754 w 11243827"/>
              <a:gd name="connsiteY32" fmla="*/ 5351272 h 5687273"/>
              <a:gd name="connsiteX33" fmla="*/ 10288226 w 11243827"/>
              <a:gd name="connsiteY33" fmla="*/ 5351613 h 5687273"/>
              <a:gd name="connsiteX34" fmla="*/ 10251350 w 11243827"/>
              <a:gd name="connsiteY34" fmla="*/ 5352711 h 5687273"/>
              <a:gd name="connsiteX35" fmla="*/ 10249108 w 11243827"/>
              <a:gd name="connsiteY35" fmla="*/ 5365881 h 5687273"/>
              <a:gd name="connsiteX36" fmla="*/ 10216272 w 11243827"/>
              <a:gd name="connsiteY36" fmla="*/ 5370573 h 5687273"/>
              <a:gd name="connsiteX37" fmla="*/ 10181278 w 11243827"/>
              <a:gd name="connsiteY37" fmla="*/ 5362119 h 5687273"/>
              <a:gd name="connsiteX38" fmla="*/ 10140033 w 11243827"/>
              <a:gd name="connsiteY38" fmla="*/ 5363304 h 5687273"/>
              <a:gd name="connsiteX39" fmla="*/ 10115353 w 11243827"/>
              <a:gd name="connsiteY39" fmla="*/ 5363869 h 5687273"/>
              <a:gd name="connsiteX40" fmla="*/ 10050578 w 11243827"/>
              <a:gd name="connsiteY40" fmla="*/ 5376153 h 5687273"/>
              <a:gd name="connsiteX41" fmla="*/ 9945478 w 11243827"/>
              <a:gd name="connsiteY41" fmla="*/ 5422859 h 5687273"/>
              <a:gd name="connsiteX42" fmla="*/ 9912481 w 11243827"/>
              <a:gd name="connsiteY42" fmla="*/ 5429477 h 5687273"/>
              <a:gd name="connsiteX43" fmla="*/ 9906713 w 11243827"/>
              <a:gd name="connsiteY43" fmla="*/ 5426784 h 5687273"/>
              <a:gd name="connsiteX44" fmla="*/ 9742436 w 11243827"/>
              <a:gd name="connsiteY44" fmla="*/ 5454834 h 5687273"/>
              <a:gd name="connsiteX45" fmla="*/ 9713044 w 11243827"/>
              <a:gd name="connsiteY45" fmla="*/ 5456476 h 5687273"/>
              <a:gd name="connsiteX46" fmla="*/ 9691033 w 11243827"/>
              <a:gd name="connsiteY46" fmla="*/ 5455451 h 5687273"/>
              <a:gd name="connsiteX47" fmla="*/ 9638355 w 11243827"/>
              <a:gd name="connsiteY47" fmla="*/ 5464794 h 5687273"/>
              <a:gd name="connsiteX48" fmla="*/ 9552434 w 11243827"/>
              <a:gd name="connsiteY48" fmla="*/ 5485280 h 5687273"/>
              <a:gd name="connsiteX49" fmla="*/ 9533883 w 11243827"/>
              <a:gd name="connsiteY49" fmla="*/ 5488516 h 5687273"/>
              <a:gd name="connsiteX50" fmla="*/ 9516916 w 11243827"/>
              <a:gd name="connsiteY50" fmla="*/ 5486828 h 5687273"/>
              <a:gd name="connsiteX51" fmla="*/ 9512093 w 11243827"/>
              <a:gd name="connsiteY51" fmla="*/ 5482541 h 5687273"/>
              <a:gd name="connsiteX52" fmla="*/ 9501725 w 11243827"/>
              <a:gd name="connsiteY52" fmla="*/ 5483603 h 5687273"/>
              <a:gd name="connsiteX53" fmla="*/ 9498754 w 11243827"/>
              <a:gd name="connsiteY53" fmla="*/ 5482951 h 5687273"/>
              <a:gd name="connsiteX54" fmla="*/ 9481932 w 11243827"/>
              <a:gd name="connsiteY54" fmla="*/ 5480151 h 5687273"/>
              <a:gd name="connsiteX55" fmla="*/ 9451321 w 11243827"/>
              <a:gd name="connsiteY55" fmla="*/ 5497375 h 5687273"/>
              <a:gd name="connsiteX56" fmla="*/ 9409298 w 11243827"/>
              <a:gd name="connsiteY56" fmla="*/ 5499478 h 5687273"/>
              <a:gd name="connsiteX57" fmla="*/ 9257007 w 11243827"/>
              <a:gd name="connsiteY57" fmla="*/ 5537183 h 5687273"/>
              <a:gd name="connsiteX58" fmla="*/ 9229078 w 11243827"/>
              <a:gd name="connsiteY58" fmla="*/ 5524154 h 5687273"/>
              <a:gd name="connsiteX59" fmla="*/ 9165105 w 11243827"/>
              <a:gd name="connsiteY59" fmla="*/ 5532892 h 5687273"/>
              <a:gd name="connsiteX60" fmla="*/ 9077301 w 11243827"/>
              <a:gd name="connsiteY60" fmla="*/ 5580356 h 5687273"/>
              <a:gd name="connsiteX61" fmla="*/ 8960065 w 11243827"/>
              <a:gd name="connsiteY61" fmla="*/ 5597982 h 5687273"/>
              <a:gd name="connsiteX62" fmla="*/ 8953536 w 11243827"/>
              <a:gd name="connsiteY62" fmla="*/ 5606638 h 5687273"/>
              <a:gd name="connsiteX63" fmla="*/ 8943907 w 11243827"/>
              <a:gd name="connsiteY63" fmla="*/ 5612541 h 5687273"/>
              <a:gd name="connsiteX64" fmla="*/ 8942046 w 11243827"/>
              <a:gd name="connsiteY64" fmla="*/ 5612112 h 5687273"/>
              <a:gd name="connsiteX65" fmla="*/ 8928824 w 11243827"/>
              <a:gd name="connsiteY65" fmla="*/ 5615549 h 5687273"/>
              <a:gd name="connsiteX66" fmla="*/ 8927294 w 11243827"/>
              <a:gd name="connsiteY66" fmla="*/ 5618607 h 5687273"/>
              <a:gd name="connsiteX67" fmla="*/ 8918651 w 11243827"/>
              <a:gd name="connsiteY67" fmla="*/ 5621688 h 5687273"/>
              <a:gd name="connsiteX68" fmla="*/ 8902772 w 11243827"/>
              <a:gd name="connsiteY68" fmla="*/ 5629703 h 5687273"/>
              <a:gd name="connsiteX69" fmla="*/ 8898724 w 11243827"/>
              <a:gd name="connsiteY69" fmla="*/ 5629379 h 5687273"/>
              <a:gd name="connsiteX70" fmla="*/ 8873099 w 11243827"/>
              <a:gd name="connsiteY70" fmla="*/ 5638628 h 5687273"/>
              <a:gd name="connsiteX71" fmla="*/ 8872234 w 11243827"/>
              <a:gd name="connsiteY71" fmla="*/ 5637889 h 5687273"/>
              <a:gd name="connsiteX72" fmla="*/ 8862777 w 11243827"/>
              <a:gd name="connsiteY72" fmla="*/ 5636711 h 5687273"/>
              <a:gd name="connsiteX73" fmla="*/ 8845869 w 11243827"/>
              <a:gd name="connsiteY73" fmla="*/ 5636436 h 5687273"/>
              <a:gd name="connsiteX74" fmla="*/ 8800548 w 11243827"/>
              <a:gd name="connsiteY74" fmla="*/ 5625084 h 5687273"/>
              <a:gd name="connsiteX75" fmla="*/ 8773774 w 11243827"/>
              <a:gd name="connsiteY75" fmla="*/ 5634630 h 5687273"/>
              <a:gd name="connsiteX76" fmla="*/ 8698255 w 11243827"/>
              <a:gd name="connsiteY76" fmla="*/ 5636083 h 5687273"/>
              <a:gd name="connsiteX77" fmla="*/ 8619167 w 11243827"/>
              <a:gd name="connsiteY77" fmla="*/ 5619130 h 5687273"/>
              <a:gd name="connsiteX78" fmla="*/ 8539822 w 11243827"/>
              <a:gd name="connsiteY78" fmla="*/ 5616905 h 5687273"/>
              <a:gd name="connsiteX79" fmla="*/ 8511094 w 11243827"/>
              <a:gd name="connsiteY79" fmla="*/ 5617360 h 5687273"/>
              <a:gd name="connsiteX80" fmla="*/ 8459886 w 11243827"/>
              <a:gd name="connsiteY80" fmla="*/ 5612612 h 5687273"/>
              <a:gd name="connsiteX81" fmla="*/ 8436432 w 11243827"/>
              <a:gd name="connsiteY81" fmla="*/ 5606990 h 5687273"/>
              <a:gd name="connsiteX82" fmla="*/ 8435403 w 11243827"/>
              <a:gd name="connsiteY82" fmla="*/ 5607336 h 5687273"/>
              <a:gd name="connsiteX83" fmla="*/ 8433307 w 11243827"/>
              <a:gd name="connsiteY83" fmla="*/ 5604917 h 5687273"/>
              <a:gd name="connsiteX84" fmla="*/ 8428968 w 11243827"/>
              <a:gd name="connsiteY84" fmla="*/ 5603796 h 5687273"/>
              <a:gd name="connsiteX85" fmla="*/ 8417124 w 11243827"/>
              <a:gd name="connsiteY85" fmla="*/ 5604518 h 5687273"/>
              <a:gd name="connsiteX86" fmla="*/ 8412669 w 11243827"/>
              <a:gd name="connsiteY86" fmla="*/ 5605413 h 5687273"/>
              <a:gd name="connsiteX87" fmla="*/ 8406152 w 11243827"/>
              <a:gd name="connsiteY87" fmla="*/ 5605396 h 5687273"/>
              <a:gd name="connsiteX88" fmla="*/ 8405989 w 11243827"/>
              <a:gd name="connsiteY88" fmla="*/ 5605197 h 5687273"/>
              <a:gd name="connsiteX89" fmla="*/ 8399884 w 11243827"/>
              <a:gd name="connsiteY89" fmla="*/ 5605568 h 5687273"/>
              <a:gd name="connsiteX90" fmla="*/ 8370014 w 11243827"/>
              <a:gd name="connsiteY90" fmla="*/ 5609900 h 5687273"/>
              <a:gd name="connsiteX91" fmla="*/ 8330544 w 11243827"/>
              <a:gd name="connsiteY91" fmla="*/ 5590964 h 5687273"/>
              <a:gd name="connsiteX92" fmla="*/ 8314221 w 11243827"/>
              <a:gd name="connsiteY92" fmla="*/ 5587682 h 5687273"/>
              <a:gd name="connsiteX93" fmla="*/ 8305502 w 11243827"/>
              <a:gd name="connsiteY93" fmla="*/ 5584868 h 5687273"/>
              <a:gd name="connsiteX94" fmla="*/ 8304962 w 11243827"/>
              <a:gd name="connsiteY94" fmla="*/ 5584007 h 5687273"/>
              <a:gd name="connsiteX95" fmla="*/ 8276324 w 11243827"/>
              <a:gd name="connsiteY95" fmla="*/ 5588260 h 5687273"/>
              <a:gd name="connsiteX96" fmla="*/ 8272522 w 11243827"/>
              <a:gd name="connsiteY96" fmla="*/ 5587226 h 5687273"/>
              <a:gd name="connsiteX97" fmla="*/ 8253857 w 11243827"/>
              <a:gd name="connsiteY97" fmla="*/ 5592043 h 5687273"/>
              <a:gd name="connsiteX98" fmla="*/ 8244212 w 11243827"/>
              <a:gd name="connsiteY98" fmla="*/ 5593439 h 5687273"/>
              <a:gd name="connsiteX99" fmla="*/ 8241488 w 11243827"/>
              <a:gd name="connsiteY99" fmla="*/ 5596085 h 5687273"/>
              <a:gd name="connsiteX100" fmla="*/ 8227256 w 11243827"/>
              <a:gd name="connsiteY100" fmla="*/ 5597005 h 5687273"/>
              <a:gd name="connsiteX101" fmla="*/ 8225619 w 11243827"/>
              <a:gd name="connsiteY101" fmla="*/ 5596262 h 5687273"/>
              <a:gd name="connsiteX102" fmla="*/ 8213882 w 11243827"/>
              <a:gd name="connsiteY102" fmla="*/ 5600179 h 5687273"/>
              <a:gd name="connsiteX103" fmla="*/ 8204045 w 11243827"/>
              <a:gd name="connsiteY103" fmla="*/ 5607275 h 5687273"/>
              <a:gd name="connsiteX104" fmla="*/ 8082989 w 11243827"/>
              <a:gd name="connsiteY104" fmla="*/ 5603160 h 5687273"/>
              <a:gd name="connsiteX105" fmla="*/ 7976942 w 11243827"/>
              <a:gd name="connsiteY105" fmla="*/ 5598455 h 5687273"/>
              <a:gd name="connsiteX106" fmla="*/ 7915584 w 11243827"/>
              <a:gd name="connsiteY106" fmla="*/ 5684635 h 5687273"/>
              <a:gd name="connsiteX107" fmla="*/ 7727691 w 11243827"/>
              <a:gd name="connsiteY107" fmla="*/ 5621064 h 5687273"/>
              <a:gd name="connsiteX108" fmla="*/ 7685998 w 11243827"/>
              <a:gd name="connsiteY108" fmla="*/ 5615564 h 5687273"/>
              <a:gd name="connsiteX109" fmla="*/ 7649302 w 11243827"/>
              <a:gd name="connsiteY109" fmla="*/ 5626541 h 5687273"/>
              <a:gd name="connsiteX110" fmla="*/ 7634083 w 11243827"/>
              <a:gd name="connsiteY110" fmla="*/ 5620862 h 5687273"/>
              <a:gd name="connsiteX111" fmla="*/ 7631455 w 11243827"/>
              <a:gd name="connsiteY111" fmla="*/ 5619708 h 5687273"/>
              <a:gd name="connsiteX112" fmla="*/ 7620952 w 11243827"/>
              <a:gd name="connsiteY112" fmla="*/ 5618872 h 5687273"/>
              <a:gd name="connsiteX113" fmla="*/ 7617992 w 11243827"/>
              <a:gd name="connsiteY113" fmla="*/ 5613914 h 5687273"/>
              <a:gd name="connsiteX114" fmla="*/ 7602182 w 11243827"/>
              <a:gd name="connsiteY114" fmla="*/ 5609271 h 5687273"/>
              <a:gd name="connsiteX115" fmla="*/ 7582847 w 11243827"/>
              <a:gd name="connsiteY115" fmla="*/ 5609047 h 5687273"/>
              <a:gd name="connsiteX116" fmla="*/ 7514158 w 11243827"/>
              <a:gd name="connsiteY116" fmla="*/ 5607737 h 5687273"/>
              <a:gd name="connsiteX117" fmla="*/ 7502955 w 11243827"/>
              <a:gd name="connsiteY117" fmla="*/ 5610415 h 5687273"/>
              <a:gd name="connsiteX118" fmla="*/ 7466391 w 11243827"/>
              <a:gd name="connsiteY118" fmla="*/ 5605949 h 5687273"/>
              <a:gd name="connsiteX119" fmla="*/ 7433806 w 11243827"/>
              <a:gd name="connsiteY119" fmla="*/ 5604945 h 5687273"/>
              <a:gd name="connsiteX120" fmla="*/ 7412693 w 11243827"/>
              <a:gd name="connsiteY120" fmla="*/ 5607075 h 5687273"/>
              <a:gd name="connsiteX121" fmla="*/ 7407159 w 11243827"/>
              <a:gd name="connsiteY121" fmla="*/ 5605310 h 5687273"/>
              <a:gd name="connsiteX122" fmla="*/ 7385900 w 11243827"/>
              <a:gd name="connsiteY122" fmla="*/ 5604171 h 5687273"/>
              <a:gd name="connsiteX123" fmla="*/ 7375071 w 11243827"/>
              <a:gd name="connsiteY123" fmla="*/ 5606788 h 5687273"/>
              <a:gd name="connsiteX124" fmla="*/ 7364382 w 11243827"/>
              <a:gd name="connsiteY124" fmla="*/ 5600762 h 5687273"/>
              <a:gd name="connsiteX125" fmla="*/ 7361770 w 11243827"/>
              <a:gd name="connsiteY125" fmla="*/ 5596347 h 5687273"/>
              <a:gd name="connsiteX126" fmla="*/ 7346641 w 11243827"/>
              <a:gd name="connsiteY126" fmla="*/ 5598329 h 5687273"/>
              <a:gd name="connsiteX127" fmla="*/ 7334238 w 11243827"/>
              <a:gd name="connsiteY127" fmla="*/ 5594014 h 5687273"/>
              <a:gd name="connsiteX128" fmla="*/ 7323426 w 11243827"/>
              <a:gd name="connsiteY128" fmla="*/ 5596835 h 5687273"/>
              <a:gd name="connsiteX129" fmla="*/ 7318938 w 11243827"/>
              <a:gd name="connsiteY129" fmla="*/ 5596200 h 5687273"/>
              <a:gd name="connsiteX130" fmla="*/ 7307784 w 11243827"/>
              <a:gd name="connsiteY130" fmla="*/ 5594065 h 5687273"/>
              <a:gd name="connsiteX131" fmla="*/ 7288540 w 11243827"/>
              <a:gd name="connsiteY131" fmla="*/ 5589320 h 5687273"/>
              <a:gd name="connsiteX132" fmla="*/ 7282537 w 11243827"/>
              <a:gd name="connsiteY132" fmla="*/ 5588660 h 5687273"/>
              <a:gd name="connsiteX133" fmla="*/ 7269466 w 11243827"/>
              <a:gd name="connsiteY133" fmla="*/ 5581404 h 5687273"/>
              <a:gd name="connsiteX134" fmla="*/ 7244165 w 11243827"/>
              <a:gd name="connsiteY134" fmla="*/ 5575200 h 5687273"/>
              <a:gd name="connsiteX135" fmla="*/ 7199619 w 11243827"/>
              <a:gd name="connsiteY135" fmla="*/ 5553550 h 5687273"/>
              <a:gd name="connsiteX136" fmla="*/ 7173434 w 11243827"/>
              <a:gd name="connsiteY136" fmla="*/ 5543219 h 5687273"/>
              <a:gd name="connsiteX137" fmla="*/ 7155718 w 11243827"/>
              <a:gd name="connsiteY137" fmla="*/ 5533697 h 5687273"/>
              <a:gd name="connsiteX138" fmla="*/ 7103430 w 11243827"/>
              <a:gd name="connsiteY138" fmla="*/ 5520249 h 5687273"/>
              <a:gd name="connsiteX139" fmla="*/ 7013746 w 11243827"/>
              <a:gd name="connsiteY139" fmla="*/ 5502470 h 5687273"/>
              <a:gd name="connsiteX140" fmla="*/ 6995379 w 11243827"/>
              <a:gd name="connsiteY140" fmla="*/ 5497693 h 5687273"/>
              <a:gd name="connsiteX141" fmla="*/ 6982475 w 11243827"/>
              <a:gd name="connsiteY141" fmla="*/ 5489641 h 5687273"/>
              <a:gd name="connsiteX142" fmla="*/ 6981994 w 11243827"/>
              <a:gd name="connsiteY142" fmla="*/ 5484335 h 5687273"/>
              <a:gd name="connsiteX143" fmla="*/ 6972355 w 11243827"/>
              <a:gd name="connsiteY143" fmla="*/ 5481074 h 5687273"/>
              <a:gd name="connsiteX144" fmla="*/ 6970394 w 11243827"/>
              <a:gd name="connsiteY144" fmla="*/ 5479383 h 5687273"/>
              <a:gd name="connsiteX145" fmla="*/ 6958543 w 11243827"/>
              <a:gd name="connsiteY145" fmla="*/ 5470507 h 5687273"/>
              <a:gd name="connsiteX146" fmla="*/ 6918276 w 11243827"/>
              <a:gd name="connsiteY146" fmla="*/ 5472034 h 5687273"/>
              <a:gd name="connsiteX147" fmla="*/ 6881046 w 11243827"/>
              <a:gd name="connsiteY147" fmla="*/ 5457070 h 5687273"/>
              <a:gd name="connsiteX148" fmla="*/ 6752164 w 11243827"/>
              <a:gd name="connsiteY148" fmla="*/ 5425021 h 5687273"/>
              <a:gd name="connsiteX149" fmla="*/ 6724964 w 11243827"/>
              <a:gd name="connsiteY149" fmla="*/ 5414071 h 5687273"/>
              <a:gd name="connsiteX150" fmla="*/ 6683286 w 11243827"/>
              <a:gd name="connsiteY150" fmla="*/ 5405383 h 5687273"/>
              <a:gd name="connsiteX151" fmla="*/ 6644277 w 11243827"/>
              <a:gd name="connsiteY151" fmla="*/ 5429684 h 5687273"/>
              <a:gd name="connsiteX152" fmla="*/ 6532914 w 11243827"/>
              <a:gd name="connsiteY152" fmla="*/ 5431205 h 5687273"/>
              <a:gd name="connsiteX153" fmla="*/ 6307459 w 11243827"/>
              <a:gd name="connsiteY153" fmla="*/ 5467087 h 5687273"/>
              <a:gd name="connsiteX154" fmla="*/ 6196243 w 11243827"/>
              <a:gd name="connsiteY154" fmla="*/ 5515042 h 5687273"/>
              <a:gd name="connsiteX155" fmla="*/ 6099124 w 11243827"/>
              <a:gd name="connsiteY155" fmla="*/ 5516848 h 5687273"/>
              <a:gd name="connsiteX156" fmla="*/ 6016077 w 11243827"/>
              <a:gd name="connsiteY156" fmla="*/ 5528642 h 5687273"/>
              <a:gd name="connsiteX157" fmla="*/ 6004389 w 11243827"/>
              <a:gd name="connsiteY157" fmla="*/ 5531206 h 5687273"/>
              <a:gd name="connsiteX158" fmla="*/ 5933945 w 11243827"/>
              <a:gd name="connsiteY158" fmla="*/ 5538840 h 5687273"/>
              <a:gd name="connsiteX159" fmla="*/ 5883936 w 11243827"/>
              <a:gd name="connsiteY159" fmla="*/ 5553807 h 5687273"/>
              <a:gd name="connsiteX160" fmla="*/ 5798331 w 11243827"/>
              <a:gd name="connsiteY160" fmla="*/ 5564248 h 5687273"/>
              <a:gd name="connsiteX161" fmla="*/ 5712738 w 11243827"/>
              <a:gd name="connsiteY161" fmla="*/ 5573120 h 5687273"/>
              <a:gd name="connsiteX162" fmla="*/ 5681342 w 11243827"/>
              <a:gd name="connsiteY162" fmla="*/ 5575621 h 5687273"/>
              <a:gd name="connsiteX163" fmla="*/ 5627167 w 11243827"/>
              <a:gd name="connsiteY163" fmla="*/ 5583215 h 5687273"/>
              <a:gd name="connsiteX164" fmla="*/ 5591414 w 11243827"/>
              <a:gd name="connsiteY164" fmla="*/ 5587695 h 5687273"/>
              <a:gd name="connsiteX165" fmla="*/ 5583028 w 11243827"/>
              <a:gd name="connsiteY165" fmla="*/ 5580877 h 5687273"/>
              <a:gd name="connsiteX166" fmla="*/ 5549426 w 11243827"/>
              <a:gd name="connsiteY166" fmla="*/ 5582858 h 5687273"/>
              <a:gd name="connsiteX167" fmla="*/ 5519999 w 11243827"/>
              <a:gd name="connsiteY167" fmla="*/ 5592246 h 5687273"/>
              <a:gd name="connsiteX168" fmla="*/ 5480028 w 11243827"/>
              <a:gd name="connsiteY168" fmla="*/ 5597282 h 5687273"/>
              <a:gd name="connsiteX169" fmla="*/ 5456175 w 11243827"/>
              <a:gd name="connsiteY169" fmla="*/ 5600371 h 5687273"/>
              <a:gd name="connsiteX170" fmla="*/ 5388463 w 11243827"/>
              <a:gd name="connsiteY170" fmla="*/ 5602638 h 5687273"/>
              <a:gd name="connsiteX171" fmla="*/ 5265898 w 11243827"/>
              <a:gd name="connsiteY171" fmla="*/ 5591830 h 5687273"/>
              <a:gd name="connsiteX172" fmla="*/ 5231231 w 11243827"/>
              <a:gd name="connsiteY172" fmla="*/ 5592790 h 5687273"/>
              <a:gd name="connsiteX173" fmla="*/ 5226996 w 11243827"/>
              <a:gd name="connsiteY173" fmla="*/ 5595040 h 5687273"/>
              <a:gd name="connsiteX174" fmla="*/ 5175988 w 11243827"/>
              <a:gd name="connsiteY174" fmla="*/ 5588131 h 5687273"/>
              <a:gd name="connsiteX175" fmla="*/ 5107470 w 11243827"/>
              <a:gd name="connsiteY175" fmla="*/ 5594771 h 5687273"/>
              <a:gd name="connsiteX176" fmla="*/ 5027868 w 11243827"/>
              <a:gd name="connsiteY176" fmla="*/ 5605624 h 5687273"/>
              <a:gd name="connsiteX177" fmla="*/ 5007324 w 11243827"/>
              <a:gd name="connsiteY177" fmla="*/ 5609209 h 5687273"/>
              <a:gd name="connsiteX178" fmla="*/ 4952559 w 11243827"/>
              <a:gd name="connsiteY178" fmla="*/ 5611402 h 5687273"/>
              <a:gd name="connsiteX179" fmla="*/ 4826081 w 11243827"/>
              <a:gd name="connsiteY179" fmla="*/ 5616191 h 5687273"/>
              <a:gd name="connsiteX180" fmla="*/ 4823501 w 11243827"/>
              <a:gd name="connsiteY180" fmla="*/ 5619174 h 5687273"/>
              <a:gd name="connsiteX181" fmla="*/ 4813093 w 11243827"/>
              <a:gd name="connsiteY181" fmla="*/ 5620026 h 5687273"/>
              <a:gd name="connsiteX182" fmla="*/ 4810563 w 11243827"/>
              <a:gd name="connsiteY182" fmla="*/ 5620787 h 5687273"/>
              <a:gd name="connsiteX183" fmla="*/ 4795818 w 11243827"/>
              <a:gd name="connsiteY183" fmla="*/ 5624618 h 5687273"/>
              <a:gd name="connsiteX184" fmla="*/ 4758404 w 11243827"/>
              <a:gd name="connsiteY184" fmla="*/ 5619510 h 5687273"/>
              <a:gd name="connsiteX185" fmla="*/ 4717254 w 11243827"/>
              <a:gd name="connsiteY185" fmla="*/ 5624155 h 5687273"/>
              <a:gd name="connsiteX186" fmla="*/ 4591958 w 11243827"/>
              <a:gd name="connsiteY186" fmla="*/ 5624710 h 5687273"/>
              <a:gd name="connsiteX187" fmla="*/ 4476215 w 11243827"/>
              <a:gd name="connsiteY187" fmla="*/ 5628210 h 5687273"/>
              <a:gd name="connsiteX188" fmla="*/ 4425193 w 11243827"/>
              <a:gd name="connsiteY188" fmla="*/ 5627414 h 5687273"/>
              <a:gd name="connsiteX189" fmla="*/ 4383866 w 11243827"/>
              <a:gd name="connsiteY189" fmla="*/ 5626546 h 5687273"/>
              <a:gd name="connsiteX190" fmla="*/ 4385596 w 11243827"/>
              <a:gd name="connsiteY190" fmla="*/ 5634646 h 5687273"/>
              <a:gd name="connsiteX191" fmla="*/ 4360864 w 11243827"/>
              <a:gd name="connsiteY191" fmla="*/ 5641173 h 5687273"/>
              <a:gd name="connsiteX192" fmla="*/ 4328321 w 11243827"/>
              <a:gd name="connsiteY192" fmla="*/ 5626332 h 5687273"/>
              <a:gd name="connsiteX193" fmla="*/ 4309842 w 11243827"/>
              <a:gd name="connsiteY193" fmla="*/ 5626471 h 5687273"/>
              <a:gd name="connsiteX194" fmla="*/ 4277424 w 11243827"/>
              <a:gd name="connsiteY194" fmla="*/ 5631598 h 5687273"/>
              <a:gd name="connsiteX195" fmla="*/ 4266627 w 11243827"/>
              <a:gd name="connsiteY195" fmla="*/ 5633969 h 5687273"/>
              <a:gd name="connsiteX196" fmla="*/ 4185525 w 11243827"/>
              <a:gd name="connsiteY196" fmla="*/ 5617508 h 5687273"/>
              <a:gd name="connsiteX197" fmla="*/ 4177617 w 11243827"/>
              <a:gd name="connsiteY197" fmla="*/ 5610903 h 5687273"/>
              <a:gd name="connsiteX198" fmla="*/ 4136948 w 11243827"/>
              <a:gd name="connsiteY198" fmla="*/ 5608031 h 5687273"/>
              <a:gd name="connsiteX199" fmla="*/ 4132323 w 11243827"/>
              <a:gd name="connsiteY199" fmla="*/ 5609784 h 5687273"/>
              <a:gd name="connsiteX200" fmla="*/ 4098620 w 11243827"/>
              <a:gd name="connsiteY200" fmla="*/ 5599672 h 5687273"/>
              <a:gd name="connsiteX201" fmla="*/ 3963475 w 11243827"/>
              <a:gd name="connsiteY201" fmla="*/ 5581841 h 5687273"/>
              <a:gd name="connsiteX202" fmla="*/ 3703613 w 11243827"/>
              <a:gd name="connsiteY202" fmla="*/ 5572482 h 5687273"/>
              <a:gd name="connsiteX203" fmla="*/ 3432987 w 11243827"/>
              <a:gd name="connsiteY203" fmla="*/ 5545768 h 5687273"/>
              <a:gd name="connsiteX204" fmla="*/ 3176381 w 11243827"/>
              <a:gd name="connsiteY204" fmla="*/ 5556110 h 5687273"/>
              <a:gd name="connsiteX205" fmla="*/ 2710156 w 11243827"/>
              <a:gd name="connsiteY205" fmla="*/ 5527517 h 5687273"/>
              <a:gd name="connsiteX206" fmla="*/ 2550206 w 11243827"/>
              <a:gd name="connsiteY206" fmla="*/ 5524958 h 5687273"/>
              <a:gd name="connsiteX207" fmla="*/ 2443041 w 11243827"/>
              <a:gd name="connsiteY207" fmla="*/ 5523990 h 5687273"/>
              <a:gd name="connsiteX208" fmla="*/ 2435613 w 11243827"/>
              <a:gd name="connsiteY208" fmla="*/ 5526704 h 5687273"/>
              <a:gd name="connsiteX209" fmla="*/ 2405682 w 11243827"/>
              <a:gd name="connsiteY209" fmla="*/ 5528307 h 5687273"/>
              <a:gd name="connsiteX210" fmla="*/ 2397487 w 11243827"/>
              <a:gd name="connsiteY210" fmla="*/ 5540337 h 5687273"/>
              <a:gd name="connsiteX211" fmla="*/ 2297454 w 11243827"/>
              <a:gd name="connsiteY211" fmla="*/ 5550765 h 5687273"/>
              <a:gd name="connsiteX212" fmla="*/ 2056700 w 11243827"/>
              <a:gd name="connsiteY212" fmla="*/ 5555489 h 5687273"/>
              <a:gd name="connsiteX213" fmla="*/ 1878530 w 11243827"/>
              <a:gd name="connsiteY213" fmla="*/ 5535330 h 5687273"/>
              <a:gd name="connsiteX214" fmla="*/ 1859292 w 11243827"/>
              <a:gd name="connsiteY214" fmla="*/ 5535461 h 5687273"/>
              <a:gd name="connsiteX215" fmla="*/ 1835626 w 11243827"/>
              <a:gd name="connsiteY215" fmla="*/ 5533793 h 5687273"/>
              <a:gd name="connsiteX216" fmla="*/ 1798939 w 11243827"/>
              <a:gd name="connsiteY216" fmla="*/ 5540285 h 5687273"/>
              <a:gd name="connsiteX217" fmla="*/ 1779046 w 11243827"/>
              <a:gd name="connsiteY217" fmla="*/ 5549949 h 5687273"/>
              <a:gd name="connsiteX218" fmla="*/ 1772421 w 11243827"/>
              <a:gd name="connsiteY218" fmla="*/ 5549018 h 5687273"/>
              <a:gd name="connsiteX219" fmla="*/ 1772052 w 11243827"/>
              <a:gd name="connsiteY219" fmla="*/ 5545689 h 5687273"/>
              <a:gd name="connsiteX220" fmla="*/ 1711543 w 11243827"/>
              <a:gd name="connsiteY220" fmla="*/ 5534558 h 5687273"/>
              <a:gd name="connsiteX221" fmla="*/ 1698891 w 11243827"/>
              <a:gd name="connsiteY221" fmla="*/ 5513187 h 5687273"/>
              <a:gd name="connsiteX222" fmla="*/ 1538763 w 11243827"/>
              <a:gd name="connsiteY222" fmla="*/ 5482781 h 5687273"/>
              <a:gd name="connsiteX223" fmla="*/ 1501533 w 11243827"/>
              <a:gd name="connsiteY223" fmla="*/ 5467817 h 5687273"/>
              <a:gd name="connsiteX224" fmla="*/ 1461266 w 11243827"/>
              <a:gd name="connsiteY224" fmla="*/ 5469343 h 5687273"/>
              <a:gd name="connsiteX225" fmla="*/ 1449415 w 11243827"/>
              <a:gd name="connsiteY225" fmla="*/ 5460467 h 5687273"/>
              <a:gd name="connsiteX226" fmla="*/ 1447454 w 11243827"/>
              <a:gd name="connsiteY226" fmla="*/ 5458776 h 5687273"/>
              <a:gd name="connsiteX227" fmla="*/ 1437814 w 11243827"/>
              <a:gd name="connsiteY227" fmla="*/ 5455515 h 5687273"/>
              <a:gd name="connsiteX228" fmla="*/ 1437334 w 11243827"/>
              <a:gd name="connsiteY228" fmla="*/ 5450209 h 5687273"/>
              <a:gd name="connsiteX229" fmla="*/ 1424429 w 11243827"/>
              <a:gd name="connsiteY229" fmla="*/ 5442157 h 5687273"/>
              <a:gd name="connsiteX230" fmla="*/ 1406063 w 11243827"/>
              <a:gd name="connsiteY230" fmla="*/ 5437380 h 5687273"/>
              <a:gd name="connsiteX231" fmla="*/ 1316379 w 11243827"/>
              <a:gd name="connsiteY231" fmla="*/ 5419601 h 5687273"/>
              <a:gd name="connsiteX232" fmla="*/ 1264090 w 11243827"/>
              <a:gd name="connsiteY232" fmla="*/ 5406153 h 5687273"/>
              <a:gd name="connsiteX233" fmla="*/ 1246374 w 11243827"/>
              <a:gd name="connsiteY233" fmla="*/ 5396631 h 5687273"/>
              <a:gd name="connsiteX234" fmla="*/ 1220190 w 11243827"/>
              <a:gd name="connsiteY234" fmla="*/ 5386301 h 5687273"/>
              <a:gd name="connsiteX235" fmla="*/ 1175643 w 11243827"/>
              <a:gd name="connsiteY235" fmla="*/ 5364651 h 5687273"/>
              <a:gd name="connsiteX236" fmla="*/ 1150342 w 11243827"/>
              <a:gd name="connsiteY236" fmla="*/ 5358447 h 5687273"/>
              <a:gd name="connsiteX237" fmla="*/ 1137272 w 11243827"/>
              <a:gd name="connsiteY237" fmla="*/ 5351191 h 5687273"/>
              <a:gd name="connsiteX238" fmla="*/ 1131268 w 11243827"/>
              <a:gd name="connsiteY238" fmla="*/ 5350530 h 5687273"/>
              <a:gd name="connsiteX239" fmla="*/ 1112024 w 11243827"/>
              <a:gd name="connsiteY239" fmla="*/ 5345786 h 5687273"/>
              <a:gd name="connsiteX240" fmla="*/ 1100870 w 11243827"/>
              <a:gd name="connsiteY240" fmla="*/ 5343651 h 5687273"/>
              <a:gd name="connsiteX241" fmla="*/ 1096383 w 11243827"/>
              <a:gd name="connsiteY241" fmla="*/ 5343015 h 5687273"/>
              <a:gd name="connsiteX242" fmla="*/ 1085571 w 11243827"/>
              <a:gd name="connsiteY242" fmla="*/ 5345836 h 5687273"/>
              <a:gd name="connsiteX243" fmla="*/ 1073168 w 11243827"/>
              <a:gd name="connsiteY243" fmla="*/ 5341521 h 5687273"/>
              <a:gd name="connsiteX244" fmla="*/ 1058039 w 11243827"/>
              <a:gd name="connsiteY244" fmla="*/ 5343504 h 5687273"/>
              <a:gd name="connsiteX245" fmla="*/ 1055426 w 11243827"/>
              <a:gd name="connsiteY245" fmla="*/ 5339088 h 5687273"/>
              <a:gd name="connsiteX246" fmla="*/ 1044738 w 11243827"/>
              <a:gd name="connsiteY246" fmla="*/ 5333063 h 5687273"/>
              <a:gd name="connsiteX247" fmla="*/ 1033909 w 11243827"/>
              <a:gd name="connsiteY247" fmla="*/ 5335680 h 5687273"/>
              <a:gd name="connsiteX248" fmla="*/ 1012649 w 11243827"/>
              <a:gd name="connsiteY248" fmla="*/ 5334541 h 5687273"/>
              <a:gd name="connsiteX249" fmla="*/ 1007115 w 11243827"/>
              <a:gd name="connsiteY249" fmla="*/ 5332775 h 5687273"/>
              <a:gd name="connsiteX250" fmla="*/ 986002 w 11243827"/>
              <a:gd name="connsiteY250" fmla="*/ 5334906 h 5687273"/>
              <a:gd name="connsiteX251" fmla="*/ 953418 w 11243827"/>
              <a:gd name="connsiteY251" fmla="*/ 5333901 h 5687273"/>
              <a:gd name="connsiteX252" fmla="*/ 916854 w 11243827"/>
              <a:gd name="connsiteY252" fmla="*/ 5329435 h 5687273"/>
              <a:gd name="connsiteX253" fmla="*/ 905651 w 11243827"/>
              <a:gd name="connsiteY253" fmla="*/ 5332114 h 5687273"/>
              <a:gd name="connsiteX254" fmla="*/ 836961 w 11243827"/>
              <a:gd name="connsiteY254" fmla="*/ 5330803 h 5687273"/>
              <a:gd name="connsiteX255" fmla="*/ 817627 w 11243827"/>
              <a:gd name="connsiteY255" fmla="*/ 5330580 h 5687273"/>
              <a:gd name="connsiteX256" fmla="*/ 801817 w 11243827"/>
              <a:gd name="connsiteY256" fmla="*/ 5325937 h 5687273"/>
              <a:gd name="connsiteX257" fmla="*/ 798857 w 11243827"/>
              <a:gd name="connsiteY257" fmla="*/ 5320979 h 5687273"/>
              <a:gd name="connsiteX258" fmla="*/ 788354 w 11243827"/>
              <a:gd name="connsiteY258" fmla="*/ 5320143 h 5687273"/>
              <a:gd name="connsiteX259" fmla="*/ 785726 w 11243827"/>
              <a:gd name="connsiteY259" fmla="*/ 5318989 h 5687273"/>
              <a:gd name="connsiteX260" fmla="*/ 770507 w 11243827"/>
              <a:gd name="connsiteY260" fmla="*/ 5313309 h 5687273"/>
              <a:gd name="connsiteX261" fmla="*/ 733810 w 11243827"/>
              <a:gd name="connsiteY261" fmla="*/ 5324286 h 5687273"/>
              <a:gd name="connsiteX262" fmla="*/ 692117 w 11243827"/>
              <a:gd name="connsiteY262" fmla="*/ 5318786 h 5687273"/>
              <a:gd name="connsiteX263" fmla="*/ 528894 w 11243827"/>
              <a:gd name="connsiteY263" fmla="*/ 5327578 h 5687273"/>
              <a:gd name="connsiteX264" fmla="*/ 507005 w 11243827"/>
              <a:gd name="connsiteY264" fmla="*/ 5310149 h 5687273"/>
              <a:gd name="connsiteX265" fmla="*/ 441302 w 11243827"/>
              <a:gd name="connsiteY265" fmla="*/ 5307062 h 5687273"/>
              <a:gd name="connsiteX266" fmla="*/ 336819 w 11243827"/>
              <a:gd name="connsiteY266" fmla="*/ 5336690 h 5687273"/>
              <a:gd name="connsiteX267" fmla="*/ 215763 w 11243827"/>
              <a:gd name="connsiteY267" fmla="*/ 5332575 h 5687273"/>
              <a:gd name="connsiteX268" fmla="*/ 205927 w 11243827"/>
              <a:gd name="connsiteY268" fmla="*/ 5339672 h 5687273"/>
              <a:gd name="connsiteX269" fmla="*/ 194189 w 11243827"/>
              <a:gd name="connsiteY269" fmla="*/ 5343588 h 5687273"/>
              <a:gd name="connsiteX270" fmla="*/ 192552 w 11243827"/>
              <a:gd name="connsiteY270" fmla="*/ 5342845 h 5687273"/>
              <a:gd name="connsiteX271" fmla="*/ 178320 w 11243827"/>
              <a:gd name="connsiteY271" fmla="*/ 5343766 h 5687273"/>
              <a:gd name="connsiteX272" fmla="*/ 175596 w 11243827"/>
              <a:gd name="connsiteY272" fmla="*/ 5346411 h 5687273"/>
              <a:gd name="connsiteX273" fmla="*/ 165951 w 11243827"/>
              <a:gd name="connsiteY273" fmla="*/ 5347808 h 5687273"/>
              <a:gd name="connsiteX274" fmla="*/ 147287 w 11243827"/>
              <a:gd name="connsiteY274" fmla="*/ 5352625 h 5687273"/>
              <a:gd name="connsiteX275" fmla="*/ 143484 w 11243827"/>
              <a:gd name="connsiteY275" fmla="*/ 5351591 h 5687273"/>
              <a:gd name="connsiteX276" fmla="*/ 114847 w 11243827"/>
              <a:gd name="connsiteY276" fmla="*/ 5355844 h 5687273"/>
              <a:gd name="connsiteX277" fmla="*/ 114306 w 11243827"/>
              <a:gd name="connsiteY277" fmla="*/ 5354983 h 5687273"/>
              <a:gd name="connsiteX278" fmla="*/ 105588 w 11243827"/>
              <a:gd name="connsiteY278" fmla="*/ 5352169 h 5687273"/>
              <a:gd name="connsiteX279" fmla="*/ 89264 w 11243827"/>
              <a:gd name="connsiteY279" fmla="*/ 5348886 h 5687273"/>
              <a:gd name="connsiteX280" fmla="*/ 49794 w 11243827"/>
              <a:gd name="connsiteY280" fmla="*/ 5329950 h 5687273"/>
              <a:gd name="connsiteX281" fmla="*/ 19924 w 11243827"/>
              <a:gd name="connsiteY281" fmla="*/ 5334282 h 5687273"/>
              <a:gd name="connsiteX282" fmla="*/ 13819 w 11243827"/>
              <a:gd name="connsiteY282" fmla="*/ 5334653 h 5687273"/>
              <a:gd name="connsiteX283" fmla="*/ 13657 w 11243827"/>
              <a:gd name="connsiteY283" fmla="*/ 5334455 h 5687273"/>
              <a:gd name="connsiteX284" fmla="*/ 7139 w 11243827"/>
              <a:gd name="connsiteY284" fmla="*/ 5334438 h 5687273"/>
              <a:gd name="connsiteX285" fmla="*/ 2684 w 11243827"/>
              <a:gd name="connsiteY285" fmla="*/ 5335333 h 5687273"/>
              <a:gd name="connsiteX286" fmla="*/ 0 w 11243827"/>
              <a:gd name="connsiteY286" fmla="*/ 5335496 h 5687273"/>
              <a:gd name="connsiteX287" fmla="*/ 0 w 11243827"/>
              <a:gd name="connsiteY287" fmla="*/ 10592 h 5687273"/>
              <a:gd name="connsiteX288" fmla="*/ 11243827 w 11243827"/>
              <a:gd name="connsiteY288" fmla="*/ 0 h 56872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05927 w 11243827"/>
              <a:gd name="connsiteY267" fmla="*/ 5339672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70932 w 11243827"/>
              <a:gd name="connsiteY267" fmla="*/ 5345451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105588 w 11243827"/>
              <a:gd name="connsiteY276" fmla="*/ 5352169 h 5641173"/>
              <a:gd name="connsiteX277" fmla="*/ 89264 w 11243827"/>
              <a:gd name="connsiteY277" fmla="*/ 5348886 h 5641173"/>
              <a:gd name="connsiteX278" fmla="*/ 49794 w 11243827"/>
              <a:gd name="connsiteY278" fmla="*/ 5329950 h 5641173"/>
              <a:gd name="connsiteX279" fmla="*/ 19924 w 11243827"/>
              <a:gd name="connsiteY279" fmla="*/ 5334282 h 5641173"/>
              <a:gd name="connsiteX280" fmla="*/ 13819 w 11243827"/>
              <a:gd name="connsiteY280" fmla="*/ 5334653 h 5641173"/>
              <a:gd name="connsiteX281" fmla="*/ 13657 w 11243827"/>
              <a:gd name="connsiteY281" fmla="*/ 5334455 h 5641173"/>
              <a:gd name="connsiteX282" fmla="*/ 7139 w 11243827"/>
              <a:gd name="connsiteY282" fmla="*/ 5334438 h 5641173"/>
              <a:gd name="connsiteX283" fmla="*/ 2684 w 11243827"/>
              <a:gd name="connsiteY283" fmla="*/ 5335333 h 5641173"/>
              <a:gd name="connsiteX284" fmla="*/ 0 w 11243827"/>
              <a:gd name="connsiteY284" fmla="*/ 5335496 h 5641173"/>
              <a:gd name="connsiteX285" fmla="*/ 0 w 11243827"/>
              <a:gd name="connsiteY285" fmla="*/ 10592 h 5641173"/>
              <a:gd name="connsiteX286" fmla="*/ 11243827 w 11243827"/>
              <a:gd name="connsiteY286"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89264 w 11243827"/>
              <a:gd name="connsiteY276" fmla="*/ 5348886 h 5641173"/>
              <a:gd name="connsiteX277" fmla="*/ 49794 w 11243827"/>
              <a:gd name="connsiteY277" fmla="*/ 5329950 h 5641173"/>
              <a:gd name="connsiteX278" fmla="*/ 19924 w 11243827"/>
              <a:gd name="connsiteY278" fmla="*/ 5334282 h 5641173"/>
              <a:gd name="connsiteX279" fmla="*/ 13819 w 11243827"/>
              <a:gd name="connsiteY279" fmla="*/ 5334653 h 5641173"/>
              <a:gd name="connsiteX280" fmla="*/ 13657 w 11243827"/>
              <a:gd name="connsiteY280" fmla="*/ 5334455 h 5641173"/>
              <a:gd name="connsiteX281" fmla="*/ 7139 w 11243827"/>
              <a:gd name="connsiteY281" fmla="*/ 5334438 h 5641173"/>
              <a:gd name="connsiteX282" fmla="*/ 2684 w 11243827"/>
              <a:gd name="connsiteY282" fmla="*/ 5335333 h 5641173"/>
              <a:gd name="connsiteX283" fmla="*/ 0 w 11243827"/>
              <a:gd name="connsiteY283" fmla="*/ 5335496 h 5641173"/>
              <a:gd name="connsiteX284" fmla="*/ 0 w 11243827"/>
              <a:gd name="connsiteY284" fmla="*/ 10592 h 5641173"/>
              <a:gd name="connsiteX285" fmla="*/ 11243827 w 11243827"/>
              <a:gd name="connsiteY285"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14847 w 11243827"/>
              <a:gd name="connsiteY273" fmla="*/ 5355844 h 5641173"/>
              <a:gd name="connsiteX274" fmla="*/ 114306 w 11243827"/>
              <a:gd name="connsiteY274" fmla="*/ 5354983 h 5641173"/>
              <a:gd name="connsiteX275" fmla="*/ 89264 w 11243827"/>
              <a:gd name="connsiteY275" fmla="*/ 5348886 h 5641173"/>
              <a:gd name="connsiteX276" fmla="*/ 49794 w 11243827"/>
              <a:gd name="connsiteY276" fmla="*/ 5329950 h 5641173"/>
              <a:gd name="connsiteX277" fmla="*/ 19924 w 11243827"/>
              <a:gd name="connsiteY277" fmla="*/ 5334282 h 5641173"/>
              <a:gd name="connsiteX278" fmla="*/ 13819 w 11243827"/>
              <a:gd name="connsiteY278" fmla="*/ 5334653 h 5641173"/>
              <a:gd name="connsiteX279" fmla="*/ 13657 w 11243827"/>
              <a:gd name="connsiteY279" fmla="*/ 5334455 h 5641173"/>
              <a:gd name="connsiteX280" fmla="*/ 7139 w 11243827"/>
              <a:gd name="connsiteY280" fmla="*/ 5334438 h 5641173"/>
              <a:gd name="connsiteX281" fmla="*/ 2684 w 11243827"/>
              <a:gd name="connsiteY281" fmla="*/ 5335333 h 5641173"/>
              <a:gd name="connsiteX282" fmla="*/ 0 w 11243827"/>
              <a:gd name="connsiteY282" fmla="*/ 5335496 h 5641173"/>
              <a:gd name="connsiteX283" fmla="*/ 0 w 11243827"/>
              <a:gd name="connsiteY283" fmla="*/ 10592 h 5641173"/>
              <a:gd name="connsiteX284" fmla="*/ 11243827 w 11243827"/>
              <a:gd name="connsiteY284"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47287 w 11243827"/>
              <a:gd name="connsiteY271" fmla="*/ 5352625 h 5641173"/>
              <a:gd name="connsiteX272" fmla="*/ 114847 w 11243827"/>
              <a:gd name="connsiteY272" fmla="*/ 5355844 h 5641173"/>
              <a:gd name="connsiteX273" fmla="*/ 114306 w 11243827"/>
              <a:gd name="connsiteY273" fmla="*/ 5354983 h 5641173"/>
              <a:gd name="connsiteX274" fmla="*/ 89264 w 11243827"/>
              <a:gd name="connsiteY274" fmla="*/ 5348886 h 5641173"/>
              <a:gd name="connsiteX275" fmla="*/ 49794 w 11243827"/>
              <a:gd name="connsiteY275" fmla="*/ 5329950 h 5641173"/>
              <a:gd name="connsiteX276" fmla="*/ 19924 w 11243827"/>
              <a:gd name="connsiteY276" fmla="*/ 5334282 h 5641173"/>
              <a:gd name="connsiteX277" fmla="*/ 13819 w 11243827"/>
              <a:gd name="connsiteY277" fmla="*/ 5334653 h 5641173"/>
              <a:gd name="connsiteX278" fmla="*/ 13657 w 11243827"/>
              <a:gd name="connsiteY278" fmla="*/ 5334455 h 5641173"/>
              <a:gd name="connsiteX279" fmla="*/ 7139 w 11243827"/>
              <a:gd name="connsiteY279" fmla="*/ 5334438 h 5641173"/>
              <a:gd name="connsiteX280" fmla="*/ 2684 w 11243827"/>
              <a:gd name="connsiteY280" fmla="*/ 5335333 h 5641173"/>
              <a:gd name="connsiteX281" fmla="*/ 0 w 11243827"/>
              <a:gd name="connsiteY281" fmla="*/ 5335496 h 5641173"/>
              <a:gd name="connsiteX282" fmla="*/ 0 w 11243827"/>
              <a:gd name="connsiteY282" fmla="*/ 10592 h 5641173"/>
              <a:gd name="connsiteX283" fmla="*/ 11243827 w 11243827"/>
              <a:gd name="connsiteY283"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12024 w 11243827"/>
              <a:gd name="connsiteY238" fmla="*/ 5345786 h 5641173"/>
              <a:gd name="connsiteX239" fmla="*/ 1100870 w 11243827"/>
              <a:gd name="connsiteY239" fmla="*/ 5343651 h 5641173"/>
              <a:gd name="connsiteX240" fmla="*/ 1096383 w 11243827"/>
              <a:gd name="connsiteY240" fmla="*/ 5343015 h 5641173"/>
              <a:gd name="connsiteX241" fmla="*/ 1085571 w 11243827"/>
              <a:gd name="connsiteY241" fmla="*/ 5345836 h 5641173"/>
              <a:gd name="connsiteX242" fmla="*/ 1073168 w 11243827"/>
              <a:gd name="connsiteY242" fmla="*/ 5341521 h 5641173"/>
              <a:gd name="connsiteX243" fmla="*/ 1058039 w 11243827"/>
              <a:gd name="connsiteY243" fmla="*/ 5343504 h 5641173"/>
              <a:gd name="connsiteX244" fmla="*/ 1055426 w 11243827"/>
              <a:gd name="connsiteY244" fmla="*/ 5339088 h 5641173"/>
              <a:gd name="connsiteX245" fmla="*/ 1044738 w 11243827"/>
              <a:gd name="connsiteY245" fmla="*/ 5333063 h 5641173"/>
              <a:gd name="connsiteX246" fmla="*/ 1033909 w 11243827"/>
              <a:gd name="connsiteY246" fmla="*/ 5335680 h 5641173"/>
              <a:gd name="connsiteX247" fmla="*/ 1012649 w 11243827"/>
              <a:gd name="connsiteY247" fmla="*/ 5334541 h 5641173"/>
              <a:gd name="connsiteX248" fmla="*/ 1007115 w 11243827"/>
              <a:gd name="connsiteY248" fmla="*/ 5332775 h 5641173"/>
              <a:gd name="connsiteX249" fmla="*/ 986002 w 11243827"/>
              <a:gd name="connsiteY249" fmla="*/ 5334906 h 5641173"/>
              <a:gd name="connsiteX250" fmla="*/ 953418 w 11243827"/>
              <a:gd name="connsiteY250" fmla="*/ 5333901 h 5641173"/>
              <a:gd name="connsiteX251" fmla="*/ 916854 w 11243827"/>
              <a:gd name="connsiteY251" fmla="*/ 5329435 h 5641173"/>
              <a:gd name="connsiteX252" fmla="*/ 905651 w 11243827"/>
              <a:gd name="connsiteY252" fmla="*/ 5332114 h 5641173"/>
              <a:gd name="connsiteX253" fmla="*/ 836961 w 11243827"/>
              <a:gd name="connsiteY253" fmla="*/ 5330803 h 5641173"/>
              <a:gd name="connsiteX254" fmla="*/ 817627 w 11243827"/>
              <a:gd name="connsiteY254" fmla="*/ 5330580 h 5641173"/>
              <a:gd name="connsiteX255" fmla="*/ 801817 w 11243827"/>
              <a:gd name="connsiteY255" fmla="*/ 5325937 h 5641173"/>
              <a:gd name="connsiteX256" fmla="*/ 798857 w 11243827"/>
              <a:gd name="connsiteY256" fmla="*/ 5320979 h 5641173"/>
              <a:gd name="connsiteX257" fmla="*/ 788354 w 11243827"/>
              <a:gd name="connsiteY257" fmla="*/ 5320143 h 5641173"/>
              <a:gd name="connsiteX258" fmla="*/ 785726 w 11243827"/>
              <a:gd name="connsiteY258" fmla="*/ 5318989 h 5641173"/>
              <a:gd name="connsiteX259" fmla="*/ 770507 w 11243827"/>
              <a:gd name="connsiteY259" fmla="*/ 5313309 h 5641173"/>
              <a:gd name="connsiteX260" fmla="*/ 733810 w 11243827"/>
              <a:gd name="connsiteY260" fmla="*/ 5324286 h 5641173"/>
              <a:gd name="connsiteX261" fmla="*/ 692117 w 11243827"/>
              <a:gd name="connsiteY261" fmla="*/ 5318786 h 5641173"/>
              <a:gd name="connsiteX262" fmla="*/ 574943 w 11243827"/>
              <a:gd name="connsiteY262" fmla="*/ 5327578 h 5641173"/>
              <a:gd name="connsiteX263" fmla="*/ 441302 w 11243827"/>
              <a:gd name="connsiteY263" fmla="*/ 5307062 h 5641173"/>
              <a:gd name="connsiteX264" fmla="*/ 336819 w 11243827"/>
              <a:gd name="connsiteY264" fmla="*/ 5336690 h 5641173"/>
              <a:gd name="connsiteX265" fmla="*/ 270932 w 11243827"/>
              <a:gd name="connsiteY265" fmla="*/ 5345451 h 5641173"/>
              <a:gd name="connsiteX266" fmla="*/ 194189 w 11243827"/>
              <a:gd name="connsiteY266" fmla="*/ 5343588 h 5641173"/>
              <a:gd name="connsiteX267" fmla="*/ 192552 w 11243827"/>
              <a:gd name="connsiteY267" fmla="*/ 5342845 h 5641173"/>
              <a:gd name="connsiteX268" fmla="*/ 178320 w 11243827"/>
              <a:gd name="connsiteY268" fmla="*/ 5343766 h 5641173"/>
              <a:gd name="connsiteX269" fmla="*/ 175596 w 11243827"/>
              <a:gd name="connsiteY269" fmla="*/ 5346411 h 5641173"/>
              <a:gd name="connsiteX270" fmla="*/ 147287 w 11243827"/>
              <a:gd name="connsiteY270" fmla="*/ 5352625 h 5641173"/>
              <a:gd name="connsiteX271" fmla="*/ 114847 w 11243827"/>
              <a:gd name="connsiteY271" fmla="*/ 5355844 h 5641173"/>
              <a:gd name="connsiteX272" fmla="*/ 114306 w 11243827"/>
              <a:gd name="connsiteY272" fmla="*/ 5354983 h 5641173"/>
              <a:gd name="connsiteX273" fmla="*/ 89264 w 11243827"/>
              <a:gd name="connsiteY273" fmla="*/ 5348886 h 5641173"/>
              <a:gd name="connsiteX274" fmla="*/ 49794 w 11243827"/>
              <a:gd name="connsiteY274" fmla="*/ 5329950 h 5641173"/>
              <a:gd name="connsiteX275" fmla="*/ 19924 w 11243827"/>
              <a:gd name="connsiteY275" fmla="*/ 5334282 h 5641173"/>
              <a:gd name="connsiteX276" fmla="*/ 13819 w 11243827"/>
              <a:gd name="connsiteY276" fmla="*/ 5334653 h 5641173"/>
              <a:gd name="connsiteX277" fmla="*/ 13657 w 11243827"/>
              <a:gd name="connsiteY277" fmla="*/ 5334455 h 5641173"/>
              <a:gd name="connsiteX278" fmla="*/ 7139 w 11243827"/>
              <a:gd name="connsiteY278" fmla="*/ 5334438 h 5641173"/>
              <a:gd name="connsiteX279" fmla="*/ 2684 w 11243827"/>
              <a:gd name="connsiteY279" fmla="*/ 5335333 h 5641173"/>
              <a:gd name="connsiteX280" fmla="*/ 0 w 11243827"/>
              <a:gd name="connsiteY280" fmla="*/ 5335496 h 5641173"/>
              <a:gd name="connsiteX281" fmla="*/ 0 w 11243827"/>
              <a:gd name="connsiteY281" fmla="*/ 10592 h 5641173"/>
              <a:gd name="connsiteX282" fmla="*/ 11243827 w 11243827"/>
              <a:gd name="connsiteY282"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73168 w 11243827"/>
              <a:gd name="connsiteY241" fmla="*/ 5341521 h 5641173"/>
              <a:gd name="connsiteX242" fmla="*/ 1058039 w 11243827"/>
              <a:gd name="connsiteY242" fmla="*/ 5343504 h 5641173"/>
              <a:gd name="connsiteX243" fmla="*/ 1055426 w 11243827"/>
              <a:gd name="connsiteY243" fmla="*/ 5339088 h 5641173"/>
              <a:gd name="connsiteX244" fmla="*/ 1044738 w 11243827"/>
              <a:gd name="connsiteY244" fmla="*/ 5333063 h 5641173"/>
              <a:gd name="connsiteX245" fmla="*/ 1033909 w 11243827"/>
              <a:gd name="connsiteY245" fmla="*/ 5335680 h 5641173"/>
              <a:gd name="connsiteX246" fmla="*/ 1012649 w 11243827"/>
              <a:gd name="connsiteY246" fmla="*/ 5334541 h 5641173"/>
              <a:gd name="connsiteX247" fmla="*/ 1007115 w 11243827"/>
              <a:gd name="connsiteY247" fmla="*/ 5332775 h 5641173"/>
              <a:gd name="connsiteX248" fmla="*/ 986002 w 11243827"/>
              <a:gd name="connsiteY248" fmla="*/ 5334906 h 5641173"/>
              <a:gd name="connsiteX249" fmla="*/ 953418 w 11243827"/>
              <a:gd name="connsiteY249" fmla="*/ 5333901 h 5641173"/>
              <a:gd name="connsiteX250" fmla="*/ 916854 w 11243827"/>
              <a:gd name="connsiteY250" fmla="*/ 5329435 h 5641173"/>
              <a:gd name="connsiteX251" fmla="*/ 905651 w 11243827"/>
              <a:gd name="connsiteY251" fmla="*/ 5332114 h 5641173"/>
              <a:gd name="connsiteX252" fmla="*/ 836961 w 11243827"/>
              <a:gd name="connsiteY252" fmla="*/ 5330803 h 5641173"/>
              <a:gd name="connsiteX253" fmla="*/ 817627 w 11243827"/>
              <a:gd name="connsiteY253" fmla="*/ 5330580 h 5641173"/>
              <a:gd name="connsiteX254" fmla="*/ 801817 w 11243827"/>
              <a:gd name="connsiteY254" fmla="*/ 5325937 h 5641173"/>
              <a:gd name="connsiteX255" fmla="*/ 798857 w 11243827"/>
              <a:gd name="connsiteY255" fmla="*/ 5320979 h 5641173"/>
              <a:gd name="connsiteX256" fmla="*/ 788354 w 11243827"/>
              <a:gd name="connsiteY256" fmla="*/ 5320143 h 5641173"/>
              <a:gd name="connsiteX257" fmla="*/ 785726 w 11243827"/>
              <a:gd name="connsiteY257" fmla="*/ 5318989 h 5641173"/>
              <a:gd name="connsiteX258" fmla="*/ 770507 w 11243827"/>
              <a:gd name="connsiteY258" fmla="*/ 5313309 h 5641173"/>
              <a:gd name="connsiteX259" fmla="*/ 733810 w 11243827"/>
              <a:gd name="connsiteY259" fmla="*/ 5324286 h 5641173"/>
              <a:gd name="connsiteX260" fmla="*/ 692117 w 11243827"/>
              <a:gd name="connsiteY260" fmla="*/ 5318786 h 5641173"/>
              <a:gd name="connsiteX261" fmla="*/ 574943 w 11243827"/>
              <a:gd name="connsiteY261" fmla="*/ 5327578 h 5641173"/>
              <a:gd name="connsiteX262" fmla="*/ 441302 w 11243827"/>
              <a:gd name="connsiteY262" fmla="*/ 5307062 h 5641173"/>
              <a:gd name="connsiteX263" fmla="*/ 336819 w 11243827"/>
              <a:gd name="connsiteY263" fmla="*/ 5336690 h 5641173"/>
              <a:gd name="connsiteX264" fmla="*/ 270932 w 11243827"/>
              <a:gd name="connsiteY264" fmla="*/ 5345451 h 5641173"/>
              <a:gd name="connsiteX265" fmla="*/ 194189 w 11243827"/>
              <a:gd name="connsiteY265" fmla="*/ 5343588 h 5641173"/>
              <a:gd name="connsiteX266" fmla="*/ 192552 w 11243827"/>
              <a:gd name="connsiteY266" fmla="*/ 5342845 h 5641173"/>
              <a:gd name="connsiteX267" fmla="*/ 178320 w 11243827"/>
              <a:gd name="connsiteY267" fmla="*/ 5343766 h 5641173"/>
              <a:gd name="connsiteX268" fmla="*/ 175596 w 11243827"/>
              <a:gd name="connsiteY268" fmla="*/ 5346411 h 5641173"/>
              <a:gd name="connsiteX269" fmla="*/ 147287 w 11243827"/>
              <a:gd name="connsiteY269" fmla="*/ 5352625 h 5641173"/>
              <a:gd name="connsiteX270" fmla="*/ 114847 w 11243827"/>
              <a:gd name="connsiteY270" fmla="*/ 5355844 h 5641173"/>
              <a:gd name="connsiteX271" fmla="*/ 114306 w 11243827"/>
              <a:gd name="connsiteY271" fmla="*/ 5354983 h 5641173"/>
              <a:gd name="connsiteX272" fmla="*/ 89264 w 11243827"/>
              <a:gd name="connsiteY272" fmla="*/ 5348886 h 5641173"/>
              <a:gd name="connsiteX273" fmla="*/ 49794 w 11243827"/>
              <a:gd name="connsiteY273" fmla="*/ 5329950 h 5641173"/>
              <a:gd name="connsiteX274" fmla="*/ 19924 w 11243827"/>
              <a:gd name="connsiteY274" fmla="*/ 5334282 h 5641173"/>
              <a:gd name="connsiteX275" fmla="*/ 13819 w 11243827"/>
              <a:gd name="connsiteY275" fmla="*/ 5334653 h 5641173"/>
              <a:gd name="connsiteX276" fmla="*/ 13657 w 11243827"/>
              <a:gd name="connsiteY276" fmla="*/ 5334455 h 5641173"/>
              <a:gd name="connsiteX277" fmla="*/ 7139 w 11243827"/>
              <a:gd name="connsiteY277" fmla="*/ 5334438 h 5641173"/>
              <a:gd name="connsiteX278" fmla="*/ 2684 w 11243827"/>
              <a:gd name="connsiteY278" fmla="*/ 5335333 h 5641173"/>
              <a:gd name="connsiteX279" fmla="*/ 0 w 11243827"/>
              <a:gd name="connsiteY279" fmla="*/ 5335496 h 5641173"/>
              <a:gd name="connsiteX280" fmla="*/ 0 w 11243827"/>
              <a:gd name="connsiteY280" fmla="*/ 10592 h 5641173"/>
              <a:gd name="connsiteX281" fmla="*/ 11243827 w 11243827"/>
              <a:gd name="connsiteY281"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8405 w 11243827"/>
              <a:gd name="connsiteY251" fmla="*/ 5339470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209610 h 5641173"/>
              <a:gd name="connsiteX3" fmla="*/ 11240675 w 11243827"/>
              <a:gd name="connsiteY3" fmla="*/ 5210442 h 5641173"/>
              <a:gd name="connsiteX4" fmla="*/ 11179959 w 11243827"/>
              <a:gd name="connsiteY4" fmla="*/ 5221199 h 5641173"/>
              <a:gd name="connsiteX5" fmla="*/ 11105493 w 11243827"/>
              <a:gd name="connsiteY5" fmla="*/ 5259905 h 5641173"/>
              <a:gd name="connsiteX6" fmla="*/ 11078640 w 11243827"/>
              <a:gd name="connsiteY6" fmla="*/ 5263531 h 5641173"/>
              <a:gd name="connsiteX7" fmla="*/ 11079616 w 11243827"/>
              <a:gd name="connsiteY7" fmla="*/ 5270380 h 5641173"/>
              <a:gd name="connsiteX8" fmla="*/ 11069641 w 11243827"/>
              <a:gd name="connsiteY8" fmla="*/ 5270884 h 5641173"/>
              <a:gd name="connsiteX9" fmla="*/ 11047377 w 11243827"/>
              <a:gd name="connsiteY9" fmla="*/ 5271051 h 5641173"/>
              <a:gd name="connsiteX10" fmla="*/ 10980705 w 11243827"/>
              <a:gd name="connsiteY10" fmla="*/ 5272951 h 5641173"/>
              <a:gd name="connsiteX11" fmla="*/ 10962514 w 11243827"/>
              <a:gd name="connsiteY11" fmla="*/ 5286084 h 5641173"/>
              <a:gd name="connsiteX12" fmla="*/ 10945307 w 11243827"/>
              <a:gd name="connsiteY12" fmla="*/ 5286290 h 5641173"/>
              <a:gd name="connsiteX13" fmla="*/ 10845516 w 11243827"/>
              <a:gd name="connsiteY13" fmla="*/ 5303894 h 5641173"/>
              <a:gd name="connsiteX14" fmla="*/ 10831795 w 11243827"/>
              <a:gd name="connsiteY14" fmla="*/ 5305210 h 5641173"/>
              <a:gd name="connsiteX15" fmla="*/ 10824365 w 11243827"/>
              <a:gd name="connsiteY15" fmla="*/ 5311111 h 5641173"/>
              <a:gd name="connsiteX16" fmla="*/ 10797756 w 11243827"/>
              <a:gd name="connsiteY16" fmla="*/ 5312285 h 5641173"/>
              <a:gd name="connsiteX17" fmla="*/ 10796525 w 11243827"/>
              <a:gd name="connsiteY17" fmla="*/ 5315645 h 5641173"/>
              <a:gd name="connsiteX18" fmla="*/ 10709063 w 11243827"/>
              <a:gd name="connsiteY18" fmla="*/ 5344492 h 5641173"/>
              <a:gd name="connsiteX19" fmla="*/ 10694078 w 11243827"/>
              <a:gd name="connsiteY19" fmla="*/ 5349258 h 5641173"/>
              <a:gd name="connsiteX20" fmla="*/ 10681131 w 11243827"/>
              <a:gd name="connsiteY20" fmla="*/ 5347812 h 5641173"/>
              <a:gd name="connsiteX21" fmla="*/ 10609448 w 11243827"/>
              <a:gd name="connsiteY21" fmla="*/ 5351931 h 5641173"/>
              <a:gd name="connsiteX22" fmla="*/ 10592397 w 11243827"/>
              <a:gd name="connsiteY22" fmla="*/ 5349402 h 5641173"/>
              <a:gd name="connsiteX23" fmla="*/ 10585227 w 11243827"/>
              <a:gd name="connsiteY23" fmla="*/ 5344063 h 5641173"/>
              <a:gd name="connsiteX24" fmla="*/ 10557472 w 11243827"/>
              <a:gd name="connsiteY24" fmla="*/ 5354151 h 5641173"/>
              <a:gd name="connsiteX25" fmla="*/ 10514646 w 11243827"/>
              <a:gd name="connsiteY25" fmla="*/ 5361064 h 5641173"/>
              <a:gd name="connsiteX26" fmla="*/ 10494292 w 11243827"/>
              <a:gd name="connsiteY26" fmla="*/ 5366054 h 5641173"/>
              <a:gd name="connsiteX27" fmla="*/ 10477869 w 11243827"/>
              <a:gd name="connsiteY27" fmla="*/ 5363025 h 5641173"/>
              <a:gd name="connsiteX28" fmla="*/ 10384411 w 11243827"/>
              <a:gd name="connsiteY28" fmla="*/ 5362257 h 5641173"/>
              <a:gd name="connsiteX29" fmla="*/ 10362921 w 11243827"/>
              <a:gd name="connsiteY29" fmla="*/ 5357444 h 5641173"/>
              <a:gd name="connsiteX30" fmla="*/ 10352736 w 11243827"/>
              <a:gd name="connsiteY30" fmla="*/ 5347851 h 5641173"/>
              <a:gd name="connsiteX31" fmla="*/ 10344754 w 11243827"/>
              <a:gd name="connsiteY31" fmla="*/ 5351272 h 5641173"/>
              <a:gd name="connsiteX32" fmla="*/ 10288226 w 11243827"/>
              <a:gd name="connsiteY32" fmla="*/ 5351613 h 5641173"/>
              <a:gd name="connsiteX33" fmla="*/ 10251350 w 11243827"/>
              <a:gd name="connsiteY33" fmla="*/ 5352711 h 5641173"/>
              <a:gd name="connsiteX34" fmla="*/ 10249108 w 11243827"/>
              <a:gd name="connsiteY34" fmla="*/ 5365881 h 5641173"/>
              <a:gd name="connsiteX35" fmla="*/ 10216272 w 11243827"/>
              <a:gd name="connsiteY35" fmla="*/ 5370573 h 5641173"/>
              <a:gd name="connsiteX36" fmla="*/ 10181278 w 11243827"/>
              <a:gd name="connsiteY36" fmla="*/ 5362119 h 5641173"/>
              <a:gd name="connsiteX37" fmla="*/ 10140033 w 11243827"/>
              <a:gd name="connsiteY37" fmla="*/ 5363304 h 5641173"/>
              <a:gd name="connsiteX38" fmla="*/ 10115353 w 11243827"/>
              <a:gd name="connsiteY38" fmla="*/ 5363869 h 5641173"/>
              <a:gd name="connsiteX39" fmla="*/ 10050578 w 11243827"/>
              <a:gd name="connsiteY39" fmla="*/ 5376153 h 5641173"/>
              <a:gd name="connsiteX40" fmla="*/ 9945478 w 11243827"/>
              <a:gd name="connsiteY40" fmla="*/ 5422859 h 5641173"/>
              <a:gd name="connsiteX41" fmla="*/ 9912481 w 11243827"/>
              <a:gd name="connsiteY41" fmla="*/ 5429477 h 5641173"/>
              <a:gd name="connsiteX42" fmla="*/ 9906713 w 11243827"/>
              <a:gd name="connsiteY42" fmla="*/ 5426784 h 5641173"/>
              <a:gd name="connsiteX43" fmla="*/ 9742436 w 11243827"/>
              <a:gd name="connsiteY43" fmla="*/ 5454834 h 5641173"/>
              <a:gd name="connsiteX44" fmla="*/ 9713044 w 11243827"/>
              <a:gd name="connsiteY44" fmla="*/ 5456476 h 5641173"/>
              <a:gd name="connsiteX45" fmla="*/ 9691033 w 11243827"/>
              <a:gd name="connsiteY45" fmla="*/ 5455451 h 5641173"/>
              <a:gd name="connsiteX46" fmla="*/ 9638355 w 11243827"/>
              <a:gd name="connsiteY46" fmla="*/ 5464794 h 5641173"/>
              <a:gd name="connsiteX47" fmla="*/ 9552434 w 11243827"/>
              <a:gd name="connsiteY47" fmla="*/ 5485280 h 5641173"/>
              <a:gd name="connsiteX48" fmla="*/ 9533883 w 11243827"/>
              <a:gd name="connsiteY48" fmla="*/ 5488516 h 5641173"/>
              <a:gd name="connsiteX49" fmla="*/ 9516916 w 11243827"/>
              <a:gd name="connsiteY49" fmla="*/ 5486828 h 5641173"/>
              <a:gd name="connsiteX50" fmla="*/ 9512093 w 11243827"/>
              <a:gd name="connsiteY50" fmla="*/ 5482541 h 5641173"/>
              <a:gd name="connsiteX51" fmla="*/ 9501725 w 11243827"/>
              <a:gd name="connsiteY51" fmla="*/ 5483603 h 5641173"/>
              <a:gd name="connsiteX52" fmla="*/ 9498754 w 11243827"/>
              <a:gd name="connsiteY52" fmla="*/ 5482951 h 5641173"/>
              <a:gd name="connsiteX53" fmla="*/ 9481932 w 11243827"/>
              <a:gd name="connsiteY53" fmla="*/ 5480151 h 5641173"/>
              <a:gd name="connsiteX54" fmla="*/ 9451321 w 11243827"/>
              <a:gd name="connsiteY54" fmla="*/ 5497375 h 5641173"/>
              <a:gd name="connsiteX55" fmla="*/ 9409298 w 11243827"/>
              <a:gd name="connsiteY55" fmla="*/ 5499478 h 5641173"/>
              <a:gd name="connsiteX56" fmla="*/ 9303056 w 11243827"/>
              <a:gd name="connsiteY56" fmla="*/ 5519093 h 5641173"/>
              <a:gd name="connsiteX57" fmla="*/ 9229078 w 11243827"/>
              <a:gd name="connsiteY57" fmla="*/ 5524154 h 5641173"/>
              <a:gd name="connsiteX58" fmla="*/ 9165105 w 11243827"/>
              <a:gd name="connsiteY58" fmla="*/ 5532892 h 5641173"/>
              <a:gd name="connsiteX59" fmla="*/ 9077301 w 11243827"/>
              <a:gd name="connsiteY59" fmla="*/ 5580356 h 5641173"/>
              <a:gd name="connsiteX60" fmla="*/ 8960065 w 11243827"/>
              <a:gd name="connsiteY60" fmla="*/ 5597982 h 5641173"/>
              <a:gd name="connsiteX61" fmla="*/ 8953536 w 11243827"/>
              <a:gd name="connsiteY61" fmla="*/ 5606638 h 5641173"/>
              <a:gd name="connsiteX62" fmla="*/ 8943907 w 11243827"/>
              <a:gd name="connsiteY62" fmla="*/ 5612541 h 5641173"/>
              <a:gd name="connsiteX63" fmla="*/ 8942046 w 11243827"/>
              <a:gd name="connsiteY63" fmla="*/ 5612112 h 5641173"/>
              <a:gd name="connsiteX64" fmla="*/ 8928824 w 11243827"/>
              <a:gd name="connsiteY64" fmla="*/ 5615549 h 5641173"/>
              <a:gd name="connsiteX65" fmla="*/ 8927294 w 11243827"/>
              <a:gd name="connsiteY65" fmla="*/ 5618607 h 5641173"/>
              <a:gd name="connsiteX66" fmla="*/ 8918651 w 11243827"/>
              <a:gd name="connsiteY66" fmla="*/ 5621688 h 5641173"/>
              <a:gd name="connsiteX67" fmla="*/ 8902772 w 11243827"/>
              <a:gd name="connsiteY67" fmla="*/ 5629703 h 5641173"/>
              <a:gd name="connsiteX68" fmla="*/ 8898724 w 11243827"/>
              <a:gd name="connsiteY68" fmla="*/ 5629379 h 5641173"/>
              <a:gd name="connsiteX69" fmla="*/ 8873099 w 11243827"/>
              <a:gd name="connsiteY69" fmla="*/ 5638628 h 5641173"/>
              <a:gd name="connsiteX70" fmla="*/ 8872234 w 11243827"/>
              <a:gd name="connsiteY70" fmla="*/ 5637889 h 5641173"/>
              <a:gd name="connsiteX71" fmla="*/ 8862777 w 11243827"/>
              <a:gd name="connsiteY71" fmla="*/ 5636711 h 5641173"/>
              <a:gd name="connsiteX72" fmla="*/ 8845869 w 11243827"/>
              <a:gd name="connsiteY72" fmla="*/ 5636436 h 5641173"/>
              <a:gd name="connsiteX73" fmla="*/ 8800548 w 11243827"/>
              <a:gd name="connsiteY73" fmla="*/ 5625084 h 5641173"/>
              <a:gd name="connsiteX74" fmla="*/ 8773774 w 11243827"/>
              <a:gd name="connsiteY74" fmla="*/ 5634630 h 5641173"/>
              <a:gd name="connsiteX75" fmla="*/ 8698255 w 11243827"/>
              <a:gd name="connsiteY75" fmla="*/ 5636083 h 5641173"/>
              <a:gd name="connsiteX76" fmla="*/ 8619167 w 11243827"/>
              <a:gd name="connsiteY76" fmla="*/ 5619130 h 5641173"/>
              <a:gd name="connsiteX77" fmla="*/ 8539822 w 11243827"/>
              <a:gd name="connsiteY77" fmla="*/ 5616905 h 5641173"/>
              <a:gd name="connsiteX78" fmla="*/ 8511094 w 11243827"/>
              <a:gd name="connsiteY78" fmla="*/ 5617360 h 5641173"/>
              <a:gd name="connsiteX79" fmla="*/ 8459886 w 11243827"/>
              <a:gd name="connsiteY79" fmla="*/ 5612612 h 5641173"/>
              <a:gd name="connsiteX80" fmla="*/ 8436432 w 11243827"/>
              <a:gd name="connsiteY80" fmla="*/ 5606990 h 5641173"/>
              <a:gd name="connsiteX81" fmla="*/ 8435403 w 11243827"/>
              <a:gd name="connsiteY81" fmla="*/ 5607336 h 5641173"/>
              <a:gd name="connsiteX82" fmla="*/ 8433307 w 11243827"/>
              <a:gd name="connsiteY82" fmla="*/ 5604917 h 5641173"/>
              <a:gd name="connsiteX83" fmla="*/ 8428968 w 11243827"/>
              <a:gd name="connsiteY83" fmla="*/ 5603796 h 5641173"/>
              <a:gd name="connsiteX84" fmla="*/ 8417124 w 11243827"/>
              <a:gd name="connsiteY84" fmla="*/ 5604518 h 5641173"/>
              <a:gd name="connsiteX85" fmla="*/ 8412669 w 11243827"/>
              <a:gd name="connsiteY85" fmla="*/ 5605413 h 5641173"/>
              <a:gd name="connsiteX86" fmla="*/ 8406152 w 11243827"/>
              <a:gd name="connsiteY86" fmla="*/ 5605396 h 5641173"/>
              <a:gd name="connsiteX87" fmla="*/ 8405989 w 11243827"/>
              <a:gd name="connsiteY87" fmla="*/ 5605197 h 5641173"/>
              <a:gd name="connsiteX88" fmla="*/ 8399884 w 11243827"/>
              <a:gd name="connsiteY88" fmla="*/ 5605568 h 5641173"/>
              <a:gd name="connsiteX89" fmla="*/ 8370014 w 11243827"/>
              <a:gd name="connsiteY89" fmla="*/ 5609900 h 5641173"/>
              <a:gd name="connsiteX90" fmla="*/ 8330544 w 11243827"/>
              <a:gd name="connsiteY90" fmla="*/ 5590964 h 5641173"/>
              <a:gd name="connsiteX91" fmla="*/ 8314221 w 11243827"/>
              <a:gd name="connsiteY91" fmla="*/ 5587682 h 5641173"/>
              <a:gd name="connsiteX92" fmla="*/ 8305502 w 11243827"/>
              <a:gd name="connsiteY92" fmla="*/ 5584868 h 5641173"/>
              <a:gd name="connsiteX93" fmla="*/ 8304962 w 11243827"/>
              <a:gd name="connsiteY93" fmla="*/ 5584007 h 5641173"/>
              <a:gd name="connsiteX94" fmla="*/ 8276324 w 11243827"/>
              <a:gd name="connsiteY94" fmla="*/ 5588260 h 5641173"/>
              <a:gd name="connsiteX95" fmla="*/ 8272522 w 11243827"/>
              <a:gd name="connsiteY95" fmla="*/ 5587226 h 5641173"/>
              <a:gd name="connsiteX96" fmla="*/ 8253857 w 11243827"/>
              <a:gd name="connsiteY96" fmla="*/ 5592043 h 5641173"/>
              <a:gd name="connsiteX97" fmla="*/ 8244212 w 11243827"/>
              <a:gd name="connsiteY97" fmla="*/ 5593439 h 5641173"/>
              <a:gd name="connsiteX98" fmla="*/ 8241488 w 11243827"/>
              <a:gd name="connsiteY98" fmla="*/ 5596085 h 5641173"/>
              <a:gd name="connsiteX99" fmla="*/ 8227256 w 11243827"/>
              <a:gd name="connsiteY99" fmla="*/ 5597005 h 5641173"/>
              <a:gd name="connsiteX100" fmla="*/ 8225619 w 11243827"/>
              <a:gd name="connsiteY100" fmla="*/ 5596262 h 5641173"/>
              <a:gd name="connsiteX101" fmla="*/ 8213882 w 11243827"/>
              <a:gd name="connsiteY101" fmla="*/ 5600179 h 5641173"/>
              <a:gd name="connsiteX102" fmla="*/ 8204045 w 11243827"/>
              <a:gd name="connsiteY102" fmla="*/ 5607275 h 5641173"/>
              <a:gd name="connsiteX103" fmla="*/ 8082989 w 11243827"/>
              <a:gd name="connsiteY103" fmla="*/ 5603160 h 5641173"/>
              <a:gd name="connsiteX104" fmla="*/ 7976942 w 11243827"/>
              <a:gd name="connsiteY104" fmla="*/ 5598455 h 5641173"/>
              <a:gd name="connsiteX105" fmla="*/ 7950121 w 11243827"/>
              <a:gd name="connsiteY105" fmla="*/ 5590893 h 5641173"/>
              <a:gd name="connsiteX106" fmla="*/ 7727691 w 11243827"/>
              <a:gd name="connsiteY106" fmla="*/ 5621064 h 5641173"/>
              <a:gd name="connsiteX107" fmla="*/ 7685998 w 11243827"/>
              <a:gd name="connsiteY107" fmla="*/ 5615564 h 5641173"/>
              <a:gd name="connsiteX108" fmla="*/ 7649302 w 11243827"/>
              <a:gd name="connsiteY108" fmla="*/ 5626541 h 5641173"/>
              <a:gd name="connsiteX109" fmla="*/ 7634083 w 11243827"/>
              <a:gd name="connsiteY109" fmla="*/ 5620862 h 5641173"/>
              <a:gd name="connsiteX110" fmla="*/ 7631455 w 11243827"/>
              <a:gd name="connsiteY110" fmla="*/ 5619708 h 5641173"/>
              <a:gd name="connsiteX111" fmla="*/ 7620952 w 11243827"/>
              <a:gd name="connsiteY111" fmla="*/ 5618872 h 5641173"/>
              <a:gd name="connsiteX112" fmla="*/ 7617992 w 11243827"/>
              <a:gd name="connsiteY112" fmla="*/ 5613914 h 5641173"/>
              <a:gd name="connsiteX113" fmla="*/ 7602182 w 11243827"/>
              <a:gd name="connsiteY113" fmla="*/ 5609271 h 5641173"/>
              <a:gd name="connsiteX114" fmla="*/ 7582847 w 11243827"/>
              <a:gd name="connsiteY114" fmla="*/ 5609047 h 5641173"/>
              <a:gd name="connsiteX115" fmla="*/ 7514158 w 11243827"/>
              <a:gd name="connsiteY115" fmla="*/ 5607737 h 5641173"/>
              <a:gd name="connsiteX116" fmla="*/ 7502955 w 11243827"/>
              <a:gd name="connsiteY116" fmla="*/ 5610415 h 5641173"/>
              <a:gd name="connsiteX117" fmla="*/ 7466391 w 11243827"/>
              <a:gd name="connsiteY117" fmla="*/ 5605949 h 5641173"/>
              <a:gd name="connsiteX118" fmla="*/ 7433806 w 11243827"/>
              <a:gd name="connsiteY118" fmla="*/ 5604945 h 5641173"/>
              <a:gd name="connsiteX119" fmla="*/ 7412693 w 11243827"/>
              <a:gd name="connsiteY119" fmla="*/ 5607075 h 5641173"/>
              <a:gd name="connsiteX120" fmla="*/ 7407159 w 11243827"/>
              <a:gd name="connsiteY120" fmla="*/ 5605310 h 5641173"/>
              <a:gd name="connsiteX121" fmla="*/ 7385900 w 11243827"/>
              <a:gd name="connsiteY121" fmla="*/ 5604171 h 5641173"/>
              <a:gd name="connsiteX122" fmla="*/ 7375071 w 11243827"/>
              <a:gd name="connsiteY122" fmla="*/ 5606788 h 5641173"/>
              <a:gd name="connsiteX123" fmla="*/ 7364382 w 11243827"/>
              <a:gd name="connsiteY123" fmla="*/ 5600762 h 5641173"/>
              <a:gd name="connsiteX124" fmla="*/ 7361770 w 11243827"/>
              <a:gd name="connsiteY124" fmla="*/ 5596347 h 5641173"/>
              <a:gd name="connsiteX125" fmla="*/ 7346641 w 11243827"/>
              <a:gd name="connsiteY125" fmla="*/ 5598329 h 5641173"/>
              <a:gd name="connsiteX126" fmla="*/ 7334238 w 11243827"/>
              <a:gd name="connsiteY126" fmla="*/ 5594014 h 5641173"/>
              <a:gd name="connsiteX127" fmla="*/ 7323426 w 11243827"/>
              <a:gd name="connsiteY127" fmla="*/ 5596835 h 5641173"/>
              <a:gd name="connsiteX128" fmla="*/ 7318938 w 11243827"/>
              <a:gd name="connsiteY128" fmla="*/ 5596200 h 5641173"/>
              <a:gd name="connsiteX129" fmla="*/ 7307784 w 11243827"/>
              <a:gd name="connsiteY129" fmla="*/ 5594065 h 5641173"/>
              <a:gd name="connsiteX130" fmla="*/ 7288540 w 11243827"/>
              <a:gd name="connsiteY130" fmla="*/ 5589320 h 5641173"/>
              <a:gd name="connsiteX131" fmla="*/ 7282537 w 11243827"/>
              <a:gd name="connsiteY131" fmla="*/ 5588660 h 5641173"/>
              <a:gd name="connsiteX132" fmla="*/ 7269466 w 11243827"/>
              <a:gd name="connsiteY132" fmla="*/ 5581404 h 5641173"/>
              <a:gd name="connsiteX133" fmla="*/ 7244165 w 11243827"/>
              <a:gd name="connsiteY133" fmla="*/ 5575200 h 5641173"/>
              <a:gd name="connsiteX134" fmla="*/ 7199619 w 11243827"/>
              <a:gd name="connsiteY134" fmla="*/ 5553550 h 5641173"/>
              <a:gd name="connsiteX135" fmla="*/ 7173434 w 11243827"/>
              <a:gd name="connsiteY135" fmla="*/ 5543219 h 5641173"/>
              <a:gd name="connsiteX136" fmla="*/ 7155718 w 11243827"/>
              <a:gd name="connsiteY136" fmla="*/ 5533697 h 5641173"/>
              <a:gd name="connsiteX137" fmla="*/ 7103430 w 11243827"/>
              <a:gd name="connsiteY137" fmla="*/ 5520249 h 5641173"/>
              <a:gd name="connsiteX138" fmla="*/ 7013746 w 11243827"/>
              <a:gd name="connsiteY138" fmla="*/ 5502470 h 5641173"/>
              <a:gd name="connsiteX139" fmla="*/ 6995379 w 11243827"/>
              <a:gd name="connsiteY139" fmla="*/ 5497693 h 5641173"/>
              <a:gd name="connsiteX140" fmla="*/ 6982475 w 11243827"/>
              <a:gd name="connsiteY140" fmla="*/ 5489641 h 5641173"/>
              <a:gd name="connsiteX141" fmla="*/ 6981994 w 11243827"/>
              <a:gd name="connsiteY141" fmla="*/ 5484335 h 5641173"/>
              <a:gd name="connsiteX142" fmla="*/ 6972355 w 11243827"/>
              <a:gd name="connsiteY142" fmla="*/ 5481074 h 5641173"/>
              <a:gd name="connsiteX143" fmla="*/ 6970394 w 11243827"/>
              <a:gd name="connsiteY143" fmla="*/ 5479383 h 5641173"/>
              <a:gd name="connsiteX144" fmla="*/ 6958543 w 11243827"/>
              <a:gd name="connsiteY144" fmla="*/ 5470507 h 5641173"/>
              <a:gd name="connsiteX145" fmla="*/ 6918276 w 11243827"/>
              <a:gd name="connsiteY145" fmla="*/ 5472034 h 5641173"/>
              <a:gd name="connsiteX146" fmla="*/ 6881046 w 11243827"/>
              <a:gd name="connsiteY146" fmla="*/ 5457070 h 5641173"/>
              <a:gd name="connsiteX147" fmla="*/ 6752164 w 11243827"/>
              <a:gd name="connsiteY147" fmla="*/ 5425021 h 5641173"/>
              <a:gd name="connsiteX148" fmla="*/ 6724964 w 11243827"/>
              <a:gd name="connsiteY148" fmla="*/ 5414071 h 5641173"/>
              <a:gd name="connsiteX149" fmla="*/ 6683286 w 11243827"/>
              <a:gd name="connsiteY149" fmla="*/ 5432830 h 5641173"/>
              <a:gd name="connsiteX150" fmla="*/ 6644277 w 11243827"/>
              <a:gd name="connsiteY150" fmla="*/ 5429684 h 5641173"/>
              <a:gd name="connsiteX151" fmla="*/ 6532914 w 11243827"/>
              <a:gd name="connsiteY151" fmla="*/ 5431205 h 5641173"/>
              <a:gd name="connsiteX152" fmla="*/ 6307459 w 11243827"/>
              <a:gd name="connsiteY152" fmla="*/ 5467087 h 5641173"/>
              <a:gd name="connsiteX153" fmla="*/ 6196243 w 11243827"/>
              <a:gd name="connsiteY153" fmla="*/ 5515042 h 5641173"/>
              <a:gd name="connsiteX154" fmla="*/ 6099124 w 11243827"/>
              <a:gd name="connsiteY154" fmla="*/ 5516848 h 5641173"/>
              <a:gd name="connsiteX155" fmla="*/ 6016077 w 11243827"/>
              <a:gd name="connsiteY155" fmla="*/ 5528642 h 5641173"/>
              <a:gd name="connsiteX156" fmla="*/ 6004389 w 11243827"/>
              <a:gd name="connsiteY156" fmla="*/ 5531206 h 5641173"/>
              <a:gd name="connsiteX157" fmla="*/ 5933945 w 11243827"/>
              <a:gd name="connsiteY157" fmla="*/ 5538840 h 5641173"/>
              <a:gd name="connsiteX158" fmla="*/ 5883936 w 11243827"/>
              <a:gd name="connsiteY158" fmla="*/ 5553807 h 5641173"/>
              <a:gd name="connsiteX159" fmla="*/ 5798331 w 11243827"/>
              <a:gd name="connsiteY159" fmla="*/ 5564248 h 5641173"/>
              <a:gd name="connsiteX160" fmla="*/ 5712738 w 11243827"/>
              <a:gd name="connsiteY160" fmla="*/ 5573120 h 5641173"/>
              <a:gd name="connsiteX161" fmla="*/ 5681342 w 11243827"/>
              <a:gd name="connsiteY161" fmla="*/ 5575621 h 5641173"/>
              <a:gd name="connsiteX162" fmla="*/ 5627167 w 11243827"/>
              <a:gd name="connsiteY162" fmla="*/ 5583215 h 5641173"/>
              <a:gd name="connsiteX163" fmla="*/ 5591414 w 11243827"/>
              <a:gd name="connsiteY163" fmla="*/ 5587695 h 5641173"/>
              <a:gd name="connsiteX164" fmla="*/ 5583028 w 11243827"/>
              <a:gd name="connsiteY164" fmla="*/ 5580877 h 5641173"/>
              <a:gd name="connsiteX165" fmla="*/ 5549426 w 11243827"/>
              <a:gd name="connsiteY165" fmla="*/ 5582858 h 5641173"/>
              <a:gd name="connsiteX166" fmla="*/ 5519999 w 11243827"/>
              <a:gd name="connsiteY166" fmla="*/ 5592246 h 5641173"/>
              <a:gd name="connsiteX167" fmla="*/ 5480028 w 11243827"/>
              <a:gd name="connsiteY167" fmla="*/ 5597282 h 5641173"/>
              <a:gd name="connsiteX168" fmla="*/ 5456175 w 11243827"/>
              <a:gd name="connsiteY168" fmla="*/ 5600371 h 5641173"/>
              <a:gd name="connsiteX169" fmla="*/ 5388463 w 11243827"/>
              <a:gd name="connsiteY169" fmla="*/ 5602638 h 5641173"/>
              <a:gd name="connsiteX170" fmla="*/ 5265898 w 11243827"/>
              <a:gd name="connsiteY170" fmla="*/ 5591830 h 5641173"/>
              <a:gd name="connsiteX171" fmla="*/ 5231231 w 11243827"/>
              <a:gd name="connsiteY171" fmla="*/ 5592790 h 5641173"/>
              <a:gd name="connsiteX172" fmla="*/ 5226996 w 11243827"/>
              <a:gd name="connsiteY172" fmla="*/ 5595040 h 5641173"/>
              <a:gd name="connsiteX173" fmla="*/ 5175988 w 11243827"/>
              <a:gd name="connsiteY173" fmla="*/ 5588131 h 5641173"/>
              <a:gd name="connsiteX174" fmla="*/ 5107470 w 11243827"/>
              <a:gd name="connsiteY174" fmla="*/ 5594771 h 5641173"/>
              <a:gd name="connsiteX175" fmla="*/ 5027868 w 11243827"/>
              <a:gd name="connsiteY175" fmla="*/ 5605624 h 5641173"/>
              <a:gd name="connsiteX176" fmla="*/ 5007324 w 11243827"/>
              <a:gd name="connsiteY176" fmla="*/ 5609209 h 5641173"/>
              <a:gd name="connsiteX177" fmla="*/ 4952559 w 11243827"/>
              <a:gd name="connsiteY177" fmla="*/ 5611402 h 5641173"/>
              <a:gd name="connsiteX178" fmla="*/ 4826081 w 11243827"/>
              <a:gd name="connsiteY178" fmla="*/ 5616191 h 5641173"/>
              <a:gd name="connsiteX179" fmla="*/ 4823501 w 11243827"/>
              <a:gd name="connsiteY179" fmla="*/ 5619174 h 5641173"/>
              <a:gd name="connsiteX180" fmla="*/ 4813093 w 11243827"/>
              <a:gd name="connsiteY180" fmla="*/ 5620026 h 5641173"/>
              <a:gd name="connsiteX181" fmla="*/ 4810563 w 11243827"/>
              <a:gd name="connsiteY181" fmla="*/ 5620787 h 5641173"/>
              <a:gd name="connsiteX182" fmla="*/ 4795818 w 11243827"/>
              <a:gd name="connsiteY182" fmla="*/ 5624618 h 5641173"/>
              <a:gd name="connsiteX183" fmla="*/ 4758404 w 11243827"/>
              <a:gd name="connsiteY183" fmla="*/ 5619510 h 5641173"/>
              <a:gd name="connsiteX184" fmla="*/ 4717254 w 11243827"/>
              <a:gd name="connsiteY184" fmla="*/ 5624155 h 5641173"/>
              <a:gd name="connsiteX185" fmla="*/ 4591958 w 11243827"/>
              <a:gd name="connsiteY185" fmla="*/ 5624710 h 5641173"/>
              <a:gd name="connsiteX186" fmla="*/ 4476215 w 11243827"/>
              <a:gd name="connsiteY186" fmla="*/ 5628210 h 5641173"/>
              <a:gd name="connsiteX187" fmla="*/ 4425193 w 11243827"/>
              <a:gd name="connsiteY187" fmla="*/ 5627414 h 5641173"/>
              <a:gd name="connsiteX188" fmla="*/ 4383866 w 11243827"/>
              <a:gd name="connsiteY188" fmla="*/ 5626546 h 5641173"/>
              <a:gd name="connsiteX189" fmla="*/ 4385596 w 11243827"/>
              <a:gd name="connsiteY189" fmla="*/ 5634646 h 5641173"/>
              <a:gd name="connsiteX190" fmla="*/ 4360864 w 11243827"/>
              <a:gd name="connsiteY190" fmla="*/ 5641173 h 5641173"/>
              <a:gd name="connsiteX191" fmla="*/ 4328321 w 11243827"/>
              <a:gd name="connsiteY191" fmla="*/ 5626332 h 5641173"/>
              <a:gd name="connsiteX192" fmla="*/ 4309842 w 11243827"/>
              <a:gd name="connsiteY192" fmla="*/ 5626471 h 5641173"/>
              <a:gd name="connsiteX193" fmla="*/ 4277424 w 11243827"/>
              <a:gd name="connsiteY193" fmla="*/ 5631598 h 5641173"/>
              <a:gd name="connsiteX194" fmla="*/ 4266627 w 11243827"/>
              <a:gd name="connsiteY194" fmla="*/ 5633969 h 5641173"/>
              <a:gd name="connsiteX195" fmla="*/ 4185525 w 11243827"/>
              <a:gd name="connsiteY195" fmla="*/ 5617508 h 5641173"/>
              <a:gd name="connsiteX196" fmla="*/ 4177617 w 11243827"/>
              <a:gd name="connsiteY196" fmla="*/ 5610903 h 5641173"/>
              <a:gd name="connsiteX197" fmla="*/ 4136948 w 11243827"/>
              <a:gd name="connsiteY197" fmla="*/ 5608031 h 5641173"/>
              <a:gd name="connsiteX198" fmla="*/ 4132323 w 11243827"/>
              <a:gd name="connsiteY198" fmla="*/ 5609784 h 5641173"/>
              <a:gd name="connsiteX199" fmla="*/ 4098620 w 11243827"/>
              <a:gd name="connsiteY199" fmla="*/ 5599672 h 5641173"/>
              <a:gd name="connsiteX200" fmla="*/ 3963475 w 11243827"/>
              <a:gd name="connsiteY200" fmla="*/ 5581841 h 5641173"/>
              <a:gd name="connsiteX201" fmla="*/ 3703613 w 11243827"/>
              <a:gd name="connsiteY201" fmla="*/ 5572482 h 5641173"/>
              <a:gd name="connsiteX202" fmla="*/ 3432987 w 11243827"/>
              <a:gd name="connsiteY202" fmla="*/ 5545768 h 5641173"/>
              <a:gd name="connsiteX203" fmla="*/ 3176381 w 11243827"/>
              <a:gd name="connsiteY203" fmla="*/ 5556110 h 5641173"/>
              <a:gd name="connsiteX204" fmla="*/ 2710156 w 11243827"/>
              <a:gd name="connsiteY204" fmla="*/ 5527517 h 5641173"/>
              <a:gd name="connsiteX205" fmla="*/ 2550206 w 11243827"/>
              <a:gd name="connsiteY205" fmla="*/ 5524958 h 5641173"/>
              <a:gd name="connsiteX206" fmla="*/ 2443041 w 11243827"/>
              <a:gd name="connsiteY206" fmla="*/ 5523990 h 5641173"/>
              <a:gd name="connsiteX207" fmla="*/ 2435613 w 11243827"/>
              <a:gd name="connsiteY207" fmla="*/ 5526704 h 5641173"/>
              <a:gd name="connsiteX208" fmla="*/ 2405682 w 11243827"/>
              <a:gd name="connsiteY208" fmla="*/ 5528307 h 5641173"/>
              <a:gd name="connsiteX209" fmla="*/ 2397487 w 11243827"/>
              <a:gd name="connsiteY209" fmla="*/ 5540337 h 5641173"/>
              <a:gd name="connsiteX210" fmla="*/ 2297454 w 11243827"/>
              <a:gd name="connsiteY210" fmla="*/ 5550765 h 5641173"/>
              <a:gd name="connsiteX211" fmla="*/ 2056700 w 11243827"/>
              <a:gd name="connsiteY211" fmla="*/ 5555489 h 5641173"/>
              <a:gd name="connsiteX212" fmla="*/ 1878530 w 11243827"/>
              <a:gd name="connsiteY212" fmla="*/ 5535330 h 5641173"/>
              <a:gd name="connsiteX213" fmla="*/ 1859292 w 11243827"/>
              <a:gd name="connsiteY213" fmla="*/ 5535461 h 5641173"/>
              <a:gd name="connsiteX214" fmla="*/ 1835626 w 11243827"/>
              <a:gd name="connsiteY214" fmla="*/ 5533793 h 5641173"/>
              <a:gd name="connsiteX215" fmla="*/ 1798939 w 11243827"/>
              <a:gd name="connsiteY215" fmla="*/ 5540285 h 5641173"/>
              <a:gd name="connsiteX216" fmla="*/ 1779046 w 11243827"/>
              <a:gd name="connsiteY216" fmla="*/ 5549949 h 5641173"/>
              <a:gd name="connsiteX217" fmla="*/ 1772421 w 11243827"/>
              <a:gd name="connsiteY217" fmla="*/ 5549018 h 5641173"/>
              <a:gd name="connsiteX218" fmla="*/ 1772052 w 11243827"/>
              <a:gd name="connsiteY218" fmla="*/ 5545689 h 5641173"/>
              <a:gd name="connsiteX219" fmla="*/ 1711543 w 11243827"/>
              <a:gd name="connsiteY219" fmla="*/ 5534558 h 5641173"/>
              <a:gd name="connsiteX220" fmla="*/ 1631462 w 11243827"/>
              <a:gd name="connsiteY220" fmla="*/ 5491807 h 5641173"/>
              <a:gd name="connsiteX221" fmla="*/ 1538763 w 11243827"/>
              <a:gd name="connsiteY221" fmla="*/ 5482781 h 5641173"/>
              <a:gd name="connsiteX222" fmla="*/ 1501533 w 11243827"/>
              <a:gd name="connsiteY222" fmla="*/ 5467817 h 5641173"/>
              <a:gd name="connsiteX223" fmla="*/ 1461266 w 11243827"/>
              <a:gd name="connsiteY223" fmla="*/ 5469343 h 5641173"/>
              <a:gd name="connsiteX224" fmla="*/ 1449415 w 11243827"/>
              <a:gd name="connsiteY224" fmla="*/ 5460467 h 5641173"/>
              <a:gd name="connsiteX225" fmla="*/ 1447454 w 11243827"/>
              <a:gd name="connsiteY225" fmla="*/ 5458776 h 5641173"/>
              <a:gd name="connsiteX226" fmla="*/ 1437814 w 11243827"/>
              <a:gd name="connsiteY226" fmla="*/ 5455515 h 5641173"/>
              <a:gd name="connsiteX227" fmla="*/ 1437334 w 11243827"/>
              <a:gd name="connsiteY227" fmla="*/ 5450209 h 5641173"/>
              <a:gd name="connsiteX228" fmla="*/ 1424429 w 11243827"/>
              <a:gd name="connsiteY228" fmla="*/ 5442157 h 5641173"/>
              <a:gd name="connsiteX229" fmla="*/ 1406063 w 11243827"/>
              <a:gd name="connsiteY229" fmla="*/ 5437380 h 5641173"/>
              <a:gd name="connsiteX230" fmla="*/ 1316379 w 11243827"/>
              <a:gd name="connsiteY230" fmla="*/ 5419601 h 5641173"/>
              <a:gd name="connsiteX231" fmla="*/ 1264090 w 11243827"/>
              <a:gd name="connsiteY231" fmla="*/ 5406153 h 5641173"/>
              <a:gd name="connsiteX232" fmla="*/ 1246374 w 11243827"/>
              <a:gd name="connsiteY232" fmla="*/ 5396631 h 5641173"/>
              <a:gd name="connsiteX233" fmla="*/ 1220190 w 11243827"/>
              <a:gd name="connsiteY233" fmla="*/ 5386301 h 5641173"/>
              <a:gd name="connsiteX234" fmla="*/ 1175643 w 11243827"/>
              <a:gd name="connsiteY234" fmla="*/ 5364651 h 5641173"/>
              <a:gd name="connsiteX235" fmla="*/ 1150342 w 11243827"/>
              <a:gd name="connsiteY235" fmla="*/ 5358447 h 5641173"/>
              <a:gd name="connsiteX236" fmla="*/ 1112024 w 11243827"/>
              <a:gd name="connsiteY236" fmla="*/ 5345786 h 5641173"/>
              <a:gd name="connsiteX237" fmla="*/ 1100870 w 11243827"/>
              <a:gd name="connsiteY237" fmla="*/ 5343651 h 5641173"/>
              <a:gd name="connsiteX238" fmla="*/ 1096383 w 11243827"/>
              <a:gd name="connsiteY238" fmla="*/ 5343015 h 5641173"/>
              <a:gd name="connsiteX239" fmla="*/ 1058039 w 11243827"/>
              <a:gd name="connsiteY239" fmla="*/ 5343504 h 5641173"/>
              <a:gd name="connsiteX240" fmla="*/ 1055426 w 11243827"/>
              <a:gd name="connsiteY240" fmla="*/ 5339088 h 5641173"/>
              <a:gd name="connsiteX241" fmla="*/ 1044738 w 11243827"/>
              <a:gd name="connsiteY241" fmla="*/ 5333063 h 5641173"/>
              <a:gd name="connsiteX242" fmla="*/ 1033909 w 11243827"/>
              <a:gd name="connsiteY242" fmla="*/ 5335680 h 5641173"/>
              <a:gd name="connsiteX243" fmla="*/ 1012649 w 11243827"/>
              <a:gd name="connsiteY243" fmla="*/ 5334541 h 5641173"/>
              <a:gd name="connsiteX244" fmla="*/ 1007115 w 11243827"/>
              <a:gd name="connsiteY244" fmla="*/ 5332775 h 5641173"/>
              <a:gd name="connsiteX245" fmla="*/ 987447 w 11243827"/>
              <a:gd name="connsiteY245" fmla="*/ 5346462 h 5641173"/>
              <a:gd name="connsiteX246" fmla="*/ 953418 w 11243827"/>
              <a:gd name="connsiteY246" fmla="*/ 5333901 h 5641173"/>
              <a:gd name="connsiteX247" fmla="*/ 916854 w 11243827"/>
              <a:gd name="connsiteY247" fmla="*/ 5329435 h 5641173"/>
              <a:gd name="connsiteX248" fmla="*/ 905651 w 11243827"/>
              <a:gd name="connsiteY248" fmla="*/ 5332114 h 5641173"/>
              <a:gd name="connsiteX249" fmla="*/ 838405 w 11243827"/>
              <a:gd name="connsiteY249" fmla="*/ 5339470 h 5641173"/>
              <a:gd name="connsiteX250" fmla="*/ 817627 w 11243827"/>
              <a:gd name="connsiteY250" fmla="*/ 5330580 h 5641173"/>
              <a:gd name="connsiteX251" fmla="*/ 801817 w 11243827"/>
              <a:gd name="connsiteY251" fmla="*/ 5325937 h 5641173"/>
              <a:gd name="connsiteX252" fmla="*/ 798857 w 11243827"/>
              <a:gd name="connsiteY252" fmla="*/ 5320979 h 5641173"/>
              <a:gd name="connsiteX253" fmla="*/ 788354 w 11243827"/>
              <a:gd name="connsiteY253" fmla="*/ 5320143 h 5641173"/>
              <a:gd name="connsiteX254" fmla="*/ 785726 w 11243827"/>
              <a:gd name="connsiteY254" fmla="*/ 5318989 h 5641173"/>
              <a:gd name="connsiteX255" fmla="*/ 770507 w 11243827"/>
              <a:gd name="connsiteY255" fmla="*/ 5313309 h 5641173"/>
              <a:gd name="connsiteX256" fmla="*/ 733810 w 11243827"/>
              <a:gd name="connsiteY256" fmla="*/ 5324286 h 5641173"/>
              <a:gd name="connsiteX257" fmla="*/ 692117 w 11243827"/>
              <a:gd name="connsiteY257" fmla="*/ 5318786 h 5641173"/>
              <a:gd name="connsiteX258" fmla="*/ 574943 w 11243827"/>
              <a:gd name="connsiteY258" fmla="*/ 5327578 h 5641173"/>
              <a:gd name="connsiteX259" fmla="*/ 441302 w 11243827"/>
              <a:gd name="connsiteY259" fmla="*/ 5307062 h 5641173"/>
              <a:gd name="connsiteX260" fmla="*/ 336819 w 11243827"/>
              <a:gd name="connsiteY260" fmla="*/ 5336690 h 5641173"/>
              <a:gd name="connsiteX261" fmla="*/ 270932 w 11243827"/>
              <a:gd name="connsiteY261" fmla="*/ 5345451 h 5641173"/>
              <a:gd name="connsiteX262" fmla="*/ 194189 w 11243827"/>
              <a:gd name="connsiteY262" fmla="*/ 5343588 h 5641173"/>
              <a:gd name="connsiteX263" fmla="*/ 192552 w 11243827"/>
              <a:gd name="connsiteY263" fmla="*/ 5342845 h 5641173"/>
              <a:gd name="connsiteX264" fmla="*/ 178320 w 11243827"/>
              <a:gd name="connsiteY264" fmla="*/ 5343766 h 5641173"/>
              <a:gd name="connsiteX265" fmla="*/ 175596 w 11243827"/>
              <a:gd name="connsiteY265" fmla="*/ 5346411 h 5641173"/>
              <a:gd name="connsiteX266" fmla="*/ 147287 w 11243827"/>
              <a:gd name="connsiteY266" fmla="*/ 5352625 h 5641173"/>
              <a:gd name="connsiteX267" fmla="*/ 114847 w 11243827"/>
              <a:gd name="connsiteY267" fmla="*/ 5355844 h 5641173"/>
              <a:gd name="connsiteX268" fmla="*/ 114306 w 11243827"/>
              <a:gd name="connsiteY268" fmla="*/ 5354983 h 5641173"/>
              <a:gd name="connsiteX269" fmla="*/ 89264 w 11243827"/>
              <a:gd name="connsiteY269" fmla="*/ 5348886 h 5641173"/>
              <a:gd name="connsiteX270" fmla="*/ 49794 w 11243827"/>
              <a:gd name="connsiteY270" fmla="*/ 5329950 h 5641173"/>
              <a:gd name="connsiteX271" fmla="*/ 19924 w 11243827"/>
              <a:gd name="connsiteY271" fmla="*/ 5334282 h 5641173"/>
              <a:gd name="connsiteX272" fmla="*/ 13819 w 11243827"/>
              <a:gd name="connsiteY272" fmla="*/ 5334653 h 5641173"/>
              <a:gd name="connsiteX273" fmla="*/ 13657 w 11243827"/>
              <a:gd name="connsiteY273" fmla="*/ 5334455 h 5641173"/>
              <a:gd name="connsiteX274" fmla="*/ 7139 w 11243827"/>
              <a:gd name="connsiteY274" fmla="*/ 5334438 h 5641173"/>
              <a:gd name="connsiteX275" fmla="*/ 2684 w 11243827"/>
              <a:gd name="connsiteY275" fmla="*/ 5335333 h 5641173"/>
              <a:gd name="connsiteX276" fmla="*/ 0 w 11243827"/>
              <a:gd name="connsiteY276" fmla="*/ 5335496 h 5641173"/>
              <a:gd name="connsiteX277" fmla="*/ 0 w 11243827"/>
              <a:gd name="connsiteY277" fmla="*/ 10592 h 5641173"/>
              <a:gd name="connsiteX278" fmla="*/ 11243827 w 11243827"/>
              <a:gd name="connsiteY278" fmla="*/ 0 h 5641173"/>
              <a:gd name="connsiteX0" fmla="*/ 11243827 w 11243827"/>
              <a:gd name="connsiteY0" fmla="*/ 0 h 5641173"/>
              <a:gd name="connsiteX1" fmla="*/ 11243827 w 11243827"/>
              <a:gd name="connsiteY1" fmla="*/ 5209610 h 5641173"/>
              <a:gd name="connsiteX2" fmla="*/ 11240675 w 11243827"/>
              <a:gd name="connsiteY2" fmla="*/ 5210442 h 5641173"/>
              <a:gd name="connsiteX3" fmla="*/ 11179959 w 11243827"/>
              <a:gd name="connsiteY3" fmla="*/ 5221199 h 5641173"/>
              <a:gd name="connsiteX4" fmla="*/ 11105493 w 11243827"/>
              <a:gd name="connsiteY4" fmla="*/ 5259905 h 5641173"/>
              <a:gd name="connsiteX5" fmla="*/ 11078640 w 11243827"/>
              <a:gd name="connsiteY5" fmla="*/ 5263531 h 5641173"/>
              <a:gd name="connsiteX6" fmla="*/ 11079616 w 11243827"/>
              <a:gd name="connsiteY6" fmla="*/ 5270380 h 5641173"/>
              <a:gd name="connsiteX7" fmla="*/ 11069641 w 11243827"/>
              <a:gd name="connsiteY7" fmla="*/ 5270884 h 5641173"/>
              <a:gd name="connsiteX8" fmla="*/ 11047377 w 11243827"/>
              <a:gd name="connsiteY8" fmla="*/ 5271051 h 5641173"/>
              <a:gd name="connsiteX9" fmla="*/ 10980705 w 11243827"/>
              <a:gd name="connsiteY9" fmla="*/ 5272951 h 5641173"/>
              <a:gd name="connsiteX10" fmla="*/ 10962514 w 11243827"/>
              <a:gd name="connsiteY10" fmla="*/ 5286084 h 5641173"/>
              <a:gd name="connsiteX11" fmla="*/ 10945307 w 11243827"/>
              <a:gd name="connsiteY11" fmla="*/ 5286290 h 5641173"/>
              <a:gd name="connsiteX12" fmla="*/ 10845516 w 11243827"/>
              <a:gd name="connsiteY12" fmla="*/ 5303894 h 5641173"/>
              <a:gd name="connsiteX13" fmla="*/ 10831795 w 11243827"/>
              <a:gd name="connsiteY13" fmla="*/ 5305210 h 5641173"/>
              <a:gd name="connsiteX14" fmla="*/ 10824365 w 11243827"/>
              <a:gd name="connsiteY14" fmla="*/ 5311111 h 5641173"/>
              <a:gd name="connsiteX15" fmla="*/ 10797756 w 11243827"/>
              <a:gd name="connsiteY15" fmla="*/ 5312285 h 5641173"/>
              <a:gd name="connsiteX16" fmla="*/ 10796525 w 11243827"/>
              <a:gd name="connsiteY16" fmla="*/ 5315645 h 5641173"/>
              <a:gd name="connsiteX17" fmla="*/ 10709063 w 11243827"/>
              <a:gd name="connsiteY17" fmla="*/ 5344492 h 5641173"/>
              <a:gd name="connsiteX18" fmla="*/ 10694078 w 11243827"/>
              <a:gd name="connsiteY18" fmla="*/ 5349258 h 5641173"/>
              <a:gd name="connsiteX19" fmla="*/ 10681131 w 11243827"/>
              <a:gd name="connsiteY19" fmla="*/ 5347812 h 5641173"/>
              <a:gd name="connsiteX20" fmla="*/ 10609448 w 11243827"/>
              <a:gd name="connsiteY20" fmla="*/ 5351931 h 5641173"/>
              <a:gd name="connsiteX21" fmla="*/ 10592397 w 11243827"/>
              <a:gd name="connsiteY21" fmla="*/ 5349402 h 5641173"/>
              <a:gd name="connsiteX22" fmla="*/ 10585227 w 11243827"/>
              <a:gd name="connsiteY22" fmla="*/ 5344063 h 5641173"/>
              <a:gd name="connsiteX23" fmla="*/ 10557472 w 11243827"/>
              <a:gd name="connsiteY23" fmla="*/ 5354151 h 5641173"/>
              <a:gd name="connsiteX24" fmla="*/ 10514646 w 11243827"/>
              <a:gd name="connsiteY24" fmla="*/ 5361064 h 5641173"/>
              <a:gd name="connsiteX25" fmla="*/ 10494292 w 11243827"/>
              <a:gd name="connsiteY25" fmla="*/ 5366054 h 5641173"/>
              <a:gd name="connsiteX26" fmla="*/ 10477869 w 11243827"/>
              <a:gd name="connsiteY26" fmla="*/ 5363025 h 5641173"/>
              <a:gd name="connsiteX27" fmla="*/ 10384411 w 11243827"/>
              <a:gd name="connsiteY27" fmla="*/ 5362257 h 5641173"/>
              <a:gd name="connsiteX28" fmla="*/ 10362921 w 11243827"/>
              <a:gd name="connsiteY28" fmla="*/ 5357444 h 5641173"/>
              <a:gd name="connsiteX29" fmla="*/ 10352736 w 11243827"/>
              <a:gd name="connsiteY29" fmla="*/ 5347851 h 5641173"/>
              <a:gd name="connsiteX30" fmla="*/ 10344754 w 11243827"/>
              <a:gd name="connsiteY30" fmla="*/ 5351272 h 5641173"/>
              <a:gd name="connsiteX31" fmla="*/ 10288226 w 11243827"/>
              <a:gd name="connsiteY31" fmla="*/ 5351613 h 5641173"/>
              <a:gd name="connsiteX32" fmla="*/ 10251350 w 11243827"/>
              <a:gd name="connsiteY32" fmla="*/ 5352711 h 5641173"/>
              <a:gd name="connsiteX33" fmla="*/ 10249108 w 11243827"/>
              <a:gd name="connsiteY33" fmla="*/ 5365881 h 5641173"/>
              <a:gd name="connsiteX34" fmla="*/ 10216272 w 11243827"/>
              <a:gd name="connsiteY34" fmla="*/ 5370573 h 5641173"/>
              <a:gd name="connsiteX35" fmla="*/ 10181278 w 11243827"/>
              <a:gd name="connsiteY35" fmla="*/ 5362119 h 5641173"/>
              <a:gd name="connsiteX36" fmla="*/ 10140033 w 11243827"/>
              <a:gd name="connsiteY36" fmla="*/ 5363304 h 5641173"/>
              <a:gd name="connsiteX37" fmla="*/ 10115353 w 11243827"/>
              <a:gd name="connsiteY37" fmla="*/ 5363869 h 5641173"/>
              <a:gd name="connsiteX38" fmla="*/ 10050578 w 11243827"/>
              <a:gd name="connsiteY38" fmla="*/ 5376153 h 5641173"/>
              <a:gd name="connsiteX39" fmla="*/ 9945478 w 11243827"/>
              <a:gd name="connsiteY39" fmla="*/ 5422859 h 5641173"/>
              <a:gd name="connsiteX40" fmla="*/ 9912481 w 11243827"/>
              <a:gd name="connsiteY40" fmla="*/ 5429477 h 5641173"/>
              <a:gd name="connsiteX41" fmla="*/ 9906713 w 11243827"/>
              <a:gd name="connsiteY41" fmla="*/ 5426784 h 5641173"/>
              <a:gd name="connsiteX42" fmla="*/ 9742436 w 11243827"/>
              <a:gd name="connsiteY42" fmla="*/ 5454834 h 5641173"/>
              <a:gd name="connsiteX43" fmla="*/ 9713044 w 11243827"/>
              <a:gd name="connsiteY43" fmla="*/ 5456476 h 5641173"/>
              <a:gd name="connsiteX44" fmla="*/ 9691033 w 11243827"/>
              <a:gd name="connsiteY44" fmla="*/ 5455451 h 5641173"/>
              <a:gd name="connsiteX45" fmla="*/ 9638355 w 11243827"/>
              <a:gd name="connsiteY45" fmla="*/ 5464794 h 5641173"/>
              <a:gd name="connsiteX46" fmla="*/ 9552434 w 11243827"/>
              <a:gd name="connsiteY46" fmla="*/ 5485280 h 5641173"/>
              <a:gd name="connsiteX47" fmla="*/ 9533883 w 11243827"/>
              <a:gd name="connsiteY47" fmla="*/ 5488516 h 5641173"/>
              <a:gd name="connsiteX48" fmla="*/ 9516916 w 11243827"/>
              <a:gd name="connsiteY48" fmla="*/ 5486828 h 5641173"/>
              <a:gd name="connsiteX49" fmla="*/ 9512093 w 11243827"/>
              <a:gd name="connsiteY49" fmla="*/ 5482541 h 5641173"/>
              <a:gd name="connsiteX50" fmla="*/ 9501725 w 11243827"/>
              <a:gd name="connsiteY50" fmla="*/ 5483603 h 5641173"/>
              <a:gd name="connsiteX51" fmla="*/ 9498754 w 11243827"/>
              <a:gd name="connsiteY51" fmla="*/ 5482951 h 5641173"/>
              <a:gd name="connsiteX52" fmla="*/ 9481932 w 11243827"/>
              <a:gd name="connsiteY52" fmla="*/ 5480151 h 5641173"/>
              <a:gd name="connsiteX53" fmla="*/ 9451321 w 11243827"/>
              <a:gd name="connsiteY53" fmla="*/ 5497375 h 5641173"/>
              <a:gd name="connsiteX54" fmla="*/ 9409298 w 11243827"/>
              <a:gd name="connsiteY54" fmla="*/ 5499478 h 5641173"/>
              <a:gd name="connsiteX55" fmla="*/ 9303056 w 11243827"/>
              <a:gd name="connsiteY55" fmla="*/ 5519093 h 5641173"/>
              <a:gd name="connsiteX56" fmla="*/ 9229078 w 11243827"/>
              <a:gd name="connsiteY56" fmla="*/ 5524154 h 5641173"/>
              <a:gd name="connsiteX57" fmla="*/ 9165105 w 11243827"/>
              <a:gd name="connsiteY57" fmla="*/ 5532892 h 5641173"/>
              <a:gd name="connsiteX58" fmla="*/ 9077301 w 11243827"/>
              <a:gd name="connsiteY58" fmla="*/ 5580356 h 5641173"/>
              <a:gd name="connsiteX59" fmla="*/ 8960065 w 11243827"/>
              <a:gd name="connsiteY59" fmla="*/ 5597982 h 5641173"/>
              <a:gd name="connsiteX60" fmla="*/ 8953536 w 11243827"/>
              <a:gd name="connsiteY60" fmla="*/ 5606638 h 5641173"/>
              <a:gd name="connsiteX61" fmla="*/ 8943907 w 11243827"/>
              <a:gd name="connsiteY61" fmla="*/ 5612541 h 5641173"/>
              <a:gd name="connsiteX62" fmla="*/ 8942046 w 11243827"/>
              <a:gd name="connsiteY62" fmla="*/ 5612112 h 5641173"/>
              <a:gd name="connsiteX63" fmla="*/ 8928824 w 11243827"/>
              <a:gd name="connsiteY63" fmla="*/ 5615549 h 5641173"/>
              <a:gd name="connsiteX64" fmla="*/ 8927294 w 11243827"/>
              <a:gd name="connsiteY64" fmla="*/ 5618607 h 5641173"/>
              <a:gd name="connsiteX65" fmla="*/ 8918651 w 11243827"/>
              <a:gd name="connsiteY65" fmla="*/ 5621688 h 5641173"/>
              <a:gd name="connsiteX66" fmla="*/ 8902772 w 11243827"/>
              <a:gd name="connsiteY66" fmla="*/ 5629703 h 5641173"/>
              <a:gd name="connsiteX67" fmla="*/ 8898724 w 11243827"/>
              <a:gd name="connsiteY67" fmla="*/ 5629379 h 5641173"/>
              <a:gd name="connsiteX68" fmla="*/ 8873099 w 11243827"/>
              <a:gd name="connsiteY68" fmla="*/ 5638628 h 5641173"/>
              <a:gd name="connsiteX69" fmla="*/ 8872234 w 11243827"/>
              <a:gd name="connsiteY69" fmla="*/ 5637889 h 5641173"/>
              <a:gd name="connsiteX70" fmla="*/ 8862777 w 11243827"/>
              <a:gd name="connsiteY70" fmla="*/ 5636711 h 5641173"/>
              <a:gd name="connsiteX71" fmla="*/ 8845869 w 11243827"/>
              <a:gd name="connsiteY71" fmla="*/ 5636436 h 5641173"/>
              <a:gd name="connsiteX72" fmla="*/ 8800548 w 11243827"/>
              <a:gd name="connsiteY72" fmla="*/ 5625084 h 5641173"/>
              <a:gd name="connsiteX73" fmla="*/ 8773774 w 11243827"/>
              <a:gd name="connsiteY73" fmla="*/ 5634630 h 5641173"/>
              <a:gd name="connsiteX74" fmla="*/ 8698255 w 11243827"/>
              <a:gd name="connsiteY74" fmla="*/ 5636083 h 5641173"/>
              <a:gd name="connsiteX75" fmla="*/ 8619167 w 11243827"/>
              <a:gd name="connsiteY75" fmla="*/ 5619130 h 5641173"/>
              <a:gd name="connsiteX76" fmla="*/ 8539822 w 11243827"/>
              <a:gd name="connsiteY76" fmla="*/ 5616905 h 5641173"/>
              <a:gd name="connsiteX77" fmla="*/ 8511094 w 11243827"/>
              <a:gd name="connsiteY77" fmla="*/ 5617360 h 5641173"/>
              <a:gd name="connsiteX78" fmla="*/ 8459886 w 11243827"/>
              <a:gd name="connsiteY78" fmla="*/ 5612612 h 5641173"/>
              <a:gd name="connsiteX79" fmla="*/ 8436432 w 11243827"/>
              <a:gd name="connsiteY79" fmla="*/ 5606990 h 5641173"/>
              <a:gd name="connsiteX80" fmla="*/ 8435403 w 11243827"/>
              <a:gd name="connsiteY80" fmla="*/ 5607336 h 5641173"/>
              <a:gd name="connsiteX81" fmla="*/ 8433307 w 11243827"/>
              <a:gd name="connsiteY81" fmla="*/ 5604917 h 5641173"/>
              <a:gd name="connsiteX82" fmla="*/ 8428968 w 11243827"/>
              <a:gd name="connsiteY82" fmla="*/ 5603796 h 5641173"/>
              <a:gd name="connsiteX83" fmla="*/ 8417124 w 11243827"/>
              <a:gd name="connsiteY83" fmla="*/ 5604518 h 5641173"/>
              <a:gd name="connsiteX84" fmla="*/ 8412669 w 11243827"/>
              <a:gd name="connsiteY84" fmla="*/ 5605413 h 5641173"/>
              <a:gd name="connsiteX85" fmla="*/ 8406152 w 11243827"/>
              <a:gd name="connsiteY85" fmla="*/ 5605396 h 5641173"/>
              <a:gd name="connsiteX86" fmla="*/ 8405989 w 11243827"/>
              <a:gd name="connsiteY86" fmla="*/ 5605197 h 5641173"/>
              <a:gd name="connsiteX87" fmla="*/ 8399884 w 11243827"/>
              <a:gd name="connsiteY87" fmla="*/ 5605568 h 5641173"/>
              <a:gd name="connsiteX88" fmla="*/ 8370014 w 11243827"/>
              <a:gd name="connsiteY88" fmla="*/ 5609900 h 5641173"/>
              <a:gd name="connsiteX89" fmla="*/ 8330544 w 11243827"/>
              <a:gd name="connsiteY89" fmla="*/ 5590964 h 5641173"/>
              <a:gd name="connsiteX90" fmla="*/ 8314221 w 11243827"/>
              <a:gd name="connsiteY90" fmla="*/ 5587682 h 5641173"/>
              <a:gd name="connsiteX91" fmla="*/ 8305502 w 11243827"/>
              <a:gd name="connsiteY91" fmla="*/ 5584868 h 5641173"/>
              <a:gd name="connsiteX92" fmla="*/ 8304962 w 11243827"/>
              <a:gd name="connsiteY92" fmla="*/ 5584007 h 5641173"/>
              <a:gd name="connsiteX93" fmla="*/ 8276324 w 11243827"/>
              <a:gd name="connsiteY93" fmla="*/ 5588260 h 5641173"/>
              <a:gd name="connsiteX94" fmla="*/ 8272522 w 11243827"/>
              <a:gd name="connsiteY94" fmla="*/ 5587226 h 5641173"/>
              <a:gd name="connsiteX95" fmla="*/ 8253857 w 11243827"/>
              <a:gd name="connsiteY95" fmla="*/ 5592043 h 5641173"/>
              <a:gd name="connsiteX96" fmla="*/ 8244212 w 11243827"/>
              <a:gd name="connsiteY96" fmla="*/ 5593439 h 5641173"/>
              <a:gd name="connsiteX97" fmla="*/ 8241488 w 11243827"/>
              <a:gd name="connsiteY97" fmla="*/ 5596085 h 5641173"/>
              <a:gd name="connsiteX98" fmla="*/ 8227256 w 11243827"/>
              <a:gd name="connsiteY98" fmla="*/ 5597005 h 5641173"/>
              <a:gd name="connsiteX99" fmla="*/ 8225619 w 11243827"/>
              <a:gd name="connsiteY99" fmla="*/ 5596262 h 5641173"/>
              <a:gd name="connsiteX100" fmla="*/ 8213882 w 11243827"/>
              <a:gd name="connsiteY100" fmla="*/ 5600179 h 5641173"/>
              <a:gd name="connsiteX101" fmla="*/ 8204045 w 11243827"/>
              <a:gd name="connsiteY101" fmla="*/ 5607275 h 5641173"/>
              <a:gd name="connsiteX102" fmla="*/ 8082989 w 11243827"/>
              <a:gd name="connsiteY102" fmla="*/ 5603160 h 5641173"/>
              <a:gd name="connsiteX103" fmla="*/ 7976942 w 11243827"/>
              <a:gd name="connsiteY103" fmla="*/ 5598455 h 5641173"/>
              <a:gd name="connsiteX104" fmla="*/ 7950121 w 11243827"/>
              <a:gd name="connsiteY104" fmla="*/ 5590893 h 5641173"/>
              <a:gd name="connsiteX105" fmla="*/ 7727691 w 11243827"/>
              <a:gd name="connsiteY105" fmla="*/ 5621064 h 5641173"/>
              <a:gd name="connsiteX106" fmla="*/ 7685998 w 11243827"/>
              <a:gd name="connsiteY106" fmla="*/ 5615564 h 5641173"/>
              <a:gd name="connsiteX107" fmla="*/ 7649302 w 11243827"/>
              <a:gd name="connsiteY107" fmla="*/ 5626541 h 5641173"/>
              <a:gd name="connsiteX108" fmla="*/ 7634083 w 11243827"/>
              <a:gd name="connsiteY108" fmla="*/ 5620862 h 5641173"/>
              <a:gd name="connsiteX109" fmla="*/ 7631455 w 11243827"/>
              <a:gd name="connsiteY109" fmla="*/ 5619708 h 5641173"/>
              <a:gd name="connsiteX110" fmla="*/ 7620952 w 11243827"/>
              <a:gd name="connsiteY110" fmla="*/ 5618872 h 5641173"/>
              <a:gd name="connsiteX111" fmla="*/ 7617992 w 11243827"/>
              <a:gd name="connsiteY111" fmla="*/ 5613914 h 5641173"/>
              <a:gd name="connsiteX112" fmla="*/ 7602182 w 11243827"/>
              <a:gd name="connsiteY112" fmla="*/ 5609271 h 5641173"/>
              <a:gd name="connsiteX113" fmla="*/ 7582847 w 11243827"/>
              <a:gd name="connsiteY113" fmla="*/ 5609047 h 5641173"/>
              <a:gd name="connsiteX114" fmla="*/ 7514158 w 11243827"/>
              <a:gd name="connsiteY114" fmla="*/ 5607737 h 5641173"/>
              <a:gd name="connsiteX115" fmla="*/ 7502955 w 11243827"/>
              <a:gd name="connsiteY115" fmla="*/ 5610415 h 5641173"/>
              <a:gd name="connsiteX116" fmla="*/ 7466391 w 11243827"/>
              <a:gd name="connsiteY116" fmla="*/ 5605949 h 5641173"/>
              <a:gd name="connsiteX117" fmla="*/ 7433806 w 11243827"/>
              <a:gd name="connsiteY117" fmla="*/ 5604945 h 5641173"/>
              <a:gd name="connsiteX118" fmla="*/ 7412693 w 11243827"/>
              <a:gd name="connsiteY118" fmla="*/ 5607075 h 5641173"/>
              <a:gd name="connsiteX119" fmla="*/ 7407159 w 11243827"/>
              <a:gd name="connsiteY119" fmla="*/ 5605310 h 5641173"/>
              <a:gd name="connsiteX120" fmla="*/ 7385900 w 11243827"/>
              <a:gd name="connsiteY120" fmla="*/ 5604171 h 5641173"/>
              <a:gd name="connsiteX121" fmla="*/ 7375071 w 11243827"/>
              <a:gd name="connsiteY121" fmla="*/ 5606788 h 5641173"/>
              <a:gd name="connsiteX122" fmla="*/ 7364382 w 11243827"/>
              <a:gd name="connsiteY122" fmla="*/ 5600762 h 5641173"/>
              <a:gd name="connsiteX123" fmla="*/ 7361770 w 11243827"/>
              <a:gd name="connsiteY123" fmla="*/ 5596347 h 5641173"/>
              <a:gd name="connsiteX124" fmla="*/ 7346641 w 11243827"/>
              <a:gd name="connsiteY124" fmla="*/ 5598329 h 5641173"/>
              <a:gd name="connsiteX125" fmla="*/ 7334238 w 11243827"/>
              <a:gd name="connsiteY125" fmla="*/ 5594014 h 5641173"/>
              <a:gd name="connsiteX126" fmla="*/ 7323426 w 11243827"/>
              <a:gd name="connsiteY126" fmla="*/ 5596835 h 5641173"/>
              <a:gd name="connsiteX127" fmla="*/ 7318938 w 11243827"/>
              <a:gd name="connsiteY127" fmla="*/ 5596200 h 5641173"/>
              <a:gd name="connsiteX128" fmla="*/ 7307784 w 11243827"/>
              <a:gd name="connsiteY128" fmla="*/ 5594065 h 5641173"/>
              <a:gd name="connsiteX129" fmla="*/ 7288540 w 11243827"/>
              <a:gd name="connsiteY129" fmla="*/ 5589320 h 5641173"/>
              <a:gd name="connsiteX130" fmla="*/ 7282537 w 11243827"/>
              <a:gd name="connsiteY130" fmla="*/ 5588660 h 5641173"/>
              <a:gd name="connsiteX131" fmla="*/ 7269466 w 11243827"/>
              <a:gd name="connsiteY131" fmla="*/ 5581404 h 5641173"/>
              <a:gd name="connsiteX132" fmla="*/ 7244165 w 11243827"/>
              <a:gd name="connsiteY132" fmla="*/ 5575200 h 5641173"/>
              <a:gd name="connsiteX133" fmla="*/ 7199619 w 11243827"/>
              <a:gd name="connsiteY133" fmla="*/ 5553550 h 5641173"/>
              <a:gd name="connsiteX134" fmla="*/ 7173434 w 11243827"/>
              <a:gd name="connsiteY134" fmla="*/ 5543219 h 5641173"/>
              <a:gd name="connsiteX135" fmla="*/ 7155718 w 11243827"/>
              <a:gd name="connsiteY135" fmla="*/ 5533697 h 5641173"/>
              <a:gd name="connsiteX136" fmla="*/ 7103430 w 11243827"/>
              <a:gd name="connsiteY136" fmla="*/ 5520249 h 5641173"/>
              <a:gd name="connsiteX137" fmla="*/ 7013746 w 11243827"/>
              <a:gd name="connsiteY137" fmla="*/ 5502470 h 5641173"/>
              <a:gd name="connsiteX138" fmla="*/ 6995379 w 11243827"/>
              <a:gd name="connsiteY138" fmla="*/ 5497693 h 5641173"/>
              <a:gd name="connsiteX139" fmla="*/ 6982475 w 11243827"/>
              <a:gd name="connsiteY139" fmla="*/ 5489641 h 5641173"/>
              <a:gd name="connsiteX140" fmla="*/ 6981994 w 11243827"/>
              <a:gd name="connsiteY140" fmla="*/ 5484335 h 5641173"/>
              <a:gd name="connsiteX141" fmla="*/ 6972355 w 11243827"/>
              <a:gd name="connsiteY141" fmla="*/ 5481074 h 5641173"/>
              <a:gd name="connsiteX142" fmla="*/ 6970394 w 11243827"/>
              <a:gd name="connsiteY142" fmla="*/ 5479383 h 5641173"/>
              <a:gd name="connsiteX143" fmla="*/ 6958543 w 11243827"/>
              <a:gd name="connsiteY143" fmla="*/ 5470507 h 5641173"/>
              <a:gd name="connsiteX144" fmla="*/ 6918276 w 11243827"/>
              <a:gd name="connsiteY144" fmla="*/ 5472034 h 5641173"/>
              <a:gd name="connsiteX145" fmla="*/ 6881046 w 11243827"/>
              <a:gd name="connsiteY145" fmla="*/ 5457070 h 5641173"/>
              <a:gd name="connsiteX146" fmla="*/ 6752164 w 11243827"/>
              <a:gd name="connsiteY146" fmla="*/ 5425021 h 5641173"/>
              <a:gd name="connsiteX147" fmla="*/ 6724964 w 11243827"/>
              <a:gd name="connsiteY147" fmla="*/ 5414071 h 5641173"/>
              <a:gd name="connsiteX148" fmla="*/ 6683286 w 11243827"/>
              <a:gd name="connsiteY148" fmla="*/ 5432830 h 5641173"/>
              <a:gd name="connsiteX149" fmla="*/ 6644277 w 11243827"/>
              <a:gd name="connsiteY149" fmla="*/ 5429684 h 5641173"/>
              <a:gd name="connsiteX150" fmla="*/ 6532914 w 11243827"/>
              <a:gd name="connsiteY150" fmla="*/ 5431205 h 5641173"/>
              <a:gd name="connsiteX151" fmla="*/ 6307459 w 11243827"/>
              <a:gd name="connsiteY151" fmla="*/ 5467087 h 5641173"/>
              <a:gd name="connsiteX152" fmla="*/ 6196243 w 11243827"/>
              <a:gd name="connsiteY152" fmla="*/ 5515042 h 5641173"/>
              <a:gd name="connsiteX153" fmla="*/ 6099124 w 11243827"/>
              <a:gd name="connsiteY153" fmla="*/ 5516848 h 5641173"/>
              <a:gd name="connsiteX154" fmla="*/ 6016077 w 11243827"/>
              <a:gd name="connsiteY154" fmla="*/ 5528642 h 5641173"/>
              <a:gd name="connsiteX155" fmla="*/ 6004389 w 11243827"/>
              <a:gd name="connsiteY155" fmla="*/ 5531206 h 5641173"/>
              <a:gd name="connsiteX156" fmla="*/ 5933945 w 11243827"/>
              <a:gd name="connsiteY156" fmla="*/ 5538840 h 5641173"/>
              <a:gd name="connsiteX157" fmla="*/ 5883936 w 11243827"/>
              <a:gd name="connsiteY157" fmla="*/ 5553807 h 5641173"/>
              <a:gd name="connsiteX158" fmla="*/ 5798331 w 11243827"/>
              <a:gd name="connsiteY158" fmla="*/ 5564248 h 5641173"/>
              <a:gd name="connsiteX159" fmla="*/ 5712738 w 11243827"/>
              <a:gd name="connsiteY159" fmla="*/ 5573120 h 5641173"/>
              <a:gd name="connsiteX160" fmla="*/ 5681342 w 11243827"/>
              <a:gd name="connsiteY160" fmla="*/ 5575621 h 5641173"/>
              <a:gd name="connsiteX161" fmla="*/ 5627167 w 11243827"/>
              <a:gd name="connsiteY161" fmla="*/ 5583215 h 5641173"/>
              <a:gd name="connsiteX162" fmla="*/ 5591414 w 11243827"/>
              <a:gd name="connsiteY162" fmla="*/ 5587695 h 5641173"/>
              <a:gd name="connsiteX163" fmla="*/ 5583028 w 11243827"/>
              <a:gd name="connsiteY163" fmla="*/ 5580877 h 5641173"/>
              <a:gd name="connsiteX164" fmla="*/ 5549426 w 11243827"/>
              <a:gd name="connsiteY164" fmla="*/ 5582858 h 5641173"/>
              <a:gd name="connsiteX165" fmla="*/ 5519999 w 11243827"/>
              <a:gd name="connsiteY165" fmla="*/ 5592246 h 5641173"/>
              <a:gd name="connsiteX166" fmla="*/ 5480028 w 11243827"/>
              <a:gd name="connsiteY166" fmla="*/ 5597282 h 5641173"/>
              <a:gd name="connsiteX167" fmla="*/ 5456175 w 11243827"/>
              <a:gd name="connsiteY167" fmla="*/ 5600371 h 5641173"/>
              <a:gd name="connsiteX168" fmla="*/ 5388463 w 11243827"/>
              <a:gd name="connsiteY168" fmla="*/ 5602638 h 5641173"/>
              <a:gd name="connsiteX169" fmla="*/ 5265898 w 11243827"/>
              <a:gd name="connsiteY169" fmla="*/ 5591830 h 5641173"/>
              <a:gd name="connsiteX170" fmla="*/ 5231231 w 11243827"/>
              <a:gd name="connsiteY170" fmla="*/ 5592790 h 5641173"/>
              <a:gd name="connsiteX171" fmla="*/ 5226996 w 11243827"/>
              <a:gd name="connsiteY171" fmla="*/ 5595040 h 5641173"/>
              <a:gd name="connsiteX172" fmla="*/ 5175988 w 11243827"/>
              <a:gd name="connsiteY172" fmla="*/ 5588131 h 5641173"/>
              <a:gd name="connsiteX173" fmla="*/ 5107470 w 11243827"/>
              <a:gd name="connsiteY173" fmla="*/ 5594771 h 5641173"/>
              <a:gd name="connsiteX174" fmla="*/ 5027868 w 11243827"/>
              <a:gd name="connsiteY174" fmla="*/ 5605624 h 5641173"/>
              <a:gd name="connsiteX175" fmla="*/ 5007324 w 11243827"/>
              <a:gd name="connsiteY175" fmla="*/ 5609209 h 5641173"/>
              <a:gd name="connsiteX176" fmla="*/ 4952559 w 11243827"/>
              <a:gd name="connsiteY176" fmla="*/ 5611402 h 5641173"/>
              <a:gd name="connsiteX177" fmla="*/ 4826081 w 11243827"/>
              <a:gd name="connsiteY177" fmla="*/ 5616191 h 5641173"/>
              <a:gd name="connsiteX178" fmla="*/ 4823501 w 11243827"/>
              <a:gd name="connsiteY178" fmla="*/ 5619174 h 5641173"/>
              <a:gd name="connsiteX179" fmla="*/ 4813093 w 11243827"/>
              <a:gd name="connsiteY179" fmla="*/ 5620026 h 5641173"/>
              <a:gd name="connsiteX180" fmla="*/ 4810563 w 11243827"/>
              <a:gd name="connsiteY180" fmla="*/ 5620787 h 5641173"/>
              <a:gd name="connsiteX181" fmla="*/ 4795818 w 11243827"/>
              <a:gd name="connsiteY181" fmla="*/ 5624618 h 5641173"/>
              <a:gd name="connsiteX182" fmla="*/ 4758404 w 11243827"/>
              <a:gd name="connsiteY182" fmla="*/ 5619510 h 5641173"/>
              <a:gd name="connsiteX183" fmla="*/ 4717254 w 11243827"/>
              <a:gd name="connsiteY183" fmla="*/ 5624155 h 5641173"/>
              <a:gd name="connsiteX184" fmla="*/ 4591958 w 11243827"/>
              <a:gd name="connsiteY184" fmla="*/ 5624710 h 5641173"/>
              <a:gd name="connsiteX185" fmla="*/ 4476215 w 11243827"/>
              <a:gd name="connsiteY185" fmla="*/ 5628210 h 5641173"/>
              <a:gd name="connsiteX186" fmla="*/ 4425193 w 11243827"/>
              <a:gd name="connsiteY186" fmla="*/ 5627414 h 5641173"/>
              <a:gd name="connsiteX187" fmla="*/ 4383866 w 11243827"/>
              <a:gd name="connsiteY187" fmla="*/ 5626546 h 5641173"/>
              <a:gd name="connsiteX188" fmla="*/ 4385596 w 11243827"/>
              <a:gd name="connsiteY188" fmla="*/ 5634646 h 5641173"/>
              <a:gd name="connsiteX189" fmla="*/ 4360864 w 11243827"/>
              <a:gd name="connsiteY189" fmla="*/ 5641173 h 5641173"/>
              <a:gd name="connsiteX190" fmla="*/ 4328321 w 11243827"/>
              <a:gd name="connsiteY190" fmla="*/ 5626332 h 5641173"/>
              <a:gd name="connsiteX191" fmla="*/ 4309842 w 11243827"/>
              <a:gd name="connsiteY191" fmla="*/ 5626471 h 5641173"/>
              <a:gd name="connsiteX192" fmla="*/ 4277424 w 11243827"/>
              <a:gd name="connsiteY192" fmla="*/ 5631598 h 5641173"/>
              <a:gd name="connsiteX193" fmla="*/ 4266627 w 11243827"/>
              <a:gd name="connsiteY193" fmla="*/ 5633969 h 5641173"/>
              <a:gd name="connsiteX194" fmla="*/ 4185525 w 11243827"/>
              <a:gd name="connsiteY194" fmla="*/ 5617508 h 5641173"/>
              <a:gd name="connsiteX195" fmla="*/ 4177617 w 11243827"/>
              <a:gd name="connsiteY195" fmla="*/ 5610903 h 5641173"/>
              <a:gd name="connsiteX196" fmla="*/ 4136948 w 11243827"/>
              <a:gd name="connsiteY196" fmla="*/ 5608031 h 5641173"/>
              <a:gd name="connsiteX197" fmla="*/ 4132323 w 11243827"/>
              <a:gd name="connsiteY197" fmla="*/ 5609784 h 5641173"/>
              <a:gd name="connsiteX198" fmla="*/ 4098620 w 11243827"/>
              <a:gd name="connsiteY198" fmla="*/ 5599672 h 5641173"/>
              <a:gd name="connsiteX199" fmla="*/ 3963475 w 11243827"/>
              <a:gd name="connsiteY199" fmla="*/ 5581841 h 5641173"/>
              <a:gd name="connsiteX200" fmla="*/ 3703613 w 11243827"/>
              <a:gd name="connsiteY200" fmla="*/ 5572482 h 5641173"/>
              <a:gd name="connsiteX201" fmla="*/ 3432987 w 11243827"/>
              <a:gd name="connsiteY201" fmla="*/ 5545768 h 5641173"/>
              <a:gd name="connsiteX202" fmla="*/ 3176381 w 11243827"/>
              <a:gd name="connsiteY202" fmla="*/ 5556110 h 5641173"/>
              <a:gd name="connsiteX203" fmla="*/ 2710156 w 11243827"/>
              <a:gd name="connsiteY203" fmla="*/ 5527517 h 5641173"/>
              <a:gd name="connsiteX204" fmla="*/ 2550206 w 11243827"/>
              <a:gd name="connsiteY204" fmla="*/ 5524958 h 5641173"/>
              <a:gd name="connsiteX205" fmla="*/ 2443041 w 11243827"/>
              <a:gd name="connsiteY205" fmla="*/ 5523990 h 5641173"/>
              <a:gd name="connsiteX206" fmla="*/ 2435613 w 11243827"/>
              <a:gd name="connsiteY206" fmla="*/ 5526704 h 5641173"/>
              <a:gd name="connsiteX207" fmla="*/ 2405682 w 11243827"/>
              <a:gd name="connsiteY207" fmla="*/ 5528307 h 5641173"/>
              <a:gd name="connsiteX208" fmla="*/ 2397487 w 11243827"/>
              <a:gd name="connsiteY208" fmla="*/ 5540337 h 5641173"/>
              <a:gd name="connsiteX209" fmla="*/ 2297454 w 11243827"/>
              <a:gd name="connsiteY209" fmla="*/ 5550765 h 5641173"/>
              <a:gd name="connsiteX210" fmla="*/ 2056700 w 11243827"/>
              <a:gd name="connsiteY210" fmla="*/ 5555489 h 5641173"/>
              <a:gd name="connsiteX211" fmla="*/ 1878530 w 11243827"/>
              <a:gd name="connsiteY211" fmla="*/ 5535330 h 5641173"/>
              <a:gd name="connsiteX212" fmla="*/ 1859292 w 11243827"/>
              <a:gd name="connsiteY212" fmla="*/ 5535461 h 5641173"/>
              <a:gd name="connsiteX213" fmla="*/ 1835626 w 11243827"/>
              <a:gd name="connsiteY213" fmla="*/ 5533793 h 5641173"/>
              <a:gd name="connsiteX214" fmla="*/ 1798939 w 11243827"/>
              <a:gd name="connsiteY214" fmla="*/ 5540285 h 5641173"/>
              <a:gd name="connsiteX215" fmla="*/ 1779046 w 11243827"/>
              <a:gd name="connsiteY215" fmla="*/ 5549949 h 5641173"/>
              <a:gd name="connsiteX216" fmla="*/ 1772421 w 11243827"/>
              <a:gd name="connsiteY216" fmla="*/ 5549018 h 5641173"/>
              <a:gd name="connsiteX217" fmla="*/ 1772052 w 11243827"/>
              <a:gd name="connsiteY217" fmla="*/ 5545689 h 5641173"/>
              <a:gd name="connsiteX218" fmla="*/ 1711543 w 11243827"/>
              <a:gd name="connsiteY218" fmla="*/ 5534558 h 5641173"/>
              <a:gd name="connsiteX219" fmla="*/ 1631462 w 11243827"/>
              <a:gd name="connsiteY219" fmla="*/ 5491807 h 5641173"/>
              <a:gd name="connsiteX220" fmla="*/ 1538763 w 11243827"/>
              <a:gd name="connsiteY220" fmla="*/ 5482781 h 5641173"/>
              <a:gd name="connsiteX221" fmla="*/ 1501533 w 11243827"/>
              <a:gd name="connsiteY221" fmla="*/ 5467817 h 5641173"/>
              <a:gd name="connsiteX222" fmla="*/ 1461266 w 11243827"/>
              <a:gd name="connsiteY222" fmla="*/ 5469343 h 5641173"/>
              <a:gd name="connsiteX223" fmla="*/ 1449415 w 11243827"/>
              <a:gd name="connsiteY223" fmla="*/ 5460467 h 5641173"/>
              <a:gd name="connsiteX224" fmla="*/ 1447454 w 11243827"/>
              <a:gd name="connsiteY224" fmla="*/ 5458776 h 5641173"/>
              <a:gd name="connsiteX225" fmla="*/ 1437814 w 11243827"/>
              <a:gd name="connsiteY225" fmla="*/ 5455515 h 5641173"/>
              <a:gd name="connsiteX226" fmla="*/ 1437334 w 11243827"/>
              <a:gd name="connsiteY226" fmla="*/ 5450209 h 5641173"/>
              <a:gd name="connsiteX227" fmla="*/ 1424429 w 11243827"/>
              <a:gd name="connsiteY227" fmla="*/ 5442157 h 5641173"/>
              <a:gd name="connsiteX228" fmla="*/ 1406063 w 11243827"/>
              <a:gd name="connsiteY228" fmla="*/ 5437380 h 5641173"/>
              <a:gd name="connsiteX229" fmla="*/ 1316379 w 11243827"/>
              <a:gd name="connsiteY229" fmla="*/ 5419601 h 5641173"/>
              <a:gd name="connsiteX230" fmla="*/ 1264090 w 11243827"/>
              <a:gd name="connsiteY230" fmla="*/ 5406153 h 5641173"/>
              <a:gd name="connsiteX231" fmla="*/ 1246374 w 11243827"/>
              <a:gd name="connsiteY231" fmla="*/ 5396631 h 5641173"/>
              <a:gd name="connsiteX232" fmla="*/ 1220190 w 11243827"/>
              <a:gd name="connsiteY232" fmla="*/ 5386301 h 5641173"/>
              <a:gd name="connsiteX233" fmla="*/ 1175643 w 11243827"/>
              <a:gd name="connsiteY233" fmla="*/ 5364651 h 5641173"/>
              <a:gd name="connsiteX234" fmla="*/ 1150342 w 11243827"/>
              <a:gd name="connsiteY234" fmla="*/ 5358447 h 5641173"/>
              <a:gd name="connsiteX235" fmla="*/ 1112024 w 11243827"/>
              <a:gd name="connsiteY235" fmla="*/ 5345786 h 5641173"/>
              <a:gd name="connsiteX236" fmla="*/ 1100870 w 11243827"/>
              <a:gd name="connsiteY236" fmla="*/ 5343651 h 5641173"/>
              <a:gd name="connsiteX237" fmla="*/ 1096383 w 11243827"/>
              <a:gd name="connsiteY237" fmla="*/ 5343015 h 5641173"/>
              <a:gd name="connsiteX238" fmla="*/ 1058039 w 11243827"/>
              <a:gd name="connsiteY238" fmla="*/ 5343504 h 5641173"/>
              <a:gd name="connsiteX239" fmla="*/ 1055426 w 11243827"/>
              <a:gd name="connsiteY239" fmla="*/ 5339088 h 5641173"/>
              <a:gd name="connsiteX240" fmla="*/ 1044738 w 11243827"/>
              <a:gd name="connsiteY240" fmla="*/ 5333063 h 5641173"/>
              <a:gd name="connsiteX241" fmla="*/ 1033909 w 11243827"/>
              <a:gd name="connsiteY241" fmla="*/ 5335680 h 5641173"/>
              <a:gd name="connsiteX242" fmla="*/ 1012649 w 11243827"/>
              <a:gd name="connsiteY242" fmla="*/ 5334541 h 5641173"/>
              <a:gd name="connsiteX243" fmla="*/ 1007115 w 11243827"/>
              <a:gd name="connsiteY243" fmla="*/ 5332775 h 5641173"/>
              <a:gd name="connsiteX244" fmla="*/ 987447 w 11243827"/>
              <a:gd name="connsiteY244" fmla="*/ 5346462 h 5641173"/>
              <a:gd name="connsiteX245" fmla="*/ 953418 w 11243827"/>
              <a:gd name="connsiteY245" fmla="*/ 5333901 h 5641173"/>
              <a:gd name="connsiteX246" fmla="*/ 916854 w 11243827"/>
              <a:gd name="connsiteY246" fmla="*/ 5329435 h 5641173"/>
              <a:gd name="connsiteX247" fmla="*/ 905651 w 11243827"/>
              <a:gd name="connsiteY247" fmla="*/ 5332114 h 5641173"/>
              <a:gd name="connsiteX248" fmla="*/ 838405 w 11243827"/>
              <a:gd name="connsiteY248" fmla="*/ 5339470 h 5641173"/>
              <a:gd name="connsiteX249" fmla="*/ 817627 w 11243827"/>
              <a:gd name="connsiteY249" fmla="*/ 5330580 h 5641173"/>
              <a:gd name="connsiteX250" fmla="*/ 801817 w 11243827"/>
              <a:gd name="connsiteY250" fmla="*/ 5325937 h 5641173"/>
              <a:gd name="connsiteX251" fmla="*/ 798857 w 11243827"/>
              <a:gd name="connsiteY251" fmla="*/ 5320979 h 5641173"/>
              <a:gd name="connsiteX252" fmla="*/ 788354 w 11243827"/>
              <a:gd name="connsiteY252" fmla="*/ 5320143 h 5641173"/>
              <a:gd name="connsiteX253" fmla="*/ 785726 w 11243827"/>
              <a:gd name="connsiteY253" fmla="*/ 5318989 h 5641173"/>
              <a:gd name="connsiteX254" fmla="*/ 770507 w 11243827"/>
              <a:gd name="connsiteY254" fmla="*/ 5313309 h 5641173"/>
              <a:gd name="connsiteX255" fmla="*/ 733810 w 11243827"/>
              <a:gd name="connsiteY255" fmla="*/ 5324286 h 5641173"/>
              <a:gd name="connsiteX256" fmla="*/ 692117 w 11243827"/>
              <a:gd name="connsiteY256" fmla="*/ 5318786 h 5641173"/>
              <a:gd name="connsiteX257" fmla="*/ 574943 w 11243827"/>
              <a:gd name="connsiteY257" fmla="*/ 5327578 h 5641173"/>
              <a:gd name="connsiteX258" fmla="*/ 441302 w 11243827"/>
              <a:gd name="connsiteY258" fmla="*/ 5307062 h 5641173"/>
              <a:gd name="connsiteX259" fmla="*/ 336819 w 11243827"/>
              <a:gd name="connsiteY259" fmla="*/ 5336690 h 5641173"/>
              <a:gd name="connsiteX260" fmla="*/ 270932 w 11243827"/>
              <a:gd name="connsiteY260" fmla="*/ 5345451 h 5641173"/>
              <a:gd name="connsiteX261" fmla="*/ 194189 w 11243827"/>
              <a:gd name="connsiteY261" fmla="*/ 5343588 h 5641173"/>
              <a:gd name="connsiteX262" fmla="*/ 192552 w 11243827"/>
              <a:gd name="connsiteY262" fmla="*/ 5342845 h 5641173"/>
              <a:gd name="connsiteX263" fmla="*/ 178320 w 11243827"/>
              <a:gd name="connsiteY263" fmla="*/ 5343766 h 5641173"/>
              <a:gd name="connsiteX264" fmla="*/ 175596 w 11243827"/>
              <a:gd name="connsiteY264" fmla="*/ 5346411 h 5641173"/>
              <a:gd name="connsiteX265" fmla="*/ 147287 w 11243827"/>
              <a:gd name="connsiteY265" fmla="*/ 5352625 h 5641173"/>
              <a:gd name="connsiteX266" fmla="*/ 114847 w 11243827"/>
              <a:gd name="connsiteY266" fmla="*/ 5355844 h 5641173"/>
              <a:gd name="connsiteX267" fmla="*/ 114306 w 11243827"/>
              <a:gd name="connsiteY267" fmla="*/ 5354983 h 5641173"/>
              <a:gd name="connsiteX268" fmla="*/ 89264 w 11243827"/>
              <a:gd name="connsiteY268" fmla="*/ 5348886 h 5641173"/>
              <a:gd name="connsiteX269" fmla="*/ 49794 w 11243827"/>
              <a:gd name="connsiteY269" fmla="*/ 5329950 h 5641173"/>
              <a:gd name="connsiteX270" fmla="*/ 19924 w 11243827"/>
              <a:gd name="connsiteY270" fmla="*/ 5334282 h 5641173"/>
              <a:gd name="connsiteX271" fmla="*/ 13819 w 11243827"/>
              <a:gd name="connsiteY271" fmla="*/ 5334653 h 5641173"/>
              <a:gd name="connsiteX272" fmla="*/ 13657 w 11243827"/>
              <a:gd name="connsiteY272" fmla="*/ 5334455 h 5641173"/>
              <a:gd name="connsiteX273" fmla="*/ 7139 w 11243827"/>
              <a:gd name="connsiteY273" fmla="*/ 5334438 h 5641173"/>
              <a:gd name="connsiteX274" fmla="*/ 2684 w 11243827"/>
              <a:gd name="connsiteY274" fmla="*/ 5335333 h 5641173"/>
              <a:gd name="connsiteX275" fmla="*/ 0 w 11243827"/>
              <a:gd name="connsiteY275" fmla="*/ 5335496 h 5641173"/>
              <a:gd name="connsiteX276" fmla="*/ 0 w 11243827"/>
              <a:gd name="connsiteY276" fmla="*/ 10592 h 5641173"/>
              <a:gd name="connsiteX277" fmla="*/ 11243827 w 11243827"/>
              <a:gd name="connsiteY277" fmla="*/ 0 h 564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11243827" h="5641173">
                <a:moveTo>
                  <a:pt x="11243827" y="0"/>
                </a:moveTo>
                <a:lnTo>
                  <a:pt x="11243827" y="5209610"/>
                </a:lnTo>
                <a:lnTo>
                  <a:pt x="11240675" y="5210442"/>
                </a:lnTo>
                <a:cubicBezTo>
                  <a:pt x="11212687" y="5216721"/>
                  <a:pt x="11197241" y="5217028"/>
                  <a:pt x="11179959" y="5221199"/>
                </a:cubicBezTo>
                <a:cubicBezTo>
                  <a:pt x="11151979" y="5230882"/>
                  <a:pt x="11122378" y="5252850"/>
                  <a:pt x="11105493" y="5259905"/>
                </a:cubicBezTo>
                <a:lnTo>
                  <a:pt x="11078640" y="5263531"/>
                </a:lnTo>
                <a:lnTo>
                  <a:pt x="11079616" y="5270380"/>
                </a:lnTo>
                <a:lnTo>
                  <a:pt x="11069641" y="5270884"/>
                </a:lnTo>
                <a:lnTo>
                  <a:pt x="11047377" y="5271051"/>
                </a:lnTo>
                <a:cubicBezTo>
                  <a:pt x="11033483" y="5272087"/>
                  <a:pt x="10994850" y="5270445"/>
                  <a:pt x="10980705" y="5272951"/>
                </a:cubicBezTo>
                <a:cubicBezTo>
                  <a:pt x="10976625" y="5280257"/>
                  <a:pt x="10970327" y="5284239"/>
                  <a:pt x="10962514" y="5286084"/>
                </a:cubicBezTo>
                <a:lnTo>
                  <a:pt x="10945307" y="5286290"/>
                </a:lnTo>
                <a:lnTo>
                  <a:pt x="10845516" y="5303894"/>
                </a:lnTo>
                <a:lnTo>
                  <a:pt x="10831795" y="5305210"/>
                </a:lnTo>
                <a:lnTo>
                  <a:pt x="10824365" y="5311111"/>
                </a:lnTo>
                <a:cubicBezTo>
                  <a:pt x="10818692" y="5312290"/>
                  <a:pt x="10802397" y="5311529"/>
                  <a:pt x="10797756" y="5312285"/>
                </a:cubicBezTo>
                <a:lnTo>
                  <a:pt x="10796525" y="5315645"/>
                </a:lnTo>
                <a:cubicBezTo>
                  <a:pt x="10781742" y="5321013"/>
                  <a:pt x="10726138" y="5338890"/>
                  <a:pt x="10709063" y="5344492"/>
                </a:cubicBezTo>
                <a:cubicBezTo>
                  <a:pt x="10705652" y="5339328"/>
                  <a:pt x="10698014" y="5347484"/>
                  <a:pt x="10694078" y="5349258"/>
                </a:cubicBezTo>
                <a:cubicBezTo>
                  <a:pt x="10693469" y="5345779"/>
                  <a:pt x="10683941" y="5344718"/>
                  <a:pt x="10681131" y="5347812"/>
                </a:cubicBezTo>
                <a:cubicBezTo>
                  <a:pt x="10614153" y="5364782"/>
                  <a:pt x="10647679" y="5329716"/>
                  <a:pt x="10609448" y="5351931"/>
                </a:cubicBezTo>
                <a:cubicBezTo>
                  <a:pt x="10602685" y="5353403"/>
                  <a:pt x="10597204" y="5352000"/>
                  <a:pt x="10592397" y="5349402"/>
                </a:cubicBezTo>
                <a:lnTo>
                  <a:pt x="10585227" y="5344063"/>
                </a:lnTo>
                <a:lnTo>
                  <a:pt x="10557472" y="5354151"/>
                </a:lnTo>
                <a:cubicBezTo>
                  <a:pt x="10543800" y="5357667"/>
                  <a:pt x="10529411" y="5359999"/>
                  <a:pt x="10514646" y="5361064"/>
                </a:cubicBezTo>
                <a:cubicBezTo>
                  <a:pt x="10511333" y="5353956"/>
                  <a:pt x="10499744" y="5364054"/>
                  <a:pt x="10494292" y="5366054"/>
                </a:cubicBezTo>
                <a:cubicBezTo>
                  <a:pt x="10494236" y="5361412"/>
                  <a:pt x="10482156" y="5359187"/>
                  <a:pt x="10477869" y="5363025"/>
                </a:cubicBezTo>
                <a:cubicBezTo>
                  <a:pt x="10387782" y="5379617"/>
                  <a:pt x="10438473" y="5336257"/>
                  <a:pt x="10384411" y="5362257"/>
                </a:cubicBezTo>
                <a:cubicBezTo>
                  <a:pt x="10375368" y="5363613"/>
                  <a:pt x="10368582" y="5361287"/>
                  <a:pt x="10362921" y="5357444"/>
                </a:cubicBezTo>
                <a:lnTo>
                  <a:pt x="10352736" y="5347851"/>
                </a:lnTo>
                <a:lnTo>
                  <a:pt x="10344754" y="5351272"/>
                </a:lnTo>
                <a:cubicBezTo>
                  <a:pt x="10314632" y="5351540"/>
                  <a:pt x="10305751" y="5341709"/>
                  <a:pt x="10288226" y="5351613"/>
                </a:cubicBezTo>
                <a:cubicBezTo>
                  <a:pt x="10262327" y="5331026"/>
                  <a:pt x="10271048" y="5349560"/>
                  <a:pt x="10251350" y="5352711"/>
                </a:cubicBezTo>
                <a:cubicBezTo>
                  <a:pt x="10235810" y="5356816"/>
                  <a:pt x="10264339" y="5364714"/>
                  <a:pt x="10249108" y="5365881"/>
                </a:cubicBezTo>
                <a:cubicBezTo>
                  <a:pt x="10232632" y="5360566"/>
                  <a:pt x="10233406" y="5377073"/>
                  <a:pt x="10216272" y="5370573"/>
                </a:cubicBezTo>
                <a:cubicBezTo>
                  <a:pt x="10220434" y="5358137"/>
                  <a:pt x="10182459" y="5372984"/>
                  <a:pt x="10181278" y="5362119"/>
                </a:cubicBezTo>
                <a:cubicBezTo>
                  <a:pt x="10166724" y="5377655"/>
                  <a:pt x="10159412" y="5358516"/>
                  <a:pt x="10140033" y="5363304"/>
                </a:cubicBezTo>
                <a:cubicBezTo>
                  <a:pt x="10130907" y="5369181"/>
                  <a:pt x="10124323" y="5370190"/>
                  <a:pt x="10115353" y="5363869"/>
                </a:cubicBezTo>
                <a:cubicBezTo>
                  <a:pt x="10073314" y="5392482"/>
                  <a:pt x="10089920" y="5365150"/>
                  <a:pt x="10050578" y="5376153"/>
                </a:cubicBezTo>
                <a:cubicBezTo>
                  <a:pt x="10016683" y="5387725"/>
                  <a:pt x="9978260" y="5395233"/>
                  <a:pt x="9945478" y="5422859"/>
                </a:cubicBezTo>
                <a:cubicBezTo>
                  <a:pt x="9939461" y="5430686"/>
                  <a:pt x="9924686" y="5433649"/>
                  <a:pt x="9912481" y="5429477"/>
                </a:cubicBezTo>
                <a:cubicBezTo>
                  <a:pt x="9910384" y="5428759"/>
                  <a:pt x="9908438" y="5427851"/>
                  <a:pt x="9906713" y="5426784"/>
                </a:cubicBezTo>
                <a:cubicBezTo>
                  <a:pt x="9878372" y="5431011"/>
                  <a:pt x="9774714" y="5449885"/>
                  <a:pt x="9742436" y="5454834"/>
                </a:cubicBezTo>
                <a:cubicBezTo>
                  <a:pt x="9739822" y="5444779"/>
                  <a:pt x="9723500" y="5462923"/>
                  <a:pt x="9713044" y="5456476"/>
                </a:cubicBezTo>
                <a:cubicBezTo>
                  <a:pt x="9705555" y="5450821"/>
                  <a:pt x="9698855" y="5455006"/>
                  <a:pt x="9691033" y="5455451"/>
                </a:cubicBezTo>
                <a:cubicBezTo>
                  <a:pt x="9680728" y="5451004"/>
                  <a:pt x="9647117" y="5459035"/>
                  <a:pt x="9638355" y="5464794"/>
                </a:cubicBezTo>
                <a:cubicBezTo>
                  <a:pt x="9617415" y="5484808"/>
                  <a:pt x="9569832" y="5469945"/>
                  <a:pt x="9552434" y="5485280"/>
                </a:cubicBezTo>
                <a:cubicBezTo>
                  <a:pt x="9546122" y="5487529"/>
                  <a:pt x="9539945" y="5488440"/>
                  <a:pt x="9533883" y="5488516"/>
                </a:cubicBezTo>
                <a:lnTo>
                  <a:pt x="9516916" y="5486828"/>
                </a:lnTo>
                <a:lnTo>
                  <a:pt x="9512093" y="5482541"/>
                </a:lnTo>
                <a:lnTo>
                  <a:pt x="9501725" y="5483603"/>
                </a:lnTo>
                <a:lnTo>
                  <a:pt x="9498754" y="5482951"/>
                </a:lnTo>
                <a:cubicBezTo>
                  <a:pt x="9493078" y="5481686"/>
                  <a:pt x="9487476" y="5480586"/>
                  <a:pt x="9481932" y="5480151"/>
                </a:cubicBezTo>
                <a:cubicBezTo>
                  <a:pt x="9489223" y="5501646"/>
                  <a:pt x="9435971" y="5479991"/>
                  <a:pt x="9451321" y="5497375"/>
                </a:cubicBezTo>
                <a:cubicBezTo>
                  <a:pt x="9422124" y="5498722"/>
                  <a:pt x="9444395" y="5514914"/>
                  <a:pt x="9409298" y="5499478"/>
                </a:cubicBezTo>
                <a:cubicBezTo>
                  <a:pt x="9363968" y="5517055"/>
                  <a:pt x="9350073" y="5507226"/>
                  <a:pt x="9303056" y="5519093"/>
                </a:cubicBezTo>
                <a:cubicBezTo>
                  <a:pt x="9272929" y="5515489"/>
                  <a:pt x="9242312" y="5519100"/>
                  <a:pt x="9229078" y="5524154"/>
                </a:cubicBezTo>
                <a:cubicBezTo>
                  <a:pt x="9244549" y="5484199"/>
                  <a:pt x="9198133" y="5512463"/>
                  <a:pt x="9165105" y="5532892"/>
                </a:cubicBezTo>
                <a:cubicBezTo>
                  <a:pt x="9128348" y="5546691"/>
                  <a:pt x="9105217" y="5601124"/>
                  <a:pt x="9077301" y="5580356"/>
                </a:cubicBezTo>
                <a:cubicBezTo>
                  <a:pt x="9034770" y="5585424"/>
                  <a:pt x="9004654" y="5606346"/>
                  <a:pt x="8960065" y="5597982"/>
                </a:cubicBezTo>
                <a:cubicBezTo>
                  <a:pt x="8958681" y="5601368"/>
                  <a:pt x="8956414" y="5604204"/>
                  <a:pt x="8953536" y="5606638"/>
                </a:cubicBezTo>
                <a:lnTo>
                  <a:pt x="8943907" y="5612541"/>
                </a:lnTo>
                <a:lnTo>
                  <a:pt x="8942046" y="5612112"/>
                </a:lnTo>
                <a:cubicBezTo>
                  <a:pt x="8934733" y="5612036"/>
                  <a:pt x="8930989" y="5613463"/>
                  <a:pt x="8928824" y="5615549"/>
                </a:cubicBezTo>
                <a:lnTo>
                  <a:pt x="8927294" y="5618607"/>
                </a:lnTo>
                <a:lnTo>
                  <a:pt x="8918651" y="5621688"/>
                </a:lnTo>
                <a:lnTo>
                  <a:pt x="8902772" y="5629703"/>
                </a:lnTo>
                <a:lnTo>
                  <a:pt x="8898724" y="5629379"/>
                </a:lnTo>
                <a:lnTo>
                  <a:pt x="8873099" y="5638628"/>
                </a:lnTo>
                <a:lnTo>
                  <a:pt x="8872234" y="5637889"/>
                </a:lnTo>
                <a:cubicBezTo>
                  <a:pt x="8869712" y="5636443"/>
                  <a:pt x="8866744" y="5635774"/>
                  <a:pt x="8862777" y="5636711"/>
                </a:cubicBezTo>
                <a:cubicBezTo>
                  <a:pt x="8861373" y="5622581"/>
                  <a:pt x="8857449" y="5632426"/>
                  <a:pt x="8845869" y="5636436"/>
                </a:cubicBezTo>
                <a:cubicBezTo>
                  <a:pt x="8841103" y="5615386"/>
                  <a:pt x="8812729" y="5634444"/>
                  <a:pt x="8800548" y="5625084"/>
                </a:cubicBezTo>
                <a:cubicBezTo>
                  <a:pt x="8792146" y="5628504"/>
                  <a:pt x="8783174" y="5631737"/>
                  <a:pt x="8773774" y="5634630"/>
                </a:cubicBezTo>
                <a:lnTo>
                  <a:pt x="8698255" y="5636083"/>
                </a:lnTo>
                <a:lnTo>
                  <a:pt x="8619167" y="5619130"/>
                </a:lnTo>
                <a:cubicBezTo>
                  <a:pt x="8589913" y="5618762"/>
                  <a:pt x="8564581" y="5612466"/>
                  <a:pt x="8539822" y="5616905"/>
                </a:cubicBezTo>
                <a:cubicBezTo>
                  <a:pt x="8529764" y="5612008"/>
                  <a:pt x="8520285" y="5610031"/>
                  <a:pt x="8511094" y="5617360"/>
                </a:cubicBezTo>
                <a:cubicBezTo>
                  <a:pt x="8483794" y="5614914"/>
                  <a:pt x="8477184" y="5604447"/>
                  <a:pt x="8459886" y="5612612"/>
                </a:cubicBezTo>
                <a:cubicBezTo>
                  <a:pt x="8444548" y="5595681"/>
                  <a:pt x="8443640" y="5602142"/>
                  <a:pt x="8436432" y="5606990"/>
                </a:cubicBezTo>
                <a:lnTo>
                  <a:pt x="8435403" y="5607336"/>
                </a:lnTo>
                <a:lnTo>
                  <a:pt x="8433307" y="5604917"/>
                </a:lnTo>
                <a:lnTo>
                  <a:pt x="8428968" y="5603796"/>
                </a:lnTo>
                <a:lnTo>
                  <a:pt x="8417124" y="5604518"/>
                </a:lnTo>
                <a:lnTo>
                  <a:pt x="8412669" y="5605413"/>
                </a:lnTo>
                <a:cubicBezTo>
                  <a:pt x="8409601" y="5605797"/>
                  <a:pt x="8407563" y="5605754"/>
                  <a:pt x="8406152" y="5605396"/>
                </a:cubicBezTo>
                <a:lnTo>
                  <a:pt x="8405989" y="5605197"/>
                </a:lnTo>
                <a:lnTo>
                  <a:pt x="8399884" y="5605568"/>
                </a:lnTo>
                <a:cubicBezTo>
                  <a:pt x="8389582" y="5606652"/>
                  <a:pt x="8379557" y="5608135"/>
                  <a:pt x="8370014" y="5609900"/>
                </a:cubicBezTo>
                <a:cubicBezTo>
                  <a:pt x="8361945" y="5598787"/>
                  <a:pt x="8326685" y="5611914"/>
                  <a:pt x="8330544" y="5590964"/>
                </a:cubicBezTo>
                <a:cubicBezTo>
                  <a:pt x="8317672" y="5592723"/>
                  <a:pt x="8309886" y="5601422"/>
                  <a:pt x="8314221" y="5587682"/>
                </a:cubicBezTo>
                <a:cubicBezTo>
                  <a:pt x="8309983" y="5587866"/>
                  <a:pt x="8307372" y="5586698"/>
                  <a:pt x="8305502" y="5584868"/>
                </a:cubicBezTo>
                <a:lnTo>
                  <a:pt x="8304962" y="5584007"/>
                </a:lnTo>
                <a:lnTo>
                  <a:pt x="8276324" y="5588260"/>
                </a:lnTo>
                <a:lnTo>
                  <a:pt x="8272522" y="5587226"/>
                </a:lnTo>
                <a:lnTo>
                  <a:pt x="8253857" y="5592043"/>
                </a:lnTo>
                <a:lnTo>
                  <a:pt x="8244212" y="5593439"/>
                </a:lnTo>
                <a:lnTo>
                  <a:pt x="8241488" y="5596085"/>
                </a:lnTo>
                <a:cubicBezTo>
                  <a:pt x="8238546" y="5597691"/>
                  <a:pt x="8234330" y="5598384"/>
                  <a:pt x="8227256" y="5597005"/>
                </a:cubicBezTo>
                <a:lnTo>
                  <a:pt x="8225619" y="5596262"/>
                </a:lnTo>
                <a:lnTo>
                  <a:pt x="8213882" y="5600179"/>
                </a:lnTo>
                <a:cubicBezTo>
                  <a:pt x="8210102" y="5601988"/>
                  <a:pt x="8206755" y="5604291"/>
                  <a:pt x="8204045" y="5607275"/>
                </a:cubicBezTo>
                <a:cubicBezTo>
                  <a:pt x="8164079" y="5591326"/>
                  <a:pt x="8126369" y="5605919"/>
                  <a:pt x="8082989" y="5603160"/>
                </a:cubicBezTo>
                <a:cubicBezTo>
                  <a:pt x="8034449" y="5606898"/>
                  <a:pt x="8008954" y="5596936"/>
                  <a:pt x="7976942" y="5598455"/>
                </a:cubicBezTo>
                <a:cubicBezTo>
                  <a:pt x="7962042" y="5600916"/>
                  <a:pt x="7941729" y="5599827"/>
                  <a:pt x="7950121" y="5590893"/>
                </a:cubicBezTo>
                <a:cubicBezTo>
                  <a:pt x="7904855" y="5610014"/>
                  <a:pt x="7778840" y="5612380"/>
                  <a:pt x="7727691" y="5621064"/>
                </a:cubicBezTo>
                <a:cubicBezTo>
                  <a:pt x="7699805" y="5600056"/>
                  <a:pt x="7714922" y="5619495"/>
                  <a:pt x="7685998" y="5615564"/>
                </a:cubicBezTo>
                <a:cubicBezTo>
                  <a:pt x="7693909" y="5634905"/>
                  <a:pt x="7650884" y="5604714"/>
                  <a:pt x="7649302" y="5626541"/>
                </a:cubicBezTo>
                <a:cubicBezTo>
                  <a:pt x="7644089" y="5625134"/>
                  <a:pt x="7639087" y="5623084"/>
                  <a:pt x="7634083" y="5620862"/>
                </a:cubicBezTo>
                <a:lnTo>
                  <a:pt x="7631455" y="5619708"/>
                </a:lnTo>
                <a:lnTo>
                  <a:pt x="7620952" y="5618872"/>
                </a:lnTo>
                <a:lnTo>
                  <a:pt x="7617992" y="5613914"/>
                </a:lnTo>
                <a:lnTo>
                  <a:pt x="7602182" y="5609271"/>
                </a:lnTo>
                <a:cubicBezTo>
                  <a:pt x="7596260" y="5608262"/>
                  <a:pt x="7589888" y="5608028"/>
                  <a:pt x="7582847" y="5609047"/>
                </a:cubicBezTo>
                <a:cubicBezTo>
                  <a:pt x="7565525" y="5617697"/>
                  <a:pt x="7538553" y="5607096"/>
                  <a:pt x="7514158" y="5607737"/>
                </a:cubicBezTo>
                <a:lnTo>
                  <a:pt x="7502955" y="5610415"/>
                </a:lnTo>
                <a:lnTo>
                  <a:pt x="7466391" y="5605949"/>
                </a:lnTo>
                <a:cubicBezTo>
                  <a:pt x="7455982" y="5605083"/>
                  <a:pt x="7445179" y="5604628"/>
                  <a:pt x="7433806" y="5604945"/>
                </a:cubicBezTo>
                <a:lnTo>
                  <a:pt x="7412693" y="5607075"/>
                </a:lnTo>
                <a:lnTo>
                  <a:pt x="7407159" y="5605310"/>
                </a:lnTo>
                <a:cubicBezTo>
                  <a:pt x="7397520" y="5605506"/>
                  <a:pt x="7384763" y="5611721"/>
                  <a:pt x="7385900" y="5604171"/>
                </a:cubicBezTo>
                <a:lnTo>
                  <a:pt x="7375071" y="5606788"/>
                </a:lnTo>
                <a:lnTo>
                  <a:pt x="7364382" y="5600762"/>
                </a:lnTo>
                <a:cubicBezTo>
                  <a:pt x="7363212" y="5599363"/>
                  <a:pt x="7362331" y="5597874"/>
                  <a:pt x="7361770" y="5596347"/>
                </a:cubicBezTo>
                <a:lnTo>
                  <a:pt x="7346641" y="5598329"/>
                </a:lnTo>
                <a:lnTo>
                  <a:pt x="7334238" y="5594014"/>
                </a:lnTo>
                <a:lnTo>
                  <a:pt x="7323426" y="5596835"/>
                </a:lnTo>
                <a:lnTo>
                  <a:pt x="7318938" y="5596200"/>
                </a:lnTo>
                <a:lnTo>
                  <a:pt x="7307784" y="5594065"/>
                </a:lnTo>
                <a:cubicBezTo>
                  <a:pt x="7302066" y="5592568"/>
                  <a:pt x="7295667" y="5590765"/>
                  <a:pt x="7288540" y="5589320"/>
                </a:cubicBezTo>
                <a:lnTo>
                  <a:pt x="7282537" y="5588660"/>
                </a:lnTo>
                <a:lnTo>
                  <a:pt x="7269466" y="5581404"/>
                </a:lnTo>
                <a:cubicBezTo>
                  <a:pt x="7259956" y="5575919"/>
                  <a:pt x="7252471" y="5572223"/>
                  <a:pt x="7244165" y="5575200"/>
                </a:cubicBezTo>
                <a:cubicBezTo>
                  <a:pt x="7230005" y="5568113"/>
                  <a:pt x="7220114" y="5548251"/>
                  <a:pt x="7199619" y="5553550"/>
                </a:cubicBezTo>
                <a:cubicBezTo>
                  <a:pt x="7205839" y="5544552"/>
                  <a:pt x="7176858" y="5552461"/>
                  <a:pt x="7173434" y="5543219"/>
                </a:cubicBezTo>
                <a:cubicBezTo>
                  <a:pt x="7171853" y="5535776"/>
                  <a:pt x="7162694" y="5536440"/>
                  <a:pt x="7155718" y="5533697"/>
                </a:cubicBezTo>
                <a:cubicBezTo>
                  <a:pt x="7150747" y="5526096"/>
                  <a:pt x="7115649" y="5519155"/>
                  <a:pt x="7103430" y="5520249"/>
                </a:cubicBezTo>
                <a:cubicBezTo>
                  <a:pt x="7068988" y="5527813"/>
                  <a:pt x="7041283" y="5497211"/>
                  <a:pt x="7013746" y="5502470"/>
                </a:cubicBezTo>
                <a:cubicBezTo>
                  <a:pt x="7006535" y="5501753"/>
                  <a:pt x="7000557" y="5500031"/>
                  <a:pt x="6995379" y="5497693"/>
                </a:cubicBezTo>
                <a:lnTo>
                  <a:pt x="6982475" y="5489641"/>
                </a:lnTo>
                <a:cubicBezTo>
                  <a:pt x="6982314" y="5487873"/>
                  <a:pt x="6982155" y="5486104"/>
                  <a:pt x="6981994" y="5484335"/>
                </a:cubicBezTo>
                <a:lnTo>
                  <a:pt x="6972355" y="5481074"/>
                </a:lnTo>
                <a:lnTo>
                  <a:pt x="6970394" y="5479383"/>
                </a:lnTo>
                <a:cubicBezTo>
                  <a:pt x="6966663" y="5476135"/>
                  <a:pt x="6962857" y="5473046"/>
                  <a:pt x="6958543" y="5470507"/>
                </a:cubicBezTo>
                <a:cubicBezTo>
                  <a:pt x="6946682" y="5490417"/>
                  <a:pt x="6919886" y="5452192"/>
                  <a:pt x="6918276" y="5472034"/>
                </a:cubicBezTo>
                <a:cubicBezTo>
                  <a:pt x="6892502" y="5461546"/>
                  <a:pt x="6897731" y="5483185"/>
                  <a:pt x="6881046" y="5457070"/>
                </a:cubicBezTo>
                <a:cubicBezTo>
                  <a:pt x="6828055" y="5453051"/>
                  <a:pt x="6839016" y="5431108"/>
                  <a:pt x="6752164" y="5425021"/>
                </a:cubicBezTo>
                <a:cubicBezTo>
                  <a:pt x="6758292" y="5421861"/>
                  <a:pt x="6727733" y="5418470"/>
                  <a:pt x="6724964" y="5414071"/>
                </a:cubicBezTo>
                <a:lnTo>
                  <a:pt x="6683286" y="5432830"/>
                </a:lnTo>
                <a:lnTo>
                  <a:pt x="6644277" y="5429684"/>
                </a:lnTo>
                <a:cubicBezTo>
                  <a:pt x="6602299" y="5429624"/>
                  <a:pt x="6572889" y="5412513"/>
                  <a:pt x="6532914" y="5431205"/>
                </a:cubicBezTo>
                <a:lnTo>
                  <a:pt x="6307459" y="5467087"/>
                </a:lnTo>
                <a:cubicBezTo>
                  <a:pt x="6243940" y="5484756"/>
                  <a:pt x="6232610" y="5506751"/>
                  <a:pt x="6196243" y="5515042"/>
                </a:cubicBezTo>
                <a:cubicBezTo>
                  <a:pt x="6164533" y="5518021"/>
                  <a:pt x="6142666" y="5509345"/>
                  <a:pt x="6099124" y="5516848"/>
                </a:cubicBezTo>
                <a:cubicBezTo>
                  <a:pt x="6076503" y="5515419"/>
                  <a:pt x="6031865" y="5528713"/>
                  <a:pt x="6016077" y="5528642"/>
                </a:cubicBezTo>
                <a:cubicBezTo>
                  <a:pt x="6017142" y="5530608"/>
                  <a:pt x="6008544" y="5532493"/>
                  <a:pt x="6004389" y="5531206"/>
                </a:cubicBezTo>
                <a:cubicBezTo>
                  <a:pt x="5932347" y="5531241"/>
                  <a:pt x="5981006" y="5545600"/>
                  <a:pt x="5933945" y="5538840"/>
                </a:cubicBezTo>
                <a:cubicBezTo>
                  <a:pt x="5905303" y="5539379"/>
                  <a:pt x="5918093" y="5561978"/>
                  <a:pt x="5883936" y="5553807"/>
                </a:cubicBezTo>
                <a:cubicBezTo>
                  <a:pt x="5850054" y="5556990"/>
                  <a:pt x="5832962" y="5567338"/>
                  <a:pt x="5798331" y="5564248"/>
                </a:cubicBezTo>
                <a:cubicBezTo>
                  <a:pt x="5766627" y="5567265"/>
                  <a:pt x="5741097" y="5573248"/>
                  <a:pt x="5712738" y="5573120"/>
                </a:cubicBezTo>
                <a:cubicBezTo>
                  <a:pt x="5703372" y="5576849"/>
                  <a:pt x="5693695" y="5578874"/>
                  <a:pt x="5681342" y="5575621"/>
                </a:cubicBezTo>
                <a:lnTo>
                  <a:pt x="5627167" y="5583215"/>
                </a:lnTo>
                <a:cubicBezTo>
                  <a:pt x="5612183" y="5597917"/>
                  <a:pt x="5611727" y="5586689"/>
                  <a:pt x="5591414" y="5587695"/>
                </a:cubicBezTo>
                <a:cubicBezTo>
                  <a:pt x="5574616" y="5587612"/>
                  <a:pt x="5598133" y="5579413"/>
                  <a:pt x="5583028" y="5580877"/>
                </a:cubicBezTo>
                <a:cubicBezTo>
                  <a:pt x="5569804" y="5586020"/>
                  <a:pt x="5562718" y="5576982"/>
                  <a:pt x="5549426" y="5582858"/>
                </a:cubicBezTo>
                <a:cubicBezTo>
                  <a:pt x="5559299" y="5589013"/>
                  <a:pt x="5515978" y="5586206"/>
                  <a:pt x="5519999" y="5592246"/>
                </a:cubicBezTo>
                <a:cubicBezTo>
                  <a:pt x="5498728" y="5585844"/>
                  <a:pt x="5500813" y="5597206"/>
                  <a:pt x="5480028" y="5597282"/>
                </a:cubicBezTo>
                <a:cubicBezTo>
                  <a:pt x="5468519" y="5595356"/>
                  <a:pt x="5461753" y="5595717"/>
                  <a:pt x="5456175" y="5600371"/>
                </a:cubicBezTo>
                <a:cubicBezTo>
                  <a:pt x="5402444" y="5590675"/>
                  <a:pt x="5431269" y="5603179"/>
                  <a:pt x="5388463" y="5602638"/>
                </a:cubicBezTo>
                <a:cubicBezTo>
                  <a:pt x="5350589" y="5601042"/>
                  <a:pt x="5310318" y="5602266"/>
                  <a:pt x="5265898" y="5591830"/>
                </a:cubicBezTo>
                <a:cubicBezTo>
                  <a:pt x="5256434" y="5588423"/>
                  <a:pt x="5240914" y="5588853"/>
                  <a:pt x="5231231" y="5592790"/>
                </a:cubicBezTo>
                <a:cubicBezTo>
                  <a:pt x="5229565" y="5593467"/>
                  <a:pt x="5228139" y="5594226"/>
                  <a:pt x="5226996" y="5595040"/>
                </a:cubicBezTo>
                <a:cubicBezTo>
                  <a:pt x="5199121" y="5587151"/>
                  <a:pt x="5190547" y="5594087"/>
                  <a:pt x="5175988" y="5588131"/>
                </a:cubicBezTo>
                <a:cubicBezTo>
                  <a:pt x="5141664" y="5589465"/>
                  <a:pt x="5120774" y="5599921"/>
                  <a:pt x="5107470" y="5594771"/>
                </a:cubicBezTo>
                <a:cubicBezTo>
                  <a:pt x="5082783" y="5597686"/>
                  <a:pt x="5044558" y="5603218"/>
                  <a:pt x="5027868" y="5605624"/>
                </a:cubicBezTo>
                <a:cubicBezTo>
                  <a:pt x="5023394" y="5609716"/>
                  <a:pt x="5015008" y="5608373"/>
                  <a:pt x="5007324" y="5609209"/>
                </a:cubicBezTo>
                <a:cubicBezTo>
                  <a:pt x="4999584" y="5613033"/>
                  <a:pt x="4963661" y="5613313"/>
                  <a:pt x="4952559" y="5611402"/>
                </a:cubicBezTo>
                <a:lnTo>
                  <a:pt x="4826081" y="5616191"/>
                </a:lnTo>
                <a:lnTo>
                  <a:pt x="4823501" y="5619174"/>
                </a:lnTo>
                <a:lnTo>
                  <a:pt x="4813093" y="5620026"/>
                </a:lnTo>
                <a:lnTo>
                  <a:pt x="4810563" y="5620787"/>
                </a:lnTo>
                <a:cubicBezTo>
                  <a:pt x="4805739" y="5622253"/>
                  <a:pt x="4800910" y="5623620"/>
                  <a:pt x="4795818" y="5624618"/>
                </a:cubicBezTo>
                <a:cubicBezTo>
                  <a:pt x="4792594" y="5611984"/>
                  <a:pt x="4751975" y="5631029"/>
                  <a:pt x="4758404" y="5619510"/>
                </a:cubicBezTo>
                <a:cubicBezTo>
                  <a:pt x="4729867" y="5622800"/>
                  <a:pt x="4743470" y="5610974"/>
                  <a:pt x="4717254" y="5624155"/>
                </a:cubicBezTo>
                <a:cubicBezTo>
                  <a:pt x="4665606" y="5620882"/>
                  <a:pt x="4638526" y="5634254"/>
                  <a:pt x="4591958" y="5624710"/>
                </a:cubicBezTo>
                <a:cubicBezTo>
                  <a:pt x="4600998" y="5629613"/>
                  <a:pt x="4491255" y="5629123"/>
                  <a:pt x="4476215" y="5628210"/>
                </a:cubicBezTo>
                <a:lnTo>
                  <a:pt x="4425193" y="5627414"/>
                </a:lnTo>
                <a:lnTo>
                  <a:pt x="4383866" y="5626546"/>
                </a:lnTo>
                <a:lnTo>
                  <a:pt x="4385596" y="5634646"/>
                </a:lnTo>
                <a:cubicBezTo>
                  <a:pt x="4373497" y="5634009"/>
                  <a:pt x="4366105" y="5636763"/>
                  <a:pt x="4360864" y="5641173"/>
                </a:cubicBezTo>
                <a:lnTo>
                  <a:pt x="4328321" y="5626332"/>
                </a:lnTo>
                <a:lnTo>
                  <a:pt x="4309842" y="5626471"/>
                </a:lnTo>
                <a:lnTo>
                  <a:pt x="4277424" y="5631598"/>
                </a:lnTo>
                <a:lnTo>
                  <a:pt x="4266627" y="5633969"/>
                </a:lnTo>
                <a:lnTo>
                  <a:pt x="4185525" y="5617508"/>
                </a:lnTo>
                <a:lnTo>
                  <a:pt x="4177617" y="5610903"/>
                </a:lnTo>
                <a:cubicBezTo>
                  <a:pt x="4169135" y="5606836"/>
                  <a:pt x="4157063" y="5604954"/>
                  <a:pt x="4136948" y="5608031"/>
                </a:cubicBezTo>
                <a:lnTo>
                  <a:pt x="4132323" y="5609784"/>
                </a:lnTo>
                <a:lnTo>
                  <a:pt x="4098620" y="5599672"/>
                </a:lnTo>
                <a:cubicBezTo>
                  <a:pt x="4087744" y="5595070"/>
                  <a:pt x="3971360" y="5589278"/>
                  <a:pt x="3963475" y="5581841"/>
                </a:cubicBezTo>
                <a:cubicBezTo>
                  <a:pt x="3836034" y="5600252"/>
                  <a:pt x="3827261" y="5567580"/>
                  <a:pt x="3703613" y="5572482"/>
                </a:cubicBezTo>
                <a:cubicBezTo>
                  <a:pt x="3596526" y="5522697"/>
                  <a:pt x="3528981" y="5553020"/>
                  <a:pt x="3432987" y="5545768"/>
                </a:cubicBezTo>
                <a:cubicBezTo>
                  <a:pt x="3341557" y="5540666"/>
                  <a:pt x="3299222" y="5556776"/>
                  <a:pt x="3176381" y="5556110"/>
                </a:cubicBezTo>
                <a:cubicBezTo>
                  <a:pt x="3046225" y="5545252"/>
                  <a:pt x="2856562" y="5551022"/>
                  <a:pt x="2710156" y="5527517"/>
                </a:cubicBezTo>
                <a:cubicBezTo>
                  <a:pt x="2595124" y="5519951"/>
                  <a:pt x="2594726" y="5525545"/>
                  <a:pt x="2550206" y="5524958"/>
                </a:cubicBezTo>
                <a:cubicBezTo>
                  <a:pt x="2535402" y="5528183"/>
                  <a:pt x="2457214" y="5518753"/>
                  <a:pt x="2443041" y="5523990"/>
                </a:cubicBezTo>
                <a:lnTo>
                  <a:pt x="2435613" y="5526704"/>
                </a:lnTo>
                <a:lnTo>
                  <a:pt x="2405682" y="5528307"/>
                </a:lnTo>
                <a:lnTo>
                  <a:pt x="2397487" y="5540337"/>
                </a:lnTo>
                <a:lnTo>
                  <a:pt x="2297454" y="5550765"/>
                </a:lnTo>
                <a:cubicBezTo>
                  <a:pt x="2230952" y="5521480"/>
                  <a:pt x="2174171" y="5556417"/>
                  <a:pt x="2056700" y="5555489"/>
                </a:cubicBezTo>
                <a:cubicBezTo>
                  <a:pt x="2025568" y="5545373"/>
                  <a:pt x="1901680" y="5520750"/>
                  <a:pt x="1878530" y="5535330"/>
                </a:cubicBezTo>
                <a:lnTo>
                  <a:pt x="1859292" y="5535461"/>
                </a:lnTo>
                <a:lnTo>
                  <a:pt x="1835626" y="5533793"/>
                </a:lnTo>
                <a:cubicBezTo>
                  <a:pt x="1823131" y="5534628"/>
                  <a:pt x="1810151" y="5536942"/>
                  <a:pt x="1798939" y="5540285"/>
                </a:cubicBezTo>
                <a:lnTo>
                  <a:pt x="1779046" y="5549949"/>
                </a:lnTo>
                <a:lnTo>
                  <a:pt x="1772421" y="5549018"/>
                </a:lnTo>
                <a:lnTo>
                  <a:pt x="1772052" y="5545689"/>
                </a:lnTo>
                <a:cubicBezTo>
                  <a:pt x="1758274" y="5534165"/>
                  <a:pt x="1670822" y="5556887"/>
                  <a:pt x="1711543" y="5534558"/>
                </a:cubicBezTo>
                <a:cubicBezTo>
                  <a:pt x="1696140" y="5533324"/>
                  <a:pt x="1670188" y="5488258"/>
                  <a:pt x="1631462" y="5491807"/>
                </a:cubicBezTo>
                <a:cubicBezTo>
                  <a:pt x="1579148" y="5498877"/>
                  <a:pt x="1591754" y="5486800"/>
                  <a:pt x="1538763" y="5482781"/>
                </a:cubicBezTo>
                <a:cubicBezTo>
                  <a:pt x="1522078" y="5456666"/>
                  <a:pt x="1527306" y="5478305"/>
                  <a:pt x="1501533" y="5467817"/>
                </a:cubicBezTo>
                <a:cubicBezTo>
                  <a:pt x="1499922" y="5487659"/>
                  <a:pt x="1473126" y="5449434"/>
                  <a:pt x="1461266" y="5469343"/>
                </a:cubicBezTo>
                <a:cubicBezTo>
                  <a:pt x="1456951" y="5466804"/>
                  <a:pt x="1453146" y="5463716"/>
                  <a:pt x="1449415" y="5460467"/>
                </a:cubicBezTo>
                <a:lnTo>
                  <a:pt x="1447454" y="5458776"/>
                </a:lnTo>
                <a:lnTo>
                  <a:pt x="1437814" y="5455515"/>
                </a:lnTo>
                <a:lnTo>
                  <a:pt x="1437334" y="5450209"/>
                </a:lnTo>
                <a:lnTo>
                  <a:pt x="1424429" y="5442157"/>
                </a:lnTo>
                <a:cubicBezTo>
                  <a:pt x="1419251" y="5439819"/>
                  <a:pt x="1413273" y="5438098"/>
                  <a:pt x="1406063" y="5437380"/>
                </a:cubicBezTo>
                <a:cubicBezTo>
                  <a:pt x="1378526" y="5442640"/>
                  <a:pt x="1350821" y="5412037"/>
                  <a:pt x="1316379" y="5419601"/>
                </a:cubicBezTo>
                <a:cubicBezTo>
                  <a:pt x="1304160" y="5420695"/>
                  <a:pt x="1269061" y="5413755"/>
                  <a:pt x="1264090" y="5406153"/>
                </a:cubicBezTo>
                <a:cubicBezTo>
                  <a:pt x="1257115" y="5403410"/>
                  <a:pt x="1247955" y="5404075"/>
                  <a:pt x="1246374" y="5396631"/>
                </a:cubicBezTo>
                <a:cubicBezTo>
                  <a:pt x="1242951" y="5387390"/>
                  <a:pt x="1213970" y="5395299"/>
                  <a:pt x="1220190" y="5386301"/>
                </a:cubicBezTo>
                <a:cubicBezTo>
                  <a:pt x="1199695" y="5391599"/>
                  <a:pt x="1189803" y="5371737"/>
                  <a:pt x="1175643" y="5364651"/>
                </a:cubicBezTo>
                <a:cubicBezTo>
                  <a:pt x="1167337" y="5367627"/>
                  <a:pt x="1159852" y="5363931"/>
                  <a:pt x="1150342" y="5358447"/>
                </a:cubicBezTo>
                <a:lnTo>
                  <a:pt x="1112024" y="5345786"/>
                </a:lnTo>
                <a:lnTo>
                  <a:pt x="1100870" y="5343651"/>
                </a:lnTo>
                <a:lnTo>
                  <a:pt x="1096383" y="5343015"/>
                </a:lnTo>
                <a:lnTo>
                  <a:pt x="1058039" y="5343504"/>
                </a:lnTo>
                <a:cubicBezTo>
                  <a:pt x="1057478" y="5341976"/>
                  <a:pt x="1056597" y="5340487"/>
                  <a:pt x="1055426" y="5339088"/>
                </a:cubicBezTo>
                <a:lnTo>
                  <a:pt x="1044738" y="5333063"/>
                </a:lnTo>
                <a:lnTo>
                  <a:pt x="1033909" y="5335680"/>
                </a:lnTo>
                <a:cubicBezTo>
                  <a:pt x="1035046" y="5328129"/>
                  <a:pt x="1022289" y="5334344"/>
                  <a:pt x="1012649" y="5334541"/>
                </a:cubicBezTo>
                <a:lnTo>
                  <a:pt x="1007115" y="5332775"/>
                </a:lnTo>
                <a:lnTo>
                  <a:pt x="987447" y="5346462"/>
                </a:lnTo>
                <a:cubicBezTo>
                  <a:pt x="976074" y="5346779"/>
                  <a:pt x="963827" y="5334768"/>
                  <a:pt x="953418" y="5333901"/>
                </a:cubicBezTo>
                <a:lnTo>
                  <a:pt x="916854" y="5329435"/>
                </a:lnTo>
                <a:lnTo>
                  <a:pt x="905651" y="5332114"/>
                </a:lnTo>
                <a:cubicBezTo>
                  <a:pt x="881256" y="5332755"/>
                  <a:pt x="855727" y="5330820"/>
                  <a:pt x="838405" y="5339470"/>
                </a:cubicBezTo>
                <a:cubicBezTo>
                  <a:pt x="831364" y="5340489"/>
                  <a:pt x="823548" y="5331589"/>
                  <a:pt x="817627" y="5330580"/>
                </a:cubicBezTo>
                <a:lnTo>
                  <a:pt x="801817" y="5325937"/>
                </a:lnTo>
                <a:lnTo>
                  <a:pt x="798857" y="5320979"/>
                </a:lnTo>
                <a:lnTo>
                  <a:pt x="788354" y="5320143"/>
                </a:lnTo>
                <a:lnTo>
                  <a:pt x="785726" y="5318989"/>
                </a:lnTo>
                <a:cubicBezTo>
                  <a:pt x="780721" y="5316767"/>
                  <a:pt x="775719" y="5314716"/>
                  <a:pt x="770507" y="5313309"/>
                </a:cubicBezTo>
                <a:cubicBezTo>
                  <a:pt x="768924" y="5335137"/>
                  <a:pt x="725899" y="5304945"/>
                  <a:pt x="733810" y="5324286"/>
                </a:cubicBezTo>
                <a:cubicBezTo>
                  <a:pt x="704886" y="5320356"/>
                  <a:pt x="720003" y="5339795"/>
                  <a:pt x="692117" y="5318786"/>
                </a:cubicBezTo>
                <a:cubicBezTo>
                  <a:pt x="640968" y="5327470"/>
                  <a:pt x="620209" y="5334772"/>
                  <a:pt x="574943" y="5327578"/>
                </a:cubicBezTo>
                <a:cubicBezTo>
                  <a:pt x="533141" y="5325624"/>
                  <a:pt x="480989" y="5305543"/>
                  <a:pt x="441302" y="5307062"/>
                </a:cubicBezTo>
                <a:cubicBezTo>
                  <a:pt x="381194" y="5308098"/>
                  <a:pt x="355572" y="5361507"/>
                  <a:pt x="336819" y="5336690"/>
                </a:cubicBezTo>
                <a:cubicBezTo>
                  <a:pt x="308424" y="5343088"/>
                  <a:pt x="294704" y="5344301"/>
                  <a:pt x="270932" y="5345451"/>
                </a:cubicBezTo>
                <a:lnTo>
                  <a:pt x="194189" y="5343588"/>
                </a:lnTo>
                <a:lnTo>
                  <a:pt x="192552" y="5342845"/>
                </a:lnTo>
                <a:cubicBezTo>
                  <a:pt x="185478" y="5341467"/>
                  <a:pt x="181262" y="5342160"/>
                  <a:pt x="178320" y="5343766"/>
                </a:cubicBezTo>
                <a:lnTo>
                  <a:pt x="175596" y="5346411"/>
                </a:lnTo>
                <a:lnTo>
                  <a:pt x="147287" y="5352625"/>
                </a:lnTo>
                <a:lnTo>
                  <a:pt x="114847" y="5355844"/>
                </a:lnTo>
                <a:lnTo>
                  <a:pt x="114306" y="5354983"/>
                </a:lnTo>
                <a:cubicBezTo>
                  <a:pt x="110042" y="5353823"/>
                  <a:pt x="100016" y="5353058"/>
                  <a:pt x="89264" y="5348886"/>
                </a:cubicBezTo>
                <a:cubicBezTo>
                  <a:pt x="93123" y="5327937"/>
                  <a:pt x="57863" y="5341064"/>
                  <a:pt x="49794" y="5329950"/>
                </a:cubicBezTo>
                <a:cubicBezTo>
                  <a:pt x="40251" y="5331715"/>
                  <a:pt x="30226" y="5333199"/>
                  <a:pt x="19924" y="5334282"/>
                </a:cubicBezTo>
                <a:lnTo>
                  <a:pt x="13819" y="5334653"/>
                </a:lnTo>
                <a:lnTo>
                  <a:pt x="13657" y="5334455"/>
                </a:lnTo>
                <a:cubicBezTo>
                  <a:pt x="12246" y="5334096"/>
                  <a:pt x="10207" y="5334053"/>
                  <a:pt x="7139" y="5334438"/>
                </a:cubicBezTo>
                <a:lnTo>
                  <a:pt x="2684" y="5335333"/>
                </a:lnTo>
                <a:lnTo>
                  <a:pt x="0" y="5335496"/>
                </a:lnTo>
                <a:lnTo>
                  <a:pt x="0" y="10592"/>
                </a:lnTo>
                <a:lnTo>
                  <a:pt x="11243827"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7386941-DF09-464F-B048-8EE554AD7CC5}"/>
              </a:ext>
            </a:extLst>
          </p:cNvPr>
          <p:cNvSpPr>
            <a:spLocks noGrp="1"/>
          </p:cNvSpPr>
          <p:nvPr>
            <p:ph type="title"/>
          </p:nvPr>
        </p:nvSpPr>
        <p:spPr>
          <a:xfrm>
            <a:off x="1629751" y="1059116"/>
            <a:ext cx="8924392" cy="933486"/>
          </a:xfrm>
        </p:spPr>
        <p:txBody>
          <a:bodyPr>
            <a:normAutofit/>
          </a:bodyPr>
          <a:lstStyle/>
          <a:p>
            <a:pPr algn="ctr"/>
            <a:r>
              <a:rPr lang="en-US">
                <a:latin typeface="Aharoni" panose="02010803020104030203" pitchFamily="2" charset="-79"/>
                <a:cs typeface="Aharoni" panose="02010803020104030203" pitchFamily="2" charset="-79"/>
              </a:rPr>
              <a:t>STATISTICS</a:t>
            </a:r>
            <a:endParaRPr lang="en-AU">
              <a:latin typeface="Aharoni" panose="02010803020104030203" pitchFamily="2" charset="-79"/>
              <a:cs typeface="Aharoni" panose="02010803020104030203" pitchFamily="2" charset="-79"/>
            </a:endParaRPr>
          </a:p>
        </p:txBody>
      </p:sp>
      <p:sp>
        <p:nvSpPr>
          <p:cNvPr id="66" name="Rectangle 6">
            <a:extLst>
              <a:ext uri="{FF2B5EF4-FFF2-40B4-BE49-F238E27FC236}">
                <a16:creationId xmlns:a16="http://schemas.microsoft.com/office/drawing/2014/main" id="{16A12243-4887-4E89-8347-1146AE5D14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0000">
            <a:off x="5418161" y="351736"/>
            <a:ext cx="1352113" cy="407805"/>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Content Placeholder 2">
            <a:extLst>
              <a:ext uri="{FF2B5EF4-FFF2-40B4-BE49-F238E27FC236}">
                <a16:creationId xmlns:a16="http://schemas.microsoft.com/office/drawing/2014/main" id="{843A1B67-55EF-4CFF-ACE7-9C8BEA3F9A77}"/>
              </a:ext>
            </a:extLst>
          </p:cNvPr>
          <p:cNvSpPr>
            <a:spLocks noGrp="1"/>
          </p:cNvSpPr>
          <p:nvPr>
            <p:ph idx="1"/>
          </p:nvPr>
        </p:nvSpPr>
        <p:spPr>
          <a:xfrm>
            <a:off x="1957986" y="2292176"/>
            <a:ext cx="8273380" cy="3329395"/>
          </a:xfrm>
        </p:spPr>
        <p:txBody>
          <a:bodyPr>
            <a:normAutofit/>
          </a:bodyPr>
          <a:lstStyle/>
          <a:p>
            <a:pPr marL="0" indent="0" algn="ctr">
              <a:buNone/>
            </a:pPr>
            <a:r>
              <a:rPr lang="en-US" sz="1700" dirty="0">
                <a:latin typeface="Arial Black" panose="020B0A04020102020204" pitchFamily="34" charset="0"/>
              </a:rPr>
              <a:t>MODE IS PASTA WITH THE MOST VOTES</a:t>
            </a:r>
          </a:p>
          <a:p>
            <a:pPr marL="0" indent="0" algn="ctr">
              <a:buNone/>
            </a:pPr>
            <a:r>
              <a:rPr lang="en-US" sz="1700" dirty="0">
                <a:latin typeface="Arial Black" panose="020B0A04020102020204" pitchFamily="34" charset="0"/>
              </a:rPr>
              <a:t>WE HAD A NUMBER OF OPTIONS WITH THE SAME AMOUTNS OF VOTES WHICH LEADS US WITH A MULTITUDE OF OPTIONS FOR THE FOOD WITH THE LEAST NUMBER OF VOTES. THIS INCLUDES BUT IS NOT LIMITED TOO:</a:t>
            </a:r>
          </a:p>
          <a:p>
            <a:pPr algn="ctr"/>
            <a:r>
              <a:rPr lang="en-US" sz="1700" dirty="0">
                <a:latin typeface="Arial Black" panose="020B0A04020102020204" pitchFamily="34" charset="0"/>
              </a:rPr>
              <a:t>APPLE PIES</a:t>
            </a:r>
          </a:p>
          <a:p>
            <a:pPr algn="ctr"/>
            <a:r>
              <a:rPr lang="en-US" sz="1700" dirty="0">
                <a:latin typeface="Arial Black" panose="020B0A04020102020204" pitchFamily="34" charset="0"/>
              </a:rPr>
              <a:t>AVOCADOS</a:t>
            </a:r>
          </a:p>
          <a:p>
            <a:pPr algn="ctr"/>
            <a:r>
              <a:rPr lang="en-US" sz="1700" dirty="0">
                <a:latin typeface="Arial Black" panose="020B0A04020102020204" pitchFamily="34" charset="0"/>
              </a:rPr>
              <a:t>BURRITOS </a:t>
            </a:r>
          </a:p>
          <a:p>
            <a:pPr algn="ctr"/>
            <a:r>
              <a:rPr lang="en-US" sz="1700" dirty="0">
                <a:latin typeface="Arial Black" panose="020B0A04020102020204" pitchFamily="34" charset="0"/>
              </a:rPr>
              <a:t>CROISSANTS</a:t>
            </a:r>
          </a:p>
          <a:p>
            <a:pPr algn="ctr"/>
            <a:r>
              <a:rPr lang="en-US" sz="1700" dirty="0">
                <a:latin typeface="Arial Black" panose="020B0A04020102020204" pitchFamily="34" charset="0"/>
              </a:rPr>
              <a:t>AND OREOS </a:t>
            </a:r>
          </a:p>
          <a:p>
            <a:endParaRPr lang="en-US" sz="1700" dirty="0"/>
          </a:p>
          <a:p>
            <a:endParaRPr lang="en-AU" sz="1700" dirty="0"/>
          </a:p>
        </p:txBody>
      </p:sp>
    </p:spTree>
    <p:extLst>
      <p:ext uri="{BB962C8B-B14F-4D97-AF65-F5344CB8AC3E}">
        <p14:creationId xmlns:p14="http://schemas.microsoft.com/office/powerpoint/2010/main" val="2578921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98DDA986-B6EE-4642-AC60-0490373E6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9">
            <a:extLst>
              <a:ext uri="{FF2B5EF4-FFF2-40B4-BE49-F238E27FC236}">
                <a16:creationId xmlns:a16="http://schemas.microsoft.com/office/drawing/2014/main" id="{80B62878-12EF-4E97-A284-47BAFC30D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1">
            <a:extLst>
              <a:ext uri="{FF2B5EF4-FFF2-40B4-BE49-F238E27FC236}">
                <a16:creationId xmlns:a16="http://schemas.microsoft.com/office/drawing/2014/main" id="{6D79188D-1ED5-4705-B8C7-5D6FB7670A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514" y="685800"/>
            <a:ext cx="10800972"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154D1F-8672-4B3C-AED0-04EF1EC148A4}"/>
              </a:ext>
            </a:extLst>
          </p:cNvPr>
          <p:cNvSpPr>
            <a:spLocks noGrp="1"/>
          </p:cNvSpPr>
          <p:nvPr>
            <p:ph type="title"/>
          </p:nvPr>
        </p:nvSpPr>
        <p:spPr>
          <a:xfrm>
            <a:off x="1616054" y="1261137"/>
            <a:ext cx="8959893" cy="888360"/>
          </a:xfrm>
        </p:spPr>
        <p:txBody>
          <a:bodyPr anchor="b">
            <a:normAutofit/>
          </a:bodyPr>
          <a:lstStyle/>
          <a:p>
            <a:pPr algn="ctr"/>
            <a:r>
              <a:rPr lang="en-US" sz="3200" dirty="0">
                <a:solidFill>
                  <a:schemeClr val="tx1">
                    <a:lumMod val="65000"/>
                    <a:lumOff val="35000"/>
                  </a:schemeClr>
                </a:solidFill>
                <a:latin typeface="Aharoni" panose="02010803020104030203" pitchFamily="2" charset="-79"/>
                <a:cs typeface="Aharoni" panose="02010803020104030203" pitchFamily="2" charset="-79"/>
              </a:rPr>
              <a:t>FROM THIS GRAPH:</a:t>
            </a:r>
            <a:endParaRPr lang="en-AU" sz="3200" dirty="0">
              <a:solidFill>
                <a:schemeClr val="tx1">
                  <a:lumMod val="65000"/>
                  <a:lumOff val="35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0D0E1DBF-4B72-42A5-B2D5-98A9A5797143}"/>
              </a:ext>
            </a:extLst>
          </p:cNvPr>
          <p:cNvSpPr>
            <a:spLocks noGrp="1"/>
          </p:cNvSpPr>
          <p:nvPr>
            <p:ph idx="1"/>
          </p:nvPr>
        </p:nvSpPr>
        <p:spPr>
          <a:xfrm>
            <a:off x="1616054" y="2427383"/>
            <a:ext cx="8959892" cy="3169482"/>
          </a:xfrm>
        </p:spPr>
        <p:txBody>
          <a:bodyPr anchor="t">
            <a:normAutofit/>
          </a:bodyPr>
          <a:lstStyle/>
          <a:p>
            <a:pPr marL="0" indent="0" algn="ctr">
              <a:buNone/>
            </a:pPr>
            <a:r>
              <a:rPr lang="en-US" sz="2000" dirty="0">
                <a:solidFill>
                  <a:schemeClr val="tx1">
                    <a:lumMod val="65000"/>
                    <a:lumOff val="35000"/>
                  </a:schemeClr>
                </a:solidFill>
                <a:latin typeface="Arial Black" panose="020B0A04020102020204" pitchFamily="34" charset="0"/>
              </a:rPr>
              <a:t>FROM THIS GRAPH WE ARE ABLE TO TELL THAT THE DATA IS UNIMODEL WITH THE PEAK ON PASTA. WE ARE ABLE TO TELL THAT MORE PEOPLE ENJOY PASTA THEN ANYTHING ELSE THROUGH THE MODE.  WE ARE ALSO ABLE TO TELL THAT FEMALES ARE MORE LIKELY TO PICK THE SWEETER FOODS WHILE MALES ARE MORE LIKELY TO PICK SAVOURY FOODS.</a:t>
            </a:r>
            <a:endParaRPr lang="en-AU" sz="2000" dirty="0">
              <a:solidFill>
                <a:schemeClr val="tx1">
                  <a:lumMod val="65000"/>
                  <a:lumOff val="35000"/>
                </a:schemeClr>
              </a:solidFill>
              <a:latin typeface="Arial Black" panose="020B0A04020102020204" pitchFamily="34" charset="0"/>
            </a:endParaRPr>
          </a:p>
        </p:txBody>
      </p:sp>
    </p:spTree>
    <p:extLst>
      <p:ext uri="{BB962C8B-B14F-4D97-AF65-F5344CB8AC3E}">
        <p14:creationId xmlns:p14="http://schemas.microsoft.com/office/powerpoint/2010/main" val="833059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A23D792D-D9F2-4EB4-ADE2-65A518DA64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67600" y="0"/>
            <a:ext cx="4724400" cy="6858000"/>
            <a:chOff x="7467600" y="0"/>
            <a:chExt cx="4724400" cy="6858000"/>
          </a:xfrm>
        </p:grpSpPr>
        <p:sp>
          <p:nvSpPr>
            <p:cNvPr id="11" name="Rectangle 10">
              <a:extLst>
                <a:ext uri="{FF2B5EF4-FFF2-40B4-BE49-F238E27FC236}">
                  <a16:creationId xmlns:a16="http://schemas.microsoft.com/office/drawing/2014/main" id="{25592A9C-8D2C-465B-A803-5CC96FD80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B6D3DC2-5D3E-4BC5-AE58-271493379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3">
            <a:extLst>
              <a:ext uri="{FF2B5EF4-FFF2-40B4-BE49-F238E27FC236}">
                <a16:creationId xmlns:a16="http://schemas.microsoft.com/office/drawing/2014/main" id="{D06891CE-5B9C-4B9E-AA78-3A5E25434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1"/>
            <a:ext cx="4724400" cy="6857999"/>
          </a:xfrm>
          <a:custGeom>
            <a:avLst/>
            <a:gdLst>
              <a:gd name="connsiteX0" fmla="*/ 0 w 4724400"/>
              <a:gd name="connsiteY0" fmla="*/ 6805948 h 6857999"/>
              <a:gd name="connsiteX1" fmla="*/ 15600 w 4724400"/>
              <a:gd name="connsiteY1" fmla="*/ 6813099 h 6857999"/>
              <a:gd name="connsiteX2" fmla="*/ 117632 w 4724400"/>
              <a:gd name="connsiteY2" fmla="*/ 6850060 h 6857999"/>
              <a:gd name="connsiteX3" fmla="*/ 146175 w 4724400"/>
              <a:gd name="connsiteY3" fmla="*/ 6857998 h 6857999"/>
              <a:gd name="connsiteX4" fmla="*/ 54597 w 4724400"/>
              <a:gd name="connsiteY4" fmla="*/ 6857998 h 6857999"/>
              <a:gd name="connsiteX5" fmla="*/ 0 w 4724400"/>
              <a:gd name="connsiteY5" fmla="*/ 6831490 h 6857999"/>
              <a:gd name="connsiteX6" fmla="*/ 0 w 4724400"/>
              <a:gd name="connsiteY6" fmla="*/ 6736157 h 6857999"/>
              <a:gd name="connsiteX7" fmla="*/ 114811 w 4724400"/>
              <a:gd name="connsiteY7" fmla="*/ 6784122 h 6857999"/>
              <a:gd name="connsiteX8" fmla="*/ 138159 w 4724400"/>
              <a:gd name="connsiteY8" fmla="*/ 6793465 h 6857999"/>
              <a:gd name="connsiteX9" fmla="*/ 270310 w 4724400"/>
              <a:gd name="connsiteY9" fmla="*/ 6840638 h 6857999"/>
              <a:gd name="connsiteX10" fmla="*/ 358932 w 4724400"/>
              <a:gd name="connsiteY10" fmla="*/ 6857999 h 6857999"/>
              <a:gd name="connsiteX11" fmla="*/ 228496 w 4724400"/>
              <a:gd name="connsiteY11" fmla="*/ 6857999 h 6857999"/>
              <a:gd name="connsiteX12" fmla="*/ 126481 w 4724400"/>
              <a:gd name="connsiteY12" fmla="*/ 6821149 h 6857999"/>
              <a:gd name="connsiteX13" fmla="*/ 103134 w 4724400"/>
              <a:gd name="connsiteY13" fmla="*/ 6811799 h 6857999"/>
              <a:gd name="connsiteX14" fmla="*/ 0 w 4724400"/>
              <a:gd name="connsiteY14" fmla="*/ 6767913 h 6857999"/>
              <a:gd name="connsiteX15" fmla="*/ 2460543 w 4724400"/>
              <a:gd name="connsiteY15" fmla="*/ 6515312 h 6857999"/>
              <a:gd name="connsiteX16" fmla="*/ 2286201 w 4724400"/>
              <a:gd name="connsiteY16" fmla="*/ 6525103 h 6857999"/>
              <a:gd name="connsiteX17" fmla="*/ 2110427 w 4724400"/>
              <a:gd name="connsiteY17" fmla="*/ 6532104 h 6857999"/>
              <a:gd name="connsiteX18" fmla="*/ 1956742 w 4724400"/>
              <a:gd name="connsiteY18" fmla="*/ 6528403 h 6857999"/>
              <a:gd name="connsiteX19" fmla="*/ 1534307 w 4724400"/>
              <a:gd name="connsiteY19" fmla="*/ 6560369 h 6857999"/>
              <a:gd name="connsiteX20" fmla="*/ 1454538 w 4724400"/>
              <a:gd name="connsiteY20" fmla="*/ 6591702 h 6857999"/>
              <a:gd name="connsiteX21" fmla="*/ 1619950 w 4724400"/>
              <a:gd name="connsiteY21" fmla="*/ 6599765 h 6857999"/>
              <a:gd name="connsiteX22" fmla="*/ 2044875 w 4724400"/>
              <a:gd name="connsiteY22" fmla="*/ 6563693 h 6857999"/>
              <a:gd name="connsiteX23" fmla="*/ 2460543 w 4724400"/>
              <a:gd name="connsiteY23" fmla="*/ 6515312 h 6857999"/>
              <a:gd name="connsiteX24" fmla="*/ 1883620 w 4724400"/>
              <a:gd name="connsiteY24" fmla="*/ 6459370 h 6857999"/>
              <a:gd name="connsiteX25" fmla="*/ 1532156 w 4724400"/>
              <a:gd name="connsiteY25" fmla="*/ 6529929 h 6857999"/>
              <a:gd name="connsiteX26" fmla="*/ 1958230 w 4724400"/>
              <a:gd name="connsiteY26" fmla="*/ 6498517 h 6857999"/>
              <a:gd name="connsiteX27" fmla="*/ 2110707 w 4724400"/>
              <a:gd name="connsiteY27" fmla="*/ 6502035 h 6857999"/>
              <a:gd name="connsiteX28" fmla="*/ 2285171 w 4724400"/>
              <a:gd name="connsiteY28" fmla="*/ 6495471 h 6857999"/>
              <a:gd name="connsiteX29" fmla="*/ 2385179 w 4724400"/>
              <a:gd name="connsiteY29" fmla="*/ 6489665 h 6857999"/>
              <a:gd name="connsiteX30" fmla="*/ 2227262 w 4724400"/>
              <a:gd name="connsiteY30" fmla="*/ 6473140 h 6857999"/>
              <a:gd name="connsiteX31" fmla="*/ 1883620 w 4724400"/>
              <a:gd name="connsiteY31" fmla="*/ 6459370 h 6857999"/>
              <a:gd name="connsiteX32" fmla="*/ 1611255 w 4724400"/>
              <a:gd name="connsiteY32" fmla="*/ 5884754 h 6857999"/>
              <a:gd name="connsiteX33" fmla="*/ 1357588 w 4724400"/>
              <a:gd name="connsiteY33" fmla="*/ 6496752 h 6857999"/>
              <a:gd name="connsiteX34" fmla="*/ 1611255 w 4724400"/>
              <a:gd name="connsiteY34" fmla="*/ 5884754 h 6857999"/>
              <a:gd name="connsiteX35" fmla="*/ 1646205 w 4724400"/>
              <a:gd name="connsiteY35" fmla="*/ 5883072 h 6857999"/>
              <a:gd name="connsiteX36" fmla="*/ 1387600 w 4724400"/>
              <a:gd name="connsiteY36" fmla="*/ 6494950 h 6857999"/>
              <a:gd name="connsiteX37" fmla="*/ 1646205 w 4724400"/>
              <a:gd name="connsiteY37" fmla="*/ 5883072 h 6857999"/>
              <a:gd name="connsiteX38" fmla="*/ 0 w 4724400"/>
              <a:gd name="connsiteY38" fmla="*/ 5845526 h 6857999"/>
              <a:gd name="connsiteX39" fmla="*/ 23370 w 4724400"/>
              <a:gd name="connsiteY39" fmla="*/ 5869422 h 6857999"/>
              <a:gd name="connsiteX40" fmla="*/ 321428 w 4724400"/>
              <a:gd name="connsiteY40" fmla="*/ 6212316 h 6857999"/>
              <a:gd name="connsiteX41" fmla="*/ 626000 w 4724400"/>
              <a:gd name="connsiteY41" fmla="*/ 6710671 h 6857999"/>
              <a:gd name="connsiteX42" fmla="*/ 661825 w 4724400"/>
              <a:gd name="connsiteY42" fmla="*/ 6854298 h 6857999"/>
              <a:gd name="connsiteX43" fmla="*/ 663298 w 4724400"/>
              <a:gd name="connsiteY43" fmla="*/ 6857998 h 6857999"/>
              <a:gd name="connsiteX44" fmla="*/ 431765 w 4724400"/>
              <a:gd name="connsiteY44" fmla="*/ 6857998 h 6857999"/>
              <a:gd name="connsiteX45" fmla="*/ 293576 w 4724400"/>
              <a:gd name="connsiteY45" fmla="*/ 6816656 h 6857999"/>
              <a:gd name="connsiteX46" fmla="*/ 134480 w 4724400"/>
              <a:gd name="connsiteY46" fmla="*/ 6760867 h 6857999"/>
              <a:gd name="connsiteX47" fmla="*/ 0 w 4724400"/>
              <a:gd name="connsiteY47" fmla="*/ 6714215 h 6857999"/>
              <a:gd name="connsiteX48" fmla="*/ 0 w 4724400"/>
              <a:gd name="connsiteY48" fmla="*/ 6683873 h 6857999"/>
              <a:gd name="connsiteX49" fmla="*/ 143737 w 4724400"/>
              <a:gd name="connsiteY49" fmla="*/ 6732821 h 6857999"/>
              <a:gd name="connsiteX50" fmla="*/ 488162 w 4724400"/>
              <a:gd name="connsiteY50" fmla="*/ 6842006 h 6857999"/>
              <a:gd name="connsiteX51" fmla="*/ 44855 w 4724400"/>
              <a:gd name="connsiteY51" fmla="*/ 6674734 h 6857999"/>
              <a:gd name="connsiteX52" fmla="*/ 0 w 4724400"/>
              <a:gd name="connsiteY52" fmla="*/ 6668575 h 6857999"/>
              <a:gd name="connsiteX53" fmla="*/ 0 w 4724400"/>
              <a:gd name="connsiteY53" fmla="*/ 6628217 h 6857999"/>
              <a:gd name="connsiteX54" fmla="*/ 144942 w 4724400"/>
              <a:gd name="connsiteY54" fmla="*/ 6657611 h 6857999"/>
              <a:gd name="connsiteX55" fmla="*/ 312446 w 4724400"/>
              <a:gd name="connsiteY55" fmla="*/ 6711283 h 6857999"/>
              <a:gd name="connsiteX56" fmla="*/ 477357 w 4724400"/>
              <a:gd name="connsiteY56" fmla="*/ 6799347 h 6857999"/>
              <a:gd name="connsiteX57" fmla="*/ 134228 w 4724400"/>
              <a:gd name="connsiteY57" fmla="*/ 6503934 h 6857999"/>
              <a:gd name="connsiteX58" fmla="*/ 0 w 4724400"/>
              <a:gd name="connsiteY58" fmla="*/ 6334256 h 6857999"/>
              <a:gd name="connsiteX59" fmla="*/ 0 w 4724400"/>
              <a:gd name="connsiteY59" fmla="*/ 6221686 h 6857999"/>
              <a:gd name="connsiteX60" fmla="*/ 113296 w 4724400"/>
              <a:gd name="connsiteY60" fmla="*/ 6402069 h 6857999"/>
              <a:gd name="connsiteX61" fmla="*/ 523262 w 4724400"/>
              <a:gd name="connsiteY61" fmla="*/ 6807025 h 6857999"/>
              <a:gd name="connsiteX62" fmla="*/ 404364 w 4724400"/>
              <a:gd name="connsiteY62" fmla="*/ 6649139 h 6857999"/>
              <a:gd name="connsiteX63" fmla="*/ 392074 w 4724400"/>
              <a:gd name="connsiteY63" fmla="*/ 6636358 h 6857999"/>
              <a:gd name="connsiteX64" fmla="*/ 77450 w 4724400"/>
              <a:gd name="connsiteY64" fmla="*/ 6260110 h 6857999"/>
              <a:gd name="connsiteX65" fmla="*/ 0 w 4724400"/>
              <a:gd name="connsiteY65" fmla="*/ 6163634 h 6857999"/>
              <a:gd name="connsiteX66" fmla="*/ 0 w 4724400"/>
              <a:gd name="connsiteY66" fmla="*/ 6117703 h 6857999"/>
              <a:gd name="connsiteX67" fmla="*/ 99669 w 4724400"/>
              <a:gd name="connsiteY67" fmla="*/ 6240461 h 6857999"/>
              <a:gd name="connsiteX68" fmla="*/ 412670 w 4724400"/>
              <a:gd name="connsiteY68" fmla="*/ 6615176 h 6857999"/>
              <a:gd name="connsiteX69" fmla="*/ 424960 w 4724400"/>
              <a:gd name="connsiteY69" fmla="*/ 6627949 h 6857999"/>
              <a:gd name="connsiteX70" fmla="*/ 504043 w 4724400"/>
              <a:gd name="connsiteY70" fmla="*/ 6718236 h 6857999"/>
              <a:gd name="connsiteX71" fmla="*/ 251759 w 4724400"/>
              <a:gd name="connsiteY71" fmla="*/ 6299011 h 6857999"/>
              <a:gd name="connsiteX72" fmla="*/ 21191 w 4724400"/>
              <a:gd name="connsiteY72" fmla="*/ 6033111 h 6857999"/>
              <a:gd name="connsiteX73" fmla="*/ 0 w 4724400"/>
              <a:gd name="connsiteY73" fmla="*/ 6012219 h 6857999"/>
              <a:gd name="connsiteX74" fmla="*/ 0 w 4724400"/>
              <a:gd name="connsiteY74" fmla="*/ 5971257 h 6857999"/>
              <a:gd name="connsiteX75" fmla="*/ 41571 w 4724400"/>
              <a:gd name="connsiteY75" fmla="*/ 6012292 h 6857999"/>
              <a:gd name="connsiteX76" fmla="*/ 273883 w 4724400"/>
              <a:gd name="connsiteY76" fmla="*/ 6279980 h 6857999"/>
              <a:gd name="connsiteX77" fmla="*/ 541341 w 4724400"/>
              <a:gd name="connsiteY77" fmla="*/ 6733560 h 6857999"/>
              <a:gd name="connsiteX78" fmla="*/ 531634 w 4724400"/>
              <a:gd name="connsiteY78" fmla="*/ 6610993 h 6857999"/>
              <a:gd name="connsiteX79" fmla="*/ 247554 w 4724400"/>
              <a:gd name="connsiteY79" fmla="*/ 6197148 h 6857999"/>
              <a:gd name="connsiteX80" fmla="*/ 33651 w 4724400"/>
              <a:gd name="connsiteY80" fmla="*/ 5957901 h 6857999"/>
              <a:gd name="connsiteX81" fmla="*/ 0 w 4724400"/>
              <a:gd name="connsiteY81" fmla="*/ 5925131 h 6857999"/>
              <a:gd name="connsiteX82" fmla="*/ 1656340 w 4724400"/>
              <a:gd name="connsiteY82" fmla="*/ 5825040 h 6857999"/>
              <a:gd name="connsiteX83" fmla="*/ 1653246 w 4724400"/>
              <a:gd name="connsiteY83" fmla="*/ 5829053 h 6857999"/>
              <a:gd name="connsiteX84" fmla="*/ 1655667 w 4724400"/>
              <a:gd name="connsiteY84" fmla="*/ 5829425 h 6857999"/>
              <a:gd name="connsiteX85" fmla="*/ 2630124 w 4724400"/>
              <a:gd name="connsiteY85" fmla="*/ 5591852 h 6857999"/>
              <a:gd name="connsiteX86" fmla="*/ 2177648 w 4724400"/>
              <a:gd name="connsiteY86" fmla="*/ 5630119 h 6857999"/>
              <a:gd name="connsiteX87" fmla="*/ 2076258 w 4724400"/>
              <a:gd name="connsiteY87" fmla="*/ 5650510 h 6857999"/>
              <a:gd name="connsiteX88" fmla="*/ 2214048 w 4724400"/>
              <a:gd name="connsiteY88" fmla="*/ 5629828 h 6857999"/>
              <a:gd name="connsiteX89" fmla="*/ 3090246 w 4724400"/>
              <a:gd name="connsiteY89" fmla="*/ 5601337 h 6857999"/>
              <a:gd name="connsiteX90" fmla="*/ 2834104 w 4724400"/>
              <a:gd name="connsiteY90" fmla="*/ 5598847 h 6857999"/>
              <a:gd name="connsiteX91" fmla="*/ 2782953 w 4724400"/>
              <a:gd name="connsiteY91" fmla="*/ 5595539 h 6857999"/>
              <a:gd name="connsiteX92" fmla="*/ 2630124 w 4724400"/>
              <a:gd name="connsiteY92" fmla="*/ 5591852 h 6857999"/>
              <a:gd name="connsiteX93" fmla="*/ 2751064 w 4724400"/>
              <a:gd name="connsiteY93" fmla="*/ 5525300 h 6857999"/>
              <a:gd name="connsiteX94" fmla="*/ 2618554 w 4724400"/>
              <a:gd name="connsiteY94" fmla="*/ 5525937 h 6857999"/>
              <a:gd name="connsiteX95" fmla="*/ 2311014 w 4724400"/>
              <a:gd name="connsiteY95" fmla="*/ 5550189 h 6857999"/>
              <a:gd name="connsiteX96" fmla="*/ 2134103 w 4724400"/>
              <a:gd name="connsiteY96" fmla="*/ 5605852 h 6857999"/>
              <a:gd name="connsiteX97" fmla="*/ 2174084 w 4724400"/>
              <a:gd name="connsiteY97" fmla="*/ 5600203 h 6857999"/>
              <a:gd name="connsiteX98" fmla="*/ 2785199 w 4724400"/>
              <a:gd name="connsiteY98" fmla="*/ 5564971 h 6857999"/>
              <a:gd name="connsiteX99" fmla="*/ 2836697 w 4724400"/>
              <a:gd name="connsiteY99" fmla="*/ 5568822 h 6857999"/>
              <a:gd name="connsiteX100" fmla="*/ 3066345 w 4724400"/>
              <a:gd name="connsiteY100" fmla="*/ 5573703 h 6857999"/>
              <a:gd name="connsiteX101" fmla="*/ 2978461 w 4724400"/>
              <a:gd name="connsiteY101" fmla="*/ 5555562 h 6857999"/>
              <a:gd name="connsiteX102" fmla="*/ 2893277 w 4724400"/>
              <a:gd name="connsiteY102" fmla="*/ 5538004 h 6857999"/>
              <a:gd name="connsiteX103" fmla="*/ 2751064 w 4724400"/>
              <a:gd name="connsiteY103" fmla="*/ 5525300 h 6857999"/>
              <a:gd name="connsiteX104" fmla="*/ 2636807 w 4724400"/>
              <a:gd name="connsiteY104" fmla="*/ 5458317 h 6857999"/>
              <a:gd name="connsiteX105" fmla="*/ 2236775 w 4724400"/>
              <a:gd name="connsiteY105" fmla="*/ 5536349 h 6857999"/>
              <a:gd name="connsiteX106" fmla="*/ 2306204 w 4724400"/>
              <a:gd name="connsiteY106" fmla="*/ 5519543 h 6857999"/>
              <a:gd name="connsiteX107" fmla="*/ 2619005 w 4724400"/>
              <a:gd name="connsiteY107" fmla="*/ 5494992 h 6857999"/>
              <a:gd name="connsiteX108" fmla="*/ 2899676 w 4724400"/>
              <a:gd name="connsiteY108" fmla="*/ 5507848 h 6857999"/>
              <a:gd name="connsiteX109" fmla="*/ 2986662 w 4724400"/>
              <a:gd name="connsiteY109" fmla="*/ 5525798 h 6857999"/>
              <a:gd name="connsiteX110" fmla="*/ 3101623 w 4724400"/>
              <a:gd name="connsiteY110" fmla="*/ 5547311 h 6857999"/>
              <a:gd name="connsiteX111" fmla="*/ 2636807 w 4724400"/>
              <a:gd name="connsiteY111" fmla="*/ 5458317 h 6857999"/>
              <a:gd name="connsiteX112" fmla="*/ 0 w 4724400"/>
              <a:gd name="connsiteY112" fmla="*/ 5142496 h 6857999"/>
              <a:gd name="connsiteX113" fmla="*/ 127996 w 4724400"/>
              <a:gd name="connsiteY113" fmla="*/ 5201004 h 6857999"/>
              <a:gd name="connsiteX114" fmla="*/ 661087 w 4724400"/>
              <a:gd name="connsiteY114" fmla="*/ 5790959 h 6857999"/>
              <a:gd name="connsiteX115" fmla="*/ 1029402 w 4724400"/>
              <a:gd name="connsiteY115" fmla="*/ 6204913 h 6857999"/>
              <a:gd name="connsiteX116" fmla="*/ 1046692 w 4724400"/>
              <a:gd name="connsiteY116" fmla="*/ 6015372 h 6857999"/>
              <a:gd name="connsiteX117" fmla="*/ 1024238 w 4724400"/>
              <a:gd name="connsiteY117" fmla="*/ 5336275 h 6857999"/>
              <a:gd name="connsiteX118" fmla="*/ 1138131 w 4724400"/>
              <a:gd name="connsiteY118" fmla="*/ 5600804 h 6857999"/>
              <a:gd name="connsiteX119" fmla="*/ 1127280 w 4724400"/>
              <a:gd name="connsiteY119" fmla="*/ 6039262 h 6857999"/>
              <a:gd name="connsiteX120" fmla="*/ 1026642 w 4724400"/>
              <a:gd name="connsiteY120" fmla="*/ 6792600 h 6857999"/>
              <a:gd name="connsiteX121" fmla="*/ 1327075 w 4724400"/>
              <a:gd name="connsiteY121" fmla="*/ 6590735 h 6857999"/>
              <a:gd name="connsiteX122" fmla="*/ 1332848 w 4724400"/>
              <a:gd name="connsiteY122" fmla="*/ 6581371 h 6857999"/>
              <a:gd name="connsiteX123" fmla="*/ 1320586 w 4724400"/>
              <a:gd name="connsiteY123" fmla="*/ 6572441 h 6857999"/>
              <a:gd name="connsiteX124" fmla="*/ 1669632 w 4724400"/>
              <a:gd name="connsiteY124" fmla="*/ 5665639 h 6857999"/>
              <a:gd name="connsiteX125" fmla="*/ 1749165 w 4724400"/>
              <a:gd name="connsiteY125" fmla="*/ 5696416 h 6857999"/>
              <a:gd name="connsiteX126" fmla="*/ 1502249 w 4724400"/>
              <a:gd name="connsiteY126" fmla="*/ 6466405 h 6857999"/>
              <a:gd name="connsiteX127" fmla="*/ 2238637 w 4724400"/>
              <a:gd name="connsiteY127" fmla="*/ 6419148 h 6857999"/>
              <a:gd name="connsiteX128" fmla="*/ 2642775 w 4724400"/>
              <a:gd name="connsiteY128" fmla="*/ 6563116 h 6857999"/>
              <a:gd name="connsiteX129" fmla="*/ 2628681 w 4724400"/>
              <a:gd name="connsiteY129" fmla="*/ 6578254 h 6857999"/>
              <a:gd name="connsiteX130" fmla="*/ 1600072 w 4724400"/>
              <a:gd name="connsiteY130" fmla="*/ 6648608 h 6857999"/>
              <a:gd name="connsiteX131" fmla="*/ 1391841 w 4724400"/>
              <a:gd name="connsiteY131" fmla="*/ 6641028 h 6857999"/>
              <a:gd name="connsiteX132" fmla="*/ 1389928 w 4724400"/>
              <a:gd name="connsiteY132" fmla="*/ 6641375 h 6857999"/>
              <a:gd name="connsiteX133" fmla="*/ 1380979 w 4724400"/>
              <a:gd name="connsiteY133" fmla="*/ 6643204 h 6857999"/>
              <a:gd name="connsiteX134" fmla="*/ 1108685 w 4724400"/>
              <a:gd name="connsiteY134" fmla="*/ 6824788 h 6857999"/>
              <a:gd name="connsiteX135" fmla="*/ 1051559 w 4724400"/>
              <a:gd name="connsiteY135" fmla="*/ 6857998 h 6857999"/>
              <a:gd name="connsiteX136" fmla="*/ 925940 w 4724400"/>
              <a:gd name="connsiteY136" fmla="*/ 6857998 h 6857999"/>
              <a:gd name="connsiteX137" fmla="*/ 949746 w 4724400"/>
              <a:gd name="connsiteY137" fmla="*/ 6745652 h 6857999"/>
              <a:gd name="connsiteX138" fmla="*/ 1017902 w 4724400"/>
              <a:gd name="connsiteY138" fmla="*/ 6308216 h 6857999"/>
              <a:gd name="connsiteX139" fmla="*/ 1012614 w 4724400"/>
              <a:gd name="connsiteY139" fmla="*/ 6302278 h 6857999"/>
              <a:gd name="connsiteX140" fmla="*/ 644615 w 4724400"/>
              <a:gd name="connsiteY140" fmla="*/ 5837768 h 6857999"/>
              <a:gd name="connsiteX141" fmla="*/ 627546 w 4724400"/>
              <a:gd name="connsiteY141" fmla="*/ 5831943 h 6857999"/>
              <a:gd name="connsiteX142" fmla="*/ 128963 w 4724400"/>
              <a:gd name="connsiteY142" fmla="*/ 5481226 h 6857999"/>
              <a:gd name="connsiteX143" fmla="*/ 0 w 4724400"/>
              <a:gd name="connsiteY143" fmla="*/ 5361850 h 6857999"/>
              <a:gd name="connsiteX144" fmla="*/ 0 w 4724400"/>
              <a:gd name="connsiteY144" fmla="*/ 5297634 h 6857999"/>
              <a:gd name="connsiteX145" fmla="*/ 40861 w 4724400"/>
              <a:gd name="connsiteY145" fmla="*/ 5333413 h 6857999"/>
              <a:gd name="connsiteX146" fmla="*/ 514278 w 4724400"/>
              <a:gd name="connsiteY146" fmla="*/ 5738345 h 6857999"/>
              <a:gd name="connsiteX147" fmla="*/ 337180 w 4724400"/>
              <a:gd name="connsiteY147" fmla="*/ 5572174 h 6857999"/>
              <a:gd name="connsiteX148" fmla="*/ 303564 w 4724400"/>
              <a:gd name="connsiteY148" fmla="*/ 5536908 h 6857999"/>
              <a:gd name="connsiteX149" fmla="*/ 88496 w 4724400"/>
              <a:gd name="connsiteY149" fmla="*/ 5343132 h 6857999"/>
              <a:gd name="connsiteX150" fmla="*/ 0 w 4724400"/>
              <a:gd name="connsiteY150" fmla="*/ 5277736 h 6857999"/>
              <a:gd name="connsiteX151" fmla="*/ 0 w 4724400"/>
              <a:gd name="connsiteY151" fmla="*/ 5241225 h 6857999"/>
              <a:gd name="connsiteX152" fmla="*/ 106479 w 4724400"/>
              <a:gd name="connsiteY152" fmla="*/ 5319780 h 6857999"/>
              <a:gd name="connsiteX153" fmla="*/ 324159 w 4724400"/>
              <a:gd name="connsiteY153" fmla="*/ 5515717 h 6857999"/>
              <a:gd name="connsiteX154" fmla="*/ 357680 w 4724400"/>
              <a:gd name="connsiteY154" fmla="*/ 5551608 h 6857999"/>
              <a:gd name="connsiteX155" fmla="*/ 514810 w 4724400"/>
              <a:gd name="connsiteY155" fmla="*/ 5702551 h 6857999"/>
              <a:gd name="connsiteX156" fmla="*/ 464808 w 4724400"/>
              <a:gd name="connsiteY156" fmla="*/ 5632736 h 6857999"/>
              <a:gd name="connsiteX157" fmla="*/ 416327 w 4724400"/>
              <a:gd name="connsiteY157" fmla="*/ 5565087 h 6857999"/>
              <a:gd name="connsiteX158" fmla="*/ 232232 w 4724400"/>
              <a:gd name="connsiteY158" fmla="*/ 5379904 h 6857999"/>
              <a:gd name="connsiteX159" fmla="*/ 2640 w 4724400"/>
              <a:gd name="connsiteY159" fmla="*/ 5200559 h 6857999"/>
              <a:gd name="connsiteX160" fmla="*/ 0 w 4724400"/>
              <a:gd name="connsiteY160" fmla="*/ 5199146 h 6857999"/>
              <a:gd name="connsiteX161" fmla="*/ 0 w 4724400"/>
              <a:gd name="connsiteY161" fmla="*/ 5164774 h 6857999"/>
              <a:gd name="connsiteX162" fmla="*/ 18363 w 4724400"/>
              <a:gd name="connsiteY162" fmla="*/ 5174783 h 6857999"/>
              <a:gd name="connsiteX163" fmla="*/ 251810 w 4724400"/>
              <a:gd name="connsiteY163" fmla="*/ 5357281 h 6857999"/>
              <a:gd name="connsiteX164" fmla="*/ 439563 w 4724400"/>
              <a:gd name="connsiteY164" fmla="*/ 5546863 h 6857999"/>
              <a:gd name="connsiteX165" fmla="*/ 489056 w 4724400"/>
              <a:gd name="connsiteY165" fmla="*/ 5615961 h 6857999"/>
              <a:gd name="connsiteX166" fmla="*/ 555845 w 4724400"/>
              <a:gd name="connsiteY166" fmla="*/ 5705642 h 6857999"/>
              <a:gd name="connsiteX167" fmla="*/ 287056 w 4724400"/>
              <a:gd name="connsiteY167" fmla="*/ 5341546 h 6857999"/>
              <a:gd name="connsiteX168" fmla="*/ 49874 w 4724400"/>
              <a:gd name="connsiteY168" fmla="*/ 5178238 h 6857999"/>
              <a:gd name="connsiteX169" fmla="*/ 0 w 4724400"/>
              <a:gd name="connsiteY169" fmla="*/ 5158623 h 6857999"/>
              <a:gd name="connsiteX170" fmla="*/ 4076694 w 4724400"/>
              <a:gd name="connsiteY170" fmla="*/ 4944364 h 6857999"/>
              <a:gd name="connsiteX171" fmla="*/ 4287610 w 4724400"/>
              <a:gd name="connsiteY171" fmla="*/ 5588157 h 6857999"/>
              <a:gd name="connsiteX172" fmla="*/ 4076694 w 4724400"/>
              <a:gd name="connsiteY172" fmla="*/ 4944364 h 6857999"/>
              <a:gd name="connsiteX173" fmla="*/ 4103808 w 4724400"/>
              <a:gd name="connsiteY173" fmla="*/ 4918599 h 6857999"/>
              <a:gd name="connsiteX174" fmla="*/ 4310650 w 4724400"/>
              <a:gd name="connsiteY174" fmla="*/ 5565760 h 6857999"/>
              <a:gd name="connsiteX175" fmla="*/ 4103808 w 4724400"/>
              <a:gd name="connsiteY175" fmla="*/ 4918599 h 6857999"/>
              <a:gd name="connsiteX176" fmla="*/ 4072554 w 4724400"/>
              <a:gd name="connsiteY176" fmla="*/ 4867303 h 6857999"/>
              <a:gd name="connsiteX177" fmla="*/ 4072780 w 4724400"/>
              <a:gd name="connsiteY177" fmla="*/ 4872526 h 6857999"/>
              <a:gd name="connsiteX178" fmla="*/ 4074990 w 4724400"/>
              <a:gd name="connsiteY178" fmla="*/ 4871112 h 6857999"/>
              <a:gd name="connsiteX179" fmla="*/ 3100062 w 4724400"/>
              <a:gd name="connsiteY179" fmla="*/ 4866948 h 6857999"/>
              <a:gd name="connsiteX180" fmla="*/ 2963625 w 4724400"/>
              <a:gd name="connsiteY180" fmla="*/ 4877568 h 6857999"/>
              <a:gd name="connsiteX181" fmla="*/ 2809956 w 4724400"/>
              <a:gd name="connsiteY181" fmla="*/ 4889247 h 6857999"/>
              <a:gd name="connsiteX182" fmla="*/ 2688275 w 4724400"/>
              <a:gd name="connsiteY182" fmla="*/ 4882769 h 6857999"/>
              <a:gd name="connsiteX183" fmla="*/ 2605133 w 4724400"/>
              <a:gd name="connsiteY183" fmla="*/ 4876924 h 6857999"/>
              <a:gd name="connsiteX184" fmla="*/ 2414900 w 4724400"/>
              <a:gd name="connsiteY184" fmla="*/ 4881330 h 6857999"/>
              <a:gd name="connsiteX185" fmla="*/ 2217605 w 4724400"/>
              <a:gd name="connsiteY185" fmla="*/ 4885650 h 6857999"/>
              <a:gd name="connsiteX186" fmla="*/ 2199332 w 4724400"/>
              <a:gd name="connsiteY186" fmla="*/ 4885075 h 6857999"/>
              <a:gd name="connsiteX187" fmla="*/ 2141062 w 4724400"/>
              <a:gd name="connsiteY187" fmla="*/ 4884027 h 6857999"/>
              <a:gd name="connsiteX188" fmla="*/ 2558630 w 4724400"/>
              <a:gd name="connsiteY188" fmla="*/ 4938088 h 6857999"/>
              <a:gd name="connsiteX189" fmla="*/ 3100062 w 4724400"/>
              <a:gd name="connsiteY189" fmla="*/ 4866948 h 6857999"/>
              <a:gd name="connsiteX190" fmla="*/ 2753415 w 4724400"/>
              <a:gd name="connsiteY190" fmla="*/ 4783657 h 6857999"/>
              <a:gd name="connsiteX191" fmla="*/ 2639521 w 4724400"/>
              <a:gd name="connsiteY191" fmla="*/ 4785091 h 6857999"/>
              <a:gd name="connsiteX192" fmla="*/ 2193068 w 4724400"/>
              <a:gd name="connsiteY192" fmla="*/ 4854595 h 6857999"/>
              <a:gd name="connsiteX193" fmla="*/ 2201931 w 4724400"/>
              <a:gd name="connsiteY193" fmla="*/ 4855057 h 6857999"/>
              <a:gd name="connsiteX194" fmla="*/ 2219654 w 4724400"/>
              <a:gd name="connsiteY194" fmla="*/ 4855986 h 6857999"/>
              <a:gd name="connsiteX195" fmla="*/ 2413690 w 4724400"/>
              <a:gd name="connsiteY195" fmla="*/ 4851445 h 6857999"/>
              <a:gd name="connsiteX196" fmla="*/ 2606832 w 4724400"/>
              <a:gd name="connsiteY196" fmla="*/ 4846715 h 6857999"/>
              <a:gd name="connsiteX197" fmla="*/ 2691769 w 4724400"/>
              <a:gd name="connsiteY197" fmla="*/ 4852935 h 6857999"/>
              <a:gd name="connsiteX198" fmla="*/ 2811106 w 4724400"/>
              <a:gd name="connsiteY198" fmla="*/ 4859393 h 6857999"/>
              <a:gd name="connsiteX199" fmla="*/ 2961520 w 4724400"/>
              <a:gd name="connsiteY199" fmla="*/ 4847493 h 6857999"/>
              <a:gd name="connsiteX200" fmla="*/ 3070965 w 4724400"/>
              <a:gd name="connsiteY200" fmla="*/ 4837270 h 6857999"/>
              <a:gd name="connsiteX201" fmla="*/ 2753415 w 4724400"/>
              <a:gd name="connsiteY201" fmla="*/ 4783657 h 6857999"/>
              <a:gd name="connsiteX202" fmla="*/ 2389654 w 4724400"/>
              <a:gd name="connsiteY202" fmla="*/ 4275904 h 6857999"/>
              <a:gd name="connsiteX203" fmla="*/ 1522266 w 4724400"/>
              <a:gd name="connsiteY203" fmla="*/ 4472742 h 6857999"/>
              <a:gd name="connsiteX204" fmla="*/ 1464014 w 4724400"/>
              <a:gd name="connsiteY204" fmla="*/ 4498508 h 6857999"/>
              <a:gd name="connsiteX205" fmla="*/ 1376111 w 4724400"/>
              <a:gd name="connsiteY205" fmla="*/ 4536334 h 6857999"/>
              <a:gd name="connsiteX206" fmla="*/ 1498493 w 4724400"/>
              <a:gd name="connsiteY206" fmla="*/ 4502509 h 6857999"/>
              <a:gd name="connsiteX207" fmla="*/ 1831627 w 4724400"/>
              <a:gd name="connsiteY207" fmla="*/ 4454994 h 6857999"/>
              <a:gd name="connsiteX208" fmla="*/ 2389654 w 4724400"/>
              <a:gd name="connsiteY208" fmla="*/ 4275904 h 6857999"/>
              <a:gd name="connsiteX209" fmla="*/ 2147582 w 4724400"/>
              <a:gd name="connsiteY209" fmla="*/ 4220499 h 6857999"/>
              <a:gd name="connsiteX210" fmla="*/ 1556088 w 4724400"/>
              <a:gd name="connsiteY210" fmla="*/ 4425819 h 6857999"/>
              <a:gd name="connsiteX211" fmla="*/ 2346927 w 4724400"/>
              <a:gd name="connsiteY211" fmla="*/ 4248048 h 6857999"/>
              <a:gd name="connsiteX212" fmla="*/ 2147582 w 4724400"/>
              <a:gd name="connsiteY212" fmla="*/ 4220499 h 6857999"/>
              <a:gd name="connsiteX213" fmla="*/ 1790494 w 4724400"/>
              <a:gd name="connsiteY213" fmla="*/ 3958602 h 6857999"/>
              <a:gd name="connsiteX214" fmla="*/ 1059112 w 4724400"/>
              <a:gd name="connsiteY214" fmla="*/ 4119804 h 6857999"/>
              <a:gd name="connsiteX215" fmla="*/ 1790494 w 4724400"/>
              <a:gd name="connsiteY215" fmla="*/ 3958602 h 6857999"/>
              <a:gd name="connsiteX216" fmla="*/ 3757613 w 4724400"/>
              <a:gd name="connsiteY216" fmla="*/ 3936722 h 6857999"/>
              <a:gd name="connsiteX217" fmla="*/ 3715314 w 4724400"/>
              <a:gd name="connsiteY217" fmla="*/ 4196771 h 6857999"/>
              <a:gd name="connsiteX218" fmla="*/ 3631611 w 4724400"/>
              <a:gd name="connsiteY218" fmla="*/ 4613594 h 6857999"/>
              <a:gd name="connsiteX219" fmla="*/ 3596909 w 4724400"/>
              <a:gd name="connsiteY219" fmla="*/ 4707830 h 6857999"/>
              <a:gd name="connsiteX220" fmla="*/ 3581749 w 4724400"/>
              <a:gd name="connsiteY220" fmla="*/ 4747418 h 6857999"/>
              <a:gd name="connsiteX221" fmla="*/ 3510660 w 4724400"/>
              <a:gd name="connsiteY221" fmla="*/ 4966094 h 6857999"/>
              <a:gd name="connsiteX222" fmla="*/ 3757613 w 4724400"/>
              <a:gd name="connsiteY222" fmla="*/ 3936722 h 6857999"/>
              <a:gd name="connsiteX223" fmla="*/ 1701387 w 4724400"/>
              <a:gd name="connsiteY223" fmla="*/ 3919232 h 6857999"/>
              <a:gd name="connsiteX224" fmla="*/ 1136310 w 4724400"/>
              <a:gd name="connsiteY224" fmla="*/ 4068895 h 6857999"/>
              <a:gd name="connsiteX225" fmla="*/ 1784782 w 4724400"/>
              <a:gd name="connsiteY225" fmla="*/ 3927759 h 6857999"/>
              <a:gd name="connsiteX226" fmla="*/ 1701387 w 4724400"/>
              <a:gd name="connsiteY226" fmla="*/ 3919232 h 6857999"/>
              <a:gd name="connsiteX227" fmla="*/ 3733405 w 4724400"/>
              <a:gd name="connsiteY227" fmla="*/ 3900089 h 6857999"/>
              <a:gd name="connsiteX228" fmla="*/ 3500832 w 4724400"/>
              <a:gd name="connsiteY228" fmla="*/ 4885010 h 6857999"/>
              <a:gd name="connsiteX229" fmla="*/ 3552367 w 4724400"/>
              <a:gd name="connsiteY229" fmla="*/ 4735553 h 6857999"/>
              <a:gd name="connsiteX230" fmla="*/ 3567525 w 4724400"/>
              <a:gd name="connsiteY230" fmla="*/ 4695966 h 6857999"/>
              <a:gd name="connsiteX231" fmla="*/ 3602372 w 4724400"/>
              <a:gd name="connsiteY231" fmla="*/ 4603168 h 6857999"/>
              <a:gd name="connsiteX232" fmla="*/ 3684639 w 4724400"/>
              <a:gd name="connsiteY232" fmla="*/ 4192628 h 6857999"/>
              <a:gd name="connsiteX233" fmla="*/ 3733405 w 4724400"/>
              <a:gd name="connsiteY233" fmla="*/ 3900089 h 6857999"/>
              <a:gd name="connsiteX234" fmla="*/ 2800959 w 4724400"/>
              <a:gd name="connsiteY234" fmla="*/ 3871054 h 6857999"/>
              <a:gd name="connsiteX235" fmla="*/ 3026569 w 4724400"/>
              <a:gd name="connsiteY235" fmla="*/ 4520780 h 6857999"/>
              <a:gd name="connsiteX236" fmla="*/ 2889061 w 4724400"/>
              <a:gd name="connsiteY236" fmla="*/ 4157302 h 6857999"/>
              <a:gd name="connsiteX237" fmla="*/ 2800959 w 4724400"/>
              <a:gd name="connsiteY237" fmla="*/ 3871054 h 6857999"/>
              <a:gd name="connsiteX238" fmla="*/ 2809929 w 4724400"/>
              <a:gd name="connsiteY238" fmla="*/ 3701307 h 6857999"/>
              <a:gd name="connsiteX239" fmla="*/ 2809197 w 4724400"/>
              <a:gd name="connsiteY239" fmla="*/ 3708672 h 6857999"/>
              <a:gd name="connsiteX240" fmla="*/ 2918306 w 4724400"/>
              <a:gd name="connsiteY240" fmla="*/ 4147031 h 6857999"/>
              <a:gd name="connsiteX241" fmla="*/ 3068858 w 4724400"/>
              <a:gd name="connsiteY241" fmla="*/ 4544310 h 6857999"/>
              <a:gd name="connsiteX242" fmla="*/ 2968879 w 4724400"/>
              <a:gd name="connsiteY242" fmla="*/ 4144570 h 6857999"/>
              <a:gd name="connsiteX243" fmla="*/ 2809929 w 4724400"/>
              <a:gd name="connsiteY243" fmla="*/ 3701307 h 6857999"/>
              <a:gd name="connsiteX244" fmla="*/ 1867196 w 4724400"/>
              <a:gd name="connsiteY244" fmla="*/ 3456584 h 6857999"/>
              <a:gd name="connsiteX245" fmla="*/ 2183970 w 4724400"/>
              <a:gd name="connsiteY245" fmla="*/ 3826505 h 6857999"/>
              <a:gd name="connsiteX246" fmla="*/ 1867196 w 4724400"/>
              <a:gd name="connsiteY246" fmla="*/ 3456584 h 6857999"/>
              <a:gd name="connsiteX247" fmla="*/ 2322880 w 4724400"/>
              <a:gd name="connsiteY247" fmla="*/ 3078533 h 6857999"/>
              <a:gd name="connsiteX248" fmla="*/ 2295695 w 4724400"/>
              <a:gd name="connsiteY248" fmla="*/ 3245370 h 6857999"/>
              <a:gd name="connsiteX249" fmla="*/ 2268858 w 4724400"/>
              <a:gd name="connsiteY249" fmla="*/ 3758413 h 6857999"/>
              <a:gd name="connsiteX250" fmla="*/ 2295899 w 4724400"/>
              <a:gd name="connsiteY250" fmla="*/ 3528057 h 6857999"/>
              <a:gd name="connsiteX251" fmla="*/ 2326306 w 4724400"/>
              <a:gd name="connsiteY251" fmla="*/ 3231157 h 6857999"/>
              <a:gd name="connsiteX252" fmla="*/ 2324274 w 4724400"/>
              <a:gd name="connsiteY252" fmla="*/ 3142788 h 6857999"/>
              <a:gd name="connsiteX253" fmla="*/ 2322880 w 4724400"/>
              <a:gd name="connsiteY253" fmla="*/ 3078533 h 6857999"/>
              <a:gd name="connsiteX254" fmla="*/ 912797 w 4724400"/>
              <a:gd name="connsiteY254" fmla="*/ 2896659 h 6857999"/>
              <a:gd name="connsiteX255" fmla="*/ 1167201 w 4724400"/>
              <a:gd name="connsiteY255" fmla="*/ 3304169 h 6857999"/>
              <a:gd name="connsiteX256" fmla="*/ 1503848 w 4724400"/>
              <a:gd name="connsiteY256" fmla="*/ 3675946 h 6857999"/>
              <a:gd name="connsiteX257" fmla="*/ 1353091 w 4724400"/>
              <a:gd name="connsiteY257" fmla="*/ 3486482 h 6857999"/>
              <a:gd name="connsiteX258" fmla="*/ 1340012 w 4724400"/>
              <a:gd name="connsiteY258" fmla="*/ 3467256 h 6857999"/>
              <a:gd name="connsiteX259" fmla="*/ 1089196 w 4724400"/>
              <a:gd name="connsiteY259" fmla="*/ 3116474 h 6857999"/>
              <a:gd name="connsiteX260" fmla="*/ 959418 w 4724400"/>
              <a:gd name="connsiteY260" fmla="*/ 2948853 h 6857999"/>
              <a:gd name="connsiteX261" fmla="*/ 912797 w 4724400"/>
              <a:gd name="connsiteY261" fmla="*/ 2896659 h 6857999"/>
              <a:gd name="connsiteX262" fmla="*/ 2363420 w 4724400"/>
              <a:gd name="connsiteY262" fmla="*/ 2871730 h 6857999"/>
              <a:gd name="connsiteX263" fmla="*/ 2360107 w 4724400"/>
              <a:gd name="connsiteY263" fmla="*/ 2915231 h 6857999"/>
              <a:gd name="connsiteX264" fmla="*/ 2353099 w 4724400"/>
              <a:gd name="connsiteY264" fmla="*/ 3051540 h 6857999"/>
              <a:gd name="connsiteX265" fmla="*/ 2354925 w 4724400"/>
              <a:gd name="connsiteY265" fmla="*/ 3140814 h 6857999"/>
              <a:gd name="connsiteX266" fmla="*/ 2357104 w 4724400"/>
              <a:gd name="connsiteY266" fmla="*/ 3230628 h 6857999"/>
              <a:gd name="connsiteX267" fmla="*/ 2326221 w 4724400"/>
              <a:gd name="connsiteY267" fmla="*/ 3531652 h 6857999"/>
              <a:gd name="connsiteX268" fmla="*/ 2299836 w 4724400"/>
              <a:gd name="connsiteY268" fmla="*/ 3750864 h 6857999"/>
              <a:gd name="connsiteX269" fmla="*/ 2346877 w 4724400"/>
              <a:gd name="connsiteY269" fmla="*/ 3662531 h 6857999"/>
              <a:gd name="connsiteX270" fmla="*/ 2363420 w 4724400"/>
              <a:gd name="connsiteY270" fmla="*/ 2871730 h 6857999"/>
              <a:gd name="connsiteX271" fmla="*/ 912921 w 4724400"/>
              <a:gd name="connsiteY271" fmla="*/ 2850596 h 6857999"/>
              <a:gd name="connsiteX272" fmla="*/ 983846 w 4724400"/>
              <a:gd name="connsiteY272" fmla="*/ 2928627 h 6857999"/>
              <a:gd name="connsiteX273" fmla="*/ 1114669 w 4724400"/>
              <a:gd name="connsiteY273" fmla="*/ 3097880 h 6857999"/>
              <a:gd name="connsiteX274" fmla="*/ 1366183 w 4724400"/>
              <a:gd name="connsiteY274" fmla="*/ 3449753 h 6857999"/>
              <a:gd name="connsiteX275" fmla="*/ 1379263 w 4724400"/>
              <a:gd name="connsiteY275" fmla="*/ 3468981 h 6857999"/>
              <a:gd name="connsiteX276" fmla="*/ 1492446 w 4724400"/>
              <a:gd name="connsiteY276" fmla="*/ 3620389 h 6857999"/>
              <a:gd name="connsiteX277" fmla="*/ 912921 w 4724400"/>
              <a:gd name="connsiteY277" fmla="*/ 2850596 h 6857999"/>
              <a:gd name="connsiteX278" fmla="*/ 2386551 w 4724400"/>
              <a:gd name="connsiteY278" fmla="*/ 2642862 h 6857999"/>
              <a:gd name="connsiteX279" fmla="*/ 2403741 w 4724400"/>
              <a:gd name="connsiteY279" fmla="*/ 2659697 h 6857999"/>
              <a:gd name="connsiteX280" fmla="*/ 2499078 w 4724400"/>
              <a:gd name="connsiteY280" fmla="*/ 3423399 h 6857999"/>
              <a:gd name="connsiteX281" fmla="*/ 2413232 w 4724400"/>
              <a:gd name="connsiteY281" fmla="*/ 3700562 h 6857999"/>
              <a:gd name="connsiteX282" fmla="*/ 2428424 w 4724400"/>
              <a:gd name="connsiteY282" fmla="*/ 4178295 h 6857999"/>
              <a:gd name="connsiteX283" fmla="*/ 2927779 w 4724400"/>
              <a:gd name="connsiteY283" fmla="*/ 4531843 h 6857999"/>
              <a:gd name="connsiteX284" fmla="*/ 2758380 w 4724400"/>
              <a:gd name="connsiteY284" fmla="*/ 3561061 h 6857999"/>
              <a:gd name="connsiteX285" fmla="*/ 2846610 w 4724400"/>
              <a:gd name="connsiteY285" fmla="*/ 3538353 h 6857999"/>
              <a:gd name="connsiteX286" fmla="*/ 3106063 w 4724400"/>
              <a:gd name="connsiteY286" fmla="*/ 4271430 h 6857999"/>
              <a:gd name="connsiteX287" fmla="*/ 3116136 w 4724400"/>
              <a:gd name="connsiteY287" fmla="*/ 4688819 h 6857999"/>
              <a:gd name="connsiteX288" fmla="*/ 3412872 w 4724400"/>
              <a:gd name="connsiteY288" fmla="*/ 4966558 h 6857999"/>
              <a:gd name="connsiteX289" fmla="*/ 3763612 w 4724400"/>
              <a:gd name="connsiteY289" fmla="*/ 3645474 h 6857999"/>
              <a:gd name="connsiteX290" fmla="*/ 3850165 w 4724400"/>
              <a:gd name="connsiteY290" fmla="*/ 3638405 h 6857999"/>
              <a:gd name="connsiteX291" fmla="*/ 3515311 w 4724400"/>
              <a:gd name="connsiteY291" fmla="*/ 5051260 h 6857999"/>
              <a:gd name="connsiteX292" fmla="*/ 3501147 w 4724400"/>
              <a:gd name="connsiteY292" fmla="*/ 5059552 h 6857999"/>
              <a:gd name="connsiteX293" fmla="*/ 3790420 w 4724400"/>
              <a:gd name="connsiteY293" fmla="*/ 5401078 h 6857999"/>
              <a:gd name="connsiteX294" fmla="*/ 4221141 w 4724400"/>
              <a:gd name="connsiteY294" fmla="*/ 6045312 h 6857999"/>
              <a:gd name="connsiteX295" fmla="*/ 4326825 w 4724400"/>
              <a:gd name="connsiteY295" fmla="*/ 5681109 h 6857999"/>
              <a:gd name="connsiteX296" fmla="*/ 4325127 w 4724400"/>
              <a:gd name="connsiteY296" fmla="*/ 5669934 h 6857999"/>
              <a:gd name="connsiteX297" fmla="*/ 4309144 w 4724400"/>
              <a:gd name="connsiteY297" fmla="*/ 5671723 h 6857999"/>
              <a:gd name="connsiteX298" fmla="*/ 3974946 w 4724400"/>
              <a:gd name="connsiteY298" fmla="*/ 4736592 h 6857999"/>
              <a:gd name="connsiteX299" fmla="*/ 4060171 w 4724400"/>
              <a:gd name="connsiteY299" fmla="*/ 4704317 h 6857999"/>
              <a:gd name="connsiteX300" fmla="*/ 4383942 w 4724400"/>
              <a:gd name="connsiteY300" fmla="*/ 5463703 h 6857999"/>
              <a:gd name="connsiteX301" fmla="*/ 4654905 w 4724400"/>
              <a:gd name="connsiteY301" fmla="*/ 5156948 h 6857999"/>
              <a:gd name="connsiteX302" fmla="*/ 4724400 w 4724400"/>
              <a:gd name="connsiteY302" fmla="*/ 5098975 h 6857999"/>
              <a:gd name="connsiteX303" fmla="*/ 4724400 w 4724400"/>
              <a:gd name="connsiteY303" fmla="*/ 5160063 h 6857999"/>
              <a:gd name="connsiteX304" fmla="*/ 4687505 w 4724400"/>
              <a:gd name="connsiteY304" fmla="*/ 5191181 h 6857999"/>
              <a:gd name="connsiteX305" fmla="*/ 4451303 w 4724400"/>
              <a:gd name="connsiteY305" fmla="*/ 5491132 h 6857999"/>
              <a:gd name="connsiteX306" fmla="*/ 4599954 w 4724400"/>
              <a:gd name="connsiteY306" fmla="*/ 5317498 h 6857999"/>
              <a:gd name="connsiteX307" fmla="*/ 4724400 w 4724400"/>
              <a:gd name="connsiteY307" fmla="*/ 5211392 h 6857999"/>
              <a:gd name="connsiteX308" fmla="*/ 4724400 w 4724400"/>
              <a:gd name="connsiteY308" fmla="*/ 5251559 h 6857999"/>
              <a:gd name="connsiteX309" fmla="*/ 4619898 w 4724400"/>
              <a:gd name="connsiteY309" fmla="*/ 5340764 h 6857999"/>
              <a:gd name="connsiteX310" fmla="*/ 4473735 w 4724400"/>
              <a:gd name="connsiteY310" fmla="*/ 5512809 h 6857999"/>
              <a:gd name="connsiteX311" fmla="*/ 4430539 w 4724400"/>
              <a:gd name="connsiteY311" fmla="*/ 5592553 h 6857999"/>
              <a:gd name="connsiteX312" fmla="*/ 4569759 w 4724400"/>
              <a:gd name="connsiteY312" fmla="*/ 5482816 h 6857999"/>
              <a:gd name="connsiteX313" fmla="*/ 4724400 w 4724400"/>
              <a:gd name="connsiteY313" fmla="*/ 5330891 h 6857999"/>
              <a:gd name="connsiteX314" fmla="*/ 4724400 w 4724400"/>
              <a:gd name="connsiteY314" fmla="*/ 5402912 h 6857999"/>
              <a:gd name="connsiteX315" fmla="*/ 4586888 w 4724400"/>
              <a:gd name="connsiteY315" fmla="*/ 5533939 h 6857999"/>
              <a:gd name="connsiteX316" fmla="*/ 4413377 w 4724400"/>
              <a:gd name="connsiteY316" fmla="*/ 5674040 h 6857999"/>
              <a:gd name="connsiteX317" fmla="*/ 4412066 w 4724400"/>
              <a:gd name="connsiteY317" fmla="*/ 5675644 h 6857999"/>
              <a:gd name="connsiteX318" fmla="*/ 4406074 w 4724400"/>
              <a:gd name="connsiteY318" fmla="*/ 5683306 h 6857999"/>
              <a:gd name="connsiteX319" fmla="*/ 4271008 w 4724400"/>
              <a:gd name="connsiteY319" fmla="*/ 6118417 h 6857999"/>
              <a:gd name="connsiteX320" fmla="*/ 4265220 w 4724400"/>
              <a:gd name="connsiteY320" fmla="*/ 6125184 h 6857999"/>
              <a:gd name="connsiteX321" fmla="*/ 4590463 w 4724400"/>
              <a:gd name="connsiteY321" fmla="*/ 6805045 h 6857999"/>
              <a:gd name="connsiteX322" fmla="*/ 4610122 w 4724400"/>
              <a:gd name="connsiteY322" fmla="*/ 6857999 h 6857999"/>
              <a:gd name="connsiteX323" fmla="*/ 4513231 w 4724400"/>
              <a:gd name="connsiteY323" fmla="*/ 6857999 h 6857999"/>
              <a:gd name="connsiteX324" fmla="*/ 4374770 w 4724400"/>
              <a:gd name="connsiteY324" fmla="*/ 6532596 h 6857999"/>
              <a:gd name="connsiteX325" fmla="*/ 4339518 w 4724400"/>
              <a:gd name="connsiteY325" fmla="*/ 6461642 h 6857999"/>
              <a:gd name="connsiteX326" fmla="*/ 3884810 w 4724400"/>
              <a:gd name="connsiteY326" fmla="*/ 5682534 h 6857999"/>
              <a:gd name="connsiteX327" fmla="*/ 3876498 w 4724400"/>
              <a:gd name="connsiteY327" fmla="*/ 5681717 h 6857999"/>
              <a:gd name="connsiteX328" fmla="*/ 3263209 w 4724400"/>
              <a:gd name="connsiteY328" fmla="*/ 5585749 h 6857999"/>
              <a:gd name="connsiteX329" fmla="*/ 3245450 w 4724400"/>
              <a:gd name="connsiteY329" fmla="*/ 5593271 h 6857999"/>
              <a:gd name="connsiteX330" fmla="*/ 1952592 w 4724400"/>
              <a:gd name="connsiteY330" fmla="*/ 5692050 h 6857999"/>
              <a:gd name="connsiteX331" fmla="*/ 1936466 w 4724400"/>
              <a:gd name="connsiteY331" fmla="*/ 5671708 h 6857999"/>
              <a:gd name="connsiteX332" fmla="*/ 3244709 w 4724400"/>
              <a:gd name="connsiteY332" fmla="*/ 5538562 h 6857999"/>
              <a:gd name="connsiteX333" fmla="*/ 3823886 w 4724400"/>
              <a:gd name="connsiteY333" fmla="*/ 5595804 h 6857999"/>
              <a:gd name="connsiteX334" fmla="*/ 3709024 w 4724400"/>
              <a:gd name="connsiteY334" fmla="*/ 5439340 h 6857999"/>
              <a:gd name="connsiteX335" fmla="*/ 3198362 w 4724400"/>
              <a:gd name="connsiteY335" fmla="*/ 4874588 h 6857999"/>
              <a:gd name="connsiteX336" fmla="*/ 3179417 w 4724400"/>
              <a:gd name="connsiteY336" fmla="*/ 4879047 h 6857999"/>
              <a:gd name="connsiteX337" fmla="*/ 2639496 w 4724400"/>
              <a:gd name="connsiteY337" fmla="*/ 4989072 h 6857999"/>
              <a:gd name="connsiteX338" fmla="*/ 1972353 w 4724400"/>
              <a:gd name="connsiteY338" fmla="*/ 4909921 h 6857999"/>
              <a:gd name="connsiteX339" fmla="*/ 2002679 w 4724400"/>
              <a:gd name="connsiteY339" fmla="*/ 4872131 h 6857999"/>
              <a:gd name="connsiteX340" fmla="*/ 3097424 w 4724400"/>
              <a:gd name="connsiteY340" fmla="*/ 4781269 h 6857999"/>
              <a:gd name="connsiteX341" fmla="*/ 2454890 w 4724400"/>
              <a:gd name="connsiteY341" fmla="*/ 4287833 h 6857999"/>
              <a:gd name="connsiteX342" fmla="*/ 2452881 w 4724400"/>
              <a:gd name="connsiteY342" fmla="*/ 4288346 h 6857999"/>
              <a:gd name="connsiteX343" fmla="*/ 2448527 w 4724400"/>
              <a:gd name="connsiteY343" fmla="*/ 4288836 h 6857999"/>
              <a:gd name="connsiteX344" fmla="*/ 2323525 w 4724400"/>
              <a:gd name="connsiteY344" fmla="*/ 4367248 h 6857999"/>
              <a:gd name="connsiteX345" fmla="*/ 2060764 w 4724400"/>
              <a:gd name="connsiteY345" fmla="*/ 4451767 h 6857999"/>
              <a:gd name="connsiteX346" fmla="*/ 1162250 w 4724400"/>
              <a:gd name="connsiteY346" fmla="*/ 4613329 h 6857999"/>
              <a:gd name="connsiteX347" fmla="*/ 1132639 w 4724400"/>
              <a:gd name="connsiteY347" fmla="*/ 4596243 h 6857999"/>
              <a:gd name="connsiteX348" fmla="*/ 2293970 w 4724400"/>
              <a:gd name="connsiteY348" fmla="*/ 4182283 h 6857999"/>
              <a:gd name="connsiteX349" fmla="*/ 1900637 w 4724400"/>
              <a:gd name="connsiteY349" fmla="*/ 3949470 h 6857999"/>
              <a:gd name="connsiteX350" fmla="*/ 1887014 w 4724400"/>
              <a:gd name="connsiteY350" fmla="*/ 3951288 h 6857999"/>
              <a:gd name="connsiteX351" fmla="*/ 896751 w 4724400"/>
              <a:gd name="connsiteY351" fmla="*/ 4159267 h 6857999"/>
              <a:gd name="connsiteX352" fmla="*/ 918967 w 4724400"/>
              <a:gd name="connsiteY352" fmla="*/ 4119760 h 6857999"/>
              <a:gd name="connsiteX353" fmla="*/ 1764113 w 4724400"/>
              <a:gd name="connsiteY353" fmla="*/ 3873539 h 6857999"/>
              <a:gd name="connsiteX354" fmla="*/ 1555701 w 4724400"/>
              <a:gd name="connsiteY354" fmla="*/ 3763109 h 6857999"/>
              <a:gd name="connsiteX355" fmla="*/ 1542956 w 4724400"/>
              <a:gd name="connsiteY355" fmla="*/ 3758998 h 6857999"/>
              <a:gd name="connsiteX356" fmla="*/ 1136724 w 4724400"/>
              <a:gd name="connsiteY356" fmla="*/ 3417171 h 6857999"/>
              <a:gd name="connsiteX357" fmla="*/ 750977 w 4724400"/>
              <a:gd name="connsiteY357" fmla="*/ 2770227 h 6857999"/>
              <a:gd name="connsiteX358" fmla="*/ 755174 w 4724400"/>
              <a:gd name="connsiteY358" fmla="*/ 2749954 h 6857999"/>
              <a:gd name="connsiteX359" fmla="*/ 830023 w 4724400"/>
              <a:gd name="connsiteY359" fmla="*/ 2731935 h 6857999"/>
              <a:gd name="connsiteX360" fmla="*/ 1623018 w 4724400"/>
              <a:gd name="connsiteY360" fmla="*/ 3716225 h 6857999"/>
              <a:gd name="connsiteX361" fmla="*/ 2294841 w 4724400"/>
              <a:gd name="connsiteY361" fmla="*/ 4093587 h 6857999"/>
              <a:gd name="connsiteX362" fmla="*/ 2250226 w 4724400"/>
              <a:gd name="connsiteY362" fmla="*/ 3916719 h 6857999"/>
              <a:gd name="connsiteX363" fmla="*/ 2245523 w 4724400"/>
              <a:gd name="connsiteY363" fmla="*/ 3916663 h 6857999"/>
              <a:gd name="connsiteX364" fmla="*/ 1707994 w 4724400"/>
              <a:gd name="connsiteY364" fmla="*/ 3326950 h 6857999"/>
              <a:gd name="connsiteX365" fmla="*/ 1786341 w 4724400"/>
              <a:gd name="connsiteY365" fmla="*/ 3287566 h 6857999"/>
              <a:gd name="connsiteX366" fmla="*/ 2158071 w 4724400"/>
              <a:gd name="connsiteY366" fmla="*/ 3639960 h 6857999"/>
              <a:gd name="connsiteX367" fmla="*/ 2189281 w 4724400"/>
              <a:gd name="connsiteY367" fmla="*/ 3333361 h 6857999"/>
              <a:gd name="connsiteX368" fmla="*/ 2314466 w 4724400"/>
              <a:gd name="connsiteY368" fmla="*/ 2680771 h 6857999"/>
              <a:gd name="connsiteX369" fmla="*/ 2386551 w 4724400"/>
              <a:gd name="connsiteY369" fmla="*/ 2642862 h 6857999"/>
              <a:gd name="connsiteX370" fmla="*/ 3646699 w 4724400"/>
              <a:gd name="connsiteY370" fmla="*/ 2390555 h 6857999"/>
              <a:gd name="connsiteX371" fmla="*/ 3645773 w 4724400"/>
              <a:gd name="connsiteY371" fmla="*/ 2392739 h 6857999"/>
              <a:gd name="connsiteX372" fmla="*/ 3649597 w 4724400"/>
              <a:gd name="connsiteY372" fmla="*/ 2394358 h 6857999"/>
              <a:gd name="connsiteX373" fmla="*/ 3646699 w 4724400"/>
              <a:gd name="connsiteY373" fmla="*/ 2390555 h 6857999"/>
              <a:gd name="connsiteX374" fmla="*/ 3038676 w 4724400"/>
              <a:gd name="connsiteY374" fmla="*/ 2118977 h 6857999"/>
              <a:gd name="connsiteX375" fmla="*/ 2963942 w 4724400"/>
              <a:gd name="connsiteY375" fmla="*/ 2525128 h 6857999"/>
              <a:gd name="connsiteX376" fmla="*/ 2923775 w 4724400"/>
              <a:gd name="connsiteY376" fmla="*/ 2667145 h 6857999"/>
              <a:gd name="connsiteX377" fmla="*/ 2887447 w 4724400"/>
              <a:gd name="connsiteY377" fmla="*/ 2832031 h 6857999"/>
              <a:gd name="connsiteX378" fmla="*/ 2868480 w 4724400"/>
              <a:gd name="connsiteY378" fmla="*/ 2927011 h 6857999"/>
              <a:gd name="connsiteX379" fmla="*/ 2921794 w 4724400"/>
              <a:gd name="connsiteY379" fmla="*/ 2782834 h 6857999"/>
              <a:gd name="connsiteX380" fmla="*/ 3038676 w 4724400"/>
              <a:gd name="connsiteY380" fmla="*/ 2118977 h 6857999"/>
              <a:gd name="connsiteX381" fmla="*/ 4070579 w 4724400"/>
              <a:gd name="connsiteY381" fmla="*/ 2090376 h 6857999"/>
              <a:gd name="connsiteX382" fmla="*/ 4109879 w 4724400"/>
              <a:gd name="connsiteY382" fmla="*/ 2228695 h 6857999"/>
              <a:gd name="connsiteX383" fmla="*/ 4119154 w 4724400"/>
              <a:gd name="connsiteY383" fmla="*/ 2266098 h 6857999"/>
              <a:gd name="connsiteX384" fmla="*/ 4141411 w 4724400"/>
              <a:gd name="connsiteY384" fmla="*/ 2353427 h 6857999"/>
              <a:gd name="connsiteX385" fmla="*/ 4293979 w 4724400"/>
              <a:gd name="connsiteY385" fmla="*/ 2703223 h 6857999"/>
              <a:gd name="connsiteX386" fmla="*/ 4410111 w 4724400"/>
              <a:gd name="connsiteY386" fmla="*/ 2947465 h 6857999"/>
              <a:gd name="connsiteX387" fmla="*/ 4070579 w 4724400"/>
              <a:gd name="connsiteY387" fmla="*/ 2090376 h 6857999"/>
              <a:gd name="connsiteX388" fmla="*/ 4020821 w 4724400"/>
              <a:gd name="connsiteY388" fmla="*/ 2034549 h 6857999"/>
              <a:gd name="connsiteX389" fmla="*/ 4372756 w 4724400"/>
              <a:gd name="connsiteY389" fmla="*/ 2932293 h 6857999"/>
              <a:gd name="connsiteX390" fmla="*/ 4268731 w 4724400"/>
              <a:gd name="connsiteY390" fmla="*/ 2715710 h 6857999"/>
              <a:gd name="connsiteX391" fmla="*/ 4113960 w 4724400"/>
              <a:gd name="connsiteY391" fmla="*/ 2360474 h 6857999"/>
              <a:gd name="connsiteX392" fmla="*/ 4090842 w 4724400"/>
              <a:gd name="connsiteY392" fmla="*/ 2272139 h 6857999"/>
              <a:gd name="connsiteX393" fmla="*/ 4081569 w 4724400"/>
              <a:gd name="connsiteY393" fmla="*/ 2234734 h 6857999"/>
              <a:gd name="connsiteX394" fmla="*/ 4020821 w 4724400"/>
              <a:gd name="connsiteY394" fmla="*/ 2034549 h 6857999"/>
              <a:gd name="connsiteX395" fmla="*/ 3001316 w 4724400"/>
              <a:gd name="connsiteY395" fmla="*/ 2032338 h 6857999"/>
              <a:gd name="connsiteX396" fmla="*/ 2953880 w 4724400"/>
              <a:gd name="connsiteY396" fmla="*/ 2185446 h 6857999"/>
              <a:gd name="connsiteX397" fmla="*/ 2883664 w 4724400"/>
              <a:gd name="connsiteY397" fmla="*/ 2591574 h 6857999"/>
              <a:gd name="connsiteX398" fmla="*/ 2826885 w 4724400"/>
              <a:gd name="connsiteY398" fmla="*/ 2991809 h 6857999"/>
              <a:gd name="connsiteX399" fmla="*/ 2860250 w 4724400"/>
              <a:gd name="connsiteY399" fmla="*/ 2826310 h 6857999"/>
              <a:gd name="connsiteX400" fmla="*/ 2896499 w 4724400"/>
              <a:gd name="connsiteY400" fmla="*/ 2660098 h 6857999"/>
              <a:gd name="connsiteX401" fmla="*/ 2937125 w 4724400"/>
              <a:gd name="connsiteY401" fmla="*/ 2516991 h 6857999"/>
              <a:gd name="connsiteX402" fmla="*/ 3010471 w 4724400"/>
              <a:gd name="connsiteY402" fmla="*/ 2114122 h 6857999"/>
              <a:gd name="connsiteX403" fmla="*/ 3001316 w 4724400"/>
              <a:gd name="connsiteY403" fmla="*/ 2032338 h 6857999"/>
              <a:gd name="connsiteX404" fmla="*/ 3105532 w 4724400"/>
              <a:gd name="connsiteY404" fmla="*/ 1991479 h 6857999"/>
              <a:gd name="connsiteX405" fmla="*/ 3599280 w 4724400"/>
              <a:gd name="connsiteY405" fmla="*/ 2371770 h 6857999"/>
              <a:gd name="connsiteX406" fmla="*/ 3105532 w 4724400"/>
              <a:gd name="connsiteY406" fmla="*/ 1991479 h 6857999"/>
              <a:gd name="connsiteX407" fmla="*/ 3111169 w 4724400"/>
              <a:gd name="connsiteY407" fmla="*/ 1962963 h 6857999"/>
              <a:gd name="connsiteX408" fmla="*/ 3606223 w 4724400"/>
              <a:gd name="connsiteY408" fmla="*/ 2338658 h 6857999"/>
              <a:gd name="connsiteX409" fmla="*/ 3111169 w 4724400"/>
              <a:gd name="connsiteY409" fmla="*/ 1962963 h 6857999"/>
              <a:gd name="connsiteX410" fmla="*/ 2050698 w 4724400"/>
              <a:gd name="connsiteY410" fmla="*/ 1338235 h 6857999"/>
              <a:gd name="connsiteX411" fmla="*/ 2370409 w 4724400"/>
              <a:gd name="connsiteY411" fmla="*/ 2272553 h 6857999"/>
              <a:gd name="connsiteX412" fmla="*/ 2338306 w 4724400"/>
              <a:gd name="connsiteY412" fmla="*/ 2159819 h 6857999"/>
              <a:gd name="connsiteX413" fmla="*/ 2334023 w 4724400"/>
              <a:gd name="connsiteY413" fmla="*/ 2142555 h 6857999"/>
              <a:gd name="connsiteX414" fmla="*/ 2161071 w 4724400"/>
              <a:gd name="connsiteY414" fmla="*/ 1617375 h 6857999"/>
              <a:gd name="connsiteX415" fmla="*/ 2130699 w 4724400"/>
              <a:gd name="connsiteY415" fmla="*/ 1544643 h 6857999"/>
              <a:gd name="connsiteX416" fmla="*/ 2050698 w 4724400"/>
              <a:gd name="connsiteY416" fmla="*/ 1338235 h 6857999"/>
              <a:gd name="connsiteX417" fmla="*/ 2060478 w 4724400"/>
              <a:gd name="connsiteY417" fmla="*/ 1278636 h 6857999"/>
              <a:gd name="connsiteX418" fmla="*/ 2156346 w 4724400"/>
              <a:gd name="connsiteY418" fmla="*/ 1534260 h 6857999"/>
              <a:gd name="connsiteX419" fmla="*/ 2187258 w 4724400"/>
              <a:gd name="connsiteY419" fmla="*/ 1607218 h 6857999"/>
              <a:gd name="connsiteX420" fmla="*/ 2358704 w 4724400"/>
              <a:gd name="connsiteY420" fmla="*/ 2125320 h 6857999"/>
              <a:gd name="connsiteX421" fmla="*/ 2233598 w 4724400"/>
              <a:gd name="connsiteY421" fmla="*/ 1646797 h 6857999"/>
              <a:gd name="connsiteX422" fmla="*/ 2060478 w 4724400"/>
              <a:gd name="connsiteY422" fmla="*/ 1278636 h 6857999"/>
              <a:gd name="connsiteX423" fmla="*/ 1974152 w 4724400"/>
              <a:gd name="connsiteY423" fmla="*/ 1245311 h 6857999"/>
              <a:gd name="connsiteX424" fmla="*/ 1811379 w 4724400"/>
              <a:gd name="connsiteY424" fmla="*/ 1406236 h 6857999"/>
              <a:gd name="connsiteX425" fmla="*/ 1767940 w 4724400"/>
              <a:gd name="connsiteY425" fmla="*/ 1546869 h 6857999"/>
              <a:gd name="connsiteX426" fmla="*/ 1796474 w 4724400"/>
              <a:gd name="connsiteY426" fmla="*/ 1557016 h 6857999"/>
              <a:gd name="connsiteX427" fmla="*/ 1974152 w 4724400"/>
              <a:gd name="connsiteY427" fmla="*/ 1245311 h 6857999"/>
              <a:gd name="connsiteX428" fmla="*/ 4681531 w 4724400"/>
              <a:gd name="connsiteY428" fmla="*/ 959050 h 6857999"/>
              <a:gd name="connsiteX429" fmla="*/ 4638064 w 4724400"/>
              <a:gd name="connsiteY429" fmla="*/ 1006960 h 6857999"/>
              <a:gd name="connsiteX430" fmla="*/ 4415502 w 4724400"/>
              <a:gd name="connsiteY430" fmla="*/ 1184424 h 6857999"/>
              <a:gd name="connsiteX431" fmla="*/ 4197574 w 4724400"/>
              <a:gd name="connsiteY431" fmla="*/ 1317493 h 6857999"/>
              <a:gd name="connsiteX432" fmla="*/ 4122737 w 4724400"/>
              <a:gd name="connsiteY432" fmla="*/ 1348256 h 6857999"/>
              <a:gd name="connsiteX433" fmla="*/ 4024988 w 4724400"/>
              <a:gd name="connsiteY433" fmla="*/ 1390573 h 6857999"/>
              <a:gd name="connsiteX434" fmla="*/ 4421265 w 4724400"/>
              <a:gd name="connsiteY434" fmla="*/ 1220988 h 6857999"/>
              <a:gd name="connsiteX435" fmla="*/ 4681531 w 4724400"/>
              <a:gd name="connsiteY435" fmla="*/ 959050 h 6857999"/>
              <a:gd name="connsiteX436" fmla="*/ 4722484 w 4724400"/>
              <a:gd name="connsiteY436" fmla="*/ 854709 h 6857999"/>
              <a:gd name="connsiteX437" fmla="*/ 4695347 w 4724400"/>
              <a:gd name="connsiteY437" fmla="*/ 879275 h 6857999"/>
              <a:gd name="connsiteX438" fmla="*/ 4253878 w 4724400"/>
              <a:gd name="connsiteY438" fmla="*/ 1216434 h 6857999"/>
              <a:gd name="connsiteX439" fmla="*/ 4213112 w 4724400"/>
              <a:gd name="connsiteY439" fmla="*/ 1239730 h 6857999"/>
              <a:gd name="connsiteX440" fmla="*/ 4037747 w 4724400"/>
              <a:gd name="connsiteY440" fmla="*/ 1352837 h 6857999"/>
              <a:gd name="connsiteX441" fmla="*/ 4113362 w 4724400"/>
              <a:gd name="connsiteY441" fmla="*/ 1321759 h 6857999"/>
              <a:gd name="connsiteX442" fmla="*/ 4186634 w 4724400"/>
              <a:gd name="connsiteY442" fmla="*/ 1291618 h 6857999"/>
              <a:gd name="connsiteX443" fmla="*/ 4399674 w 4724400"/>
              <a:gd name="connsiteY443" fmla="*/ 1160983 h 6857999"/>
              <a:gd name="connsiteX444" fmla="*/ 4618435 w 4724400"/>
              <a:gd name="connsiteY444" fmla="*/ 986418 h 6857999"/>
              <a:gd name="connsiteX445" fmla="*/ 4722484 w 4724400"/>
              <a:gd name="connsiteY445" fmla="*/ 854709 h 6857999"/>
              <a:gd name="connsiteX446" fmla="*/ 1456504 w 4724400"/>
              <a:gd name="connsiteY446" fmla="*/ 777000 h 6857999"/>
              <a:gd name="connsiteX447" fmla="*/ 1454399 w 4724400"/>
              <a:gd name="connsiteY447" fmla="*/ 794136 h 6857999"/>
              <a:gd name="connsiteX448" fmla="*/ 1448466 w 4724400"/>
              <a:gd name="connsiteY448" fmla="*/ 843129 h 6857999"/>
              <a:gd name="connsiteX449" fmla="*/ 1442252 w 4724400"/>
              <a:gd name="connsiteY449" fmla="*/ 1005313 h 6857999"/>
              <a:gd name="connsiteX450" fmla="*/ 1469382 w 4724400"/>
              <a:gd name="connsiteY450" fmla="*/ 1614896 h 6857999"/>
              <a:gd name="connsiteX451" fmla="*/ 1472106 w 4724400"/>
              <a:gd name="connsiteY451" fmla="*/ 1632791 h 6857999"/>
              <a:gd name="connsiteX452" fmla="*/ 1479091 w 4724400"/>
              <a:gd name="connsiteY452" fmla="*/ 1680170 h 6857999"/>
              <a:gd name="connsiteX453" fmla="*/ 1480043 w 4724400"/>
              <a:gd name="connsiteY453" fmla="*/ 1649028 h 6857999"/>
              <a:gd name="connsiteX454" fmla="*/ 1464087 w 4724400"/>
              <a:gd name="connsiteY454" fmla="*/ 871628 h 6857999"/>
              <a:gd name="connsiteX455" fmla="*/ 1462204 w 4724400"/>
              <a:gd name="connsiteY455" fmla="*/ 850229 h 6857999"/>
              <a:gd name="connsiteX456" fmla="*/ 1456504 w 4724400"/>
              <a:gd name="connsiteY456" fmla="*/ 777000 h 6857999"/>
              <a:gd name="connsiteX457" fmla="*/ 1483619 w 4724400"/>
              <a:gd name="connsiteY457" fmla="*/ 764662 h 6857999"/>
              <a:gd name="connsiteX458" fmla="*/ 1489670 w 4724400"/>
              <a:gd name="connsiteY458" fmla="*/ 847698 h 6857999"/>
              <a:gd name="connsiteX459" fmla="*/ 1491553 w 4724400"/>
              <a:gd name="connsiteY459" fmla="*/ 869097 h 6857999"/>
              <a:gd name="connsiteX460" fmla="*/ 1508481 w 4724400"/>
              <a:gd name="connsiteY460" fmla="*/ 1619865 h 6857999"/>
              <a:gd name="connsiteX461" fmla="*/ 1483619 w 4724400"/>
              <a:gd name="connsiteY461" fmla="*/ 764662 h 6857999"/>
              <a:gd name="connsiteX462" fmla="*/ 1430481 w 4724400"/>
              <a:gd name="connsiteY462" fmla="*/ 630137 h 6857999"/>
              <a:gd name="connsiteX463" fmla="*/ 1442495 w 4724400"/>
              <a:gd name="connsiteY463" fmla="*/ 1626691 h 6857999"/>
              <a:gd name="connsiteX464" fmla="*/ 1441222 w 4724400"/>
              <a:gd name="connsiteY464" fmla="*/ 1619067 h 6857999"/>
              <a:gd name="connsiteX465" fmla="*/ 1414069 w 4724400"/>
              <a:gd name="connsiteY465" fmla="*/ 1004967 h 6857999"/>
              <a:gd name="connsiteX466" fmla="*/ 1420665 w 4724400"/>
              <a:gd name="connsiteY466" fmla="*/ 840369 h 6857999"/>
              <a:gd name="connsiteX467" fmla="*/ 1426829 w 4724400"/>
              <a:gd name="connsiteY467" fmla="*/ 790831 h 6857999"/>
              <a:gd name="connsiteX468" fmla="*/ 1430481 w 4724400"/>
              <a:gd name="connsiteY468" fmla="*/ 630137 h 6857999"/>
              <a:gd name="connsiteX469" fmla="*/ 4023796 w 4724400"/>
              <a:gd name="connsiteY469" fmla="*/ 623931 h 6857999"/>
              <a:gd name="connsiteX470" fmla="*/ 3945729 w 4724400"/>
              <a:gd name="connsiteY470" fmla="*/ 662344 h 6857999"/>
              <a:gd name="connsiteX471" fmla="*/ 3498947 w 4724400"/>
              <a:gd name="connsiteY471" fmla="*/ 818916 h 6857999"/>
              <a:gd name="connsiteX472" fmla="*/ 3031283 w 4724400"/>
              <a:gd name="connsiteY472" fmla="*/ 1111507 h 6857999"/>
              <a:gd name="connsiteX473" fmla="*/ 3203692 w 4724400"/>
              <a:gd name="connsiteY473" fmla="*/ 1035777 h 6857999"/>
              <a:gd name="connsiteX474" fmla="*/ 3218294 w 4724400"/>
              <a:gd name="connsiteY474" fmla="*/ 1027151 h 6857999"/>
              <a:gd name="connsiteX475" fmla="*/ 3636737 w 4724400"/>
              <a:gd name="connsiteY475" fmla="*/ 817377 h 6857999"/>
              <a:gd name="connsiteX476" fmla="*/ 4023796 w 4724400"/>
              <a:gd name="connsiteY476" fmla="*/ 623931 h 6857999"/>
              <a:gd name="connsiteX477" fmla="*/ 3311704 w 4724400"/>
              <a:gd name="connsiteY477" fmla="*/ 584486 h 6857999"/>
              <a:gd name="connsiteX478" fmla="*/ 3190778 w 4724400"/>
              <a:gd name="connsiteY478" fmla="*/ 772788 h 6857999"/>
              <a:gd name="connsiteX479" fmla="*/ 3007981 w 4724400"/>
              <a:gd name="connsiteY479" fmla="*/ 1070739 h 6857999"/>
              <a:gd name="connsiteX480" fmla="*/ 3267578 w 4724400"/>
              <a:gd name="connsiteY480" fmla="*/ 693281 h 6857999"/>
              <a:gd name="connsiteX481" fmla="*/ 2664888 w 4724400"/>
              <a:gd name="connsiteY481" fmla="*/ 518596 h 6857999"/>
              <a:gd name="connsiteX482" fmla="*/ 2411865 w 4724400"/>
              <a:gd name="connsiteY482" fmla="*/ 567273 h 6857999"/>
              <a:gd name="connsiteX483" fmla="*/ 1896643 w 4724400"/>
              <a:gd name="connsiteY483" fmla="*/ 809468 h 6857999"/>
              <a:gd name="connsiteX484" fmla="*/ 1899055 w 4724400"/>
              <a:gd name="connsiteY484" fmla="*/ 809848 h 6857999"/>
              <a:gd name="connsiteX485" fmla="*/ 2446633 w 4724400"/>
              <a:gd name="connsiteY485" fmla="*/ 596159 h 6857999"/>
              <a:gd name="connsiteX486" fmla="*/ 2796924 w 4724400"/>
              <a:gd name="connsiteY486" fmla="*/ 501747 h 6857999"/>
              <a:gd name="connsiteX487" fmla="*/ 2455237 w 4724400"/>
              <a:gd name="connsiteY487" fmla="*/ 622979 h 6857999"/>
              <a:gd name="connsiteX488" fmla="*/ 1949308 w 4724400"/>
              <a:gd name="connsiteY488" fmla="*/ 818889 h 6857999"/>
              <a:gd name="connsiteX489" fmla="*/ 1950634 w 4724400"/>
              <a:gd name="connsiteY489" fmla="*/ 818810 h 6857999"/>
              <a:gd name="connsiteX490" fmla="*/ 2796924 w 4724400"/>
              <a:gd name="connsiteY490" fmla="*/ 501747 h 6857999"/>
              <a:gd name="connsiteX491" fmla="*/ 3335099 w 4724400"/>
              <a:gd name="connsiteY491" fmla="*/ 488163 h 6857999"/>
              <a:gd name="connsiteX492" fmla="*/ 3151139 w 4724400"/>
              <a:gd name="connsiteY492" fmla="*/ 734118 h 6857999"/>
              <a:gd name="connsiteX493" fmla="*/ 3136980 w 4724400"/>
              <a:gd name="connsiteY493" fmla="*/ 753877 h 6857999"/>
              <a:gd name="connsiteX494" fmla="*/ 3062043 w 4724400"/>
              <a:gd name="connsiteY494" fmla="*/ 867004 h 6857999"/>
              <a:gd name="connsiteX495" fmla="*/ 2994594 w 4724400"/>
              <a:gd name="connsiteY495" fmla="*/ 1035452 h 6857999"/>
              <a:gd name="connsiteX496" fmla="*/ 3167517 w 4724400"/>
              <a:gd name="connsiteY496" fmla="*/ 757788 h 6857999"/>
              <a:gd name="connsiteX497" fmla="*/ 3335099 w 4724400"/>
              <a:gd name="connsiteY497" fmla="*/ 488163 h 6857999"/>
              <a:gd name="connsiteX498" fmla="*/ 2891507 w 4724400"/>
              <a:gd name="connsiteY498" fmla="*/ 485136 h 6857999"/>
              <a:gd name="connsiteX499" fmla="*/ 2047508 w 4724400"/>
              <a:gd name="connsiteY499" fmla="*/ 825701 h 6857999"/>
              <a:gd name="connsiteX500" fmla="*/ 2891507 w 4724400"/>
              <a:gd name="connsiteY500" fmla="*/ 485136 h 6857999"/>
              <a:gd name="connsiteX501" fmla="*/ 4418489 w 4724400"/>
              <a:gd name="connsiteY501" fmla="*/ 483936 h 6857999"/>
              <a:gd name="connsiteX502" fmla="*/ 4155290 w 4724400"/>
              <a:gd name="connsiteY502" fmla="*/ 661575 h 6857999"/>
              <a:gd name="connsiteX503" fmla="*/ 3571040 w 4724400"/>
              <a:gd name="connsiteY503" fmla="*/ 996875 h 6857999"/>
              <a:gd name="connsiteX504" fmla="*/ 3093710 w 4724400"/>
              <a:gd name="connsiteY504" fmla="*/ 1145020 h 6857999"/>
              <a:gd name="connsiteX505" fmla="*/ 3207527 w 4724400"/>
              <a:gd name="connsiteY505" fmla="*/ 1163586 h 6857999"/>
              <a:gd name="connsiteX506" fmla="*/ 3652751 w 4724400"/>
              <a:gd name="connsiteY506" fmla="*/ 990907 h 6857999"/>
              <a:gd name="connsiteX507" fmla="*/ 4180906 w 4724400"/>
              <a:gd name="connsiteY507" fmla="*/ 680145 h 6857999"/>
              <a:gd name="connsiteX508" fmla="*/ 4418489 w 4724400"/>
              <a:gd name="connsiteY508" fmla="*/ 483936 h 6857999"/>
              <a:gd name="connsiteX509" fmla="*/ 3316944 w 4724400"/>
              <a:gd name="connsiteY509" fmla="*/ 465669 h 6857999"/>
              <a:gd name="connsiteX510" fmla="*/ 2958819 w 4724400"/>
              <a:gd name="connsiteY510" fmla="*/ 1062158 h 6857999"/>
              <a:gd name="connsiteX511" fmla="*/ 3004132 w 4724400"/>
              <a:gd name="connsiteY511" fmla="*/ 921679 h 6857999"/>
              <a:gd name="connsiteX512" fmla="*/ 3037224 w 4724400"/>
              <a:gd name="connsiteY512" fmla="*/ 852631 h 6857999"/>
              <a:gd name="connsiteX513" fmla="*/ 3114637 w 4724400"/>
              <a:gd name="connsiteY513" fmla="*/ 736692 h 6857999"/>
              <a:gd name="connsiteX514" fmla="*/ 3128801 w 4724400"/>
              <a:gd name="connsiteY514" fmla="*/ 716935 h 6857999"/>
              <a:gd name="connsiteX515" fmla="*/ 3316944 w 4724400"/>
              <a:gd name="connsiteY515" fmla="*/ 465669 h 6857999"/>
              <a:gd name="connsiteX516" fmla="*/ 4448894 w 4724400"/>
              <a:gd name="connsiteY516" fmla="*/ 422768 h 6857999"/>
              <a:gd name="connsiteX517" fmla="*/ 4235585 w 4724400"/>
              <a:gd name="connsiteY517" fmla="*/ 528178 h 6857999"/>
              <a:gd name="connsiteX518" fmla="*/ 4213155 w 4724400"/>
              <a:gd name="connsiteY518" fmla="*/ 543149 h 6857999"/>
              <a:gd name="connsiteX519" fmla="*/ 3649218 w 4724400"/>
              <a:gd name="connsiteY519" fmla="*/ 842623 h 6857999"/>
              <a:gd name="connsiteX520" fmla="*/ 3232564 w 4724400"/>
              <a:gd name="connsiteY520" fmla="*/ 1051220 h 6857999"/>
              <a:gd name="connsiteX521" fmla="*/ 3217970 w 4724400"/>
              <a:gd name="connsiteY521" fmla="*/ 1059849 h 6857999"/>
              <a:gd name="connsiteX522" fmla="*/ 3116688 w 4724400"/>
              <a:gd name="connsiteY522" fmla="*/ 1113543 h 6857999"/>
              <a:gd name="connsiteX523" fmla="*/ 3559098 w 4724400"/>
              <a:gd name="connsiteY523" fmla="*/ 971858 h 6857999"/>
              <a:gd name="connsiteX524" fmla="*/ 4140004 w 4724400"/>
              <a:gd name="connsiteY524" fmla="*/ 638368 h 6857999"/>
              <a:gd name="connsiteX525" fmla="*/ 4451852 w 4724400"/>
              <a:gd name="connsiteY525" fmla="*/ 423380 h 6857999"/>
              <a:gd name="connsiteX526" fmla="*/ 4448894 w 4724400"/>
              <a:gd name="connsiteY526" fmla="*/ 422768 h 6857999"/>
              <a:gd name="connsiteX527" fmla="*/ 680568 w 4724400"/>
              <a:gd name="connsiteY527" fmla="*/ 416949 h 6857999"/>
              <a:gd name="connsiteX528" fmla="*/ 394452 w 4724400"/>
              <a:gd name="connsiteY528" fmla="*/ 694330 h 6857999"/>
              <a:gd name="connsiteX529" fmla="*/ 340402 w 4724400"/>
              <a:gd name="connsiteY529" fmla="*/ 759654 h 6857999"/>
              <a:gd name="connsiteX530" fmla="*/ 827699 w 4724400"/>
              <a:gd name="connsiteY530" fmla="*/ 416143 h 6857999"/>
              <a:gd name="connsiteX531" fmla="*/ 841524 w 4724400"/>
              <a:gd name="connsiteY531" fmla="*/ 534021 h 6857999"/>
              <a:gd name="connsiteX532" fmla="*/ 825554 w 4724400"/>
              <a:gd name="connsiteY532" fmla="*/ 672115 h 6857999"/>
              <a:gd name="connsiteX533" fmla="*/ 811499 w 4724400"/>
              <a:gd name="connsiteY533" fmla="*/ 769176 h 6857999"/>
              <a:gd name="connsiteX534" fmla="*/ 841586 w 4724400"/>
              <a:gd name="connsiteY534" fmla="*/ 1060039 h 6857999"/>
              <a:gd name="connsiteX535" fmla="*/ 942912 w 4724400"/>
              <a:gd name="connsiteY535" fmla="*/ 1511108 h 6857999"/>
              <a:gd name="connsiteX536" fmla="*/ 884057 w 4724400"/>
              <a:gd name="connsiteY536" fmla="*/ 521768 h 6857999"/>
              <a:gd name="connsiteX537" fmla="*/ 827699 w 4724400"/>
              <a:gd name="connsiteY537" fmla="*/ 416143 h 6857999"/>
              <a:gd name="connsiteX538" fmla="*/ 798883 w 4724400"/>
              <a:gd name="connsiteY538" fmla="*/ 414244 h 6857999"/>
              <a:gd name="connsiteX539" fmla="*/ 875825 w 4724400"/>
              <a:gd name="connsiteY539" fmla="*/ 1357811 h 6857999"/>
              <a:gd name="connsiteX540" fmla="*/ 814514 w 4724400"/>
              <a:gd name="connsiteY540" fmla="*/ 1064671 h 6857999"/>
              <a:gd name="connsiteX541" fmla="*/ 783698 w 4724400"/>
              <a:gd name="connsiteY541" fmla="*/ 766414 h 6857999"/>
              <a:gd name="connsiteX542" fmla="*/ 798129 w 4724400"/>
              <a:gd name="connsiteY542" fmla="*/ 666939 h 6857999"/>
              <a:gd name="connsiteX543" fmla="*/ 813894 w 4724400"/>
              <a:gd name="connsiteY543" fmla="*/ 533909 h 6857999"/>
              <a:gd name="connsiteX544" fmla="*/ 798883 w 4724400"/>
              <a:gd name="connsiteY544" fmla="*/ 414244 h 6857999"/>
              <a:gd name="connsiteX545" fmla="*/ 673202 w 4724400"/>
              <a:gd name="connsiteY545" fmla="*/ 388720 h 6857999"/>
              <a:gd name="connsiteX546" fmla="*/ 392779 w 4724400"/>
              <a:gd name="connsiteY546" fmla="*/ 596411 h 6857999"/>
              <a:gd name="connsiteX547" fmla="*/ 270088 w 4724400"/>
              <a:gd name="connsiteY547" fmla="*/ 790400 h 6857999"/>
              <a:gd name="connsiteX548" fmla="*/ 259285 w 4724400"/>
              <a:gd name="connsiteY548" fmla="*/ 812869 h 6857999"/>
              <a:gd name="connsiteX549" fmla="*/ 372890 w 4724400"/>
              <a:gd name="connsiteY549" fmla="*/ 676832 h 6857999"/>
              <a:gd name="connsiteX550" fmla="*/ 673202 w 4724400"/>
              <a:gd name="connsiteY550" fmla="*/ 388720 h 6857999"/>
              <a:gd name="connsiteX551" fmla="*/ 1628210 w 4724400"/>
              <a:gd name="connsiteY551" fmla="*/ 0 h 6857999"/>
              <a:gd name="connsiteX552" fmla="*/ 1748399 w 4724400"/>
              <a:gd name="connsiteY552" fmla="*/ 0 h 6857999"/>
              <a:gd name="connsiteX553" fmla="*/ 1783391 w 4724400"/>
              <a:gd name="connsiteY553" fmla="*/ 17650 h 6857999"/>
              <a:gd name="connsiteX554" fmla="*/ 2084193 w 4724400"/>
              <a:gd name="connsiteY554" fmla="*/ 69947 h 6857999"/>
              <a:gd name="connsiteX555" fmla="*/ 2744101 w 4724400"/>
              <a:gd name="connsiteY555" fmla="*/ 15192 h 6857999"/>
              <a:gd name="connsiteX556" fmla="*/ 2197414 w 4724400"/>
              <a:gd name="connsiteY556" fmla="*/ 41266 h 6857999"/>
              <a:gd name="connsiteX557" fmla="*/ 1914967 w 4724400"/>
              <a:gd name="connsiteY557" fmla="*/ 18583 h 6857999"/>
              <a:gd name="connsiteX558" fmla="*/ 1815559 w 4724400"/>
              <a:gd name="connsiteY558" fmla="*/ 0 h 6857999"/>
              <a:gd name="connsiteX559" fmla="*/ 2001666 w 4724400"/>
              <a:gd name="connsiteY559" fmla="*/ 0 h 6857999"/>
              <a:gd name="connsiteX560" fmla="*/ 2036517 w 4724400"/>
              <a:gd name="connsiteY560" fmla="*/ 4274 h 6857999"/>
              <a:gd name="connsiteX561" fmla="*/ 2199623 w 4724400"/>
              <a:gd name="connsiteY561" fmla="*/ 13232 h 6857999"/>
              <a:gd name="connsiteX562" fmla="*/ 2420103 w 4724400"/>
              <a:gd name="connsiteY562" fmla="*/ 12601 h 6857999"/>
              <a:gd name="connsiteX563" fmla="*/ 2621330 w 4724400"/>
              <a:gd name="connsiteY563" fmla="*/ 0 h 6857999"/>
              <a:gd name="connsiteX564" fmla="*/ 3076571 w 4724400"/>
              <a:gd name="connsiteY564" fmla="*/ 0 h 6857999"/>
              <a:gd name="connsiteX565" fmla="*/ 2924796 w 4724400"/>
              <a:gd name="connsiteY565" fmla="*/ 36772 h 6857999"/>
              <a:gd name="connsiteX566" fmla="*/ 1946203 w 4724400"/>
              <a:gd name="connsiteY566" fmla="*/ 131277 h 6857999"/>
              <a:gd name="connsiteX567" fmla="*/ 1707026 w 4724400"/>
              <a:gd name="connsiteY567" fmla="*/ 44983 h 6857999"/>
              <a:gd name="connsiteX568" fmla="*/ 1007398 w 4724400"/>
              <a:gd name="connsiteY568" fmla="*/ 0 h 6857999"/>
              <a:gd name="connsiteX569" fmla="*/ 1105902 w 4724400"/>
              <a:gd name="connsiteY569" fmla="*/ 0 h 6857999"/>
              <a:gd name="connsiteX570" fmla="*/ 1191939 w 4724400"/>
              <a:gd name="connsiteY570" fmla="*/ 117664 h 6857999"/>
              <a:gd name="connsiteX571" fmla="*/ 1780907 w 4724400"/>
              <a:gd name="connsiteY571" fmla="*/ 743734 h 6857999"/>
              <a:gd name="connsiteX572" fmla="*/ 1841857 w 4724400"/>
              <a:gd name="connsiteY572" fmla="*/ 795932 h 6857999"/>
              <a:gd name="connsiteX573" fmla="*/ 2317896 w 4724400"/>
              <a:gd name="connsiteY573" fmla="*/ 530713 h 6857999"/>
              <a:gd name="connsiteX574" fmla="*/ 3015228 w 4724400"/>
              <a:gd name="connsiteY574" fmla="*/ 399738 h 6857999"/>
              <a:gd name="connsiteX575" fmla="*/ 3000782 w 4724400"/>
              <a:gd name="connsiteY575" fmla="*/ 461219 h 6857999"/>
              <a:gd name="connsiteX576" fmla="*/ 1963190 w 4724400"/>
              <a:gd name="connsiteY576" fmla="*/ 895589 h 6857999"/>
              <a:gd name="connsiteX577" fmla="*/ 2552180 w 4724400"/>
              <a:gd name="connsiteY577" fmla="*/ 1298815 h 6857999"/>
              <a:gd name="connsiteX578" fmla="*/ 2904618 w 4724400"/>
              <a:gd name="connsiteY578" fmla="*/ 1146081 h 6857999"/>
              <a:gd name="connsiteX579" fmla="*/ 3428829 w 4724400"/>
              <a:gd name="connsiteY579" fmla="*/ 310883 h 6857999"/>
              <a:gd name="connsiteX580" fmla="*/ 3452135 w 4724400"/>
              <a:gd name="connsiteY580" fmla="*/ 318176 h 6857999"/>
              <a:gd name="connsiteX581" fmla="*/ 3169464 w 4724400"/>
              <a:gd name="connsiteY581" fmla="*/ 935661 h 6857999"/>
              <a:gd name="connsiteX582" fmla="*/ 3049395 w 4724400"/>
              <a:gd name="connsiteY582" fmla="*/ 1070245 h 6857999"/>
              <a:gd name="connsiteX583" fmla="*/ 3401235 w 4724400"/>
              <a:gd name="connsiteY583" fmla="*/ 815534 h 6857999"/>
              <a:gd name="connsiteX584" fmla="*/ 4236947 w 4724400"/>
              <a:gd name="connsiteY584" fmla="*/ 465665 h 6857999"/>
              <a:gd name="connsiteX585" fmla="*/ 4565962 w 4724400"/>
              <a:gd name="connsiteY585" fmla="*/ 350012 h 6857999"/>
              <a:gd name="connsiteX586" fmla="*/ 4557937 w 4724400"/>
              <a:gd name="connsiteY586" fmla="*/ 382666 h 6857999"/>
              <a:gd name="connsiteX587" fmla="*/ 3621049 w 4724400"/>
              <a:gd name="connsiteY587" fmla="*/ 1056676 h 6857999"/>
              <a:gd name="connsiteX588" fmla="*/ 3094000 w 4724400"/>
              <a:gd name="connsiteY588" fmla="*/ 1229477 h 6857999"/>
              <a:gd name="connsiteX589" fmla="*/ 2813197 w 4724400"/>
              <a:gd name="connsiteY589" fmla="*/ 1263181 h 6857999"/>
              <a:gd name="connsiteX590" fmla="*/ 2615776 w 4724400"/>
              <a:gd name="connsiteY590" fmla="*/ 1334114 h 6857999"/>
              <a:gd name="connsiteX591" fmla="*/ 3364982 w 4724400"/>
              <a:gd name="connsiteY591" fmla="*/ 1687356 h 6857999"/>
              <a:gd name="connsiteX592" fmla="*/ 3371663 w 4724400"/>
              <a:gd name="connsiteY592" fmla="*/ 1683743 h 6857999"/>
              <a:gd name="connsiteX593" fmla="*/ 3883310 w 4724400"/>
              <a:gd name="connsiteY593" fmla="*/ 1443899 h 6857999"/>
              <a:gd name="connsiteX594" fmla="*/ 3892746 w 4724400"/>
              <a:gd name="connsiteY594" fmla="*/ 1429225 h 6857999"/>
              <a:gd name="connsiteX595" fmla="*/ 4699980 w 4724400"/>
              <a:gd name="connsiteY595" fmla="*/ 789523 h 6857999"/>
              <a:gd name="connsiteX596" fmla="*/ 4724400 w 4724400"/>
              <a:gd name="connsiteY596" fmla="*/ 769876 h 6857999"/>
              <a:gd name="connsiteX597" fmla="*/ 4724400 w 4724400"/>
              <a:gd name="connsiteY597" fmla="*/ 802845 h 6857999"/>
              <a:gd name="connsiteX598" fmla="*/ 4705958 w 4724400"/>
              <a:gd name="connsiteY598" fmla="*/ 821317 h 6857999"/>
              <a:gd name="connsiteX599" fmla="*/ 4649798 w 4724400"/>
              <a:gd name="connsiteY599" fmla="*/ 877374 h 6857999"/>
              <a:gd name="connsiteX600" fmla="*/ 4005326 w 4724400"/>
              <a:gd name="connsiteY600" fmla="*/ 1344259 h 6857999"/>
              <a:gd name="connsiteX601" fmla="*/ 4199378 w 4724400"/>
              <a:gd name="connsiteY601" fmla="*/ 1215889 h 6857999"/>
              <a:gd name="connsiteX602" fmla="*/ 4239600 w 4724400"/>
              <a:gd name="connsiteY602" fmla="*/ 1192361 h 6857999"/>
              <a:gd name="connsiteX603" fmla="*/ 4677037 w 4724400"/>
              <a:gd name="connsiteY603" fmla="*/ 858646 h 6857999"/>
              <a:gd name="connsiteX604" fmla="*/ 4724400 w 4724400"/>
              <a:gd name="connsiteY604" fmla="*/ 810414 h 6857999"/>
              <a:gd name="connsiteX605" fmla="*/ 4724400 w 4724400"/>
              <a:gd name="connsiteY605" fmla="*/ 916439 h 6857999"/>
              <a:gd name="connsiteX606" fmla="*/ 4683030 w 4724400"/>
              <a:gd name="connsiteY606" fmla="*/ 982925 h 6857999"/>
              <a:gd name="connsiteX607" fmla="*/ 3921884 w 4724400"/>
              <a:gd name="connsiteY607" fmla="*/ 1469889 h 6857999"/>
              <a:gd name="connsiteX608" fmla="*/ 3456136 w 4724400"/>
              <a:gd name="connsiteY608" fmla="*/ 1721439 h 6857999"/>
              <a:gd name="connsiteX609" fmla="*/ 3624313 w 4724400"/>
              <a:gd name="connsiteY609" fmla="*/ 1780406 h 6857999"/>
              <a:gd name="connsiteX610" fmla="*/ 4303638 w 4724400"/>
              <a:gd name="connsiteY610" fmla="*/ 1944400 h 6857999"/>
              <a:gd name="connsiteX611" fmla="*/ 4315566 w 4724400"/>
              <a:gd name="connsiteY611" fmla="*/ 1931422 h 6857999"/>
              <a:gd name="connsiteX612" fmla="*/ 4664388 w 4724400"/>
              <a:gd name="connsiteY612" fmla="*/ 1574357 h 6857999"/>
              <a:gd name="connsiteX613" fmla="*/ 4724400 w 4724400"/>
              <a:gd name="connsiteY613" fmla="*/ 1537429 h 6857999"/>
              <a:gd name="connsiteX614" fmla="*/ 4724400 w 4724400"/>
              <a:gd name="connsiteY614" fmla="*/ 1589108 h 6857999"/>
              <a:gd name="connsiteX615" fmla="*/ 4644505 w 4724400"/>
              <a:gd name="connsiteY615" fmla="*/ 1640352 h 6857999"/>
              <a:gd name="connsiteX616" fmla="*/ 4381603 w 4724400"/>
              <a:gd name="connsiteY616" fmla="*/ 1900149 h 6857999"/>
              <a:gd name="connsiteX617" fmla="*/ 4478726 w 4724400"/>
              <a:gd name="connsiteY617" fmla="*/ 1822808 h 6857999"/>
              <a:gd name="connsiteX618" fmla="*/ 4588263 w 4724400"/>
              <a:gd name="connsiteY618" fmla="*/ 1735914 h 6857999"/>
              <a:gd name="connsiteX619" fmla="*/ 4683216 w 4724400"/>
              <a:gd name="connsiteY619" fmla="*/ 1678902 h 6857999"/>
              <a:gd name="connsiteX620" fmla="*/ 4724400 w 4724400"/>
              <a:gd name="connsiteY620" fmla="*/ 1655121 h 6857999"/>
              <a:gd name="connsiteX621" fmla="*/ 4724400 w 4724400"/>
              <a:gd name="connsiteY621" fmla="*/ 1686869 h 6857999"/>
              <a:gd name="connsiteX622" fmla="*/ 4696172 w 4724400"/>
              <a:gd name="connsiteY622" fmla="*/ 1703058 h 6857999"/>
              <a:gd name="connsiteX623" fmla="*/ 4602997 w 4724400"/>
              <a:gd name="connsiteY623" fmla="*/ 1758893 h 6857999"/>
              <a:gd name="connsiteX624" fmla="*/ 4496021 w 4724400"/>
              <a:gd name="connsiteY624" fmla="*/ 1844299 h 6857999"/>
              <a:gd name="connsiteX625" fmla="*/ 4419004 w 4724400"/>
              <a:gd name="connsiteY625" fmla="*/ 1907617 h 6857999"/>
              <a:gd name="connsiteX626" fmla="*/ 4685975 w 4724400"/>
              <a:gd name="connsiteY626" fmla="*/ 1786372 h 6857999"/>
              <a:gd name="connsiteX627" fmla="*/ 4724400 w 4724400"/>
              <a:gd name="connsiteY627" fmla="*/ 1759693 h 6857999"/>
              <a:gd name="connsiteX628" fmla="*/ 4724400 w 4724400"/>
              <a:gd name="connsiteY628" fmla="*/ 1809459 h 6857999"/>
              <a:gd name="connsiteX629" fmla="*/ 4653762 w 4724400"/>
              <a:gd name="connsiteY629" fmla="*/ 1857561 h 6857999"/>
              <a:gd name="connsiteX630" fmla="*/ 4428349 w 4724400"/>
              <a:gd name="connsiteY630" fmla="*/ 1963079 h 6857999"/>
              <a:gd name="connsiteX631" fmla="*/ 4724400 w 4724400"/>
              <a:gd name="connsiteY631" fmla="*/ 1990579 h 6857999"/>
              <a:gd name="connsiteX632" fmla="*/ 4724400 w 4724400"/>
              <a:gd name="connsiteY632" fmla="*/ 2065582 h 6857999"/>
              <a:gd name="connsiteX633" fmla="*/ 4686318 w 4724400"/>
              <a:gd name="connsiteY633" fmla="*/ 2063926 h 6857999"/>
              <a:gd name="connsiteX634" fmla="*/ 4724400 w 4724400"/>
              <a:gd name="connsiteY634" fmla="*/ 2085104 h 6857999"/>
              <a:gd name="connsiteX635" fmla="*/ 4724400 w 4724400"/>
              <a:gd name="connsiteY635" fmla="*/ 2178471 h 6857999"/>
              <a:gd name="connsiteX636" fmla="*/ 4617755 w 4724400"/>
              <a:gd name="connsiteY636" fmla="*/ 2122457 h 6857999"/>
              <a:gd name="connsiteX637" fmla="*/ 4724400 w 4724400"/>
              <a:gd name="connsiteY637" fmla="*/ 2196158 h 6857999"/>
              <a:gd name="connsiteX638" fmla="*/ 4724400 w 4724400"/>
              <a:gd name="connsiteY638" fmla="*/ 2230374 h 6857999"/>
              <a:gd name="connsiteX639" fmla="*/ 4573637 w 4724400"/>
              <a:gd name="connsiteY639" fmla="*/ 2126309 h 6857999"/>
              <a:gd name="connsiteX640" fmla="*/ 4706850 w 4724400"/>
              <a:gd name="connsiteY640" fmla="*/ 2262541 h 6857999"/>
              <a:gd name="connsiteX641" fmla="*/ 4724400 w 4724400"/>
              <a:gd name="connsiteY641" fmla="*/ 2275857 h 6857999"/>
              <a:gd name="connsiteX642" fmla="*/ 4724400 w 4724400"/>
              <a:gd name="connsiteY642" fmla="*/ 2377131 h 6857999"/>
              <a:gd name="connsiteX643" fmla="*/ 4688201 w 4724400"/>
              <a:gd name="connsiteY643" fmla="*/ 2349925 h 6857999"/>
              <a:gd name="connsiteX644" fmla="*/ 4462564 w 4724400"/>
              <a:gd name="connsiteY644" fmla="*/ 2041945 h 6857999"/>
              <a:gd name="connsiteX645" fmla="*/ 4094167 w 4724400"/>
              <a:gd name="connsiteY645" fmla="*/ 1984479 h 6857999"/>
              <a:gd name="connsiteX646" fmla="*/ 4520397 w 4724400"/>
              <a:gd name="connsiteY646" fmla="*/ 3153822 h 6857999"/>
              <a:gd name="connsiteX647" fmla="*/ 4458958 w 4724400"/>
              <a:gd name="connsiteY647" fmla="*/ 3203134 h 6857999"/>
              <a:gd name="connsiteX648" fmla="*/ 3972830 w 4724400"/>
              <a:gd name="connsiteY648" fmla="*/ 1973028 h 6857999"/>
              <a:gd name="connsiteX649" fmla="*/ 3979154 w 4724400"/>
              <a:gd name="connsiteY649" fmla="*/ 1959605 h 6857999"/>
              <a:gd name="connsiteX650" fmla="*/ 3583051 w 4724400"/>
              <a:gd name="connsiteY650" fmla="*/ 1850495 h 6857999"/>
              <a:gd name="connsiteX651" fmla="*/ 2922360 w 4724400"/>
              <a:gd name="connsiteY651" fmla="*/ 1586232 h 6857999"/>
              <a:gd name="connsiteX652" fmla="*/ 3033099 w 4724400"/>
              <a:gd name="connsiteY652" fmla="*/ 1913175 h 6857999"/>
              <a:gd name="connsiteX653" fmla="*/ 3040214 w 4724400"/>
              <a:gd name="connsiteY653" fmla="*/ 1920694 h 6857999"/>
              <a:gd name="connsiteX654" fmla="*/ 3051308 w 4724400"/>
              <a:gd name="connsiteY654" fmla="*/ 1911226 h 6857999"/>
              <a:gd name="connsiteX655" fmla="*/ 3791335 w 4724400"/>
              <a:gd name="connsiteY655" fmla="*/ 2442781 h 6857999"/>
              <a:gd name="connsiteX656" fmla="*/ 3744063 w 4724400"/>
              <a:gd name="connsiteY656" fmla="*/ 2510325 h 6857999"/>
              <a:gd name="connsiteX657" fmla="*/ 3103695 w 4724400"/>
              <a:gd name="connsiteY657" fmla="*/ 2105302 h 6857999"/>
              <a:gd name="connsiteX658" fmla="*/ 2968137 w 4724400"/>
              <a:gd name="connsiteY658" fmla="*/ 2805672 h 6857999"/>
              <a:gd name="connsiteX659" fmla="*/ 2739231 w 4724400"/>
              <a:gd name="connsiteY659" fmla="*/ 3151701 h 6857999"/>
              <a:gd name="connsiteX660" fmla="*/ 2728882 w 4724400"/>
              <a:gd name="connsiteY660" fmla="*/ 3135084 h 6857999"/>
              <a:gd name="connsiteX661" fmla="*/ 2914282 w 4724400"/>
              <a:gd name="connsiteY661" fmla="*/ 2155807 h 6857999"/>
              <a:gd name="connsiteX662" fmla="*/ 2971660 w 4724400"/>
              <a:gd name="connsiteY662" fmla="*/ 1962486 h 6857999"/>
              <a:gd name="connsiteX663" fmla="*/ 2971809 w 4724400"/>
              <a:gd name="connsiteY663" fmla="*/ 1960615 h 6857999"/>
              <a:gd name="connsiteX664" fmla="*/ 2972315 w 4724400"/>
              <a:gd name="connsiteY664" fmla="*/ 1951821 h 6857999"/>
              <a:gd name="connsiteX665" fmla="*/ 2846641 w 4724400"/>
              <a:gd name="connsiteY665" fmla="*/ 1556749 h 6857999"/>
              <a:gd name="connsiteX666" fmla="*/ 2847461 w 4724400"/>
              <a:gd name="connsiteY666" fmla="*/ 1548729 h 6857999"/>
              <a:gd name="connsiteX667" fmla="*/ 2058558 w 4724400"/>
              <a:gd name="connsiteY667" fmla="*/ 1071804 h 6857999"/>
              <a:gd name="connsiteX668" fmla="*/ 2291089 w 4724400"/>
              <a:gd name="connsiteY668" fmla="*/ 1585512 h 6857999"/>
              <a:gd name="connsiteX669" fmla="*/ 2473792 w 4724400"/>
              <a:gd name="connsiteY669" fmla="*/ 2432858 h 6857999"/>
              <a:gd name="connsiteX670" fmla="*/ 2420124 w 4724400"/>
              <a:gd name="connsiteY670" fmla="*/ 2495762 h 6857999"/>
              <a:gd name="connsiteX671" fmla="*/ 2119846 w 4724400"/>
              <a:gd name="connsiteY671" fmla="*/ 1872898 h 6857999"/>
              <a:gd name="connsiteX672" fmla="*/ 1995210 w 4724400"/>
              <a:gd name="connsiteY672" fmla="*/ 1288346 h 6857999"/>
              <a:gd name="connsiteX673" fmla="*/ 1850975 w 4724400"/>
              <a:gd name="connsiteY673" fmla="*/ 1540820 h 6857999"/>
              <a:gd name="connsiteX674" fmla="*/ 1723490 w 4724400"/>
              <a:gd name="connsiteY674" fmla="*/ 1688355 h 6857999"/>
              <a:gd name="connsiteX675" fmla="*/ 1710157 w 4724400"/>
              <a:gd name="connsiteY675" fmla="*/ 1683354 h 6857999"/>
              <a:gd name="connsiteX676" fmla="*/ 1807265 w 4724400"/>
              <a:gd name="connsiteY676" fmla="*/ 1336896 h 6857999"/>
              <a:gd name="connsiteX677" fmla="*/ 2011049 w 4724400"/>
              <a:gd name="connsiteY677" fmla="*/ 1173376 h 6857999"/>
              <a:gd name="connsiteX678" fmla="*/ 2014681 w 4724400"/>
              <a:gd name="connsiteY678" fmla="*/ 1167830 h 6857999"/>
              <a:gd name="connsiteX679" fmla="*/ 1971037 w 4724400"/>
              <a:gd name="connsiteY679" fmla="*/ 1015438 h 6857999"/>
              <a:gd name="connsiteX680" fmla="*/ 1971858 w 4724400"/>
              <a:gd name="connsiteY680" fmla="*/ 1007420 h 6857999"/>
              <a:gd name="connsiteX681" fmla="*/ 1729505 w 4724400"/>
              <a:gd name="connsiteY681" fmla="*/ 808882 h 6857999"/>
              <a:gd name="connsiteX682" fmla="*/ 1506007 w 4724400"/>
              <a:gd name="connsiteY682" fmla="*/ 597733 h 6857999"/>
              <a:gd name="connsiteX683" fmla="*/ 1499912 w 4724400"/>
              <a:gd name="connsiteY683" fmla="*/ 1795211 h 6857999"/>
              <a:gd name="connsiteX684" fmla="*/ 1444926 w 4724400"/>
              <a:gd name="connsiteY684" fmla="*/ 1841464 h 6857999"/>
              <a:gd name="connsiteX685" fmla="*/ 1425791 w 4724400"/>
              <a:gd name="connsiteY685" fmla="*/ 572788 h 6857999"/>
              <a:gd name="connsiteX686" fmla="*/ 1435390 w 4724400"/>
              <a:gd name="connsiteY686" fmla="*/ 560750 h 6857999"/>
              <a:gd name="connsiteX687" fmla="*/ 1451502 w 4724400"/>
              <a:gd name="connsiteY687" fmla="*/ 542471 h 6857999"/>
              <a:gd name="connsiteX688" fmla="*/ 1194128 w 4724400"/>
              <a:gd name="connsiteY688" fmla="*/ 250903 h 6857999"/>
              <a:gd name="connsiteX689" fmla="*/ 890158 w 4724400"/>
              <a:gd name="connsiteY689" fmla="*/ 0 h 6857999"/>
              <a:gd name="connsiteX690" fmla="*/ 937892 w 4724400"/>
              <a:gd name="connsiteY690" fmla="*/ 0 h 6857999"/>
              <a:gd name="connsiteX691" fmla="*/ 924483 w 4724400"/>
              <a:gd name="connsiteY691" fmla="*/ 30495 h 6857999"/>
              <a:gd name="connsiteX692" fmla="*/ 872288 w 4724400"/>
              <a:gd name="connsiteY692" fmla="*/ 306259 h 6857999"/>
              <a:gd name="connsiteX693" fmla="*/ 1006247 w 4724400"/>
              <a:gd name="connsiteY693" fmla="*/ 727373 h 6857999"/>
              <a:gd name="connsiteX694" fmla="*/ 986481 w 4724400"/>
              <a:gd name="connsiteY694" fmla="*/ 1611960 h 6857999"/>
              <a:gd name="connsiteX695" fmla="*/ 928400 w 4724400"/>
              <a:gd name="connsiteY695" fmla="*/ 1663986 h 6857999"/>
              <a:gd name="connsiteX696" fmla="*/ 771281 w 4724400"/>
              <a:gd name="connsiteY696" fmla="*/ 368438 h 6857999"/>
              <a:gd name="connsiteX697" fmla="*/ 200540 w 4724400"/>
              <a:gd name="connsiteY697" fmla="*/ 942511 h 6857999"/>
              <a:gd name="connsiteX698" fmla="*/ 170253 w 4724400"/>
              <a:gd name="connsiteY698" fmla="*/ 942567 h 6857999"/>
              <a:gd name="connsiteX699" fmla="*/ 442049 w 4724400"/>
              <a:gd name="connsiteY699" fmla="*/ 489150 h 6857999"/>
              <a:gd name="connsiteX700" fmla="*/ 788582 w 4724400"/>
              <a:gd name="connsiteY700" fmla="*/ 301724 h 6857999"/>
              <a:gd name="connsiteX701" fmla="*/ 788312 w 4724400"/>
              <a:gd name="connsiteY701" fmla="*/ 276498 h 6857999"/>
              <a:gd name="connsiteX702" fmla="*/ 847625 w 4724400"/>
              <a:gd name="connsiteY702" fmla="*/ 89075 h 6857999"/>
              <a:gd name="connsiteX703" fmla="*/ 29788 w 4724400"/>
              <a:gd name="connsiteY703" fmla="*/ 0 h 6857999"/>
              <a:gd name="connsiteX704" fmla="*/ 93321 w 4724400"/>
              <a:gd name="connsiteY704" fmla="*/ 0 h 6857999"/>
              <a:gd name="connsiteX705" fmla="*/ 79142 w 4724400"/>
              <a:gd name="connsiteY705" fmla="*/ 68966 h 6857999"/>
              <a:gd name="connsiteX706" fmla="*/ 21253 w 4724400"/>
              <a:gd name="connsiteY706" fmla="*/ 535687 h 6857999"/>
              <a:gd name="connsiteX707" fmla="*/ 61909 w 4724400"/>
              <a:gd name="connsiteY707" fmla="*/ 380358 h 6857999"/>
              <a:gd name="connsiteX708" fmla="*/ 118339 w 4724400"/>
              <a:gd name="connsiteY708" fmla="*/ 184712 h 6857999"/>
              <a:gd name="connsiteX709" fmla="*/ 154192 w 4724400"/>
              <a:gd name="connsiteY709" fmla="*/ 87864 h 6857999"/>
              <a:gd name="connsiteX710" fmla="*/ 186604 w 4724400"/>
              <a:gd name="connsiteY710" fmla="*/ 0 h 6857999"/>
              <a:gd name="connsiteX711" fmla="*/ 216386 w 4724400"/>
              <a:gd name="connsiteY711" fmla="*/ 0 h 6857999"/>
              <a:gd name="connsiteX712" fmla="*/ 180314 w 4724400"/>
              <a:gd name="connsiteY712" fmla="*/ 97640 h 6857999"/>
              <a:gd name="connsiteX713" fmla="*/ 144924 w 4724400"/>
              <a:gd name="connsiteY713" fmla="*/ 193392 h 6857999"/>
              <a:gd name="connsiteX714" fmla="*/ 89413 w 4724400"/>
              <a:gd name="connsiteY714" fmla="*/ 386853 h 6857999"/>
              <a:gd name="connsiteX715" fmla="*/ 49686 w 4724400"/>
              <a:gd name="connsiteY715" fmla="*/ 539999 h 6857999"/>
              <a:gd name="connsiteX716" fmla="*/ 236604 w 4724400"/>
              <a:gd name="connsiteY716" fmla="*/ 152292 h 6857999"/>
              <a:gd name="connsiteX717" fmla="*/ 289375 w 4724400"/>
              <a:gd name="connsiteY717" fmla="*/ 0 h 6857999"/>
              <a:gd name="connsiteX718" fmla="*/ 369729 w 4724400"/>
              <a:gd name="connsiteY718" fmla="*/ 0 h 6857999"/>
              <a:gd name="connsiteX719" fmla="*/ 354160 w 4724400"/>
              <a:gd name="connsiteY719" fmla="*/ 65656 h 6857999"/>
              <a:gd name="connsiteX720" fmla="*/ 21325 w 4724400"/>
              <a:gd name="connsiteY720" fmla="*/ 763628 h 6857999"/>
              <a:gd name="connsiteX721" fmla="*/ 6426 w 4724400"/>
              <a:gd name="connsiteY721" fmla="*/ 785104 h 6857999"/>
              <a:gd name="connsiteX722" fmla="*/ 0 w 4724400"/>
              <a:gd name="connsiteY722" fmla="*/ 789215 h 6857999"/>
              <a:gd name="connsiteX723" fmla="*/ 0 w 4724400"/>
              <a:gd name="connsiteY723" fmla="*/ 163142 h 6857999"/>
              <a:gd name="connsiteX724" fmla="*/ 20220 w 4724400"/>
              <a:gd name="connsiteY724" fmla="*/ 3741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Lst>
            <a:rect l="l" t="t" r="r" b="b"/>
            <a:pathLst>
              <a:path w="4724400" h="6857999">
                <a:moveTo>
                  <a:pt x="0" y="6805948"/>
                </a:moveTo>
                <a:lnTo>
                  <a:pt x="15600" y="6813099"/>
                </a:lnTo>
                <a:cubicBezTo>
                  <a:pt x="48179" y="6826367"/>
                  <a:pt x="82589" y="6838841"/>
                  <a:pt x="117632" y="6850060"/>
                </a:cubicBezTo>
                <a:lnTo>
                  <a:pt x="146175" y="6857998"/>
                </a:lnTo>
                <a:lnTo>
                  <a:pt x="54597" y="6857998"/>
                </a:lnTo>
                <a:lnTo>
                  <a:pt x="0" y="6831490"/>
                </a:lnTo>
                <a:close/>
                <a:moveTo>
                  <a:pt x="0" y="6736157"/>
                </a:moveTo>
                <a:lnTo>
                  <a:pt x="114811" y="6784122"/>
                </a:lnTo>
                <a:lnTo>
                  <a:pt x="138159" y="6793465"/>
                </a:lnTo>
                <a:cubicBezTo>
                  <a:pt x="184756" y="6812785"/>
                  <a:pt x="226800" y="6829482"/>
                  <a:pt x="270310" y="6840638"/>
                </a:cubicBezTo>
                <a:lnTo>
                  <a:pt x="358932" y="6857999"/>
                </a:lnTo>
                <a:lnTo>
                  <a:pt x="228496" y="6857999"/>
                </a:lnTo>
                <a:lnTo>
                  <a:pt x="126481" y="6821149"/>
                </a:lnTo>
                <a:lnTo>
                  <a:pt x="103134" y="6811799"/>
                </a:lnTo>
                <a:lnTo>
                  <a:pt x="0" y="6767913"/>
                </a:lnTo>
                <a:close/>
                <a:moveTo>
                  <a:pt x="2460543" y="6515312"/>
                </a:moveTo>
                <a:lnTo>
                  <a:pt x="2286201" y="6525103"/>
                </a:lnTo>
                <a:cubicBezTo>
                  <a:pt x="2228694" y="6528458"/>
                  <a:pt x="2169369" y="6531530"/>
                  <a:pt x="2110427" y="6532104"/>
                </a:cubicBezTo>
                <a:cubicBezTo>
                  <a:pt x="2058946" y="6532538"/>
                  <a:pt x="2007242" y="6530381"/>
                  <a:pt x="1956742" y="6528403"/>
                </a:cubicBezTo>
                <a:cubicBezTo>
                  <a:pt x="1815643" y="6523421"/>
                  <a:pt x="1669606" y="6518329"/>
                  <a:pt x="1534307" y="6560369"/>
                </a:cubicBezTo>
                <a:cubicBezTo>
                  <a:pt x="1506964" y="6568983"/>
                  <a:pt x="1480544" y="6579668"/>
                  <a:pt x="1454538" y="6591702"/>
                </a:cubicBezTo>
                <a:cubicBezTo>
                  <a:pt x="1508795" y="6597451"/>
                  <a:pt x="1564033" y="6600803"/>
                  <a:pt x="1619950" y="6599765"/>
                </a:cubicBezTo>
                <a:cubicBezTo>
                  <a:pt x="1760796" y="6598297"/>
                  <a:pt x="1904212" y="6576077"/>
                  <a:pt x="2044875" y="6563693"/>
                </a:cubicBezTo>
                <a:cubicBezTo>
                  <a:pt x="2158459" y="6554204"/>
                  <a:pt x="2431086" y="6537707"/>
                  <a:pt x="2460543" y="6515312"/>
                </a:cubicBezTo>
                <a:close/>
                <a:moveTo>
                  <a:pt x="1883620" y="6459370"/>
                </a:moveTo>
                <a:cubicBezTo>
                  <a:pt x="1757800" y="6463303"/>
                  <a:pt x="1630678" y="6481291"/>
                  <a:pt x="1532156" y="6529929"/>
                </a:cubicBezTo>
                <a:cubicBezTo>
                  <a:pt x="1670483" y="6488352"/>
                  <a:pt x="1816519" y="6493450"/>
                  <a:pt x="1958230" y="6498517"/>
                </a:cubicBezTo>
                <a:cubicBezTo>
                  <a:pt x="2008720" y="6500495"/>
                  <a:pt x="2060523" y="6502029"/>
                  <a:pt x="2110707" y="6502035"/>
                </a:cubicBezTo>
                <a:cubicBezTo>
                  <a:pt x="2168940" y="6501999"/>
                  <a:pt x="2227759" y="6498204"/>
                  <a:pt x="2285171" y="6495471"/>
                </a:cubicBezTo>
                <a:lnTo>
                  <a:pt x="2385179" y="6489665"/>
                </a:lnTo>
                <a:cubicBezTo>
                  <a:pt x="2348158" y="6484629"/>
                  <a:pt x="2296424" y="6478620"/>
                  <a:pt x="2227262" y="6473140"/>
                </a:cubicBezTo>
                <a:cubicBezTo>
                  <a:pt x="2133953" y="6465560"/>
                  <a:pt x="2009438" y="6455438"/>
                  <a:pt x="1883620" y="6459370"/>
                </a:cubicBezTo>
                <a:close/>
                <a:moveTo>
                  <a:pt x="1611255" y="5884754"/>
                </a:moveTo>
                <a:cubicBezTo>
                  <a:pt x="1475034" y="6070158"/>
                  <a:pt x="1320332" y="6315508"/>
                  <a:pt x="1357588" y="6496752"/>
                </a:cubicBezTo>
                <a:cubicBezTo>
                  <a:pt x="1404118" y="6270055"/>
                  <a:pt x="1507631" y="6063621"/>
                  <a:pt x="1611255" y="5884754"/>
                </a:cubicBezTo>
                <a:close/>
                <a:moveTo>
                  <a:pt x="1646205" y="5883072"/>
                </a:moveTo>
                <a:cubicBezTo>
                  <a:pt x="1542170" y="6060592"/>
                  <a:pt x="1436044" y="6267900"/>
                  <a:pt x="1387600" y="6494950"/>
                </a:cubicBezTo>
                <a:cubicBezTo>
                  <a:pt x="1504199" y="6300136"/>
                  <a:pt x="1601945" y="6103069"/>
                  <a:pt x="1646205" y="5883072"/>
                </a:cubicBezTo>
                <a:close/>
                <a:moveTo>
                  <a:pt x="0" y="5845526"/>
                </a:moveTo>
                <a:lnTo>
                  <a:pt x="23370" y="5869422"/>
                </a:lnTo>
                <a:cubicBezTo>
                  <a:pt x="131924" y="5985784"/>
                  <a:pt x="231640" y="6107018"/>
                  <a:pt x="321428" y="6212316"/>
                </a:cubicBezTo>
                <a:cubicBezTo>
                  <a:pt x="452682" y="6366340"/>
                  <a:pt x="578409" y="6507973"/>
                  <a:pt x="626000" y="6710671"/>
                </a:cubicBezTo>
                <a:cubicBezTo>
                  <a:pt x="638757" y="6764837"/>
                  <a:pt x="647619" y="6810078"/>
                  <a:pt x="661825" y="6854298"/>
                </a:cubicBezTo>
                <a:lnTo>
                  <a:pt x="663298" y="6857998"/>
                </a:lnTo>
                <a:lnTo>
                  <a:pt x="431765" y="6857998"/>
                </a:lnTo>
                <a:lnTo>
                  <a:pt x="293576" y="6816656"/>
                </a:lnTo>
                <a:cubicBezTo>
                  <a:pt x="240014" y="6798833"/>
                  <a:pt x="187020" y="6779815"/>
                  <a:pt x="134480" y="6760867"/>
                </a:cubicBezTo>
                <a:lnTo>
                  <a:pt x="0" y="6714215"/>
                </a:lnTo>
                <a:lnTo>
                  <a:pt x="0" y="6683873"/>
                </a:lnTo>
                <a:lnTo>
                  <a:pt x="143737" y="6732821"/>
                </a:lnTo>
                <a:cubicBezTo>
                  <a:pt x="255889" y="6773078"/>
                  <a:pt x="371066" y="6813801"/>
                  <a:pt x="488162" y="6842006"/>
                </a:cubicBezTo>
                <a:cubicBezTo>
                  <a:pt x="358293" y="6763794"/>
                  <a:pt x="187560" y="6705586"/>
                  <a:pt x="44855" y="6674734"/>
                </a:cubicBezTo>
                <a:lnTo>
                  <a:pt x="0" y="6668575"/>
                </a:lnTo>
                <a:lnTo>
                  <a:pt x="0" y="6628217"/>
                </a:lnTo>
                <a:lnTo>
                  <a:pt x="144942" y="6657611"/>
                </a:lnTo>
                <a:cubicBezTo>
                  <a:pt x="201726" y="6672044"/>
                  <a:pt x="257694" y="6689595"/>
                  <a:pt x="312446" y="6711283"/>
                </a:cubicBezTo>
                <a:cubicBezTo>
                  <a:pt x="343371" y="6723712"/>
                  <a:pt x="523593" y="6837187"/>
                  <a:pt x="477357" y="6799347"/>
                </a:cubicBezTo>
                <a:cubicBezTo>
                  <a:pt x="362978" y="6704934"/>
                  <a:pt x="237571" y="6617800"/>
                  <a:pt x="134228" y="6503934"/>
                </a:cubicBezTo>
                <a:lnTo>
                  <a:pt x="0" y="6334256"/>
                </a:lnTo>
                <a:lnTo>
                  <a:pt x="0" y="6221686"/>
                </a:lnTo>
                <a:lnTo>
                  <a:pt x="113296" y="6402069"/>
                </a:lnTo>
                <a:cubicBezTo>
                  <a:pt x="227569" y="6561808"/>
                  <a:pt x="381603" y="6676399"/>
                  <a:pt x="523262" y="6807025"/>
                </a:cubicBezTo>
                <a:cubicBezTo>
                  <a:pt x="495103" y="6748256"/>
                  <a:pt x="449573" y="6697712"/>
                  <a:pt x="404364" y="6649139"/>
                </a:cubicBezTo>
                <a:lnTo>
                  <a:pt x="392074" y="6636358"/>
                </a:lnTo>
                <a:cubicBezTo>
                  <a:pt x="280930" y="6516822"/>
                  <a:pt x="177660" y="6386311"/>
                  <a:pt x="77450" y="6260110"/>
                </a:cubicBezTo>
                <a:lnTo>
                  <a:pt x="0" y="6163634"/>
                </a:lnTo>
                <a:lnTo>
                  <a:pt x="0" y="6117703"/>
                </a:lnTo>
                <a:lnTo>
                  <a:pt x="99669" y="6240461"/>
                </a:lnTo>
                <a:cubicBezTo>
                  <a:pt x="199276" y="6366562"/>
                  <a:pt x="302033" y="6496348"/>
                  <a:pt x="412670" y="6615176"/>
                </a:cubicBezTo>
                <a:lnTo>
                  <a:pt x="424960" y="6627949"/>
                </a:lnTo>
                <a:cubicBezTo>
                  <a:pt x="452087" y="6657095"/>
                  <a:pt x="479817" y="6686334"/>
                  <a:pt x="504043" y="6718236"/>
                </a:cubicBezTo>
                <a:cubicBezTo>
                  <a:pt x="434583" y="6569208"/>
                  <a:pt x="350187" y="6428779"/>
                  <a:pt x="251759" y="6299011"/>
                </a:cubicBezTo>
                <a:cubicBezTo>
                  <a:pt x="180915" y="6205508"/>
                  <a:pt x="102557" y="6117579"/>
                  <a:pt x="21191" y="6033111"/>
                </a:cubicBezTo>
                <a:lnTo>
                  <a:pt x="0" y="6012219"/>
                </a:lnTo>
                <a:lnTo>
                  <a:pt x="0" y="5971257"/>
                </a:lnTo>
                <a:lnTo>
                  <a:pt x="41571" y="6012292"/>
                </a:lnTo>
                <a:cubicBezTo>
                  <a:pt x="123333" y="6097220"/>
                  <a:pt x="202225" y="6185713"/>
                  <a:pt x="273883" y="6279980"/>
                </a:cubicBezTo>
                <a:cubicBezTo>
                  <a:pt x="380040" y="6419905"/>
                  <a:pt x="469472" y="6571994"/>
                  <a:pt x="541341" y="6733560"/>
                </a:cubicBezTo>
                <a:cubicBezTo>
                  <a:pt x="542355" y="6694639"/>
                  <a:pt x="542948" y="6654374"/>
                  <a:pt x="531634" y="6610993"/>
                </a:cubicBezTo>
                <a:cubicBezTo>
                  <a:pt x="490540" y="6454784"/>
                  <a:pt x="347902" y="6314397"/>
                  <a:pt x="247554" y="6197148"/>
                </a:cubicBezTo>
                <a:cubicBezTo>
                  <a:pt x="178265" y="6115731"/>
                  <a:pt x="107245" y="6035491"/>
                  <a:pt x="33651" y="5957901"/>
                </a:cubicBezTo>
                <a:lnTo>
                  <a:pt x="0" y="5925131"/>
                </a:lnTo>
                <a:close/>
                <a:moveTo>
                  <a:pt x="1656340" y="5825040"/>
                </a:moveTo>
                <a:cubicBezTo>
                  <a:pt x="1655542" y="5826205"/>
                  <a:pt x="1654747" y="5827360"/>
                  <a:pt x="1653246" y="5829053"/>
                </a:cubicBezTo>
                <a:lnTo>
                  <a:pt x="1655667" y="5829425"/>
                </a:lnTo>
                <a:close/>
                <a:moveTo>
                  <a:pt x="2630124" y="5591852"/>
                </a:moveTo>
                <a:cubicBezTo>
                  <a:pt x="2477082" y="5593954"/>
                  <a:pt x="2324114" y="5611746"/>
                  <a:pt x="2177648" y="5630119"/>
                </a:cubicBezTo>
                <a:cubicBezTo>
                  <a:pt x="2143127" y="5634568"/>
                  <a:pt x="2109856" y="5639754"/>
                  <a:pt x="2076258" y="5650510"/>
                </a:cubicBezTo>
                <a:cubicBezTo>
                  <a:pt x="2082463" y="5662642"/>
                  <a:pt x="2162157" y="5633895"/>
                  <a:pt x="2214048" y="5629828"/>
                </a:cubicBezTo>
                <a:cubicBezTo>
                  <a:pt x="2501741" y="5609845"/>
                  <a:pt x="2805089" y="5655720"/>
                  <a:pt x="3090246" y="5601337"/>
                </a:cubicBezTo>
                <a:cubicBezTo>
                  <a:pt x="3006333" y="5611321"/>
                  <a:pt x="2919037" y="5605065"/>
                  <a:pt x="2834104" y="5598847"/>
                </a:cubicBezTo>
                <a:cubicBezTo>
                  <a:pt x="2816936" y="5597562"/>
                  <a:pt x="2799771" y="5596280"/>
                  <a:pt x="2782953" y="5595539"/>
                </a:cubicBezTo>
                <a:cubicBezTo>
                  <a:pt x="2732159" y="5592194"/>
                  <a:pt x="2681137" y="5591152"/>
                  <a:pt x="2630124" y="5591852"/>
                </a:cubicBezTo>
                <a:close/>
                <a:moveTo>
                  <a:pt x="2751064" y="5525300"/>
                </a:moveTo>
                <a:cubicBezTo>
                  <a:pt x="2704155" y="5524070"/>
                  <a:pt x="2658863" y="5525064"/>
                  <a:pt x="2618554" y="5525937"/>
                </a:cubicBezTo>
                <a:cubicBezTo>
                  <a:pt x="2508038" y="5528402"/>
                  <a:pt x="2408741" y="5531370"/>
                  <a:pt x="2311014" y="5550189"/>
                </a:cubicBezTo>
                <a:cubicBezTo>
                  <a:pt x="2246417" y="5562376"/>
                  <a:pt x="2186894" y="5581286"/>
                  <a:pt x="2134103" y="5605852"/>
                </a:cubicBezTo>
                <a:cubicBezTo>
                  <a:pt x="2147385" y="5603489"/>
                  <a:pt x="2160456" y="5602024"/>
                  <a:pt x="2174084" y="5600203"/>
                </a:cubicBezTo>
                <a:cubicBezTo>
                  <a:pt x="2370475" y="5575001"/>
                  <a:pt x="2579125" y="5551921"/>
                  <a:pt x="2785199" y="5564971"/>
                </a:cubicBezTo>
                <a:lnTo>
                  <a:pt x="2836697" y="5568822"/>
                </a:lnTo>
                <a:cubicBezTo>
                  <a:pt x="2913331" y="5574228"/>
                  <a:pt x="2991761" y="5580014"/>
                  <a:pt x="3066345" y="5573703"/>
                </a:cubicBezTo>
                <a:cubicBezTo>
                  <a:pt x="3036778" y="5568851"/>
                  <a:pt x="3007621" y="5562210"/>
                  <a:pt x="2978461" y="5555562"/>
                </a:cubicBezTo>
                <a:cubicBezTo>
                  <a:pt x="2950203" y="5549116"/>
                  <a:pt x="2921945" y="5542665"/>
                  <a:pt x="2893277" y="5538004"/>
                </a:cubicBezTo>
                <a:cubicBezTo>
                  <a:pt x="2846501" y="5529982"/>
                  <a:pt x="2797974" y="5526529"/>
                  <a:pt x="2751064" y="5525300"/>
                </a:cubicBezTo>
                <a:close/>
                <a:moveTo>
                  <a:pt x="2636807" y="5458317"/>
                </a:moveTo>
                <a:cubicBezTo>
                  <a:pt x="2511188" y="5456650"/>
                  <a:pt x="2361021" y="5479881"/>
                  <a:pt x="2236775" y="5536349"/>
                </a:cubicBezTo>
                <a:cubicBezTo>
                  <a:pt x="2259387" y="5530319"/>
                  <a:pt x="2281995" y="5524291"/>
                  <a:pt x="2306204" y="5519543"/>
                </a:cubicBezTo>
                <a:cubicBezTo>
                  <a:pt x="2406280" y="5500749"/>
                  <a:pt x="2506685" y="5497081"/>
                  <a:pt x="2619005" y="5494992"/>
                </a:cubicBezTo>
                <a:cubicBezTo>
                  <a:pt x="2701072" y="5493085"/>
                  <a:pt x="2803428" y="5491236"/>
                  <a:pt x="2899676" y="5507848"/>
                </a:cubicBezTo>
                <a:cubicBezTo>
                  <a:pt x="2928691" y="5513052"/>
                  <a:pt x="2957502" y="5519151"/>
                  <a:pt x="2986662" y="5525798"/>
                </a:cubicBezTo>
                <a:cubicBezTo>
                  <a:pt x="3025723" y="5534530"/>
                  <a:pt x="3063542" y="5542536"/>
                  <a:pt x="3101623" y="5547311"/>
                </a:cubicBezTo>
                <a:cubicBezTo>
                  <a:pt x="2954636" y="5490328"/>
                  <a:pt x="2792455" y="5460700"/>
                  <a:pt x="2636807" y="5458317"/>
                </a:cubicBezTo>
                <a:close/>
                <a:moveTo>
                  <a:pt x="0" y="5142496"/>
                </a:moveTo>
                <a:lnTo>
                  <a:pt x="127996" y="5201004"/>
                </a:lnTo>
                <a:cubicBezTo>
                  <a:pt x="360812" y="5325151"/>
                  <a:pt x="547980" y="5518563"/>
                  <a:pt x="661087" y="5790959"/>
                </a:cubicBezTo>
                <a:cubicBezTo>
                  <a:pt x="808965" y="5905246"/>
                  <a:pt x="932653" y="6044012"/>
                  <a:pt x="1029402" y="6204913"/>
                </a:cubicBezTo>
                <a:cubicBezTo>
                  <a:pt x="1035975" y="6141856"/>
                  <a:pt x="1034897" y="6159666"/>
                  <a:pt x="1046692" y="6015372"/>
                </a:cubicBezTo>
                <a:cubicBezTo>
                  <a:pt x="1068452" y="5749157"/>
                  <a:pt x="1080160" y="5533819"/>
                  <a:pt x="1024238" y="5336275"/>
                </a:cubicBezTo>
                <a:cubicBezTo>
                  <a:pt x="1039478" y="5267180"/>
                  <a:pt x="1107861" y="5351481"/>
                  <a:pt x="1138131" y="5600804"/>
                </a:cubicBezTo>
                <a:cubicBezTo>
                  <a:pt x="1140750" y="5745349"/>
                  <a:pt x="1138236" y="5891029"/>
                  <a:pt x="1127280" y="6039262"/>
                </a:cubicBezTo>
                <a:cubicBezTo>
                  <a:pt x="1108357" y="6291971"/>
                  <a:pt x="1074713" y="6543716"/>
                  <a:pt x="1026642" y="6792600"/>
                </a:cubicBezTo>
                <a:cubicBezTo>
                  <a:pt x="1130130" y="6727745"/>
                  <a:pt x="1224262" y="6639036"/>
                  <a:pt x="1327075" y="6590735"/>
                </a:cubicBezTo>
                <a:cubicBezTo>
                  <a:pt x="1328762" y="6587786"/>
                  <a:pt x="1331155" y="6584312"/>
                  <a:pt x="1332848" y="6581371"/>
                </a:cubicBezTo>
                <a:cubicBezTo>
                  <a:pt x="1327684" y="6578656"/>
                  <a:pt x="1322621" y="6575317"/>
                  <a:pt x="1320586" y="6572441"/>
                </a:cubicBezTo>
                <a:cubicBezTo>
                  <a:pt x="1127046" y="6311498"/>
                  <a:pt x="1526112" y="5858248"/>
                  <a:pt x="1669632" y="5665639"/>
                </a:cubicBezTo>
                <a:cubicBezTo>
                  <a:pt x="1682895" y="5647816"/>
                  <a:pt x="1749910" y="5675384"/>
                  <a:pt x="1749165" y="5696416"/>
                </a:cubicBezTo>
                <a:cubicBezTo>
                  <a:pt x="1740476" y="5983368"/>
                  <a:pt x="1637864" y="6228377"/>
                  <a:pt x="1502249" y="6466405"/>
                </a:cubicBezTo>
                <a:cubicBezTo>
                  <a:pt x="1725190" y="6382070"/>
                  <a:pt x="2047033" y="6424367"/>
                  <a:pt x="2238637" y="6419148"/>
                </a:cubicBezTo>
                <a:cubicBezTo>
                  <a:pt x="2408385" y="6415062"/>
                  <a:pt x="2531389" y="6424957"/>
                  <a:pt x="2642775" y="6563116"/>
                </a:cubicBezTo>
                <a:cubicBezTo>
                  <a:pt x="2652137" y="6574800"/>
                  <a:pt x="2636747" y="6578204"/>
                  <a:pt x="2628681" y="6578254"/>
                </a:cubicBezTo>
                <a:cubicBezTo>
                  <a:pt x="2285142" y="6584519"/>
                  <a:pt x="1943610" y="6642343"/>
                  <a:pt x="1600072" y="6648608"/>
                </a:cubicBezTo>
                <a:cubicBezTo>
                  <a:pt x="1541036" y="6649807"/>
                  <a:pt x="1450884" y="6627657"/>
                  <a:pt x="1391841" y="6641028"/>
                </a:cubicBezTo>
                <a:cubicBezTo>
                  <a:pt x="1391239" y="6640935"/>
                  <a:pt x="1390538" y="6641468"/>
                  <a:pt x="1389928" y="6641375"/>
                </a:cubicBezTo>
                <a:cubicBezTo>
                  <a:pt x="1386712" y="6642158"/>
                  <a:pt x="1383592" y="6642319"/>
                  <a:pt x="1380979" y="6643204"/>
                </a:cubicBezTo>
                <a:cubicBezTo>
                  <a:pt x="1295418" y="6670925"/>
                  <a:pt x="1201880" y="6759768"/>
                  <a:pt x="1108685" y="6824788"/>
                </a:cubicBezTo>
                <a:lnTo>
                  <a:pt x="1051559" y="6857998"/>
                </a:lnTo>
                <a:lnTo>
                  <a:pt x="925940" y="6857998"/>
                </a:lnTo>
                <a:lnTo>
                  <a:pt x="949746" y="6745652"/>
                </a:lnTo>
                <a:cubicBezTo>
                  <a:pt x="977694" y="6600749"/>
                  <a:pt x="1000382" y="6454800"/>
                  <a:pt x="1017902" y="6308216"/>
                </a:cubicBezTo>
                <a:cubicBezTo>
                  <a:pt x="1015769" y="6305964"/>
                  <a:pt x="1013539" y="6304343"/>
                  <a:pt x="1012614" y="6302278"/>
                </a:cubicBezTo>
                <a:cubicBezTo>
                  <a:pt x="921548" y="6120471"/>
                  <a:pt x="798037" y="5964433"/>
                  <a:pt x="644615" y="5837768"/>
                </a:cubicBezTo>
                <a:cubicBezTo>
                  <a:pt x="639869" y="5836403"/>
                  <a:pt x="633910" y="5834843"/>
                  <a:pt x="627546" y="5831943"/>
                </a:cubicBezTo>
                <a:cubicBezTo>
                  <a:pt x="440473" y="5751050"/>
                  <a:pt x="281887" y="5620709"/>
                  <a:pt x="128963" y="5481226"/>
                </a:cubicBezTo>
                <a:lnTo>
                  <a:pt x="0" y="5361850"/>
                </a:lnTo>
                <a:lnTo>
                  <a:pt x="0" y="5297634"/>
                </a:lnTo>
                <a:lnTo>
                  <a:pt x="40861" y="5333413"/>
                </a:lnTo>
                <a:cubicBezTo>
                  <a:pt x="193141" y="5476012"/>
                  <a:pt x="339724" y="5631340"/>
                  <a:pt x="514278" y="5738345"/>
                </a:cubicBezTo>
                <a:cubicBezTo>
                  <a:pt x="449538" y="5691903"/>
                  <a:pt x="392547" y="5631267"/>
                  <a:pt x="337180" y="5572174"/>
                </a:cubicBezTo>
                <a:cubicBezTo>
                  <a:pt x="326006" y="5560210"/>
                  <a:pt x="314833" y="5548247"/>
                  <a:pt x="303564" y="5536908"/>
                </a:cubicBezTo>
                <a:cubicBezTo>
                  <a:pt x="236878" y="5466783"/>
                  <a:pt x="163817" y="5402889"/>
                  <a:pt x="88496" y="5343132"/>
                </a:cubicBezTo>
                <a:lnTo>
                  <a:pt x="0" y="5277736"/>
                </a:lnTo>
                <a:lnTo>
                  <a:pt x="0" y="5241225"/>
                </a:lnTo>
                <a:lnTo>
                  <a:pt x="106479" y="5319780"/>
                </a:lnTo>
                <a:cubicBezTo>
                  <a:pt x="182485" y="5380123"/>
                  <a:pt x="256358" y="5444782"/>
                  <a:pt x="324159" y="5515717"/>
                </a:cubicBezTo>
                <a:lnTo>
                  <a:pt x="357680" y="5551608"/>
                </a:lnTo>
                <a:cubicBezTo>
                  <a:pt x="407763" y="5604773"/>
                  <a:pt x="458863" y="5659374"/>
                  <a:pt x="514810" y="5702551"/>
                </a:cubicBezTo>
                <a:cubicBezTo>
                  <a:pt x="497209" y="5679989"/>
                  <a:pt x="481008" y="5656366"/>
                  <a:pt x="464808" y="5632736"/>
                </a:cubicBezTo>
                <a:cubicBezTo>
                  <a:pt x="449112" y="5609836"/>
                  <a:pt x="433420" y="5586930"/>
                  <a:pt x="416327" y="5565087"/>
                </a:cubicBezTo>
                <a:cubicBezTo>
                  <a:pt x="361064" y="5493188"/>
                  <a:pt x="289546" y="5430331"/>
                  <a:pt x="232232" y="5379904"/>
                </a:cubicBezTo>
                <a:cubicBezTo>
                  <a:pt x="153617" y="5310828"/>
                  <a:pt x="82516" y="5249322"/>
                  <a:pt x="2640" y="5200559"/>
                </a:cubicBezTo>
                <a:lnTo>
                  <a:pt x="0" y="5199146"/>
                </a:lnTo>
                <a:lnTo>
                  <a:pt x="0" y="5164774"/>
                </a:lnTo>
                <a:lnTo>
                  <a:pt x="18363" y="5174783"/>
                </a:lnTo>
                <a:cubicBezTo>
                  <a:pt x="99860" y="5225071"/>
                  <a:pt x="172172" y="5286770"/>
                  <a:pt x="251810" y="5357281"/>
                </a:cubicBezTo>
                <a:cubicBezTo>
                  <a:pt x="310235" y="5408518"/>
                  <a:pt x="382775" y="5472816"/>
                  <a:pt x="439563" y="5546863"/>
                </a:cubicBezTo>
                <a:cubicBezTo>
                  <a:pt x="456560" y="5569331"/>
                  <a:pt x="472857" y="5592330"/>
                  <a:pt x="489056" y="5615961"/>
                </a:cubicBezTo>
                <a:cubicBezTo>
                  <a:pt x="510864" y="5647485"/>
                  <a:pt x="532257" y="5677676"/>
                  <a:pt x="555845" y="5705642"/>
                </a:cubicBezTo>
                <a:cubicBezTo>
                  <a:pt x="488800" y="5569150"/>
                  <a:pt x="394131" y="5443166"/>
                  <a:pt x="287056" y="5341546"/>
                </a:cubicBezTo>
                <a:cubicBezTo>
                  <a:pt x="222125" y="5280178"/>
                  <a:pt x="138844" y="5220320"/>
                  <a:pt x="49874" y="5178238"/>
                </a:cubicBezTo>
                <a:lnTo>
                  <a:pt x="0" y="5158623"/>
                </a:lnTo>
                <a:close/>
                <a:moveTo>
                  <a:pt x="4076694" y="4944364"/>
                </a:moveTo>
                <a:cubicBezTo>
                  <a:pt x="4092586" y="5180994"/>
                  <a:pt x="4134286" y="5476223"/>
                  <a:pt x="4287610" y="5588157"/>
                </a:cubicBezTo>
                <a:cubicBezTo>
                  <a:pt x="4171130" y="5382912"/>
                  <a:pt x="4114497" y="5153179"/>
                  <a:pt x="4076694" y="4944364"/>
                </a:cubicBezTo>
                <a:close/>
                <a:moveTo>
                  <a:pt x="4103808" y="4918599"/>
                </a:moveTo>
                <a:cubicBezTo>
                  <a:pt x="4140363" y="5126676"/>
                  <a:pt x="4195478" y="5358905"/>
                  <a:pt x="4310650" y="5565760"/>
                </a:cubicBezTo>
                <a:cubicBezTo>
                  <a:pt x="4272496" y="5335710"/>
                  <a:pt x="4217566" y="5117152"/>
                  <a:pt x="4103808" y="4918599"/>
                </a:cubicBezTo>
                <a:close/>
                <a:moveTo>
                  <a:pt x="4072554" y="4867303"/>
                </a:moveTo>
                <a:cubicBezTo>
                  <a:pt x="4072702" y="4868748"/>
                  <a:pt x="4072843" y="4870186"/>
                  <a:pt x="4072780" y="4872526"/>
                </a:cubicBezTo>
                <a:lnTo>
                  <a:pt x="4074990" y="4871112"/>
                </a:lnTo>
                <a:close/>
                <a:moveTo>
                  <a:pt x="3100062" y="4866948"/>
                </a:moveTo>
                <a:cubicBezTo>
                  <a:pt x="3054598" y="4867672"/>
                  <a:pt x="3008663" y="4872522"/>
                  <a:pt x="2963625" y="4877568"/>
                </a:cubicBezTo>
                <a:cubicBezTo>
                  <a:pt x="2913679" y="4883457"/>
                  <a:pt x="2861381" y="4889314"/>
                  <a:pt x="2809956" y="4889247"/>
                </a:cubicBezTo>
                <a:cubicBezTo>
                  <a:pt x="2768849" y="4889475"/>
                  <a:pt x="2727662" y="4885932"/>
                  <a:pt x="2688275" y="4882769"/>
                </a:cubicBezTo>
                <a:cubicBezTo>
                  <a:pt x="2660443" y="4880639"/>
                  <a:pt x="2632820" y="4877611"/>
                  <a:pt x="2605133" y="4876924"/>
                </a:cubicBezTo>
                <a:cubicBezTo>
                  <a:pt x="2542005" y="4874377"/>
                  <a:pt x="2477453" y="4878112"/>
                  <a:pt x="2414900" y="4881330"/>
                </a:cubicBezTo>
                <a:cubicBezTo>
                  <a:pt x="2350347" y="4885065"/>
                  <a:pt x="2283431" y="4888772"/>
                  <a:pt x="2217605" y="4885650"/>
                </a:cubicBezTo>
                <a:lnTo>
                  <a:pt x="2199332" y="4885075"/>
                </a:lnTo>
                <a:cubicBezTo>
                  <a:pt x="2179813" y="4883768"/>
                  <a:pt x="2160089" y="4883349"/>
                  <a:pt x="2141062" y="4884027"/>
                </a:cubicBezTo>
                <a:cubicBezTo>
                  <a:pt x="2279340" y="4906717"/>
                  <a:pt x="2418587" y="4927258"/>
                  <a:pt x="2558630" y="4938088"/>
                </a:cubicBezTo>
                <a:cubicBezTo>
                  <a:pt x="2750317" y="4954217"/>
                  <a:pt x="2921561" y="4921336"/>
                  <a:pt x="3100062" y="4866948"/>
                </a:cubicBezTo>
                <a:close/>
                <a:moveTo>
                  <a:pt x="2753415" y="4783657"/>
                </a:moveTo>
                <a:cubicBezTo>
                  <a:pt x="2715812" y="4782731"/>
                  <a:pt x="2677745" y="4783278"/>
                  <a:pt x="2639521" y="4785091"/>
                </a:cubicBezTo>
                <a:cubicBezTo>
                  <a:pt x="2486624" y="4792347"/>
                  <a:pt x="2331226" y="4819883"/>
                  <a:pt x="2193068" y="4854595"/>
                </a:cubicBezTo>
                <a:cubicBezTo>
                  <a:pt x="2196324" y="4854814"/>
                  <a:pt x="2198676" y="4854838"/>
                  <a:pt x="2201931" y="4855057"/>
                </a:cubicBezTo>
                <a:lnTo>
                  <a:pt x="2219654" y="4855986"/>
                </a:lnTo>
                <a:cubicBezTo>
                  <a:pt x="2283679" y="4858722"/>
                  <a:pt x="2350037" y="4855370"/>
                  <a:pt x="2413690" y="4851445"/>
                </a:cubicBezTo>
                <a:cubicBezTo>
                  <a:pt x="2476795" y="4847874"/>
                  <a:pt x="2542257" y="4844334"/>
                  <a:pt x="2606832" y="4846715"/>
                </a:cubicBezTo>
                <a:cubicBezTo>
                  <a:pt x="2634866" y="4847944"/>
                  <a:pt x="2663590" y="4850269"/>
                  <a:pt x="2691769" y="4852935"/>
                </a:cubicBezTo>
                <a:cubicBezTo>
                  <a:pt x="2730608" y="4856456"/>
                  <a:pt x="2771445" y="4859459"/>
                  <a:pt x="2811106" y="4859393"/>
                </a:cubicBezTo>
                <a:cubicBezTo>
                  <a:pt x="2860724" y="4859079"/>
                  <a:pt x="2912124" y="4853023"/>
                  <a:pt x="2961520" y="4847493"/>
                </a:cubicBezTo>
                <a:cubicBezTo>
                  <a:pt x="2997835" y="4843425"/>
                  <a:pt x="3034156" y="4839354"/>
                  <a:pt x="3070965" y="4837270"/>
                </a:cubicBezTo>
                <a:cubicBezTo>
                  <a:pt x="2974850" y="4802463"/>
                  <a:pt x="2866224" y="4786435"/>
                  <a:pt x="2753415" y="4783657"/>
                </a:cubicBezTo>
                <a:close/>
                <a:moveTo>
                  <a:pt x="2389654" y="4275904"/>
                </a:moveTo>
                <a:cubicBezTo>
                  <a:pt x="2058380" y="4300770"/>
                  <a:pt x="1773879" y="4364703"/>
                  <a:pt x="1522266" y="4472742"/>
                </a:cubicBezTo>
                <a:lnTo>
                  <a:pt x="1464014" y="4498508"/>
                </a:lnTo>
                <a:cubicBezTo>
                  <a:pt x="1435059" y="4511659"/>
                  <a:pt x="1405759" y="4524268"/>
                  <a:pt x="1376111" y="4536334"/>
                </a:cubicBezTo>
                <a:cubicBezTo>
                  <a:pt x="1422294" y="4522124"/>
                  <a:pt x="1470274" y="4508296"/>
                  <a:pt x="1498493" y="4502509"/>
                </a:cubicBezTo>
                <a:cubicBezTo>
                  <a:pt x="1608595" y="4481142"/>
                  <a:pt x="1719912" y="4468967"/>
                  <a:pt x="1831627" y="4454994"/>
                </a:cubicBezTo>
                <a:cubicBezTo>
                  <a:pt x="2034733" y="4429326"/>
                  <a:pt x="2186680" y="4317586"/>
                  <a:pt x="2389654" y="4275904"/>
                </a:cubicBezTo>
                <a:close/>
                <a:moveTo>
                  <a:pt x="2147582" y="4220499"/>
                </a:moveTo>
                <a:cubicBezTo>
                  <a:pt x="1947585" y="4228027"/>
                  <a:pt x="1746826" y="4329700"/>
                  <a:pt x="1556088" y="4425819"/>
                </a:cubicBezTo>
                <a:cubicBezTo>
                  <a:pt x="1788857" y="4332127"/>
                  <a:pt x="2048945" y="4273854"/>
                  <a:pt x="2346927" y="4248048"/>
                </a:cubicBezTo>
                <a:cubicBezTo>
                  <a:pt x="2280831" y="4225943"/>
                  <a:pt x="2214248" y="4217991"/>
                  <a:pt x="2147582" y="4220499"/>
                </a:cubicBezTo>
                <a:close/>
                <a:moveTo>
                  <a:pt x="1790494" y="3958602"/>
                </a:moveTo>
                <a:cubicBezTo>
                  <a:pt x="1546078" y="4006086"/>
                  <a:pt x="1301131" y="4060051"/>
                  <a:pt x="1059112" y="4119804"/>
                </a:cubicBezTo>
                <a:cubicBezTo>
                  <a:pt x="1314148" y="4123003"/>
                  <a:pt x="1558894" y="4069940"/>
                  <a:pt x="1790494" y="3958602"/>
                </a:cubicBezTo>
                <a:close/>
                <a:moveTo>
                  <a:pt x="3757613" y="3936722"/>
                </a:moveTo>
                <a:cubicBezTo>
                  <a:pt x="3739428" y="4022695"/>
                  <a:pt x="3726993" y="4110355"/>
                  <a:pt x="3715314" y="4196771"/>
                </a:cubicBezTo>
                <a:cubicBezTo>
                  <a:pt x="3696476" y="4335276"/>
                  <a:pt x="3677516" y="4478465"/>
                  <a:pt x="3631611" y="4613594"/>
                </a:cubicBezTo>
                <a:cubicBezTo>
                  <a:pt x="3620645" y="4645134"/>
                  <a:pt x="3608778" y="4676477"/>
                  <a:pt x="3596909" y="4707830"/>
                </a:cubicBezTo>
                <a:lnTo>
                  <a:pt x="3581749" y="4747418"/>
                </a:lnTo>
                <a:cubicBezTo>
                  <a:pt x="3554523" y="4819250"/>
                  <a:pt x="3531238" y="4892390"/>
                  <a:pt x="3510660" y="4966094"/>
                </a:cubicBezTo>
                <a:cubicBezTo>
                  <a:pt x="3748857" y="4678857"/>
                  <a:pt x="3755323" y="4300706"/>
                  <a:pt x="3757613" y="3936722"/>
                </a:cubicBezTo>
                <a:close/>
                <a:moveTo>
                  <a:pt x="1701387" y="3919232"/>
                </a:moveTo>
                <a:cubicBezTo>
                  <a:pt x="1507766" y="3912045"/>
                  <a:pt x="1320741" y="3989836"/>
                  <a:pt x="1136310" y="4068895"/>
                </a:cubicBezTo>
                <a:cubicBezTo>
                  <a:pt x="1350954" y="4017452"/>
                  <a:pt x="1568376" y="3970366"/>
                  <a:pt x="1784782" y="3927759"/>
                </a:cubicBezTo>
                <a:cubicBezTo>
                  <a:pt x="1756841" y="3923020"/>
                  <a:pt x="1729046" y="3920259"/>
                  <a:pt x="1701387" y="3919232"/>
                </a:cubicBezTo>
                <a:close/>
                <a:moveTo>
                  <a:pt x="3733405" y="3900089"/>
                </a:moveTo>
                <a:cubicBezTo>
                  <a:pt x="3597105" y="4216426"/>
                  <a:pt x="3490805" y="4541932"/>
                  <a:pt x="3500832" y="4885010"/>
                </a:cubicBezTo>
                <a:cubicBezTo>
                  <a:pt x="3516996" y="4834817"/>
                  <a:pt x="3533505" y="4785171"/>
                  <a:pt x="3552367" y="4735553"/>
                </a:cubicBezTo>
                <a:lnTo>
                  <a:pt x="3567525" y="4695966"/>
                </a:lnTo>
                <a:cubicBezTo>
                  <a:pt x="3579742" y="4665154"/>
                  <a:pt x="3591404" y="4634706"/>
                  <a:pt x="3602372" y="4603168"/>
                </a:cubicBezTo>
                <a:cubicBezTo>
                  <a:pt x="3647108" y="4471083"/>
                  <a:pt x="3666211" y="4329343"/>
                  <a:pt x="3684639" y="4192628"/>
                </a:cubicBezTo>
                <a:cubicBezTo>
                  <a:pt x="3697672" y="4096160"/>
                  <a:pt x="3710761" y="3997344"/>
                  <a:pt x="3733405" y="3900089"/>
                </a:cubicBezTo>
                <a:close/>
                <a:moveTo>
                  <a:pt x="2800959" y="3871054"/>
                </a:moveTo>
                <a:cubicBezTo>
                  <a:pt x="2809421" y="4100939"/>
                  <a:pt x="2907977" y="4306148"/>
                  <a:pt x="3026569" y="4520780"/>
                </a:cubicBezTo>
                <a:cubicBezTo>
                  <a:pt x="2979577" y="4399850"/>
                  <a:pt x="2933143" y="4278562"/>
                  <a:pt x="2889061" y="4157302"/>
                </a:cubicBezTo>
                <a:cubicBezTo>
                  <a:pt x="2854271" y="4061517"/>
                  <a:pt x="2821632" y="3966669"/>
                  <a:pt x="2800959" y="3871054"/>
                </a:cubicBezTo>
                <a:close/>
                <a:moveTo>
                  <a:pt x="2809929" y="3701307"/>
                </a:moveTo>
                <a:cubicBezTo>
                  <a:pt x="2809867" y="3703640"/>
                  <a:pt x="2809253" y="3706334"/>
                  <a:pt x="2809197" y="3708672"/>
                </a:cubicBezTo>
                <a:cubicBezTo>
                  <a:pt x="2816609" y="3854149"/>
                  <a:pt x="2864235" y="3999199"/>
                  <a:pt x="2918306" y="4147031"/>
                </a:cubicBezTo>
                <a:cubicBezTo>
                  <a:pt x="2966436" y="4279493"/>
                  <a:pt x="3017273" y="4412529"/>
                  <a:pt x="3068858" y="4544310"/>
                </a:cubicBezTo>
                <a:cubicBezTo>
                  <a:pt x="3069715" y="4408107"/>
                  <a:pt x="3008952" y="4266858"/>
                  <a:pt x="2968879" y="4144570"/>
                </a:cubicBezTo>
                <a:cubicBezTo>
                  <a:pt x="2919376" y="3995354"/>
                  <a:pt x="2865655" y="3848072"/>
                  <a:pt x="2809929" y="3701307"/>
                </a:cubicBezTo>
                <a:close/>
                <a:moveTo>
                  <a:pt x="1867196" y="3456584"/>
                </a:moveTo>
                <a:cubicBezTo>
                  <a:pt x="1939275" y="3608228"/>
                  <a:pt x="2036188" y="3758542"/>
                  <a:pt x="2183970" y="3826505"/>
                </a:cubicBezTo>
                <a:cubicBezTo>
                  <a:pt x="2092208" y="3686686"/>
                  <a:pt x="1989300" y="3564734"/>
                  <a:pt x="1867196" y="3456584"/>
                </a:cubicBezTo>
                <a:close/>
                <a:moveTo>
                  <a:pt x="2322880" y="3078533"/>
                </a:moveTo>
                <a:cubicBezTo>
                  <a:pt x="2314902" y="3134217"/>
                  <a:pt x="2306026" y="3189710"/>
                  <a:pt x="2295695" y="3245370"/>
                </a:cubicBezTo>
                <a:cubicBezTo>
                  <a:pt x="2262659" y="3421320"/>
                  <a:pt x="2225570" y="3586065"/>
                  <a:pt x="2268858" y="3758413"/>
                </a:cubicBezTo>
                <a:cubicBezTo>
                  <a:pt x="2273785" y="3680922"/>
                  <a:pt x="2284872" y="3603320"/>
                  <a:pt x="2295899" y="3528057"/>
                </a:cubicBezTo>
                <a:cubicBezTo>
                  <a:pt x="2310584" y="3430521"/>
                  <a:pt x="2325878" y="3330298"/>
                  <a:pt x="2326306" y="3231157"/>
                </a:cubicBezTo>
                <a:cubicBezTo>
                  <a:pt x="2326349" y="3202011"/>
                  <a:pt x="2325135" y="3172131"/>
                  <a:pt x="2324274" y="3142788"/>
                </a:cubicBezTo>
                <a:cubicBezTo>
                  <a:pt x="2323575" y="3121009"/>
                  <a:pt x="2323232" y="3099770"/>
                  <a:pt x="2322880" y="3078533"/>
                </a:cubicBezTo>
                <a:close/>
                <a:moveTo>
                  <a:pt x="912797" y="2896659"/>
                </a:moveTo>
                <a:cubicBezTo>
                  <a:pt x="987675" y="3038078"/>
                  <a:pt x="1077553" y="3173735"/>
                  <a:pt x="1167201" y="3304169"/>
                </a:cubicBezTo>
                <a:cubicBezTo>
                  <a:pt x="1258595" y="3437326"/>
                  <a:pt x="1353896" y="3600936"/>
                  <a:pt x="1503848" y="3675946"/>
                </a:cubicBezTo>
                <a:cubicBezTo>
                  <a:pt x="1443175" y="3621244"/>
                  <a:pt x="1397337" y="3553231"/>
                  <a:pt x="1353091" y="3486482"/>
                </a:cubicBezTo>
                <a:cubicBezTo>
                  <a:pt x="1348731" y="3480073"/>
                  <a:pt x="1344372" y="3473665"/>
                  <a:pt x="1340012" y="3467256"/>
                </a:cubicBezTo>
                <a:cubicBezTo>
                  <a:pt x="1259674" y="3347730"/>
                  <a:pt x="1172762" y="3230102"/>
                  <a:pt x="1089196" y="3116474"/>
                </a:cubicBezTo>
                <a:cubicBezTo>
                  <a:pt x="1048102" y="3060746"/>
                  <a:pt x="1005067" y="3003195"/>
                  <a:pt x="959418" y="2948853"/>
                </a:cubicBezTo>
                <a:cubicBezTo>
                  <a:pt x="944128" y="2931040"/>
                  <a:pt x="928639" y="2914119"/>
                  <a:pt x="912797" y="2896659"/>
                </a:cubicBezTo>
                <a:close/>
                <a:moveTo>
                  <a:pt x="2363420" y="2871730"/>
                </a:moveTo>
                <a:lnTo>
                  <a:pt x="2360107" y="2915231"/>
                </a:lnTo>
                <a:cubicBezTo>
                  <a:pt x="2356940" y="2960178"/>
                  <a:pt x="2353568" y="3006017"/>
                  <a:pt x="2353099" y="3051540"/>
                </a:cubicBezTo>
                <a:cubicBezTo>
                  <a:pt x="2352858" y="3081589"/>
                  <a:pt x="2354064" y="3111470"/>
                  <a:pt x="2354925" y="3140814"/>
                </a:cubicBezTo>
                <a:cubicBezTo>
                  <a:pt x="2356138" y="3170696"/>
                  <a:pt x="2357347" y="3200579"/>
                  <a:pt x="2357104" y="3230628"/>
                </a:cubicBezTo>
                <a:cubicBezTo>
                  <a:pt x="2356269" y="3331557"/>
                  <a:pt x="2341112" y="3433224"/>
                  <a:pt x="2326221" y="3531652"/>
                </a:cubicBezTo>
                <a:cubicBezTo>
                  <a:pt x="2315466" y="3603683"/>
                  <a:pt x="2304846" y="3677150"/>
                  <a:pt x="2299836" y="3750864"/>
                </a:cubicBezTo>
                <a:cubicBezTo>
                  <a:pt x="2315186" y="3724954"/>
                  <a:pt x="2331840" y="3697443"/>
                  <a:pt x="2346877" y="3662531"/>
                </a:cubicBezTo>
                <a:cubicBezTo>
                  <a:pt x="2459154" y="3406015"/>
                  <a:pt x="2424454" y="3133900"/>
                  <a:pt x="2363420" y="2871730"/>
                </a:cubicBezTo>
                <a:close/>
                <a:moveTo>
                  <a:pt x="912921" y="2850596"/>
                </a:moveTo>
                <a:cubicBezTo>
                  <a:pt x="936881" y="2875897"/>
                  <a:pt x="961194" y="2901731"/>
                  <a:pt x="983846" y="2928627"/>
                </a:cubicBezTo>
                <a:cubicBezTo>
                  <a:pt x="1029846" y="2983517"/>
                  <a:pt x="1073228" y="3041610"/>
                  <a:pt x="1114669" y="3097880"/>
                </a:cubicBezTo>
                <a:cubicBezTo>
                  <a:pt x="1199144" y="3211700"/>
                  <a:pt x="1286398" y="3329876"/>
                  <a:pt x="1366183" y="3449753"/>
                </a:cubicBezTo>
                <a:cubicBezTo>
                  <a:pt x="1370543" y="3456162"/>
                  <a:pt x="1374903" y="3462572"/>
                  <a:pt x="1379263" y="3468981"/>
                </a:cubicBezTo>
                <a:cubicBezTo>
                  <a:pt x="1414114" y="3521040"/>
                  <a:pt x="1450010" y="3574725"/>
                  <a:pt x="1492446" y="3620389"/>
                </a:cubicBezTo>
                <a:cubicBezTo>
                  <a:pt x="1379640" y="3316219"/>
                  <a:pt x="1197433" y="3014288"/>
                  <a:pt x="912921" y="2850596"/>
                </a:cubicBezTo>
                <a:close/>
                <a:moveTo>
                  <a:pt x="2386551" y="2642862"/>
                </a:moveTo>
                <a:cubicBezTo>
                  <a:pt x="2394776" y="2644690"/>
                  <a:pt x="2401148" y="2649859"/>
                  <a:pt x="2403741" y="2659697"/>
                </a:cubicBezTo>
                <a:cubicBezTo>
                  <a:pt x="2468949" y="2907705"/>
                  <a:pt x="2536818" y="3164740"/>
                  <a:pt x="2499078" y="3423399"/>
                </a:cubicBezTo>
                <a:cubicBezTo>
                  <a:pt x="2484124" y="3524170"/>
                  <a:pt x="2447241" y="3605244"/>
                  <a:pt x="2413232" y="3700562"/>
                </a:cubicBezTo>
                <a:cubicBezTo>
                  <a:pt x="2350039" y="3880472"/>
                  <a:pt x="2357716" y="4002022"/>
                  <a:pt x="2428424" y="4178295"/>
                </a:cubicBezTo>
                <a:cubicBezTo>
                  <a:pt x="2600434" y="4289020"/>
                  <a:pt x="2768104" y="4406341"/>
                  <a:pt x="2927779" y="4531843"/>
                </a:cubicBezTo>
                <a:cubicBezTo>
                  <a:pt x="2760215" y="4223610"/>
                  <a:pt x="2637267" y="3926696"/>
                  <a:pt x="2758380" y="3561061"/>
                </a:cubicBezTo>
                <a:cubicBezTo>
                  <a:pt x="2765639" y="3539559"/>
                  <a:pt x="2835782" y="3509255"/>
                  <a:pt x="2846610" y="3538353"/>
                </a:cubicBezTo>
                <a:cubicBezTo>
                  <a:pt x="2941134" y="3779872"/>
                  <a:pt x="3029996" y="4023472"/>
                  <a:pt x="3106063" y="4271430"/>
                </a:cubicBezTo>
                <a:cubicBezTo>
                  <a:pt x="3150638" y="4415363"/>
                  <a:pt x="3185704" y="4549296"/>
                  <a:pt x="3116136" y="4688819"/>
                </a:cubicBezTo>
                <a:cubicBezTo>
                  <a:pt x="3218309" y="4776757"/>
                  <a:pt x="3317100" y="4869157"/>
                  <a:pt x="3412872" y="4966558"/>
                </a:cubicBezTo>
                <a:cubicBezTo>
                  <a:pt x="3381456" y="4499967"/>
                  <a:pt x="3566630" y="4066538"/>
                  <a:pt x="3763612" y="3645474"/>
                </a:cubicBezTo>
                <a:cubicBezTo>
                  <a:pt x="3774538" y="3622394"/>
                  <a:pt x="3852109" y="3598841"/>
                  <a:pt x="3850165" y="3638405"/>
                </a:cubicBezTo>
                <a:cubicBezTo>
                  <a:pt x="3828358" y="4125233"/>
                  <a:pt x="3904636" y="4676562"/>
                  <a:pt x="3515311" y="5051260"/>
                </a:cubicBezTo>
                <a:cubicBezTo>
                  <a:pt x="3511789" y="5054277"/>
                  <a:pt x="3506819" y="5057456"/>
                  <a:pt x="3501147" y="5059552"/>
                </a:cubicBezTo>
                <a:cubicBezTo>
                  <a:pt x="3601520" y="5167803"/>
                  <a:pt x="3698516" y="5280511"/>
                  <a:pt x="3790420" y="5401078"/>
                </a:cubicBezTo>
                <a:cubicBezTo>
                  <a:pt x="3946901" y="5606795"/>
                  <a:pt x="4090825" y="5822089"/>
                  <a:pt x="4221141" y="6045312"/>
                </a:cubicBezTo>
                <a:cubicBezTo>
                  <a:pt x="4260726" y="5923422"/>
                  <a:pt x="4276533" y="5789920"/>
                  <a:pt x="4326825" y="5681109"/>
                </a:cubicBezTo>
                <a:cubicBezTo>
                  <a:pt x="4326185" y="5677682"/>
                  <a:pt x="4325759" y="5673360"/>
                  <a:pt x="4325127" y="5669934"/>
                </a:cubicBezTo>
                <a:cubicBezTo>
                  <a:pt x="4319106" y="5671483"/>
                  <a:pt x="4312744" y="5672486"/>
                  <a:pt x="4309144" y="5671723"/>
                </a:cubicBezTo>
                <a:cubicBezTo>
                  <a:pt x="3975286" y="5608574"/>
                  <a:pt x="3989836" y="4983823"/>
                  <a:pt x="3974946" y="4736592"/>
                </a:cubicBezTo>
                <a:cubicBezTo>
                  <a:pt x="3973555" y="4713728"/>
                  <a:pt x="4046476" y="4687776"/>
                  <a:pt x="4060171" y="4704317"/>
                </a:cubicBezTo>
                <a:cubicBezTo>
                  <a:pt x="4248204" y="4928943"/>
                  <a:pt x="4331788" y="5187422"/>
                  <a:pt x="4383942" y="5463703"/>
                </a:cubicBezTo>
                <a:cubicBezTo>
                  <a:pt x="4445404" y="5353500"/>
                  <a:pt x="4548377" y="5250086"/>
                  <a:pt x="4654905" y="5156948"/>
                </a:cubicBezTo>
                <a:lnTo>
                  <a:pt x="4724400" y="5098975"/>
                </a:lnTo>
                <a:lnTo>
                  <a:pt x="4724400" y="5160063"/>
                </a:lnTo>
                <a:lnTo>
                  <a:pt x="4687505" y="5191181"/>
                </a:lnTo>
                <a:cubicBezTo>
                  <a:pt x="4588452" y="5282318"/>
                  <a:pt x="4497898" y="5385071"/>
                  <a:pt x="4451303" y="5491132"/>
                </a:cubicBezTo>
                <a:cubicBezTo>
                  <a:pt x="4493091" y="5426848"/>
                  <a:pt x="4544370" y="5370101"/>
                  <a:pt x="4599954" y="5317498"/>
                </a:cubicBezTo>
                <a:lnTo>
                  <a:pt x="4724400" y="5211392"/>
                </a:lnTo>
                <a:lnTo>
                  <a:pt x="4724400" y="5251559"/>
                </a:lnTo>
                <a:lnTo>
                  <a:pt x="4619898" y="5340764"/>
                </a:lnTo>
                <a:cubicBezTo>
                  <a:pt x="4564729" y="5393102"/>
                  <a:pt x="4514142" y="5449408"/>
                  <a:pt x="4473735" y="5512809"/>
                </a:cubicBezTo>
                <a:cubicBezTo>
                  <a:pt x="4457482" y="5538523"/>
                  <a:pt x="4443385" y="5565169"/>
                  <a:pt x="4430539" y="5592553"/>
                </a:cubicBezTo>
                <a:cubicBezTo>
                  <a:pt x="4478314" y="5558922"/>
                  <a:pt x="4525254" y="5522778"/>
                  <a:pt x="4569759" y="5482816"/>
                </a:cubicBezTo>
                <a:lnTo>
                  <a:pt x="4724400" y="5330891"/>
                </a:lnTo>
                <a:lnTo>
                  <a:pt x="4724400" y="5402912"/>
                </a:lnTo>
                <a:lnTo>
                  <a:pt x="4586888" y="5533939"/>
                </a:lnTo>
                <a:cubicBezTo>
                  <a:pt x="4539970" y="5576210"/>
                  <a:pt x="4452025" y="5622495"/>
                  <a:pt x="4413377" y="5674040"/>
                </a:cubicBezTo>
                <a:cubicBezTo>
                  <a:pt x="4412828" y="5674391"/>
                  <a:pt x="4412623" y="5675288"/>
                  <a:pt x="4412066" y="5675644"/>
                </a:cubicBezTo>
                <a:cubicBezTo>
                  <a:pt x="4409999" y="5678494"/>
                  <a:pt x="4407586" y="5680803"/>
                  <a:pt x="4406074" y="5683306"/>
                </a:cubicBezTo>
                <a:cubicBezTo>
                  <a:pt x="4338963" y="5791374"/>
                  <a:pt x="4334247" y="5992131"/>
                  <a:pt x="4271008" y="6118417"/>
                </a:cubicBezTo>
                <a:cubicBezTo>
                  <a:pt x="4270042" y="6120562"/>
                  <a:pt x="4267634" y="6122876"/>
                  <a:pt x="4265220" y="6125184"/>
                </a:cubicBezTo>
                <a:cubicBezTo>
                  <a:pt x="4388620" y="6344593"/>
                  <a:pt x="4497559" y="6571523"/>
                  <a:pt x="4590463" y="6805045"/>
                </a:cubicBezTo>
                <a:lnTo>
                  <a:pt x="4610122" y="6857999"/>
                </a:lnTo>
                <a:lnTo>
                  <a:pt x="4513231" y="6857999"/>
                </a:lnTo>
                <a:lnTo>
                  <a:pt x="4374770" y="6532596"/>
                </a:lnTo>
                <a:lnTo>
                  <a:pt x="4339518" y="6461642"/>
                </a:lnTo>
                <a:cubicBezTo>
                  <a:pt x="4208274" y="6190726"/>
                  <a:pt x="4055763" y="5930353"/>
                  <a:pt x="3884810" y="5682534"/>
                </a:cubicBezTo>
                <a:cubicBezTo>
                  <a:pt x="3881554" y="5682314"/>
                  <a:pt x="3878648" y="5682642"/>
                  <a:pt x="3876498" y="5681717"/>
                </a:cubicBezTo>
                <a:cubicBezTo>
                  <a:pt x="3679284" y="5607050"/>
                  <a:pt x="3473354" y="5574737"/>
                  <a:pt x="3263209" y="5585749"/>
                </a:cubicBezTo>
                <a:cubicBezTo>
                  <a:pt x="3258445" y="5588034"/>
                  <a:pt x="3252566" y="5591021"/>
                  <a:pt x="3245450" y="5593271"/>
                </a:cubicBezTo>
                <a:cubicBezTo>
                  <a:pt x="2832970" y="5732161"/>
                  <a:pt x="2378174" y="5640588"/>
                  <a:pt x="1952592" y="5692050"/>
                </a:cubicBezTo>
                <a:cubicBezTo>
                  <a:pt x="1937512" y="5694029"/>
                  <a:pt x="1912708" y="5686903"/>
                  <a:pt x="1936466" y="5671708"/>
                </a:cubicBezTo>
                <a:cubicBezTo>
                  <a:pt x="2343705" y="5415077"/>
                  <a:pt x="2802129" y="5333413"/>
                  <a:pt x="3244709" y="5538562"/>
                </a:cubicBezTo>
                <a:cubicBezTo>
                  <a:pt x="3441959" y="5522006"/>
                  <a:pt x="3636288" y="5541041"/>
                  <a:pt x="3823886" y="5595804"/>
                </a:cubicBezTo>
                <a:cubicBezTo>
                  <a:pt x="3786337" y="5543176"/>
                  <a:pt x="3748232" y="5490905"/>
                  <a:pt x="3709024" y="5439340"/>
                </a:cubicBezTo>
                <a:cubicBezTo>
                  <a:pt x="3551844" y="5232532"/>
                  <a:pt x="3380544" y="5046247"/>
                  <a:pt x="3198362" y="4874588"/>
                </a:cubicBezTo>
                <a:cubicBezTo>
                  <a:pt x="3191800" y="4876493"/>
                  <a:pt x="3185778" y="4878043"/>
                  <a:pt x="3179417" y="4879047"/>
                </a:cubicBezTo>
                <a:cubicBezTo>
                  <a:pt x="3002241" y="4937947"/>
                  <a:pt x="2827252" y="4989315"/>
                  <a:pt x="2639496" y="4989072"/>
                </a:cubicBezTo>
                <a:cubicBezTo>
                  <a:pt x="2416792" y="4988955"/>
                  <a:pt x="2191177" y="4947776"/>
                  <a:pt x="1972353" y="4909921"/>
                </a:cubicBezTo>
                <a:cubicBezTo>
                  <a:pt x="1940984" y="4904693"/>
                  <a:pt x="1996456" y="4874580"/>
                  <a:pt x="2002679" y="4872131"/>
                </a:cubicBezTo>
                <a:cubicBezTo>
                  <a:pt x="2309478" y="4772480"/>
                  <a:pt x="2760385" y="4680296"/>
                  <a:pt x="3097424" y="4781269"/>
                </a:cubicBezTo>
                <a:cubicBezTo>
                  <a:pt x="2895349" y="4601638"/>
                  <a:pt x="2680528" y="4438593"/>
                  <a:pt x="2454890" y="4287833"/>
                </a:cubicBezTo>
                <a:cubicBezTo>
                  <a:pt x="2454338" y="4288186"/>
                  <a:pt x="2453432" y="4287993"/>
                  <a:pt x="2452881" y="4288346"/>
                </a:cubicBezTo>
                <a:cubicBezTo>
                  <a:pt x="2451433" y="4288508"/>
                  <a:pt x="2449426" y="4289026"/>
                  <a:pt x="2448527" y="4288836"/>
                </a:cubicBezTo>
                <a:cubicBezTo>
                  <a:pt x="2435306" y="4288860"/>
                  <a:pt x="2328295" y="4364971"/>
                  <a:pt x="2323525" y="4367248"/>
                </a:cubicBezTo>
                <a:cubicBezTo>
                  <a:pt x="2239575" y="4406384"/>
                  <a:pt x="2150175" y="4432133"/>
                  <a:pt x="2060764" y="4451767"/>
                </a:cubicBezTo>
                <a:cubicBezTo>
                  <a:pt x="1760632" y="4518029"/>
                  <a:pt x="1460022" y="4526349"/>
                  <a:pt x="1162250" y="4613329"/>
                </a:cubicBezTo>
                <a:cubicBezTo>
                  <a:pt x="1141991" y="4619390"/>
                  <a:pt x="1086625" y="4618011"/>
                  <a:pt x="1132639" y="4596243"/>
                </a:cubicBezTo>
                <a:cubicBezTo>
                  <a:pt x="1461250" y="4438196"/>
                  <a:pt x="1900100" y="4136057"/>
                  <a:pt x="2293970" y="4182283"/>
                </a:cubicBezTo>
                <a:cubicBezTo>
                  <a:pt x="2166077" y="4101602"/>
                  <a:pt x="2034669" y="4023929"/>
                  <a:pt x="1900637" y="3949470"/>
                </a:cubicBezTo>
                <a:cubicBezTo>
                  <a:pt x="1896077" y="3950852"/>
                  <a:pt x="1891168" y="3951697"/>
                  <a:pt x="1887014" y="3951288"/>
                </a:cubicBezTo>
                <a:cubicBezTo>
                  <a:pt x="1578066" y="4112095"/>
                  <a:pt x="1243908" y="4184792"/>
                  <a:pt x="896751" y="4159267"/>
                </a:cubicBezTo>
                <a:cubicBezTo>
                  <a:pt x="855005" y="4156073"/>
                  <a:pt x="905428" y="4125362"/>
                  <a:pt x="918967" y="4119760"/>
                </a:cubicBezTo>
                <a:cubicBezTo>
                  <a:pt x="1194342" y="4017222"/>
                  <a:pt x="1471034" y="3857115"/>
                  <a:pt x="1764113" y="3873539"/>
                </a:cubicBezTo>
                <a:cubicBezTo>
                  <a:pt x="1695196" y="3836374"/>
                  <a:pt x="1625724" y="3799562"/>
                  <a:pt x="1555701" y="3763109"/>
                </a:cubicBezTo>
                <a:cubicBezTo>
                  <a:pt x="1550645" y="3762512"/>
                  <a:pt x="1546699" y="3761207"/>
                  <a:pt x="1542956" y="3758998"/>
                </a:cubicBezTo>
                <a:cubicBezTo>
                  <a:pt x="1350426" y="3719652"/>
                  <a:pt x="1247288" y="3571783"/>
                  <a:pt x="1136724" y="3417171"/>
                </a:cubicBezTo>
                <a:cubicBezTo>
                  <a:pt x="993337" y="3216099"/>
                  <a:pt x="846020" y="2999153"/>
                  <a:pt x="750977" y="2770227"/>
                </a:cubicBezTo>
                <a:cubicBezTo>
                  <a:pt x="747611" y="2762227"/>
                  <a:pt x="749771" y="2755481"/>
                  <a:pt x="755174" y="2749954"/>
                </a:cubicBezTo>
                <a:cubicBezTo>
                  <a:pt x="771390" y="2733370"/>
                  <a:pt x="816824" y="2727735"/>
                  <a:pt x="830023" y="2731935"/>
                </a:cubicBezTo>
                <a:cubicBezTo>
                  <a:pt x="1258787" y="2883841"/>
                  <a:pt x="1497280" y="3311498"/>
                  <a:pt x="1623018" y="3716225"/>
                </a:cubicBezTo>
                <a:cubicBezTo>
                  <a:pt x="1853470" y="3835548"/>
                  <a:pt x="2078531" y="3959850"/>
                  <a:pt x="2294841" y="4093587"/>
                </a:cubicBezTo>
                <a:cubicBezTo>
                  <a:pt x="2272291" y="4035197"/>
                  <a:pt x="2253055" y="3974696"/>
                  <a:pt x="2250226" y="3916719"/>
                </a:cubicBezTo>
                <a:cubicBezTo>
                  <a:pt x="2248779" y="3916883"/>
                  <a:pt x="2246771" y="3917401"/>
                  <a:pt x="2245523" y="3916663"/>
                </a:cubicBezTo>
                <a:cubicBezTo>
                  <a:pt x="1951808" y="3876118"/>
                  <a:pt x="1808968" y="3571232"/>
                  <a:pt x="1707994" y="3326950"/>
                </a:cubicBezTo>
                <a:cubicBezTo>
                  <a:pt x="1694877" y="3295477"/>
                  <a:pt x="1766980" y="3273123"/>
                  <a:pt x="1786341" y="3287566"/>
                </a:cubicBezTo>
                <a:cubicBezTo>
                  <a:pt x="1929395" y="3390749"/>
                  <a:pt x="2051663" y="3506453"/>
                  <a:pt x="2158071" y="3639960"/>
                </a:cubicBezTo>
                <a:cubicBezTo>
                  <a:pt x="2154892" y="3540061"/>
                  <a:pt x="2170197" y="3439839"/>
                  <a:pt x="2189281" y="3333361"/>
                </a:cubicBezTo>
                <a:cubicBezTo>
                  <a:pt x="2229372" y="3116116"/>
                  <a:pt x="2246120" y="2891570"/>
                  <a:pt x="2314466" y="2680771"/>
                </a:cubicBezTo>
                <a:cubicBezTo>
                  <a:pt x="2320529" y="2661952"/>
                  <a:pt x="2361878" y="2637374"/>
                  <a:pt x="2386551" y="2642862"/>
                </a:cubicBezTo>
                <a:close/>
                <a:moveTo>
                  <a:pt x="3646699" y="2390555"/>
                </a:moveTo>
                <a:lnTo>
                  <a:pt x="3645773" y="2392739"/>
                </a:lnTo>
                <a:lnTo>
                  <a:pt x="3649597" y="2394358"/>
                </a:lnTo>
                <a:cubicBezTo>
                  <a:pt x="3648733" y="2393349"/>
                  <a:pt x="3647874" y="2392343"/>
                  <a:pt x="3646699" y="2390555"/>
                </a:cubicBezTo>
                <a:close/>
                <a:moveTo>
                  <a:pt x="3038676" y="2118977"/>
                </a:moveTo>
                <a:cubicBezTo>
                  <a:pt x="3042950" y="2257918"/>
                  <a:pt x="3002907" y="2393544"/>
                  <a:pt x="2963942" y="2525128"/>
                </a:cubicBezTo>
                <a:cubicBezTo>
                  <a:pt x="2949902" y="2571972"/>
                  <a:pt x="2935948" y="2620144"/>
                  <a:pt x="2923775" y="2667145"/>
                </a:cubicBezTo>
                <a:cubicBezTo>
                  <a:pt x="2909690" y="2721696"/>
                  <a:pt x="2898881" y="2777642"/>
                  <a:pt x="2887447" y="2832031"/>
                </a:cubicBezTo>
                <a:lnTo>
                  <a:pt x="2868480" y="2927011"/>
                </a:lnTo>
                <a:cubicBezTo>
                  <a:pt x="2882036" y="2893472"/>
                  <a:pt x="2900043" y="2846374"/>
                  <a:pt x="2921794" y="2782834"/>
                </a:cubicBezTo>
                <a:cubicBezTo>
                  <a:pt x="2980827" y="2611467"/>
                  <a:pt x="3079367" y="2325483"/>
                  <a:pt x="3038676" y="2118977"/>
                </a:cubicBezTo>
                <a:close/>
                <a:moveTo>
                  <a:pt x="4070579" y="2090376"/>
                </a:moveTo>
                <a:cubicBezTo>
                  <a:pt x="4084637" y="2136248"/>
                  <a:pt x="4098150" y="2181883"/>
                  <a:pt x="4109879" y="2228695"/>
                </a:cubicBezTo>
                <a:lnTo>
                  <a:pt x="4119154" y="2266098"/>
                </a:lnTo>
                <a:cubicBezTo>
                  <a:pt x="4126056" y="2295423"/>
                  <a:pt x="4133187" y="2324193"/>
                  <a:pt x="4141411" y="2353427"/>
                </a:cubicBezTo>
                <a:cubicBezTo>
                  <a:pt x="4176749" y="2475257"/>
                  <a:pt x="4236423" y="2591295"/>
                  <a:pt x="4293979" y="2703223"/>
                </a:cubicBezTo>
                <a:cubicBezTo>
                  <a:pt x="4334570" y="2782214"/>
                  <a:pt x="4376344" y="2862994"/>
                  <a:pt x="4410111" y="2947465"/>
                </a:cubicBezTo>
                <a:cubicBezTo>
                  <a:pt x="4347417" y="2640863"/>
                  <a:pt x="4257356" y="2342636"/>
                  <a:pt x="4070579" y="2090376"/>
                </a:cubicBezTo>
                <a:close/>
                <a:moveTo>
                  <a:pt x="4020821" y="2034549"/>
                </a:moveTo>
                <a:cubicBezTo>
                  <a:pt x="3991634" y="2371132"/>
                  <a:pt x="4184325" y="2658088"/>
                  <a:pt x="4372756" y="2932293"/>
                </a:cubicBezTo>
                <a:cubicBezTo>
                  <a:pt x="4341528" y="2858555"/>
                  <a:pt x="4305088" y="2786473"/>
                  <a:pt x="4268731" y="2715710"/>
                </a:cubicBezTo>
                <a:cubicBezTo>
                  <a:pt x="4210547" y="2602235"/>
                  <a:pt x="4150011" y="2485181"/>
                  <a:pt x="4113960" y="2360474"/>
                </a:cubicBezTo>
                <a:cubicBezTo>
                  <a:pt x="4105734" y="2331239"/>
                  <a:pt x="4098289" y="2301693"/>
                  <a:pt x="4090842" y="2272139"/>
                </a:cubicBezTo>
                <a:lnTo>
                  <a:pt x="4081569" y="2234734"/>
                </a:lnTo>
                <a:cubicBezTo>
                  <a:pt x="4064530" y="2167007"/>
                  <a:pt x="4043843" y="2100302"/>
                  <a:pt x="4020821" y="2034549"/>
                </a:cubicBezTo>
                <a:close/>
                <a:moveTo>
                  <a:pt x="3001316" y="2032338"/>
                </a:moveTo>
                <a:cubicBezTo>
                  <a:pt x="2982933" y="2081859"/>
                  <a:pt x="2966493" y="2132840"/>
                  <a:pt x="2953880" y="2185446"/>
                </a:cubicBezTo>
                <a:cubicBezTo>
                  <a:pt x="2921068" y="2317695"/>
                  <a:pt x="2906505" y="2457032"/>
                  <a:pt x="2883664" y="2591574"/>
                </a:cubicBezTo>
                <a:cubicBezTo>
                  <a:pt x="2864755" y="2700098"/>
                  <a:pt x="2813661" y="2959166"/>
                  <a:pt x="2826885" y="2991809"/>
                </a:cubicBezTo>
                <a:lnTo>
                  <a:pt x="2860250" y="2826310"/>
                </a:lnTo>
                <a:cubicBezTo>
                  <a:pt x="2871141" y="2771690"/>
                  <a:pt x="2882731" y="2715434"/>
                  <a:pt x="2896499" y="2660098"/>
                </a:cubicBezTo>
                <a:cubicBezTo>
                  <a:pt x="2908585" y="2611783"/>
                  <a:pt x="2923082" y="2563843"/>
                  <a:pt x="2937125" y="2516991"/>
                </a:cubicBezTo>
                <a:cubicBezTo>
                  <a:pt x="2975863" y="2385961"/>
                  <a:pt x="3015900" y="2250332"/>
                  <a:pt x="3010471" y="2114122"/>
                </a:cubicBezTo>
                <a:cubicBezTo>
                  <a:pt x="3009267" y="2086568"/>
                  <a:pt x="3005955" y="2059413"/>
                  <a:pt x="3001316" y="2032338"/>
                </a:cubicBezTo>
                <a:close/>
                <a:moveTo>
                  <a:pt x="3105532" y="1991479"/>
                </a:moveTo>
                <a:cubicBezTo>
                  <a:pt x="3254427" y="2144650"/>
                  <a:pt x="3409943" y="2280670"/>
                  <a:pt x="3599280" y="2371770"/>
                </a:cubicBezTo>
                <a:cubicBezTo>
                  <a:pt x="3463064" y="2234271"/>
                  <a:pt x="3300266" y="2088089"/>
                  <a:pt x="3105532" y="1991479"/>
                </a:cubicBezTo>
                <a:close/>
                <a:moveTo>
                  <a:pt x="3111169" y="1962963"/>
                </a:moveTo>
                <a:cubicBezTo>
                  <a:pt x="3306049" y="2057701"/>
                  <a:pt x="3468685" y="2201237"/>
                  <a:pt x="3606223" y="2338658"/>
                </a:cubicBezTo>
                <a:cubicBezTo>
                  <a:pt x="3470641" y="2169232"/>
                  <a:pt x="3285027" y="1968969"/>
                  <a:pt x="3111169" y="1962963"/>
                </a:cubicBezTo>
                <a:close/>
                <a:moveTo>
                  <a:pt x="2050698" y="1338235"/>
                </a:moveTo>
                <a:cubicBezTo>
                  <a:pt x="2064377" y="1651120"/>
                  <a:pt x="2209927" y="1999242"/>
                  <a:pt x="2370409" y="2272553"/>
                </a:cubicBezTo>
                <a:cubicBezTo>
                  <a:pt x="2357712" y="2235634"/>
                  <a:pt x="2347580" y="2197225"/>
                  <a:pt x="2338306" y="2159819"/>
                </a:cubicBezTo>
                <a:lnTo>
                  <a:pt x="2334023" y="2142555"/>
                </a:lnTo>
                <a:cubicBezTo>
                  <a:pt x="2289026" y="1964482"/>
                  <a:pt x="2230790" y="1787247"/>
                  <a:pt x="2161071" y="1617375"/>
                </a:cubicBezTo>
                <a:cubicBezTo>
                  <a:pt x="2150764" y="1593060"/>
                  <a:pt x="2141003" y="1568967"/>
                  <a:pt x="2130699" y="1544643"/>
                </a:cubicBezTo>
                <a:cubicBezTo>
                  <a:pt x="2102533" y="1477354"/>
                  <a:pt x="2073739" y="1408510"/>
                  <a:pt x="2050698" y="1338235"/>
                </a:cubicBezTo>
                <a:close/>
                <a:moveTo>
                  <a:pt x="2060478" y="1278636"/>
                </a:moveTo>
                <a:cubicBezTo>
                  <a:pt x="2085382" y="1365794"/>
                  <a:pt x="2121337" y="1451189"/>
                  <a:pt x="2156346" y="1534260"/>
                </a:cubicBezTo>
                <a:lnTo>
                  <a:pt x="2187258" y="1607218"/>
                </a:lnTo>
                <a:cubicBezTo>
                  <a:pt x="2256583" y="1774989"/>
                  <a:pt x="2314102" y="1949347"/>
                  <a:pt x="2358704" y="2125320"/>
                </a:cubicBezTo>
                <a:cubicBezTo>
                  <a:pt x="2326696" y="1963695"/>
                  <a:pt x="2286060" y="1804203"/>
                  <a:pt x="2233598" y="1646797"/>
                </a:cubicBezTo>
                <a:cubicBezTo>
                  <a:pt x="2188082" y="1511000"/>
                  <a:pt x="2118450" y="1397178"/>
                  <a:pt x="2060478" y="1278636"/>
                </a:cubicBezTo>
                <a:close/>
                <a:moveTo>
                  <a:pt x="1974152" y="1245311"/>
                </a:moveTo>
                <a:cubicBezTo>
                  <a:pt x="1899849" y="1271794"/>
                  <a:pt x="1845607" y="1329954"/>
                  <a:pt x="1811379" y="1406236"/>
                </a:cubicBezTo>
                <a:cubicBezTo>
                  <a:pt x="1793417" y="1445630"/>
                  <a:pt x="1774985" y="1502850"/>
                  <a:pt x="1767940" y="1546869"/>
                </a:cubicBezTo>
                <a:cubicBezTo>
                  <a:pt x="1756267" y="1618535"/>
                  <a:pt x="1762401" y="1614698"/>
                  <a:pt x="1796474" y="1557016"/>
                </a:cubicBezTo>
                <a:cubicBezTo>
                  <a:pt x="1857987" y="1454296"/>
                  <a:pt x="1917005" y="1349880"/>
                  <a:pt x="1974152" y="1245311"/>
                </a:cubicBezTo>
                <a:close/>
                <a:moveTo>
                  <a:pt x="4681531" y="959050"/>
                </a:moveTo>
                <a:cubicBezTo>
                  <a:pt x="4667665" y="975072"/>
                  <a:pt x="4653801" y="991089"/>
                  <a:pt x="4638064" y="1006960"/>
                </a:cubicBezTo>
                <a:cubicBezTo>
                  <a:pt x="4572574" y="1071943"/>
                  <a:pt x="4498932" y="1125748"/>
                  <a:pt x="4415502" y="1184424"/>
                </a:cubicBezTo>
                <a:cubicBezTo>
                  <a:pt x="4354739" y="1227583"/>
                  <a:pt x="4278681" y="1281016"/>
                  <a:pt x="4197574" y="1317493"/>
                </a:cubicBezTo>
                <a:cubicBezTo>
                  <a:pt x="4173020" y="1328342"/>
                  <a:pt x="4148153" y="1338416"/>
                  <a:pt x="4122737" y="1348256"/>
                </a:cubicBezTo>
                <a:cubicBezTo>
                  <a:pt x="4088783" y="1361567"/>
                  <a:pt x="4056139" y="1374791"/>
                  <a:pt x="4024988" y="1390573"/>
                </a:cubicBezTo>
                <a:cubicBezTo>
                  <a:pt x="4165369" y="1358579"/>
                  <a:pt x="4302892" y="1298342"/>
                  <a:pt x="4421265" y="1220988"/>
                </a:cubicBezTo>
                <a:cubicBezTo>
                  <a:pt x="4516666" y="1158366"/>
                  <a:pt x="4617535" y="1064584"/>
                  <a:pt x="4681531" y="959050"/>
                </a:cubicBezTo>
                <a:close/>
                <a:moveTo>
                  <a:pt x="4722484" y="854709"/>
                </a:moveTo>
                <a:cubicBezTo>
                  <a:pt x="4713724" y="863235"/>
                  <a:pt x="4704652" y="870980"/>
                  <a:pt x="4695347" y="879275"/>
                </a:cubicBezTo>
                <a:cubicBezTo>
                  <a:pt x="4560726" y="998039"/>
                  <a:pt x="4415771" y="1121443"/>
                  <a:pt x="4253878" y="1216434"/>
                </a:cubicBezTo>
                <a:lnTo>
                  <a:pt x="4213112" y="1239730"/>
                </a:lnTo>
                <a:cubicBezTo>
                  <a:pt x="4152620" y="1274640"/>
                  <a:pt x="4090577" y="1310180"/>
                  <a:pt x="4037747" y="1352837"/>
                </a:cubicBezTo>
                <a:cubicBezTo>
                  <a:pt x="4062533" y="1341442"/>
                  <a:pt x="4087944" y="1331600"/>
                  <a:pt x="4113362" y="1321759"/>
                </a:cubicBezTo>
                <a:cubicBezTo>
                  <a:pt x="4137990" y="1312227"/>
                  <a:pt x="4162627" y="1302697"/>
                  <a:pt x="4186634" y="1291618"/>
                </a:cubicBezTo>
                <a:cubicBezTo>
                  <a:pt x="4265418" y="1256083"/>
                  <a:pt x="4339921" y="1203284"/>
                  <a:pt x="4399674" y="1160983"/>
                </a:cubicBezTo>
                <a:cubicBezTo>
                  <a:pt x="4481551" y="1102940"/>
                  <a:pt x="4554724" y="1050225"/>
                  <a:pt x="4618435" y="986418"/>
                </a:cubicBezTo>
                <a:cubicBezTo>
                  <a:pt x="4660678" y="944429"/>
                  <a:pt x="4695591" y="899980"/>
                  <a:pt x="4722484" y="854709"/>
                </a:cubicBezTo>
                <a:close/>
                <a:moveTo>
                  <a:pt x="1456504" y="777000"/>
                </a:moveTo>
                <a:cubicBezTo>
                  <a:pt x="1456064" y="782606"/>
                  <a:pt x="1455073" y="787979"/>
                  <a:pt x="1454399" y="794136"/>
                </a:cubicBezTo>
                <a:cubicBezTo>
                  <a:pt x="1451982" y="810498"/>
                  <a:pt x="1450340" y="826538"/>
                  <a:pt x="1448466" y="843129"/>
                </a:cubicBezTo>
                <a:cubicBezTo>
                  <a:pt x="1443098" y="896870"/>
                  <a:pt x="1442326" y="951907"/>
                  <a:pt x="1442252" y="1005313"/>
                </a:cubicBezTo>
                <a:cubicBezTo>
                  <a:pt x="1440336" y="1206014"/>
                  <a:pt x="1438833" y="1413328"/>
                  <a:pt x="1469382" y="1614896"/>
                </a:cubicBezTo>
                <a:lnTo>
                  <a:pt x="1472106" y="1632791"/>
                </a:lnTo>
                <a:lnTo>
                  <a:pt x="1479091" y="1680170"/>
                </a:lnTo>
                <a:cubicBezTo>
                  <a:pt x="1479741" y="1669501"/>
                  <a:pt x="1479617" y="1659149"/>
                  <a:pt x="1480043" y="1649028"/>
                </a:cubicBezTo>
                <a:cubicBezTo>
                  <a:pt x="1483046" y="1394060"/>
                  <a:pt x="1486555" y="1130296"/>
                  <a:pt x="1464087" y="871628"/>
                </a:cubicBezTo>
                <a:lnTo>
                  <a:pt x="1462204" y="850229"/>
                </a:lnTo>
                <a:cubicBezTo>
                  <a:pt x="1460150" y="826182"/>
                  <a:pt x="1458096" y="802134"/>
                  <a:pt x="1456504" y="777000"/>
                </a:cubicBezTo>
                <a:close/>
                <a:moveTo>
                  <a:pt x="1483619" y="764662"/>
                </a:moveTo>
                <a:cubicBezTo>
                  <a:pt x="1484834" y="792211"/>
                  <a:pt x="1487677" y="820458"/>
                  <a:pt x="1489670" y="847698"/>
                </a:cubicBezTo>
                <a:lnTo>
                  <a:pt x="1491553" y="869097"/>
                </a:lnTo>
                <a:cubicBezTo>
                  <a:pt x="1513754" y="1119277"/>
                  <a:pt x="1511208" y="1373147"/>
                  <a:pt x="1508481" y="1619865"/>
                </a:cubicBezTo>
                <a:cubicBezTo>
                  <a:pt x="1576046" y="1335574"/>
                  <a:pt x="1567527" y="1045475"/>
                  <a:pt x="1483619" y="764662"/>
                </a:cubicBezTo>
                <a:close/>
                <a:moveTo>
                  <a:pt x="1430481" y="630137"/>
                </a:moveTo>
                <a:cubicBezTo>
                  <a:pt x="1267590" y="940376"/>
                  <a:pt x="1333252" y="1302315"/>
                  <a:pt x="1442495" y="1626691"/>
                </a:cubicBezTo>
                <a:lnTo>
                  <a:pt x="1441222" y="1619067"/>
                </a:lnTo>
                <a:cubicBezTo>
                  <a:pt x="1410273" y="1415398"/>
                  <a:pt x="1411692" y="1206762"/>
                  <a:pt x="1414069" y="1004967"/>
                </a:cubicBezTo>
                <a:cubicBezTo>
                  <a:pt x="1414375" y="951016"/>
                  <a:pt x="1414834" y="895204"/>
                  <a:pt x="1420665" y="840369"/>
                </a:cubicBezTo>
                <a:cubicBezTo>
                  <a:pt x="1422537" y="823783"/>
                  <a:pt x="1424411" y="807192"/>
                  <a:pt x="1426829" y="790831"/>
                </a:cubicBezTo>
                <a:cubicBezTo>
                  <a:pt x="1433522" y="737010"/>
                  <a:pt x="1440125" y="681866"/>
                  <a:pt x="1430481" y="630137"/>
                </a:cubicBezTo>
                <a:close/>
                <a:moveTo>
                  <a:pt x="4023796" y="623931"/>
                </a:moveTo>
                <a:cubicBezTo>
                  <a:pt x="3998086" y="637515"/>
                  <a:pt x="3972609" y="650546"/>
                  <a:pt x="3945729" y="662344"/>
                </a:cubicBezTo>
                <a:cubicBezTo>
                  <a:pt x="3801060" y="727282"/>
                  <a:pt x="3645502" y="758642"/>
                  <a:pt x="3498947" y="818916"/>
                </a:cubicBezTo>
                <a:cubicBezTo>
                  <a:pt x="3325974" y="889896"/>
                  <a:pt x="3184420" y="1008307"/>
                  <a:pt x="3031283" y="1111507"/>
                </a:cubicBezTo>
                <a:cubicBezTo>
                  <a:pt x="3091555" y="1098395"/>
                  <a:pt x="3148558" y="1067158"/>
                  <a:pt x="3203692" y="1035777"/>
                </a:cubicBezTo>
                <a:lnTo>
                  <a:pt x="3218294" y="1027151"/>
                </a:lnTo>
                <a:cubicBezTo>
                  <a:pt x="3353948" y="950027"/>
                  <a:pt x="3497672" y="882756"/>
                  <a:pt x="3636737" y="817377"/>
                </a:cubicBezTo>
                <a:cubicBezTo>
                  <a:pt x="3765775" y="757414"/>
                  <a:pt x="3897289" y="694633"/>
                  <a:pt x="4023796" y="623931"/>
                </a:cubicBezTo>
                <a:close/>
                <a:moveTo>
                  <a:pt x="3311704" y="584486"/>
                </a:moveTo>
                <a:cubicBezTo>
                  <a:pt x="3272983" y="648568"/>
                  <a:pt x="3231536" y="711502"/>
                  <a:pt x="3190778" y="772788"/>
                </a:cubicBezTo>
                <a:cubicBezTo>
                  <a:pt x="3126979" y="868744"/>
                  <a:pt x="3062020" y="967431"/>
                  <a:pt x="3007981" y="1070739"/>
                </a:cubicBezTo>
                <a:cubicBezTo>
                  <a:pt x="3110594" y="966751"/>
                  <a:pt x="3204922" y="819977"/>
                  <a:pt x="3267578" y="693281"/>
                </a:cubicBezTo>
                <a:close/>
                <a:moveTo>
                  <a:pt x="2664888" y="518596"/>
                </a:moveTo>
                <a:cubicBezTo>
                  <a:pt x="2580256" y="532980"/>
                  <a:pt x="2495702" y="548687"/>
                  <a:pt x="2411865" y="567273"/>
                </a:cubicBezTo>
                <a:cubicBezTo>
                  <a:pt x="2215416" y="611580"/>
                  <a:pt x="2055895" y="697916"/>
                  <a:pt x="1896643" y="809468"/>
                </a:cubicBezTo>
                <a:cubicBezTo>
                  <a:pt x="1897193" y="809701"/>
                  <a:pt x="1897736" y="809931"/>
                  <a:pt x="1899055" y="809848"/>
                </a:cubicBezTo>
                <a:cubicBezTo>
                  <a:pt x="2091065" y="728900"/>
                  <a:pt x="2275399" y="656935"/>
                  <a:pt x="2446633" y="596159"/>
                </a:cubicBezTo>
                <a:close/>
                <a:moveTo>
                  <a:pt x="2796924" y="501747"/>
                </a:moveTo>
                <a:lnTo>
                  <a:pt x="2455237" y="622979"/>
                </a:lnTo>
                <a:cubicBezTo>
                  <a:pt x="2296206" y="679263"/>
                  <a:pt x="2126634" y="745243"/>
                  <a:pt x="1949308" y="818889"/>
                </a:cubicBezTo>
                <a:cubicBezTo>
                  <a:pt x="1950089" y="818579"/>
                  <a:pt x="1950089" y="818579"/>
                  <a:pt x="1950634" y="818810"/>
                </a:cubicBezTo>
                <a:cubicBezTo>
                  <a:pt x="2249794" y="764555"/>
                  <a:pt x="2535304" y="633058"/>
                  <a:pt x="2796924" y="501747"/>
                </a:cubicBezTo>
                <a:close/>
                <a:moveTo>
                  <a:pt x="3335099" y="488163"/>
                </a:moveTo>
                <a:lnTo>
                  <a:pt x="3151139" y="734118"/>
                </a:lnTo>
                <a:lnTo>
                  <a:pt x="3136980" y="753877"/>
                </a:lnTo>
                <a:cubicBezTo>
                  <a:pt x="3108114" y="793161"/>
                  <a:pt x="3082736" y="828772"/>
                  <a:pt x="3062043" y="867004"/>
                </a:cubicBezTo>
                <a:cubicBezTo>
                  <a:pt x="3033701" y="918746"/>
                  <a:pt x="3011684" y="973805"/>
                  <a:pt x="2994594" y="1035452"/>
                </a:cubicBezTo>
                <a:cubicBezTo>
                  <a:pt x="3046947" y="939156"/>
                  <a:pt x="3107576" y="847655"/>
                  <a:pt x="3167517" y="757788"/>
                </a:cubicBezTo>
                <a:cubicBezTo>
                  <a:pt x="3225200" y="670189"/>
                  <a:pt x="3284135" y="581180"/>
                  <a:pt x="3335099" y="488163"/>
                </a:cubicBezTo>
                <a:close/>
                <a:moveTo>
                  <a:pt x="2891507" y="485136"/>
                </a:moveTo>
                <a:cubicBezTo>
                  <a:pt x="2633092" y="616512"/>
                  <a:pt x="2348081" y="755947"/>
                  <a:pt x="2047508" y="825701"/>
                </a:cubicBezTo>
                <a:cubicBezTo>
                  <a:pt x="2357909" y="831572"/>
                  <a:pt x="2636584" y="667562"/>
                  <a:pt x="2891507" y="485136"/>
                </a:cubicBezTo>
                <a:close/>
                <a:moveTo>
                  <a:pt x="4418489" y="483936"/>
                </a:moveTo>
                <a:cubicBezTo>
                  <a:pt x="4332433" y="547295"/>
                  <a:pt x="4242855" y="605296"/>
                  <a:pt x="4155290" y="661575"/>
                </a:cubicBezTo>
                <a:cubicBezTo>
                  <a:pt x="3969451" y="781189"/>
                  <a:pt x="3777243" y="905190"/>
                  <a:pt x="3571040" y="996875"/>
                </a:cubicBezTo>
                <a:cubicBezTo>
                  <a:pt x="3418056" y="1064725"/>
                  <a:pt x="3258062" y="1114166"/>
                  <a:pt x="3093710" y="1145020"/>
                </a:cubicBezTo>
                <a:cubicBezTo>
                  <a:pt x="3128860" y="1154752"/>
                  <a:pt x="3165333" y="1164394"/>
                  <a:pt x="3207527" y="1163586"/>
                </a:cubicBezTo>
                <a:cubicBezTo>
                  <a:pt x="3359545" y="1160350"/>
                  <a:pt x="3521798" y="1058435"/>
                  <a:pt x="3652751" y="990907"/>
                </a:cubicBezTo>
                <a:cubicBezTo>
                  <a:pt x="3834432" y="897860"/>
                  <a:pt x="4013510" y="797268"/>
                  <a:pt x="4180906" y="680145"/>
                </a:cubicBezTo>
                <a:cubicBezTo>
                  <a:pt x="4224133" y="649515"/>
                  <a:pt x="4353624" y="550475"/>
                  <a:pt x="4418489" y="483936"/>
                </a:cubicBezTo>
                <a:close/>
                <a:moveTo>
                  <a:pt x="3316944" y="465669"/>
                </a:moveTo>
                <a:cubicBezTo>
                  <a:pt x="3194809" y="521478"/>
                  <a:pt x="2954579" y="894258"/>
                  <a:pt x="2958819" y="1062158"/>
                </a:cubicBezTo>
                <a:cubicBezTo>
                  <a:pt x="2971057" y="1011968"/>
                  <a:pt x="2985641" y="965354"/>
                  <a:pt x="3004132" y="921679"/>
                </a:cubicBezTo>
                <a:cubicBezTo>
                  <a:pt x="3014072" y="898200"/>
                  <a:pt x="3025105" y="875187"/>
                  <a:pt x="3037224" y="852631"/>
                </a:cubicBezTo>
                <a:cubicBezTo>
                  <a:pt x="3058615" y="812759"/>
                  <a:pt x="3085004" y="776291"/>
                  <a:pt x="3114637" y="736692"/>
                </a:cubicBezTo>
                <a:lnTo>
                  <a:pt x="3128801" y="716935"/>
                </a:lnTo>
                <a:cubicBezTo>
                  <a:pt x="3193882" y="628604"/>
                  <a:pt x="3252848" y="548625"/>
                  <a:pt x="3316944" y="465669"/>
                </a:cubicBezTo>
                <a:close/>
                <a:moveTo>
                  <a:pt x="4448894" y="422768"/>
                </a:moveTo>
                <a:cubicBezTo>
                  <a:pt x="4372745" y="436884"/>
                  <a:pt x="4303112" y="482734"/>
                  <a:pt x="4235585" y="528178"/>
                </a:cubicBezTo>
                <a:lnTo>
                  <a:pt x="4213155" y="543149"/>
                </a:lnTo>
                <a:cubicBezTo>
                  <a:pt x="4035485" y="661715"/>
                  <a:pt x="3839402" y="753816"/>
                  <a:pt x="3649218" y="842623"/>
                </a:cubicBezTo>
                <a:cubicBezTo>
                  <a:pt x="3510392" y="907459"/>
                  <a:pt x="3367451" y="974411"/>
                  <a:pt x="3232564" y="1051220"/>
                </a:cubicBezTo>
                <a:lnTo>
                  <a:pt x="3217970" y="1059849"/>
                </a:lnTo>
                <a:cubicBezTo>
                  <a:pt x="3184886" y="1078679"/>
                  <a:pt x="3151576" y="1098052"/>
                  <a:pt x="3116688" y="1113543"/>
                </a:cubicBezTo>
                <a:cubicBezTo>
                  <a:pt x="3269055" y="1082118"/>
                  <a:pt x="3417223" y="1034762"/>
                  <a:pt x="3559098" y="971858"/>
                </a:cubicBezTo>
                <a:cubicBezTo>
                  <a:pt x="3763514" y="881353"/>
                  <a:pt x="3954942" y="757667"/>
                  <a:pt x="4140004" y="638368"/>
                </a:cubicBezTo>
                <a:cubicBezTo>
                  <a:pt x="4244649" y="570645"/>
                  <a:pt x="4351849" y="501435"/>
                  <a:pt x="4451852" y="423380"/>
                </a:cubicBezTo>
                <a:cubicBezTo>
                  <a:pt x="4450763" y="422918"/>
                  <a:pt x="4450211" y="422686"/>
                  <a:pt x="4448894" y="422768"/>
                </a:cubicBezTo>
                <a:close/>
                <a:moveTo>
                  <a:pt x="680568" y="416949"/>
                </a:moveTo>
                <a:cubicBezTo>
                  <a:pt x="573847" y="489578"/>
                  <a:pt x="483985" y="589312"/>
                  <a:pt x="394452" y="694330"/>
                </a:cubicBezTo>
                <a:lnTo>
                  <a:pt x="340402" y="759654"/>
                </a:lnTo>
                <a:close/>
                <a:moveTo>
                  <a:pt x="827699" y="416143"/>
                </a:moveTo>
                <a:cubicBezTo>
                  <a:pt x="835728" y="454953"/>
                  <a:pt x="841663" y="494162"/>
                  <a:pt x="841524" y="534021"/>
                </a:cubicBezTo>
                <a:cubicBezTo>
                  <a:pt x="841577" y="581042"/>
                  <a:pt x="833611" y="627240"/>
                  <a:pt x="825554" y="672115"/>
                </a:cubicBezTo>
                <a:cubicBezTo>
                  <a:pt x="819855" y="703824"/>
                  <a:pt x="814239" y="736857"/>
                  <a:pt x="811499" y="769176"/>
                </a:cubicBezTo>
                <a:cubicBezTo>
                  <a:pt x="803608" y="866910"/>
                  <a:pt x="822564" y="965070"/>
                  <a:pt x="841586" y="1060039"/>
                </a:cubicBezTo>
                <a:cubicBezTo>
                  <a:pt x="870658" y="1208834"/>
                  <a:pt x="901383" y="1362838"/>
                  <a:pt x="942912" y="1511108"/>
                </a:cubicBezTo>
                <a:cubicBezTo>
                  <a:pt x="977911" y="1186645"/>
                  <a:pt x="995896" y="815698"/>
                  <a:pt x="884057" y="521768"/>
                </a:cubicBezTo>
                <a:cubicBezTo>
                  <a:pt x="868776" y="481820"/>
                  <a:pt x="846755" y="448679"/>
                  <a:pt x="827699" y="416143"/>
                </a:cubicBezTo>
                <a:close/>
                <a:moveTo>
                  <a:pt x="798883" y="414244"/>
                </a:moveTo>
                <a:cubicBezTo>
                  <a:pt x="695211" y="736679"/>
                  <a:pt x="755992" y="1050836"/>
                  <a:pt x="875825" y="1357811"/>
                </a:cubicBezTo>
                <a:cubicBezTo>
                  <a:pt x="852896" y="1259904"/>
                  <a:pt x="833394" y="1161513"/>
                  <a:pt x="814514" y="1064671"/>
                </a:cubicBezTo>
                <a:cubicBezTo>
                  <a:pt x="795638" y="967838"/>
                  <a:pt x="775736" y="867346"/>
                  <a:pt x="783698" y="766414"/>
                </a:cubicBezTo>
                <a:cubicBezTo>
                  <a:pt x="786354" y="732777"/>
                  <a:pt x="792197" y="699198"/>
                  <a:pt x="798129" y="666939"/>
                </a:cubicBezTo>
                <a:cubicBezTo>
                  <a:pt x="805719" y="623158"/>
                  <a:pt x="813776" y="578281"/>
                  <a:pt x="813894" y="533909"/>
                </a:cubicBezTo>
                <a:cubicBezTo>
                  <a:pt x="813480" y="493822"/>
                  <a:pt x="807234" y="453832"/>
                  <a:pt x="798883" y="414244"/>
                </a:cubicBezTo>
                <a:close/>
                <a:moveTo>
                  <a:pt x="673202" y="388720"/>
                </a:moveTo>
                <a:cubicBezTo>
                  <a:pt x="560862" y="422924"/>
                  <a:pt x="473506" y="490876"/>
                  <a:pt x="392779" y="596411"/>
                </a:cubicBezTo>
                <a:cubicBezTo>
                  <a:pt x="345173" y="658663"/>
                  <a:pt x="304966" y="720182"/>
                  <a:pt x="270088" y="790400"/>
                </a:cubicBezTo>
                <a:cubicBezTo>
                  <a:pt x="265839" y="798902"/>
                  <a:pt x="262292" y="805767"/>
                  <a:pt x="259285" y="812869"/>
                </a:cubicBezTo>
                <a:cubicBezTo>
                  <a:pt x="297306" y="767160"/>
                  <a:pt x="334780" y="721219"/>
                  <a:pt x="372890" y="676832"/>
                </a:cubicBezTo>
                <a:cubicBezTo>
                  <a:pt x="466138" y="567590"/>
                  <a:pt x="560501" y="463327"/>
                  <a:pt x="673202" y="388720"/>
                </a:cubicBezTo>
                <a:close/>
                <a:moveTo>
                  <a:pt x="1628210" y="0"/>
                </a:moveTo>
                <a:lnTo>
                  <a:pt x="1748399" y="0"/>
                </a:lnTo>
                <a:lnTo>
                  <a:pt x="1783391" y="17650"/>
                </a:lnTo>
                <a:cubicBezTo>
                  <a:pt x="1878225" y="54329"/>
                  <a:pt x="1980824" y="64330"/>
                  <a:pt x="2084193" y="69947"/>
                </a:cubicBezTo>
                <a:cubicBezTo>
                  <a:pt x="2305723" y="81971"/>
                  <a:pt x="2525917" y="56091"/>
                  <a:pt x="2744101" y="15192"/>
                </a:cubicBezTo>
                <a:cubicBezTo>
                  <a:pt x="2562964" y="37013"/>
                  <a:pt x="2380220" y="45912"/>
                  <a:pt x="2197414" y="41266"/>
                </a:cubicBezTo>
                <a:cubicBezTo>
                  <a:pt x="2092695" y="38460"/>
                  <a:pt x="1999575" y="31066"/>
                  <a:pt x="1914967" y="18583"/>
                </a:cubicBezTo>
                <a:lnTo>
                  <a:pt x="1815559" y="0"/>
                </a:lnTo>
                <a:lnTo>
                  <a:pt x="2001666" y="0"/>
                </a:lnTo>
                <a:lnTo>
                  <a:pt x="2036517" y="4274"/>
                </a:lnTo>
                <a:cubicBezTo>
                  <a:pt x="2087672" y="8689"/>
                  <a:pt x="2141872" y="11637"/>
                  <a:pt x="2199623" y="13232"/>
                </a:cubicBezTo>
                <a:cubicBezTo>
                  <a:pt x="2273140" y="15225"/>
                  <a:pt x="2346666" y="15008"/>
                  <a:pt x="2420103" y="12601"/>
                </a:cubicBezTo>
                <a:lnTo>
                  <a:pt x="2621330" y="0"/>
                </a:lnTo>
                <a:lnTo>
                  <a:pt x="3076571" y="0"/>
                </a:lnTo>
                <a:lnTo>
                  <a:pt x="2924796" y="36772"/>
                </a:lnTo>
                <a:cubicBezTo>
                  <a:pt x="2603232" y="110795"/>
                  <a:pt x="2272273" y="167441"/>
                  <a:pt x="1946203" y="131277"/>
                </a:cubicBezTo>
                <a:cubicBezTo>
                  <a:pt x="1847872" y="120226"/>
                  <a:pt x="1775939" y="84460"/>
                  <a:pt x="1707026" y="44983"/>
                </a:cubicBezTo>
                <a:close/>
                <a:moveTo>
                  <a:pt x="1007398" y="0"/>
                </a:moveTo>
                <a:lnTo>
                  <a:pt x="1105902" y="0"/>
                </a:lnTo>
                <a:lnTo>
                  <a:pt x="1191939" y="117664"/>
                </a:lnTo>
                <a:cubicBezTo>
                  <a:pt x="1366125" y="341427"/>
                  <a:pt x="1562103" y="551148"/>
                  <a:pt x="1780907" y="743734"/>
                </a:cubicBezTo>
                <a:cubicBezTo>
                  <a:pt x="1801144" y="761313"/>
                  <a:pt x="1821617" y="778348"/>
                  <a:pt x="1841857" y="795932"/>
                </a:cubicBezTo>
                <a:cubicBezTo>
                  <a:pt x="1990610" y="686371"/>
                  <a:pt x="2139633" y="585288"/>
                  <a:pt x="2317896" y="530713"/>
                </a:cubicBezTo>
                <a:cubicBezTo>
                  <a:pt x="2542030" y="462073"/>
                  <a:pt x="2783392" y="434854"/>
                  <a:pt x="3015228" y="399738"/>
                </a:cubicBezTo>
                <a:cubicBezTo>
                  <a:pt x="3052333" y="394202"/>
                  <a:pt x="3010950" y="453937"/>
                  <a:pt x="3000782" y="461219"/>
                </a:cubicBezTo>
                <a:cubicBezTo>
                  <a:pt x="2693972" y="688641"/>
                  <a:pt x="2350770" y="924476"/>
                  <a:pt x="1963190" y="895589"/>
                </a:cubicBezTo>
                <a:cubicBezTo>
                  <a:pt x="2149512" y="1044003"/>
                  <a:pt x="2346363" y="1178199"/>
                  <a:pt x="2552180" y="1298815"/>
                </a:cubicBezTo>
                <a:cubicBezTo>
                  <a:pt x="2674551" y="1263712"/>
                  <a:pt x="2789192" y="1186061"/>
                  <a:pt x="2904618" y="1146081"/>
                </a:cubicBezTo>
                <a:cubicBezTo>
                  <a:pt x="2811839" y="901425"/>
                  <a:pt x="3283913" y="443317"/>
                  <a:pt x="3428829" y="310883"/>
                </a:cubicBezTo>
                <a:cubicBezTo>
                  <a:pt x="3440380" y="300321"/>
                  <a:pt x="3459741" y="295643"/>
                  <a:pt x="3452135" y="318176"/>
                </a:cubicBezTo>
                <a:cubicBezTo>
                  <a:pt x="3377952" y="531416"/>
                  <a:pt x="3301457" y="750112"/>
                  <a:pt x="3169464" y="935661"/>
                </a:cubicBezTo>
                <a:cubicBezTo>
                  <a:pt x="3150662" y="961821"/>
                  <a:pt x="3003773" y="1105010"/>
                  <a:pt x="3049395" y="1070245"/>
                </a:cubicBezTo>
                <a:cubicBezTo>
                  <a:pt x="3162985" y="984423"/>
                  <a:pt x="3272630" y="886628"/>
                  <a:pt x="3401235" y="815534"/>
                </a:cubicBezTo>
                <a:cubicBezTo>
                  <a:pt x="3665893" y="669415"/>
                  <a:pt x="3968082" y="612577"/>
                  <a:pt x="4236947" y="465665"/>
                </a:cubicBezTo>
                <a:cubicBezTo>
                  <a:pt x="4280594" y="441649"/>
                  <a:pt x="4494768" y="287033"/>
                  <a:pt x="4565962" y="350012"/>
                </a:cubicBezTo>
                <a:cubicBezTo>
                  <a:pt x="4574408" y="357446"/>
                  <a:pt x="4561570" y="377121"/>
                  <a:pt x="4557937" y="382666"/>
                </a:cubicBezTo>
                <a:cubicBezTo>
                  <a:pt x="4368036" y="694348"/>
                  <a:pt x="3934455" y="895784"/>
                  <a:pt x="3621049" y="1056676"/>
                </a:cubicBezTo>
                <a:cubicBezTo>
                  <a:pt x="3449155" y="1144851"/>
                  <a:pt x="3289873" y="1230645"/>
                  <a:pt x="3094000" y="1229477"/>
                </a:cubicBezTo>
                <a:cubicBezTo>
                  <a:pt x="2989297" y="1228927"/>
                  <a:pt x="2920834" y="1221837"/>
                  <a:pt x="2813197" y="1263181"/>
                </a:cubicBezTo>
                <a:cubicBezTo>
                  <a:pt x="2746514" y="1288380"/>
                  <a:pt x="2682165" y="1312641"/>
                  <a:pt x="2615776" y="1334114"/>
                </a:cubicBezTo>
                <a:cubicBezTo>
                  <a:pt x="2856074" y="1470609"/>
                  <a:pt x="3106867" y="1588379"/>
                  <a:pt x="3364982" y="1687356"/>
                </a:cubicBezTo>
                <a:cubicBezTo>
                  <a:pt x="3367545" y="1685866"/>
                  <a:pt x="3369560" y="1684144"/>
                  <a:pt x="3371663" y="1683743"/>
                </a:cubicBezTo>
                <a:cubicBezTo>
                  <a:pt x="3559080" y="1639479"/>
                  <a:pt x="3730923" y="1559010"/>
                  <a:pt x="3883310" y="1443899"/>
                </a:cubicBezTo>
                <a:cubicBezTo>
                  <a:pt x="3885702" y="1439761"/>
                  <a:pt x="3888566" y="1434532"/>
                  <a:pt x="3892746" y="1429225"/>
                </a:cubicBezTo>
                <a:cubicBezTo>
                  <a:pt x="4100854" y="1154547"/>
                  <a:pt x="4425526" y="995756"/>
                  <a:pt x="4699980" y="789523"/>
                </a:cubicBezTo>
                <a:lnTo>
                  <a:pt x="4724400" y="769876"/>
                </a:lnTo>
                <a:lnTo>
                  <a:pt x="4724400" y="802845"/>
                </a:lnTo>
                <a:lnTo>
                  <a:pt x="4705958" y="821317"/>
                </a:lnTo>
                <a:cubicBezTo>
                  <a:pt x="4688728" y="839775"/>
                  <a:pt x="4668259" y="862655"/>
                  <a:pt x="4649798" y="877374"/>
                </a:cubicBezTo>
                <a:cubicBezTo>
                  <a:pt x="4443742" y="1038644"/>
                  <a:pt x="4191500" y="1158472"/>
                  <a:pt x="4005326" y="1344259"/>
                </a:cubicBezTo>
                <a:cubicBezTo>
                  <a:pt x="4063256" y="1294104"/>
                  <a:pt x="4132215" y="1254410"/>
                  <a:pt x="4199378" y="1215889"/>
                </a:cubicBezTo>
                <a:cubicBezTo>
                  <a:pt x="4212968" y="1208123"/>
                  <a:pt x="4226555" y="1200357"/>
                  <a:pt x="4239600" y="1192361"/>
                </a:cubicBezTo>
                <a:cubicBezTo>
                  <a:pt x="4399481" y="1099094"/>
                  <a:pt x="4542878" y="976320"/>
                  <a:pt x="4677037" y="858646"/>
                </a:cubicBezTo>
                <a:lnTo>
                  <a:pt x="4724400" y="810414"/>
                </a:lnTo>
                <a:lnTo>
                  <a:pt x="4724400" y="916439"/>
                </a:lnTo>
                <a:lnTo>
                  <a:pt x="4683030" y="982925"/>
                </a:lnTo>
                <a:cubicBezTo>
                  <a:pt x="4504646" y="1237618"/>
                  <a:pt x="4252054" y="1416530"/>
                  <a:pt x="3921884" y="1469889"/>
                </a:cubicBezTo>
                <a:cubicBezTo>
                  <a:pt x="3782100" y="1582602"/>
                  <a:pt x="3625917" y="1667134"/>
                  <a:pt x="3456136" y="1721439"/>
                </a:cubicBezTo>
                <a:cubicBezTo>
                  <a:pt x="3511887" y="1741826"/>
                  <a:pt x="3567869" y="1761662"/>
                  <a:pt x="3624313" y="1780406"/>
                </a:cubicBezTo>
                <a:cubicBezTo>
                  <a:pt x="3850637" y="1855623"/>
                  <a:pt x="4076864" y="1908264"/>
                  <a:pt x="4303638" y="1944400"/>
                </a:cubicBezTo>
                <a:cubicBezTo>
                  <a:pt x="4307581" y="1939634"/>
                  <a:pt x="4311304" y="1935410"/>
                  <a:pt x="4315566" y="1931422"/>
                </a:cubicBezTo>
                <a:cubicBezTo>
                  <a:pt x="4418123" y="1797152"/>
                  <a:pt x="4522970" y="1669642"/>
                  <a:pt x="4664388" y="1574357"/>
                </a:cubicBezTo>
                <a:lnTo>
                  <a:pt x="4724400" y="1537429"/>
                </a:lnTo>
                <a:lnTo>
                  <a:pt x="4724400" y="1589108"/>
                </a:lnTo>
                <a:lnTo>
                  <a:pt x="4644505" y="1640352"/>
                </a:lnTo>
                <a:cubicBezTo>
                  <a:pt x="4543719" y="1713959"/>
                  <a:pt x="4461038" y="1801479"/>
                  <a:pt x="4381603" y="1900149"/>
                </a:cubicBezTo>
                <a:cubicBezTo>
                  <a:pt x="4415438" y="1876488"/>
                  <a:pt x="4447471" y="1849494"/>
                  <a:pt x="4478726" y="1822808"/>
                </a:cubicBezTo>
                <a:cubicBezTo>
                  <a:pt x="4513234" y="1792997"/>
                  <a:pt x="4549530" y="1762011"/>
                  <a:pt x="4588263" y="1735914"/>
                </a:cubicBezTo>
                <a:cubicBezTo>
                  <a:pt x="4619078" y="1714840"/>
                  <a:pt x="4651924" y="1696556"/>
                  <a:pt x="4683216" y="1678902"/>
                </a:cubicBezTo>
                <a:lnTo>
                  <a:pt x="4724400" y="1655121"/>
                </a:lnTo>
                <a:lnTo>
                  <a:pt x="4724400" y="1686869"/>
                </a:lnTo>
                <a:lnTo>
                  <a:pt x="4696172" y="1703058"/>
                </a:lnTo>
                <a:cubicBezTo>
                  <a:pt x="4665104" y="1720165"/>
                  <a:pt x="4632805" y="1738677"/>
                  <a:pt x="4602997" y="1758893"/>
                </a:cubicBezTo>
                <a:cubicBezTo>
                  <a:pt x="4565822" y="1784357"/>
                  <a:pt x="4530304" y="1815035"/>
                  <a:pt x="4496021" y="1844299"/>
                </a:cubicBezTo>
                <a:cubicBezTo>
                  <a:pt x="4470821" y="1865816"/>
                  <a:pt x="4445614" y="1887338"/>
                  <a:pt x="4419004" y="1907617"/>
                </a:cubicBezTo>
                <a:cubicBezTo>
                  <a:pt x="4509516" y="1884856"/>
                  <a:pt x="4599633" y="1841647"/>
                  <a:pt x="4685975" y="1786372"/>
                </a:cubicBezTo>
                <a:lnTo>
                  <a:pt x="4724400" y="1759693"/>
                </a:lnTo>
                <a:lnTo>
                  <a:pt x="4724400" y="1809459"/>
                </a:lnTo>
                <a:lnTo>
                  <a:pt x="4653762" y="1857561"/>
                </a:lnTo>
                <a:cubicBezTo>
                  <a:pt x="4580587" y="1902591"/>
                  <a:pt x="4504944" y="1939172"/>
                  <a:pt x="4428349" y="1963079"/>
                </a:cubicBezTo>
                <a:lnTo>
                  <a:pt x="4724400" y="1990579"/>
                </a:lnTo>
                <a:lnTo>
                  <a:pt x="4724400" y="2065582"/>
                </a:lnTo>
                <a:lnTo>
                  <a:pt x="4686318" y="2063926"/>
                </a:lnTo>
                <a:lnTo>
                  <a:pt x="4724400" y="2085104"/>
                </a:lnTo>
                <a:lnTo>
                  <a:pt x="4724400" y="2178471"/>
                </a:lnTo>
                <a:lnTo>
                  <a:pt x="4617755" y="2122457"/>
                </a:lnTo>
                <a:lnTo>
                  <a:pt x="4724400" y="2196158"/>
                </a:lnTo>
                <a:lnTo>
                  <a:pt x="4724400" y="2230374"/>
                </a:lnTo>
                <a:lnTo>
                  <a:pt x="4573637" y="2126309"/>
                </a:lnTo>
                <a:cubicBezTo>
                  <a:pt x="4608893" y="2177612"/>
                  <a:pt x="4656401" y="2222030"/>
                  <a:pt x="4706850" y="2262541"/>
                </a:cubicBezTo>
                <a:lnTo>
                  <a:pt x="4724400" y="2275857"/>
                </a:lnTo>
                <a:lnTo>
                  <a:pt x="4724400" y="2377131"/>
                </a:lnTo>
                <a:lnTo>
                  <a:pt x="4688201" y="2349925"/>
                </a:lnTo>
                <a:cubicBezTo>
                  <a:pt x="4579462" y="2264619"/>
                  <a:pt x="4483104" y="2181979"/>
                  <a:pt x="4462564" y="2041945"/>
                </a:cubicBezTo>
                <a:cubicBezTo>
                  <a:pt x="4339738" y="2027929"/>
                  <a:pt x="4217123" y="2008847"/>
                  <a:pt x="4094167" y="1984479"/>
                </a:cubicBezTo>
                <a:cubicBezTo>
                  <a:pt x="4361568" y="2318516"/>
                  <a:pt x="4448657" y="2737804"/>
                  <a:pt x="4520397" y="3153822"/>
                </a:cubicBezTo>
                <a:cubicBezTo>
                  <a:pt x="4524234" y="3176690"/>
                  <a:pt x="4478166" y="3233800"/>
                  <a:pt x="4458958" y="3203134"/>
                </a:cubicBezTo>
                <a:cubicBezTo>
                  <a:pt x="4221037" y="2826855"/>
                  <a:pt x="3875607" y="2452063"/>
                  <a:pt x="3972830" y="1973028"/>
                </a:cubicBezTo>
                <a:cubicBezTo>
                  <a:pt x="3973903" y="1968973"/>
                  <a:pt x="3975983" y="1964061"/>
                  <a:pt x="3979154" y="1959605"/>
                </a:cubicBezTo>
                <a:cubicBezTo>
                  <a:pt x="3847070" y="1929437"/>
                  <a:pt x="3715197" y="1894208"/>
                  <a:pt x="3583051" y="1850495"/>
                </a:cubicBezTo>
                <a:cubicBezTo>
                  <a:pt x="3357823" y="1775743"/>
                  <a:pt x="3137042" y="1687421"/>
                  <a:pt x="2922360" y="1586232"/>
                </a:cubicBezTo>
                <a:cubicBezTo>
                  <a:pt x="2956249" y="1697796"/>
                  <a:pt x="3014099" y="1805979"/>
                  <a:pt x="3033099" y="1913175"/>
                </a:cubicBezTo>
                <a:cubicBezTo>
                  <a:pt x="3035371" y="1915419"/>
                  <a:pt x="3037950" y="1918445"/>
                  <a:pt x="3040214" y="1920694"/>
                </a:cubicBezTo>
                <a:cubicBezTo>
                  <a:pt x="3043936" y="1916469"/>
                  <a:pt x="3048200" y="1912482"/>
                  <a:pt x="3051308" y="1911226"/>
                </a:cubicBezTo>
                <a:cubicBezTo>
                  <a:pt x="3335533" y="1788841"/>
                  <a:pt x="3650972" y="2264893"/>
                  <a:pt x="3791335" y="2442781"/>
                </a:cubicBezTo>
                <a:cubicBezTo>
                  <a:pt x="3804329" y="2459223"/>
                  <a:pt x="3763010" y="2515770"/>
                  <a:pt x="3744063" y="2510325"/>
                </a:cubicBezTo>
                <a:cubicBezTo>
                  <a:pt x="3485213" y="2437432"/>
                  <a:pt x="3287280" y="2286035"/>
                  <a:pt x="3103695" y="2105302"/>
                </a:cubicBezTo>
                <a:cubicBezTo>
                  <a:pt x="3126339" y="2333141"/>
                  <a:pt x="3009845" y="2625036"/>
                  <a:pt x="2968137" y="2805672"/>
                </a:cubicBezTo>
                <a:cubicBezTo>
                  <a:pt x="2930699" y="2965580"/>
                  <a:pt x="2891878" y="3078554"/>
                  <a:pt x="2739231" y="3151701"/>
                </a:cubicBezTo>
                <a:cubicBezTo>
                  <a:pt x="2726335" y="3157832"/>
                  <a:pt x="2726972" y="3142650"/>
                  <a:pt x="2728882" y="3135084"/>
                </a:cubicBezTo>
                <a:cubicBezTo>
                  <a:pt x="2806473" y="2811909"/>
                  <a:pt x="2836690" y="2478979"/>
                  <a:pt x="2914282" y="2155807"/>
                </a:cubicBezTo>
                <a:cubicBezTo>
                  <a:pt x="2927505" y="2100241"/>
                  <a:pt x="2969504" y="2020803"/>
                  <a:pt x="2971660" y="1962486"/>
                </a:cubicBezTo>
                <a:cubicBezTo>
                  <a:pt x="2971891" y="1961942"/>
                  <a:pt x="2971575" y="1961166"/>
                  <a:pt x="2971809" y="1960615"/>
                </a:cubicBezTo>
                <a:cubicBezTo>
                  <a:pt x="2971875" y="1957427"/>
                  <a:pt x="2972485" y="1954468"/>
                  <a:pt x="2972315" y="1951821"/>
                </a:cubicBezTo>
                <a:cubicBezTo>
                  <a:pt x="2966359" y="1836632"/>
                  <a:pt x="2865027" y="1683636"/>
                  <a:pt x="2846641" y="1556749"/>
                </a:cubicBezTo>
                <a:cubicBezTo>
                  <a:pt x="2846247" y="1554649"/>
                  <a:pt x="2846851" y="1551688"/>
                  <a:pt x="2847461" y="1548729"/>
                </a:cubicBezTo>
                <a:cubicBezTo>
                  <a:pt x="2570813" y="1412938"/>
                  <a:pt x="2306528" y="1254043"/>
                  <a:pt x="2058558" y="1071804"/>
                </a:cubicBezTo>
                <a:cubicBezTo>
                  <a:pt x="2118947" y="1245450"/>
                  <a:pt x="2231454" y="1407035"/>
                  <a:pt x="2291089" y="1585512"/>
                </a:cubicBezTo>
                <a:cubicBezTo>
                  <a:pt x="2383696" y="1860991"/>
                  <a:pt x="2441466" y="2144264"/>
                  <a:pt x="2473792" y="2432858"/>
                </a:cubicBezTo>
                <a:cubicBezTo>
                  <a:pt x="2475176" y="2446319"/>
                  <a:pt x="2431252" y="2512059"/>
                  <a:pt x="2420124" y="2495762"/>
                </a:cubicBezTo>
                <a:cubicBezTo>
                  <a:pt x="2291230" y="2305989"/>
                  <a:pt x="2208353" y="2083557"/>
                  <a:pt x="2119846" y="1872898"/>
                </a:cubicBezTo>
                <a:cubicBezTo>
                  <a:pt x="2037236" y="1675682"/>
                  <a:pt x="1982639" y="1492905"/>
                  <a:pt x="1995210" y="1288346"/>
                </a:cubicBezTo>
                <a:cubicBezTo>
                  <a:pt x="1948480" y="1372857"/>
                  <a:pt x="1900430" y="1457457"/>
                  <a:pt x="1850975" y="1540820"/>
                </a:cubicBezTo>
                <a:cubicBezTo>
                  <a:pt x="1816437" y="1599587"/>
                  <a:pt x="1789540" y="1661598"/>
                  <a:pt x="1723490" y="1688355"/>
                </a:cubicBezTo>
                <a:cubicBezTo>
                  <a:pt x="1718826" y="1690241"/>
                  <a:pt x="1711811" y="1688563"/>
                  <a:pt x="1710157" y="1683354"/>
                </a:cubicBezTo>
                <a:cubicBezTo>
                  <a:pt x="1675928" y="1583238"/>
                  <a:pt x="1752515" y="1420588"/>
                  <a:pt x="1807265" y="1336896"/>
                </a:cubicBezTo>
                <a:cubicBezTo>
                  <a:pt x="1856904" y="1260695"/>
                  <a:pt x="1925612" y="1200294"/>
                  <a:pt x="2011049" y="1173376"/>
                </a:cubicBezTo>
                <a:cubicBezTo>
                  <a:pt x="2011743" y="1171736"/>
                  <a:pt x="2013211" y="1169782"/>
                  <a:pt x="2014681" y="1167830"/>
                </a:cubicBezTo>
                <a:cubicBezTo>
                  <a:pt x="1995942" y="1119335"/>
                  <a:pt x="1980541" y="1069035"/>
                  <a:pt x="1971037" y="1015438"/>
                </a:cubicBezTo>
                <a:cubicBezTo>
                  <a:pt x="1970873" y="1012795"/>
                  <a:pt x="1971247" y="1010377"/>
                  <a:pt x="1971858" y="1007420"/>
                </a:cubicBezTo>
                <a:cubicBezTo>
                  <a:pt x="1889219" y="944106"/>
                  <a:pt x="1807963" y="877509"/>
                  <a:pt x="1729505" y="808882"/>
                </a:cubicBezTo>
                <a:cubicBezTo>
                  <a:pt x="1652132" y="740719"/>
                  <a:pt x="1577790" y="669969"/>
                  <a:pt x="1506007" y="597733"/>
                </a:cubicBezTo>
                <a:cubicBezTo>
                  <a:pt x="1650265" y="988437"/>
                  <a:pt x="1648039" y="1402749"/>
                  <a:pt x="1499912" y="1795211"/>
                </a:cubicBezTo>
                <a:cubicBezTo>
                  <a:pt x="1496995" y="1803635"/>
                  <a:pt x="1454455" y="1866099"/>
                  <a:pt x="1444926" y="1841464"/>
                </a:cubicBezTo>
                <a:cubicBezTo>
                  <a:pt x="1288444" y="1433999"/>
                  <a:pt x="1179507" y="967467"/>
                  <a:pt x="1425791" y="572788"/>
                </a:cubicBezTo>
                <a:cubicBezTo>
                  <a:pt x="1428418" y="568101"/>
                  <a:pt x="1431907" y="564428"/>
                  <a:pt x="1435390" y="560750"/>
                </a:cubicBezTo>
                <a:cubicBezTo>
                  <a:pt x="1440033" y="554349"/>
                  <a:pt x="1445996" y="547863"/>
                  <a:pt x="1451502" y="542471"/>
                </a:cubicBezTo>
                <a:cubicBezTo>
                  <a:pt x="1361214" y="448553"/>
                  <a:pt x="1275425" y="351231"/>
                  <a:pt x="1194128" y="250903"/>
                </a:cubicBezTo>
                <a:close/>
                <a:moveTo>
                  <a:pt x="890158" y="0"/>
                </a:moveTo>
                <a:lnTo>
                  <a:pt x="937892" y="0"/>
                </a:lnTo>
                <a:lnTo>
                  <a:pt x="924483" y="30495"/>
                </a:lnTo>
                <a:cubicBezTo>
                  <a:pt x="886566" y="121698"/>
                  <a:pt x="856718" y="217584"/>
                  <a:pt x="872288" y="306259"/>
                </a:cubicBezTo>
                <a:cubicBezTo>
                  <a:pt x="896800" y="446040"/>
                  <a:pt x="987449" y="577127"/>
                  <a:pt x="1006247" y="727373"/>
                </a:cubicBezTo>
                <a:cubicBezTo>
                  <a:pt x="1042700" y="1013846"/>
                  <a:pt x="1021035" y="1326579"/>
                  <a:pt x="986481" y="1611960"/>
                </a:cubicBezTo>
                <a:cubicBezTo>
                  <a:pt x="984668" y="1625361"/>
                  <a:pt x="941918" y="1692886"/>
                  <a:pt x="928400" y="1663986"/>
                </a:cubicBezTo>
                <a:cubicBezTo>
                  <a:pt x="723163" y="1233305"/>
                  <a:pt x="596239" y="818387"/>
                  <a:pt x="771281" y="368438"/>
                </a:cubicBezTo>
                <a:lnTo>
                  <a:pt x="200540" y="942511"/>
                </a:lnTo>
                <a:cubicBezTo>
                  <a:pt x="190537" y="952438"/>
                  <a:pt x="161507" y="972341"/>
                  <a:pt x="170253" y="942567"/>
                </a:cubicBezTo>
                <a:cubicBezTo>
                  <a:pt x="222670" y="771614"/>
                  <a:pt x="326261" y="624255"/>
                  <a:pt x="442049" y="489150"/>
                </a:cubicBezTo>
                <a:cubicBezTo>
                  <a:pt x="542966" y="370919"/>
                  <a:pt x="644574" y="322520"/>
                  <a:pt x="788582" y="301724"/>
                </a:cubicBezTo>
                <a:cubicBezTo>
                  <a:pt x="788307" y="293239"/>
                  <a:pt x="787808" y="285302"/>
                  <a:pt x="788312" y="276498"/>
                </a:cubicBezTo>
                <a:cubicBezTo>
                  <a:pt x="793051" y="221208"/>
                  <a:pt x="817827" y="155085"/>
                  <a:pt x="847625" y="89075"/>
                </a:cubicBezTo>
                <a:close/>
                <a:moveTo>
                  <a:pt x="29788" y="0"/>
                </a:moveTo>
                <a:lnTo>
                  <a:pt x="93321" y="0"/>
                </a:lnTo>
                <a:lnTo>
                  <a:pt x="79142" y="68966"/>
                </a:lnTo>
                <a:cubicBezTo>
                  <a:pt x="45734" y="225436"/>
                  <a:pt x="26794" y="379659"/>
                  <a:pt x="21253" y="535687"/>
                </a:cubicBezTo>
                <a:lnTo>
                  <a:pt x="61909" y="380358"/>
                </a:lnTo>
                <a:cubicBezTo>
                  <a:pt x="78826" y="316055"/>
                  <a:pt x="96125" y="249346"/>
                  <a:pt x="118339" y="184712"/>
                </a:cubicBezTo>
                <a:cubicBezTo>
                  <a:pt x="129562" y="152119"/>
                  <a:pt x="141878" y="119997"/>
                  <a:pt x="154192" y="87864"/>
                </a:cubicBezTo>
                <a:lnTo>
                  <a:pt x="186604" y="0"/>
                </a:lnTo>
                <a:lnTo>
                  <a:pt x="216386" y="0"/>
                </a:lnTo>
                <a:lnTo>
                  <a:pt x="180314" y="97640"/>
                </a:lnTo>
                <a:cubicBezTo>
                  <a:pt x="168233" y="129221"/>
                  <a:pt x="155916" y="161350"/>
                  <a:pt x="144924" y="193392"/>
                </a:cubicBezTo>
                <a:cubicBezTo>
                  <a:pt x="123175" y="256933"/>
                  <a:pt x="106102" y="323103"/>
                  <a:pt x="89413" y="386853"/>
                </a:cubicBezTo>
                <a:lnTo>
                  <a:pt x="49686" y="539999"/>
                </a:lnTo>
                <a:cubicBezTo>
                  <a:pt x="112204" y="409054"/>
                  <a:pt x="181190" y="283748"/>
                  <a:pt x="236604" y="152292"/>
                </a:cubicBezTo>
                <a:lnTo>
                  <a:pt x="289375" y="0"/>
                </a:lnTo>
                <a:lnTo>
                  <a:pt x="369729" y="0"/>
                </a:lnTo>
                <a:lnTo>
                  <a:pt x="354160" y="65656"/>
                </a:lnTo>
                <a:cubicBezTo>
                  <a:pt x="272180" y="311007"/>
                  <a:pt x="108679" y="519263"/>
                  <a:pt x="21325" y="763628"/>
                </a:cubicBezTo>
                <a:cubicBezTo>
                  <a:pt x="18671" y="771035"/>
                  <a:pt x="13191" y="778653"/>
                  <a:pt x="6426" y="785104"/>
                </a:cubicBezTo>
                <a:lnTo>
                  <a:pt x="0" y="789215"/>
                </a:lnTo>
                <a:lnTo>
                  <a:pt x="0" y="163142"/>
                </a:lnTo>
                <a:lnTo>
                  <a:pt x="20220" y="37416"/>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6" name="Rectangle 15">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AFA2DAA3-8E52-468B-8D98-2F32215491D1}"/>
              </a:ext>
            </a:extLst>
          </p:cNvPr>
          <p:cNvSpPr>
            <a:spLocks noGrp="1"/>
          </p:cNvSpPr>
          <p:nvPr>
            <p:ph type="title"/>
          </p:nvPr>
        </p:nvSpPr>
        <p:spPr>
          <a:xfrm>
            <a:off x="1143001" y="1676400"/>
            <a:ext cx="4038600" cy="3505200"/>
          </a:xfrm>
        </p:spPr>
        <p:txBody>
          <a:bodyPr anchor="t">
            <a:normAutofit/>
          </a:bodyPr>
          <a:lstStyle/>
          <a:p>
            <a:pPr algn="ctr"/>
            <a:r>
              <a:rPr lang="en-US" sz="4000" dirty="0">
                <a:latin typeface="Aharoni" panose="02010803020104030203" pitchFamily="2" charset="-79"/>
                <a:cs typeface="Aharoni" panose="02010803020104030203" pitchFamily="2" charset="-79"/>
              </a:rPr>
              <a:t>WHAT CAN WE LEARN FROM THE CATAGORICAL DATA?</a:t>
            </a:r>
            <a:endParaRPr lang="en-AU" sz="4000"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9522B884-A501-4F26-A51A-5BFED61C46EA}"/>
              </a:ext>
            </a:extLst>
          </p:cNvPr>
          <p:cNvSpPr>
            <a:spLocks noGrp="1"/>
          </p:cNvSpPr>
          <p:nvPr>
            <p:ph idx="1"/>
          </p:nvPr>
        </p:nvSpPr>
        <p:spPr>
          <a:xfrm>
            <a:off x="5181601" y="1230824"/>
            <a:ext cx="5181599" cy="3794502"/>
          </a:xfrm>
        </p:spPr>
        <p:txBody>
          <a:bodyPr>
            <a:noAutofit/>
          </a:bodyPr>
          <a:lstStyle/>
          <a:p>
            <a:pPr marL="0" indent="0" algn="ctr">
              <a:buNone/>
            </a:pPr>
            <a:r>
              <a:rPr lang="en-US" sz="1800" dirty="0">
                <a:solidFill>
                  <a:schemeClr val="tx1">
                    <a:alpha val="55000"/>
                  </a:schemeClr>
                </a:solidFill>
                <a:latin typeface="Arial Black" panose="020B0A04020102020204" pitchFamily="34" charset="0"/>
              </a:rPr>
              <a:t>WE ARE ABLE TO LEARN AND SEE THAT MAJORITY OF THE SUDENTS MAKE HEALTHIER DECISIONS WITH THEIR MEAL CHOICES. WE ARE ABLE T0 SEE THIS THROUGH THE NUMBER OF PEOPLE WHO SAID PASTA WAS THEIR FAVOURITE FOOD. WHILE PASTA IS NOT THE HEALTHIEST OPTION THAT OTHERS PUT, IT IS HEALTHIER THAN MAJORITY OF THE OTHER FOODS OTHER STUDENTS PUT DOWN SUCH AS OREOS AND ICE-CREAM. IN OUR DATA WE ARE ABLE TO SEE (OFF OF THE GRAPH) THAT GENERALLY MALES PICK MORE SAVOURY ITEMS SUCH AS BURGERS WHIL FEMALES AND NON-BINARIES ARE MORE LIKELY TO PICK FOODS THAT ARE SWEETER.</a:t>
            </a:r>
            <a:endParaRPr lang="en-AU" sz="1800" dirty="0">
              <a:solidFill>
                <a:schemeClr val="tx1">
                  <a:alpha val="55000"/>
                </a:schemeClr>
              </a:solidFill>
              <a:latin typeface="Arial Black" panose="020B0A04020102020204" pitchFamily="34" charset="0"/>
            </a:endParaRPr>
          </a:p>
        </p:txBody>
      </p:sp>
    </p:spTree>
    <p:extLst>
      <p:ext uri="{BB962C8B-B14F-4D97-AF65-F5344CB8AC3E}">
        <p14:creationId xmlns:p14="http://schemas.microsoft.com/office/powerpoint/2010/main" val="2034253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0348673A-CD99-4CCE-9724-1D0FAE54DC66}"/>
              </a:ext>
            </a:extLst>
          </p:cNvPr>
          <p:cNvSpPr>
            <a:spLocks noGrp="1"/>
          </p:cNvSpPr>
          <p:nvPr>
            <p:ph type="title"/>
          </p:nvPr>
        </p:nvSpPr>
        <p:spPr>
          <a:xfrm>
            <a:off x="786385" y="841248"/>
            <a:ext cx="3515244" cy="5340097"/>
          </a:xfrm>
        </p:spPr>
        <p:txBody>
          <a:bodyPr anchor="ctr">
            <a:normAutofit/>
          </a:bodyPr>
          <a:lstStyle/>
          <a:p>
            <a:r>
              <a:rPr lang="en-US" sz="4800">
                <a:solidFill>
                  <a:schemeClr val="bg1"/>
                </a:solidFill>
              </a:rPr>
              <a:t>Favorites and most popular </a:t>
            </a:r>
            <a:endParaRPr lang="en-AU" sz="4800">
              <a:solidFill>
                <a:schemeClr val="bg1"/>
              </a:solidFill>
            </a:endParaRPr>
          </a:p>
        </p:txBody>
      </p:sp>
      <p:graphicFrame>
        <p:nvGraphicFramePr>
          <p:cNvPr id="5" name="Content Placeholder 2">
            <a:extLst>
              <a:ext uri="{FF2B5EF4-FFF2-40B4-BE49-F238E27FC236}">
                <a16:creationId xmlns:a16="http://schemas.microsoft.com/office/drawing/2014/main" id="{9619688D-3380-4DD7-B968-A621F52C910C}"/>
              </a:ext>
            </a:extLst>
          </p:cNvPr>
          <p:cNvGraphicFramePr>
            <a:graphicFrameLocks noGrp="1"/>
          </p:cNvGraphicFramePr>
          <p:nvPr>
            <p:ph idx="1"/>
            <p:extLst>
              <p:ext uri="{D42A27DB-BD31-4B8C-83A1-F6EECF244321}">
                <p14:modId xmlns:p14="http://schemas.microsoft.com/office/powerpoint/2010/main" val="189065227"/>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9218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B2AC58-DFB7-4186-870B-EDFF1D640F20}"/>
              </a:ext>
            </a:extLst>
          </p:cNvPr>
          <p:cNvPicPr>
            <a:picLocks noChangeAspect="1"/>
          </p:cNvPicPr>
          <p:nvPr/>
        </p:nvPicPr>
        <p:blipFill rotWithShape="1">
          <a:blip r:embed="rId2"/>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EEE50A-4CF3-4400-AA04-C32062112B44}"/>
              </a:ext>
            </a:extLst>
          </p:cNvPr>
          <p:cNvSpPr>
            <a:spLocks noGrp="1"/>
          </p:cNvSpPr>
          <p:nvPr>
            <p:ph type="title"/>
          </p:nvPr>
        </p:nvSpPr>
        <p:spPr>
          <a:xfrm>
            <a:off x="594804" y="640263"/>
            <a:ext cx="6619811" cy="1344975"/>
          </a:xfrm>
        </p:spPr>
        <p:txBody>
          <a:bodyPr>
            <a:normAutofit/>
          </a:bodyPr>
          <a:lstStyle/>
          <a:p>
            <a:r>
              <a:rPr lang="en-US" sz="4000" dirty="0">
                <a:latin typeface="Aharoni" panose="02010803020104030203" pitchFamily="2" charset="-79"/>
                <a:cs typeface="Aharoni" panose="02010803020104030203" pitchFamily="2" charset="-79"/>
              </a:rPr>
              <a:t>OUTLIERS (CATAGORICAL)</a:t>
            </a:r>
            <a:endParaRPr lang="en-AU" sz="4000" dirty="0">
              <a:latin typeface="Aharoni" panose="02010803020104030203" pitchFamily="2" charset="-79"/>
              <a:cs typeface="Aharoni" panose="02010803020104030203" pitchFamily="2" charset="-79"/>
            </a:endParaRPr>
          </a:p>
        </p:txBody>
      </p:sp>
      <p:graphicFrame>
        <p:nvGraphicFramePr>
          <p:cNvPr id="5" name="Content Placeholder 2">
            <a:extLst>
              <a:ext uri="{FF2B5EF4-FFF2-40B4-BE49-F238E27FC236}">
                <a16:creationId xmlns:a16="http://schemas.microsoft.com/office/drawing/2014/main" id="{F466033F-71A4-4A40-8C3A-93A10D1D3706}"/>
              </a:ext>
            </a:extLst>
          </p:cNvPr>
          <p:cNvGraphicFramePr>
            <a:graphicFrameLocks noGrp="1"/>
          </p:cNvGraphicFramePr>
          <p:nvPr>
            <p:ph idx="1"/>
            <p:extLst>
              <p:ext uri="{D42A27DB-BD31-4B8C-83A1-F6EECF244321}">
                <p14:modId xmlns:p14="http://schemas.microsoft.com/office/powerpoint/2010/main" val="3577179531"/>
              </p:ext>
            </p:extLst>
          </p:nvPr>
        </p:nvGraphicFramePr>
        <p:xfrm>
          <a:off x="594109" y="1565329"/>
          <a:ext cx="6620505" cy="4329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977E1A82-1BB2-4B9C-8689-23EDF322FA98}"/>
              </a:ext>
            </a:extLst>
          </p:cNvPr>
          <p:cNvSpPr/>
          <p:nvPr/>
        </p:nvSpPr>
        <p:spPr>
          <a:xfrm>
            <a:off x="8303517" y="3580109"/>
            <a:ext cx="3119622" cy="28051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B3B891F8-4850-4A4E-82E3-5450C40F8B70}"/>
              </a:ext>
            </a:extLst>
          </p:cNvPr>
          <p:cNvSpPr txBox="1"/>
          <p:nvPr/>
        </p:nvSpPr>
        <p:spPr>
          <a:xfrm>
            <a:off x="8303517" y="3859320"/>
            <a:ext cx="3149730" cy="2246769"/>
          </a:xfrm>
          <a:prstGeom prst="rect">
            <a:avLst/>
          </a:prstGeom>
          <a:noFill/>
        </p:spPr>
        <p:txBody>
          <a:bodyPr wrap="square" rtlCol="0">
            <a:spAutoFit/>
          </a:bodyPr>
          <a:lstStyle/>
          <a:p>
            <a:pPr algn="ctr"/>
            <a:r>
              <a:rPr lang="en-US" sz="2000" dirty="0"/>
              <a:t>THE OUTLIERS COVERED 16.3% OF OUR TOTAL DATA, WHICH WE THEN DID NOT INCLUDE IN OUR GRAPHS AND STATISTICS (MEAN, MODE, MEADIAN, RANGE, ETC)</a:t>
            </a:r>
            <a:endParaRPr lang="en-AU" sz="2000" dirty="0"/>
          </a:p>
        </p:txBody>
      </p:sp>
    </p:spTree>
    <p:extLst>
      <p:ext uri="{BB962C8B-B14F-4D97-AF65-F5344CB8AC3E}">
        <p14:creationId xmlns:p14="http://schemas.microsoft.com/office/powerpoint/2010/main" val="3066646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6D24C-7687-48F2-B98A-1708D47BC371}"/>
              </a:ext>
            </a:extLst>
          </p:cNvPr>
          <p:cNvSpPr>
            <a:spLocks noGrp="1"/>
          </p:cNvSpPr>
          <p:nvPr>
            <p:ph type="title"/>
          </p:nvPr>
        </p:nvSpPr>
        <p:spPr>
          <a:xfrm>
            <a:off x="4965430" y="629268"/>
            <a:ext cx="6586491" cy="1286160"/>
          </a:xfrm>
        </p:spPr>
        <p:txBody>
          <a:bodyPr anchor="b">
            <a:normAutofit/>
          </a:bodyPr>
          <a:lstStyle/>
          <a:p>
            <a:r>
              <a:rPr lang="en-US" sz="4100">
                <a:latin typeface="Aharoni" panose="02010803020104030203" pitchFamily="2" charset="-79"/>
                <a:cs typeface="Aharoni" panose="02010803020104030203" pitchFamily="2" charset="-79"/>
              </a:rPr>
              <a:t>NEXT TIME WE WOULD…</a:t>
            </a:r>
            <a:endParaRPr lang="en-AU" sz="410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F6627A19-6FA5-4998-8AF1-002F1FB60D7A}"/>
              </a:ext>
            </a:extLst>
          </p:cNvPr>
          <p:cNvSpPr>
            <a:spLocks noGrp="1"/>
          </p:cNvSpPr>
          <p:nvPr>
            <p:ph idx="1"/>
          </p:nvPr>
        </p:nvSpPr>
        <p:spPr>
          <a:xfrm>
            <a:off x="4965431" y="2438400"/>
            <a:ext cx="6586489" cy="3785419"/>
          </a:xfrm>
        </p:spPr>
        <p:txBody>
          <a:bodyPr>
            <a:normAutofit/>
          </a:bodyPr>
          <a:lstStyle/>
          <a:p>
            <a:pPr marL="0" indent="0" algn="ctr">
              <a:buNone/>
            </a:pPr>
            <a:r>
              <a:rPr lang="en-US" sz="1700" dirty="0">
                <a:latin typeface="Arial Black" panose="020B0A04020102020204" pitchFamily="34" charset="0"/>
                <a:cs typeface="Aharoni" panose="02010803020104030203" pitchFamily="2" charset="-79"/>
              </a:rPr>
              <a:t>FOR NEXT TIME WE WOULD HAVE POSSIBLY MADE THE SURVEY A BIT SHORTER OR HAVE LESS TOPICS IN ORDER TO REDUCE THE </a:t>
            </a:r>
            <a:r>
              <a:rPr lang="en-US" sz="1700" i="1" u="sng" dirty="0">
                <a:latin typeface="Arial Black" panose="020B0A04020102020204" pitchFamily="34" charset="0"/>
                <a:cs typeface="Aharoni" panose="02010803020104030203" pitchFamily="2" charset="-79"/>
              </a:rPr>
              <a:t>RESPONSE BIAS </a:t>
            </a:r>
            <a:r>
              <a:rPr lang="en-US" sz="1700" dirty="0">
                <a:latin typeface="Arial Black" panose="020B0A04020102020204" pitchFamily="34" charset="0"/>
                <a:cs typeface="Aharoni" panose="02010803020104030203" pitchFamily="2" charset="-79"/>
              </a:rPr>
              <a:t>WE HAD. WE WOULD HAVE RE WORDED THE QUESTIONS, TAKE FOR EXAMPLE TO NUMERICAL DATA QUESTION, ‘ON A TYPICAL DAY HOW MANY SERVINGS OF VEGETABLES DO YOU HAVE?’, WHILE GOOD IT COULD LEAD THE PARTICAPENTS OF THE SURVEY TO WANTING TO PUT A HIGHER NUMBER TO APPEASE THE RECCOMMENDED 5 SURVEYING OF VEGETABLES A DAY. WE ARE ABLE TO SEE THIS BY HAVING A COUPLE PEOPLE HAVING PUT 9-15 AS THEIR SERVINGS. WHILE THIS COULD POSSIBLY BE TRUE IT WOULD BE HIGHLY UNLIKELY TO HAVE THAT MANY SERVINGS IN ONE DAY.</a:t>
            </a:r>
            <a:endParaRPr lang="en-AU" sz="1700" i="1" u="sng" dirty="0">
              <a:latin typeface="Arial Black" panose="020B0A04020102020204" pitchFamily="34" charset="0"/>
              <a:cs typeface="Aharoni" panose="02010803020104030203" pitchFamily="2" charset="-79"/>
            </a:endParaRPr>
          </a:p>
        </p:txBody>
      </p:sp>
      <p:pic>
        <p:nvPicPr>
          <p:cNvPr id="5" name="Picture 4" descr="Many question marks on black background">
            <a:extLst>
              <a:ext uri="{FF2B5EF4-FFF2-40B4-BE49-F238E27FC236}">
                <a16:creationId xmlns:a16="http://schemas.microsoft.com/office/drawing/2014/main" id="{E2E04AAA-BEB3-4536-9B59-698817AD126A}"/>
              </a:ext>
            </a:extLst>
          </p:cNvPr>
          <p:cNvPicPr>
            <a:picLocks noChangeAspect="1"/>
          </p:cNvPicPr>
          <p:nvPr/>
        </p:nvPicPr>
        <p:blipFill rotWithShape="1">
          <a:blip r:embed="rId2"/>
          <a:srcRect l="58767" r="2" b="2"/>
          <a:stretch/>
        </p:blipFill>
        <p:spPr>
          <a:xfrm>
            <a:off x="20" y="10"/>
            <a:ext cx="4635571" cy="6857990"/>
          </a:xfrm>
          <a:prstGeom prst="rect">
            <a:avLst/>
          </a:prstGeom>
          <a:effectLst/>
        </p:spPr>
      </p:pic>
      <p:cxnSp>
        <p:nvCxnSpPr>
          <p:cNvPr id="23" name="Straight Connector 1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882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824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0EB215C-7839-4CEA-AA02-B8F7755F9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1011C6D-05BE-4D99-8C11-A0E478B129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915134" cy="2251389"/>
          </a:xfrm>
          <a:custGeom>
            <a:avLst/>
            <a:gdLst>
              <a:gd name="connsiteX0" fmla="*/ 0 w 10915134"/>
              <a:gd name="connsiteY0" fmla="*/ 0 h 2251389"/>
              <a:gd name="connsiteX1" fmla="*/ 10915134 w 10915134"/>
              <a:gd name="connsiteY1" fmla="*/ 0 h 2251389"/>
              <a:gd name="connsiteX2" fmla="*/ 10882980 w 10915134"/>
              <a:gd name="connsiteY2" fmla="*/ 49990 h 2251389"/>
              <a:gd name="connsiteX3" fmla="*/ 10834795 w 10915134"/>
              <a:gd name="connsiteY3" fmla="*/ 110024 h 2251389"/>
              <a:gd name="connsiteX4" fmla="*/ 10738392 w 10915134"/>
              <a:gd name="connsiteY4" fmla="*/ 165813 h 2251389"/>
              <a:gd name="connsiteX5" fmla="*/ 10633692 w 10915134"/>
              <a:gd name="connsiteY5" fmla="*/ 209264 h 2251389"/>
              <a:gd name="connsiteX6" fmla="*/ 10586800 w 10915134"/>
              <a:gd name="connsiteY6" fmla="*/ 239716 h 2251389"/>
              <a:gd name="connsiteX7" fmla="*/ 10501658 w 10915134"/>
              <a:gd name="connsiteY7" fmla="*/ 307174 h 2251389"/>
              <a:gd name="connsiteX8" fmla="*/ 10404067 w 10915134"/>
              <a:gd name="connsiteY8" fmla="*/ 412395 h 2251389"/>
              <a:gd name="connsiteX9" fmla="*/ 10380953 w 10915134"/>
              <a:gd name="connsiteY9" fmla="*/ 472334 h 2251389"/>
              <a:gd name="connsiteX10" fmla="*/ 10341416 w 10915134"/>
              <a:gd name="connsiteY10" fmla="*/ 504774 h 2251389"/>
              <a:gd name="connsiteX11" fmla="*/ 10326329 w 10915134"/>
              <a:gd name="connsiteY11" fmla="*/ 523459 h 2251389"/>
              <a:gd name="connsiteX12" fmla="*/ 10298289 w 10915134"/>
              <a:gd name="connsiteY12" fmla="*/ 532173 h 2251389"/>
              <a:gd name="connsiteX13" fmla="*/ 10243127 w 10915134"/>
              <a:gd name="connsiteY13" fmla="*/ 540715 h 2251389"/>
              <a:gd name="connsiteX14" fmla="*/ 10141243 w 10915134"/>
              <a:gd name="connsiteY14" fmla="*/ 592343 h 2251389"/>
              <a:gd name="connsiteX15" fmla="*/ 9940352 w 10915134"/>
              <a:gd name="connsiteY15" fmla="*/ 631518 h 2251389"/>
              <a:gd name="connsiteX16" fmla="*/ 9836226 w 10915134"/>
              <a:gd name="connsiteY16" fmla="*/ 660496 h 2251389"/>
              <a:gd name="connsiteX17" fmla="*/ 9686899 w 10915134"/>
              <a:gd name="connsiteY17" fmla="*/ 683782 h 2251389"/>
              <a:gd name="connsiteX18" fmla="*/ 9578209 w 10915134"/>
              <a:gd name="connsiteY18" fmla="*/ 709781 h 2251389"/>
              <a:gd name="connsiteX19" fmla="*/ 9437298 w 10915134"/>
              <a:gd name="connsiteY19" fmla="*/ 757337 h 2251389"/>
              <a:gd name="connsiteX20" fmla="*/ 9435498 w 10915134"/>
              <a:gd name="connsiteY20" fmla="*/ 759689 h 2251389"/>
              <a:gd name="connsiteX21" fmla="*/ 9413910 w 10915134"/>
              <a:gd name="connsiteY21" fmla="*/ 764531 h 2251389"/>
              <a:gd name="connsiteX22" fmla="*/ 9361370 w 10915134"/>
              <a:gd name="connsiteY22" fmla="*/ 760593 h 2251389"/>
              <a:gd name="connsiteX23" fmla="*/ 9356626 w 10915134"/>
              <a:gd name="connsiteY23" fmla="*/ 764594 h 2251389"/>
              <a:gd name="connsiteX24" fmla="*/ 9311281 w 10915134"/>
              <a:gd name="connsiteY24" fmla="*/ 769260 h 2251389"/>
              <a:gd name="connsiteX25" fmla="*/ 9311173 w 10915134"/>
              <a:gd name="connsiteY25" fmla="*/ 771337 h 2251389"/>
              <a:gd name="connsiteX26" fmla="*/ 9300658 w 10915134"/>
              <a:gd name="connsiteY26" fmla="*/ 781452 h 2251389"/>
              <a:gd name="connsiteX27" fmla="*/ 9279376 w 10915134"/>
              <a:gd name="connsiteY27" fmla="*/ 796188 h 2251389"/>
              <a:gd name="connsiteX28" fmla="*/ 9189502 w 10915134"/>
              <a:gd name="connsiteY28" fmla="*/ 860175 h 2251389"/>
              <a:gd name="connsiteX29" fmla="*/ 9180260 w 10915134"/>
              <a:gd name="connsiteY29" fmla="*/ 862300 h 2251389"/>
              <a:gd name="connsiteX30" fmla="*/ 9180186 w 10915134"/>
              <a:gd name="connsiteY30" fmla="*/ 862799 h 2251389"/>
              <a:gd name="connsiteX31" fmla="*/ 9170652 w 10915134"/>
              <a:gd name="connsiteY31" fmla="*/ 865945 h 2251389"/>
              <a:gd name="connsiteX32" fmla="*/ 9145484 w 10915134"/>
              <a:gd name="connsiteY32" fmla="*/ 870300 h 2251389"/>
              <a:gd name="connsiteX33" fmla="*/ 9140031 w 10915134"/>
              <a:gd name="connsiteY33" fmla="*/ 874741 h 2251389"/>
              <a:gd name="connsiteX34" fmla="*/ 9138892 w 10915134"/>
              <a:gd name="connsiteY34" fmla="*/ 880860 h 2251389"/>
              <a:gd name="connsiteX35" fmla="*/ 9107257 w 10915134"/>
              <a:gd name="connsiteY35" fmla="*/ 903704 h 2251389"/>
              <a:gd name="connsiteX36" fmla="*/ 9034880 w 10915134"/>
              <a:gd name="connsiteY36" fmla="*/ 948837 h 2251389"/>
              <a:gd name="connsiteX37" fmla="*/ 8950600 w 10915134"/>
              <a:gd name="connsiteY37" fmla="*/ 994853 h 2251389"/>
              <a:gd name="connsiteX38" fmla="*/ 8753014 w 10915134"/>
              <a:gd name="connsiteY38" fmla="*/ 1118658 h 2251389"/>
              <a:gd name="connsiteX39" fmla="*/ 8581094 w 10915134"/>
              <a:gd name="connsiteY39" fmla="*/ 1153261 h 2251389"/>
              <a:gd name="connsiteX40" fmla="*/ 8498175 w 10915134"/>
              <a:gd name="connsiteY40" fmla="*/ 1187969 h 2251389"/>
              <a:gd name="connsiteX41" fmla="*/ 8448788 w 10915134"/>
              <a:gd name="connsiteY41" fmla="*/ 1206463 h 2251389"/>
              <a:gd name="connsiteX42" fmla="*/ 8367996 w 10915134"/>
              <a:gd name="connsiteY42" fmla="*/ 1232783 h 2251389"/>
              <a:gd name="connsiteX43" fmla="*/ 8367423 w 10915134"/>
              <a:gd name="connsiteY43" fmla="*/ 1238278 h 2251389"/>
              <a:gd name="connsiteX44" fmla="*/ 8359640 w 10915134"/>
              <a:gd name="connsiteY44" fmla="*/ 1246782 h 2251389"/>
              <a:gd name="connsiteX45" fmla="*/ 8346100 w 10915134"/>
              <a:gd name="connsiteY45" fmla="*/ 1266142 h 2251389"/>
              <a:gd name="connsiteX46" fmla="*/ 8318833 w 10915134"/>
              <a:gd name="connsiteY46" fmla="*/ 1292714 h 2251389"/>
              <a:gd name="connsiteX47" fmla="*/ 8317719 w 10915134"/>
              <a:gd name="connsiteY47" fmla="*/ 1291904 h 2251389"/>
              <a:gd name="connsiteX48" fmla="*/ 8307730 w 10915134"/>
              <a:gd name="connsiteY48" fmla="*/ 1293984 h 2251389"/>
              <a:gd name="connsiteX49" fmla="*/ 8240756 w 10915134"/>
              <a:gd name="connsiteY49" fmla="*/ 1301537 h 2251389"/>
              <a:gd name="connsiteX50" fmla="*/ 8216639 w 10915134"/>
              <a:gd name="connsiteY50" fmla="*/ 1327887 h 2251389"/>
              <a:gd name="connsiteX51" fmla="*/ 8211337 w 10915134"/>
              <a:gd name="connsiteY51" fmla="*/ 1332570 h 2251389"/>
              <a:gd name="connsiteX52" fmla="*/ 8211048 w 10915134"/>
              <a:gd name="connsiteY52" fmla="*/ 1332403 h 2251389"/>
              <a:gd name="connsiteX53" fmla="*/ 8205085 w 10915134"/>
              <a:gd name="connsiteY53" fmla="*/ 1336831 h 2251389"/>
              <a:gd name="connsiteX54" fmla="*/ 8137554 w 10915134"/>
              <a:gd name="connsiteY54" fmla="*/ 1342145 h 2251389"/>
              <a:gd name="connsiteX55" fmla="*/ 8054564 w 10915134"/>
              <a:gd name="connsiteY55" fmla="*/ 1367911 h 2251389"/>
              <a:gd name="connsiteX56" fmla="*/ 7973237 w 10915134"/>
              <a:gd name="connsiteY56" fmla="*/ 1397544 h 2251389"/>
              <a:gd name="connsiteX57" fmla="*/ 7944198 w 10915134"/>
              <a:gd name="connsiteY57" fmla="*/ 1410276 h 2251389"/>
              <a:gd name="connsiteX58" fmla="*/ 7890643 w 10915134"/>
              <a:gd name="connsiteY58" fmla="*/ 1424144 h 2251389"/>
              <a:gd name="connsiteX59" fmla="*/ 7864997 w 10915134"/>
              <a:gd name="connsiteY59" fmla="*/ 1425023 h 2251389"/>
              <a:gd name="connsiteX60" fmla="*/ 7864067 w 10915134"/>
              <a:gd name="connsiteY60" fmla="*/ 1426002 h 2251389"/>
              <a:gd name="connsiteX61" fmla="*/ 7861153 w 10915134"/>
              <a:gd name="connsiteY61" fmla="*/ 1423038 h 2251389"/>
              <a:gd name="connsiteX62" fmla="*/ 7844586 w 10915134"/>
              <a:gd name="connsiteY62" fmla="*/ 1429169 h 2251389"/>
              <a:gd name="connsiteX63" fmla="*/ 7840350 w 10915134"/>
              <a:gd name="connsiteY63" fmla="*/ 1432451 h 2251389"/>
              <a:gd name="connsiteX64" fmla="*/ 7833722 w 10915134"/>
              <a:gd name="connsiteY64" fmla="*/ 1435148 h 2251389"/>
              <a:gd name="connsiteX65" fmla="*/ 7833492 w 10915134"/>
              <a:gd name="connsiteY65" fmla="*/ 1434901 h 2251389"/>
              <a:gd name="connsiteX66" fmla="*/ 7827413 w 10915134"/>
              <a:gd name="connsiteY66" fmla="*/ 1438043 h 2251389"/>
              <a:gd name="connsiteX67" fmla="*/ 7798463 w 10915134"/>
              <a:gd name="connsiteY67" fmla="*/ 1457407 h 2251389"/>
              <a:gd name="connsiteX68" fmla="*/ 7759015 w 10915134"/>
              <a:gd name="connsiteY68" fmla="*/ 1458666 h 2251389"/>
              <a:gd name="connsiteX69" fmla="*/ 7752684 w 10915134"/>
              <a:gd name="connsiteY69" fmla="*/ 1444792 h 2251389"/>
              <a:gd name="connsiteX70" fmla="*/ 7747867 w 10915134"/>
              <a:gd name="connsiteY70" fmla="*/ 1447976 h 2251389"/>
              <a:gd name="connsiteX71" fmla="*/ 7738750 w 10915134"/>
              <a:gd name="connsiteY71" fmla="*/ 1456574 h 2251389"/>
              <a:gd name="connsiteX72" fmla="*/ 7735619 w 10915134"/>
              <a:gd name="connsiteY72" fmla="*/ 1456320 h 2251389"/>
              <a:gd name="connsiteX73" fmla="*/ 7705072 w 10915134"/>
              <a:gd name="connsiteY73" fmla="*/ 1465768 h 2251389"/>
              <a:gd name="connsiteX74" fmla="*/ 7696073 w 10915134"/>
              <a:gd name="connsiteY74" fmla="*/ 1462212 h 2251389"/>
              <a:gd name="connsiteX75" fmla="*/ 7692096 w 10915134"/>
              <a:gd name="connsiteY75" fmla="*/ 1462163 h 2251389"/>
              <a:gd name="connsiteX76" fmla="*/ 7674689 w 10915134"/>
              <a:gd name="connsiteY76" fmla="*/ 1477613 h 2251389"/>
              <a:gd name="connsiteX77" fmla="*/ 7665348 w 10915134"/>
              <a:gd name="connsiteY77" fmla="*/ 1483862 h 2251389"/>
              <a:gd name="connsiteX78" fmla="*/ 7606276 w 10915134"/>
              <a:gd name="connsiteY78" fmla="*/ 1538521 h 2251389"/>
              <a:gd name="connsiteX79" fmla="*/ 7504695 w 10915134"/>
              <a:gd name="connsiteY79" fmla="*/ 1566686 h 2251389"/>
              <a:gd name="connsiteX80" fmla="*/ 7401270 w 10915134"/>
              <a:gd name="connsiteY80" fmla="*/ 1597361 h 2251389"/>
              <a:gd name="connsiteX81" fmla="*/ 7320321 w 10915134"/>
              <a:gd name="connsiteY81" fmla="*/ 1619535 h 2251389"/>
              <a:gd name="connsiteX82" fmla="*/ 7149526 w 10915134"/>
              <a:gd name="connsiteY82" fmla="*/ 1743630 h 2251389"/>
              <a:gd name="connsiteX83" fmla="*/ 7105391 w 10915134"/>
              <a:gd name="connsiteY83" fmla="*/ 1752328 h 2251389"/>
              <a:gd name="connsiteX84" fmla="*/ 7071654 w 10915134"/>
              <a:gd name="connsiteY84" fmla="*/ 1785091 h 2251389"/>
              <a:gd name="connsiteX85" fmla="*/ 7054359 w 10915134"/>
              <a:gd name="connsiteY85" fmla="*/ 1782439 h 2251389"/>
              <a:gd name="connsiteX86" fmla="*/ 7051319 w 10915134"/>
              <a:gd name="connsiteY86" fmla="*/ 1781706 h 2251389"/>
              <a:gd name="connsiteX87" fmla="*/ 7040377 w 10915134"/>
              <a:gd name="connsiteY87" fmla="*/ 1784767 h 2251389"/>
              <a:gd name="connsiteX88" fmla="*/ 7035771 w 10915134"/>
              <a:gd name="connsiteY88" fmla="*/ 1778137 h 2251389"/>
              <a:gd name="connsiteX89" fmla="*/ 7018208 w 10915134"/>
              <a:gd name="connsiteY89" fmla="*/ 1777373 h 2251389"/>
              <a:gd name="connsiteX90" fmla="*/ 6998493 w 10915134"/>
              <a:gd name="connsiteY90" fmla="*/ 1785098 h 2251389"/>
              <a:gd name="connsiteX91" fmla="*/ 6928288 w 10915134"/>
              <a:gd name="connsiteY91" fmla="*/ 1811732 h 2251389"/>
              <a:gd name="connsiteX92" fmla="*/ 6917773 w 10915134"/>
              <a:gd name="connsiteY92" fmla="*/ 1820666 h 2251389"/>
              <a:gd name="connsiteX93" fmla="*/ 6881789 w 10915134"/>
              <a:gd name="connsiteY93" fmla="*/ 1828309 h 2251389"/>
              <a:gd name="connsiteX94" fmla="*/ 6879926 w 10915134"/>
              <a:gd name="connsiteY94" fmla="*/ 1830591 h 2251389"/>
              <a:gd name="connsiteX95" fmla="*/ 6845508 w 10915134"/>
              <a:gd name="connsiteY95" fmla="*/ 1841035 h 2251389"/>
              <a:gd name="connsiteX96" fmla="*/ 6786683 w 10915134"/>
              <a:gd name="connsiteY96" fmla="*/ 1868367 h 2251389"/>
              <a:gd name="connsiteX97" fmla="*/ 6773874 w 10915134"/>
              <a:gd name="connsiteY97" fmla="*/ 1863267 h 2251389"/>
              <a:gd name="connsiteX98" fmla="*/ 6771241 w 10915134"/>
              <a:gd name="connsiteY98" fmla="*/ 1859449 h 2251389"/>
              <a:gd name="connsiteX99" fmla="*/ 6755065 w 10915134"/>
              <a:gd name="connsiteY99" fmla="*/ 1866822 h 2251389"/>
              <a:gd name="connsiteX100" fmla="*/ 6740854 w 10915134"/>
              <a:gd name="connsiteY100" fmla="*/ 1865352 h 2251389"/>
              <a:gd name="connsiteX101" fmla="*/ 6730997 w 10915134"/>
              <a:gd name="connsiteY101" fmla="*/ 1874155 h 2251389"/>
              <a:gd name="connsiteX102" fmla="*/ 6714212 w 10915134"/>
              <a:gd name="connsiteY102" fmla="*/ 1876293 h 2251389"/>
              <a:gd name="connsiteX103" fmla="*/ 6693130 w 10915134"/>
              <a:gd name="connsiteY103" fmla="*/ 1876808 h 2251389"/>
              <a:gd name="connsiteX104" fmla="*/ 6674405 w 10915134"/>
              <a:gd name="connsiteY104" fmla="*/ 1873459 h 2251389"/>
              <a:gd name="connsiteX105" fmla="*/ 6647714 w 10915134"/>
              <a:gd name="connsiteY105" fmla="*/ 1878941 h 2251389"/>
              <a:gd name="connsiteX106" fmla="*/ 6586613 w 10915134"/>
              <a:gd name="connsiteY106" fmla="*/ 1887053 h 2251389"/>
              <a:gd name="connsiteX107" fmla="*/ 6540424 w 10915134"/>
              <a:gd name="connsiteY107" fmla="*/ 1893269 h 2251389"/>
              <a:gd name="connsiteX108" fmla="*/ 6460034 w 10915134"/>
              <a:gd name="connsiteY108" fmla="*/ 1911286 h 2251389"/>
              <a:gd name="connsiteX109" fmla="*/ 6445449 w 10915134"/>
              <a:gd name="connsiteY109" fmla="*/ 1926499 h 2251389"/>
              <a:gd name="connsiteX110" fmla="*/ 6407092 w 10915134"/>
              <a:gd name="connsiteY110" fmla="*/ 1921993 h 2251389"/>
              <a:gd name="connsiteX111" fmla="*/ 6396332 w 10915134"/>
              <a:gd name="connsiteY111" fmla="*/ 1907025 h 2251389"/>
              <a:gd name="connsiteX112" fmla="*/ 6347048 w 10915134"/>
              <a:gd name="connsiteY112" fmla="*/ 1912130 h 2251389"/>
              <a:gd name="connsiteX113" fmla="*/ 6302270 w 10915134"/>
              <a:gd name="connsiteY113" fmla="*/ 1933613 h 2251389"/>
              <a:gd name="connsiteX114" fmla="*/ 6243078 w 10915134"/>
              <a:gd name="connsiteY114" fmla="*/ 1945644 h 2251389"/>
              <a:gd name="connsiteX115" fmla="*/ 6207738 w 10915134"/>
              <a:gd name="connsiteY115" fmla="*/ 1953011 h 2251389"/>
              <a:gd name="connsiteX116" fmla="*/ 6108781 w 10915134"/>
              <a:gd name="connsiteY116" fmla="*/ 1959474 h 2251389"/>
              <a:gd name="connsiteX117" fmla="*/ 6103698 w 10915134"/>
              <a:gd name="connsiteY117" fmla="*/ 1959304 h 2251389"/>
              <a:gd name="connsiteX118" fmla="*/ 6087017 w 10915134"/>
              <a:gd name="connsiteY118" fmla="*/ 1969078 h 2251389"/>
              <a:gd name="connsiteX119" fmla="*/ 6086313 w 10915134"/>
              <a:gd name="connsiteY119" fmla="*/ 1971580 h 2251389"/>
              <a:gd name="connsiteX120" fmla="*/ 6024291 w 10915134"/>
              <a:gd name="connsiteY120" fmla="*/ 1966761 h 2251389"/>
              <a:gd name="connsiteX121" fmla="*/ 6016853 w 10915134"/>
              <a:gd name="connsiteY121" fmla="*/ 1970526 h 2251389"/>
              <a:gd name="connsiteX122" fmla="*/ 5975404 w 10915134"/>
              <a:gd name="connsiteY122" fmla="*/ 1961749 h 2251389"/>
              <a:gd name="connsiteX123" fmla="*/ 5954536 w 10915134"/>
              <a:gd name="connsiteY123" fmla="*/ 1960220 h 2251389"/>
              <a:gd name="connsiteX124" fmla="*/ 5917280 w 10915134"/>
              <a:gd name="connsiteY124" fmla="*/ 1954478 h 2251389"/>
              <a:gd name="connsiteX125" fmla="*/ 5914232 w 10915134"/>
              <a:gd name="connsiteY125" fmla="*/ 1956919 h 2251389"/>
              <a:gd name="connsiteX126" fmla="*/ 5906850 w 10915134"/>
              <a:gd name="connsiteY126" fmla="*/ 1954702 h 2251389"/>
              <a:gd name="connsiteX127" fmla="*/ 5901461 w 10915134"/>
              <a:gd name="connsiteY127" fmla="*/ 1957577 h 2251389"/>
              <a:gd name="connsiteX128" fmla="*/ 5895317 w 10915134"/>
              <a:gd name="connsiteY128" fmla="*/ 1956828 h 2251389"/>
              <a:gd name="connsiteX129" fmla="*/ 5831128 w 10915134"/>
              <a:gd name="connsiteY129" fmla="*/ 1968382 h 2251389"/>
              <a:gd name="connsiteX130" fmla="*/ 5817261 w 10915134"/>
              <a:gd name="connsiteY130" fmla="*/ 1966124 h 2251389"/>
              <a:gd name="connsiteX131" fmla="*/ 5806791 w 10915134"/>
              <a:gd name="connsiteY131" fmla="*/ 1974713 h 2251389"/>
              <a:gd name="connsiteX132" fmla="*/ 5762574 w 10915134"/>
              <a:gd name="connsiteY132" fmla="*/ 1976973 h 2251389"/>
              <a:gd name="connsiteX133" fmla="*/ 5747297 w 10915134"/>
              <a:gd name="connsiteY133" fmla="*/ 1970252 h 2251389"/>
              <a:gd name="connsiteX134" fmla="*/ 5733169 w 10915134"/>
              <a:gd name="connsiteY134" fmla="*/ 1965433 h 2251389"/>
              <a:gd name="connsiteX135" fmla="*/ 5731338 w 10915134"/>
              <a:gd name="connsiteY135" fmla="*/ 1965447 h 2251389"/>
              <a:gd name="connsiteX136" fmla="*/ 5712957 w 10915134"/>
              <a:gd name="connsiteY136" fmla="*/ 1965596 h 2251389"/>
              <a:gd name="connsiteX137" fmla="*/ 5678760 w 10915134"/>
              <a:gd name="connsiteY137" fmla="*/ 1965873 h 2251389"/>
              <a:gd name="connsiteX138" fmla="*/ 5612457 w 10915134"/>
              <a:gd name="connsiteY138" fmla="*/ 1972287 h 2251389"/>
              <a:gd name="connsiteX139" fmla="*/ 5462439 w 10915134"/>
              <a:gd name="connsiteY139" fmla="*/ 1941766 h 2251389"/>
              <a:gd name="connsiteX140" fmla="*/ 5249426 w 10915134"/>
              <a:gd name="connsiteY140" fmla="*/ 1957993 h 2251389"/>
              <a:gd name="connsiteX141" fmla="*/ 4795460 w 10915134"/>
              <a:gd name="connsiteY141" fmla="*/ 2018541 h 2251389"/>
              <a:gd name="connsiteX142" fmla="*/ 4698875 w 10915134"/>
              <a:gd name="connsiteY142" fmla="*/ 2031693 h 2251389"/>
              <a:gd name="connsiteX143" fmla="*/ 4635334 w 10915134"/>
              <a:gd name="connsiteY143" fmla="*/ 2035504 h 2251389"/>
              <a:gd name="connsiteX144" fmla="*/ 4529228 w 10915134"/>
              <a:gd name="connsiteY144" fmla="*/ 2076609 h 2251389"/>
              <a:gd name="connsiteX145" fmla="*/ 4408461 w 10915134"/>
              <a:gd name="connsiteY145" fmla="*/ 2090939 h 2251389"/>
              <a:gd name="connsiteX146" fmla="*/ 4254651 w 10915134"/>
              <a:gd name="connsiteY146" fmla="*/ 2101730 h 2251389"/>
              <a:gd name="connsiteX147" fmla="*/ 4213233 w 10915134"/>
              <a:gd name="connsiteY147" fmla="*/ 2120326 h 2251389"/>
              <a:gd name="connsiteX148" fmla="*/ 4153938 w 10915134"/>
              <a:gd name="connsiteY148" fmla="*/ 2137520 h 2251389"/>
              <a:gd name="connsiteX149" fmla="*/ 4050969 w 10915134"/>
              <a:gd name="connsiteY149" fmla="*/ 2177971 h 2251389"/>
              <a:gd name="connsiteX150" fmla="*/ 3933162 w 10915134"/>
              <a:gd name="connsiteY150" fmla="*/ 2199509 h 2251389"/>
              <a:gd name="connsiteX151" fmla="*/ 3797609 w 10915134"/>
              <a:gd name="connsiteY151" fmla="*/ 2185813 h 2251389"/>
              <a:gd name="connsiteX152" fmla="*/ 3723511 w 10915134"/>
              <a:gd name="connsiteY152" fmla="*/ 2185401 h 2251389"/>
              <a:gd name="connsiteX153" fmla="*/ 3478465 w 10915134"/>
              <a:gd name="connsiteY153" fmla="*/ 2181087 h 2251389"/>
              <a:gd name="connsiteX154" fmla="*/ 3308996 w 10915134"/>
              <a:gd name="connsiteY154" fmla="*/ 2177978 h 2251389"/>
              <a:gd name="connsiteX155" fmla="*/ 3260282 w 10915134"/>
              <a:gd name="connsiteY155" fmla="*/ 2194479 h 2251389"/>
              <a:gd name="connsiteX156" fmla="*/ 3178557 w 10915134"/>
              <a:gd name="connsiteY156" fmla="*/ 2221451 h 2251389"/>
              <a:gd name="connsiteX157" fmla="*/ 3097074 w 10915134"/>
              <a:gd name="connsiteY157" fmla="*/ 2229837 h 2251389"/>
              <a:gd name="connsiteX158" fmla="*/ 3029944 w 10915134"/>
              <a:gd name="connsiteY158" fmla="*/ 2248531 h 2251389"/>
              <a:gd name="connsiteX159" fmla="*/ 2964870 w 10915134"/>
              <a:gd name="connsiteY159" fmla="*/ 2251389 h 2251389"/>
              <a:gd name="connsiteX160" fmla="*/ 2931496 w 10915134"/>
              <a:gd name="connsiteY160" fmla="*/ 2243024 h 2251389"/>
              <a:gd name="connsiteX161" fmla="*/ 2892959 w 10915134"/>
              <a:gd name="connsiteY161" fmla="*/ 2233969 h 2251389"/>
              <a:gd name="connsiteX162" fmla="*/ 2839074 w 10915134"/>
              <a:gd name="connsiteY162" fmla="*/ 2225008 h 2251389"/>
              <a:gd name="connsiteX163" fmla="*/ 2693779 w 10915134"/>
              <a:gd name="connsiteY163" fmla="*/ 2231570 h 2251389"/>
              <a:gd name="connsiteX164" fmla="*/ 2523799 w 10915134"/>
              <a:gd name="connsiteY164" fmla="*/ 2236547 h 2251389"/>
              <a:gd name="connsiteX165" fmla="*/ 2340069 w 10915134"/>
              <a:gd name="connsiteY165" fmla="*/ 2220699 h 2251389"/>
              <a:gd name="connsiteX166" fmla="*/ 2076408 w 10915134"/>
              <a:gd name="connsiteY166" fmla="*/ 2194398 h 2251389"/>
              <a:gd name="connsiteX167" fmla="*/ 1983593 w 10915134"/>
              <a:gd name="connsiteY167" fmla="*/ 2219360 h 2251389"/>
              <a:gd name="connsiteX168" fmla="*/ 1853105 w 10915134"/>
              <a:gd name="connsiteY168" fmla="*/ 2214141 h 2251389"/>
              <a:gd name="connsiteX169" fmla="*/ 1748511 w 10915134"/>
              <a:gd name="connsiteY169" fmla="*/ 2178472 h 2251389"/>
              <a:gd name="connsiteX170" fmla="*/ 1633422 w 10915134"/>
              <a:gd name="connsiteY170" fmla="*/ 2143415 h 2251389"/>
              <a:gd name="connsiteX171" fmla="*/ 1558946 w 10915134"/>
              <a:gd name="connsiteY171" fmla="*/ 2128843 h 2251389"/>
              <a:gd name="connsiteX172" fmla="*/ 1385344 w 10915134"/>
              <a:gd name="connsiteY172" fmla="*/ 2124817 h 2251389"/>
              <a:gd name="connsiteX173" fmla="*/ 1227473 w 10915134"/>
              <a:gd name="connsiteY173" fmla="*/ 2113291 h 2251389"/>
              <a:gd name="connsiteX174" fmla="*/ 1088711 w 10915134"/>
              <a:gd name="connsiteY174" fmla="*/ 2097947 h 2251389"/>
              <a:gd name="connsiteX175" fmla="*/ 939259 w 10915134"/>
              <a:gd name="connsiteY175" fmla="*/ 2073411 h 2251389"/>
              <a:gd name="connsiteX176" fmla="*/ 914345 w 10915134"/>
              <a:gd name="connsiteY176" fmla="*/ 2063135 h 2251389"/>
              <a:gd name="connsiteX177" fmla="*/ 879393 w 10915134"/>
              <a:gd name="connsiteY177" fmla="*/ 2068419 h 2251389"/>
              <a:gd name="connsiteX178" fmla="*/ 739242 w 10915134"/>
              <a:gd name="connsiteY178" fmla="*/ 2091539 h 2251389"/>
              <a:gd name="connsiteX179" fmla="*/ 628509 w 10915134"/>
              <a:gd name="connsiteY179" fmla="*/ 2108134 h 2251389"/>
              <a:gd name="connsiteX180" fmla="*/ 508046 w 10915134"/>
              <a:gd name="connsiteY180" fmla="*/ 2109851 h 2251389"/>
              <a:gd name="connsiteX181" fmla="*/ 408793 w 10915134"/>
              <a:gd name="connsiteY181" fmla="*/ 2105335 h 2251389"/>
              <a:gd name="connsiteX182" fmla="*/ 259142 w 10915134"/>
              <a:gd name="connsiteY182" fmla="*/ 2115883 h 2251389"/>
              <a:gd name="connsiteX183" fmla="*/ 91266 w 10915134"/>
              <a:gd name="connsiteY183" fmla="*/ 2135533 h 2251389"/>
              <a:gd name="connsiteX184" fmla="*/ 12251 w 10915134"/>
              <a:gd name="connsiteY184" fmla="*/ 2121489 h 2251389"/>
              <a:gd name="connsiteX185" fmla="*/ 0 w 10915134"/>
              <a:gd name="connsiteY185" fmla="*/ 2122164 h 225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0915134" h="2251389">
                <a:moveTo>
                  <a:pt x="0" y="0"/>
                </a:moveTo>
                <a:lnTo>
                  <a:pt x="10915134" y="0"/>
                </a:lnTo>
                <a:lnTo>
                  <a:pt x="10882980" y="49990"/>
                </a:lnTo>
                <a:cubicBezTo>
                  <a:pt x="10880871" y="52147"/>
                  <a:pt x="10836905" y="107867"/>
                  <a:pt x="10834795" y="110024"/>
                </a:cubicBezTo>
                <a:cubicBezTo>
                  <a:pt x="10820319" y="128194"/>
                  <a:pt x="10762503" y="175620"/>
                  <a:pt x="10738392" y="165813"/>
                </a:cubicBezTo>
                <a:cubicBezTo>
                  <a:pt x="10748670" y="186392"/>
                  <a:pt x="10638347" y="188684"/>
                  <a:pt x="10633692" y="209264"/>
                </a:cubicBezTo>
                <a:cubicBezTo>
                  <a:pt x="10631767" y="225908"/>
                  <a:pt x="10597419" y="233945"/>
                  <a:pt x="10586800" y="239716"/>
                </a:cubicBezTo>
                <a:cubicBezTo>
                  <a:pt x="10579628" y="256520"/>
                  <a:pt x="10520682" y="224915"/>
                  <a:pt x="10501658" y="307174"/>
                </a:cubicBezTo>
                <a:cubicBezTo>
                  <a:pt x="10447727" y="313339"/>
                  <a:pt x="10447126" y="425780"/>
                  <a:pt x="10404067" y="412395"/>
                </a:cubicBezTo>
                <a:cubicBezTo>
                  <a:pt x="10392937" y="413598"/>
                  <a:pt x="10388815" y="467371"/>
                  <a:pt x="10380953" y="472334"/>
                </a:cubicBezTo>
                <a:lnTo>
                  <a:pt x="10341416" y="504774"/>
                </a:lnTo>
                <a:lnTo>
                  <a:pt x="10326329" y="523459"/>
                </a:lnTo>
                <a:lnTo>
                  <a:pt x="10298289" y="532173"/>
                </a:lnTo>
                <a:cubicBezTo>
                  <a:pt x="10284422" y="535049"/>
                  <a:pt x="10265952" y="533199"/>
                  <a:pt x="10243127" y="540715"/>
                </a:cubicBezTo>
                <a:cubicBezTo>
                  <a:pt x="10203910" y="562831"/>
                  <a:pt x="10165274" y="534580"/>
                  <a:pt x="10141243" y="592343"/>
                </a:cubicBezTo>
                <a:cubicBezTo>
                  <a:pt x="10059374" y="598371"/>
                  <a:pt x="10021953" y="650378"/>
                  <a:pt x="9940352" y="631518"/>
                </a:cubicBezTo>
                <a:cubicBezTo>
                  <a:pt x="9959797" y="646419"/>
                  <a:pt x="9860152" y="623282"/>
                  <a:pt x="9836226" y="660496"/>
                </a:cubicBezTo>
                <a:cubicBezTo>
                  <a:pt x="9788121" y="672556"/>
                  <a:pt x="9760988" y="668531"/>
                  <a:pt x="9686899" y="683782"/>
                </a:cubicBezTo>
                <a:cubicBezTo>
                  <a:pt x="9623800" y="700369"/>
                  <a:pt x="9613948" y="700871"/>
                  <a:pt x="9578209" y="709781"/>
                </a:cubicBezTo>
                <a:lnTo>
                  <a:pt x="9437298" y="757337"/>
                </a:lnTo>
                <a:lnTo>
                  <a:pt x="9435498" y="759689"/>
                </a:lnTo>
                <a:cubicBezTo>
                  <a:pt x="9426240" y="765982"/>
                  <a:pt x="9419508" y="766527"/>
                  <a:pt x="9413910" y="764531"/>
                </a:cubicBezTo>
                <a:lnTo>
                  <a:pt x="9361370" y="760593"/>
                </a:lnTo>
                <a:lnTo>
                  <a:pt x="9356626" y="764594"/>
                </a:lnTo>
                <a:lnTo>
                  <a:pt x="9311281" y="769260"/>
                </a:lnTo>
                <a:cubicBezTo>
                  <a:pt x="9311245" y="769953"/>
                  <a:pt x="9311210" y="770644"/>
                  <a:pt x="9311173" y="771337"/>
                </a:cubicBezTo>
                <a:cubicBezTo>
                  <a:pt x="9309900" y="776105"/>
                  <a:pt x="9307010" y="779823"/>
                  <a:pt x="9300658" y="781452"/>
                </a:cubicBezTo>
                <a:cubicBezTo>
                  <a:pt x="9318003" y="808459"/>
                  <a:pt x="9299643" y="793767"/>
                  <a:pt x="9279376" y="796188"/>
                </a:cubicBezTo>
                <a:cubicBezTo>
                  <a:pt x="9260850" y="809309"/>
                  <a:pt x="9206021" y="849156"/>
                  <a:pt x="9189502" y="860175"/>
                </a:cubicBezTo>
                <a:lnTo>
                  <a:pt x="9180260" y="862300"/>
                </a:lnTo>
                <a:cubicBezTo>
                  <a:pt x="9180236" y="862466"/>
                  <a:pt x="9180211" y="862633"/>
                  <a:pt x="9180186" y="862799"/>
                </a:cubicBezTo>
                <a:cubicBezTo>
                  <a:pt x="9178407" y="864232"/>
                  <a:pt x="9175456" y="865295"/>
                  <a:pt x="9170652" y="865945"/>
                </a:cubicBezTo>
                <a:lnTo>
                  <a:pt x="9145484" y="870300"/>
                </a:lnTo>
                <a:lnTo>
                  <a:pt x="9140031" y="874741"/>
                </a:lnTo>
                <a:lnTo>
                  <a:pt x="9138892" y="880860"/>
                </a:lnTo>
                <a:lnTo>
                  <a:pt x="9107257" y="903704"/>
                </a:lnTo>
                <a:cubicBezTo>
                  <a:pt x="9091321" y="899193"/>
                  <a:pt x="9043942" y="941365"/>
                  <a:pt x="9034880" y="948837"/>
                </a:cubicBezTo>
                <a:lnTo>
                  <a:pt x="8950600" y="994853"/>
                </a:lnTo>
                <a:cubicBezTo>
                  <a:pt x="8865196" y="1081843"/>
                  <a:pt x="8818875" y="1077389"/>
                  <a:pt x="8753014" y="1118658"/>
                </a:cubicBezTo>
                <a:cubicBezTo>
                  <a:pt x="8692981" y="1124704"/>
                  <a:pt x="8636332" y="1128410"/>
                  <a:pt x="8581094" y="1153261"/>
                </a:cubicBezTo>
                <a:cubicBezTo>
                  <a:pt x="8538621" y="1164812"/>
                  <a:pt x="8511758" y="1169577"/>
                  <a:pt x="8498175" y="1187969"/>
                </a:cubicBezTo>
                <a:lnTo>
                  <a:pt x="8448788" y="1206463"/>
                </a:lnTo>
                <a:lnTo>
                  <a:pt x="8367996" y="1232783"/>
                </a:lnTo>
                <a:cubicBezTo>
                  <a:pt x="8367806" y="1234615"/>
                  <a:pt x="8367614" y="1236446"/>
                  <a:pt x="8367423" y="1238278"/>
                </a:cubicBezTo>
                <a:lnTo>
                  <a:pt x="8359640" y="1246782"/>
                </a:lnTo>
                <a:lnTo>
                  <a:pt x="8346100" y="1266142"/>
                </a:lnTo>
                <a:lnTo>
                  <a:pt x="8318833" y="1292714"/>
                </a:lnTo>
                <a:lnTo>
                  <a:pt x="8317719" y="1291904"/>
                </a:lnTo>
                <a:cubicBezTo>
                  <a:pt x="8314688" y="1290662"/>
                  <a:pt x="8311461" y="1290840"/>
                  <a:pt x="8307730" y="1293984"/>
                </a:cubicBezTo>
                <a:cubicBezTo>
                  <a:pt x="8294903" y="1295590"/>
                  <a:pt x="8255937" y="1295887"/>
                  <a:pt x="8240756" y="1301537"/>
                </a:cubicBezTo>
                <a:cubicBezTo>
                  <a:pt x="8233324" y="1310481"/>
                  <a:pt x="8225256" y="1319366"/>
                  <a:pt x="8216639" y="1327887"/>
                </a:cubicBezTo>
                <a:lnTo>
                  <a:pt x="8211337" y="1332570"/>
                </a:lnTo>
                <a:lnTo>
                  <a:pt x="8211048" y="1332403"/>
                </a:lnTo>
                <a:cubicBezTo>
                  <a:pt x="8209501" y="1332874"/>
                  <a:pt x="8207607" y="1334206"/>
                  <a:pt x="8205085" y="1336831"/>
                </a:cubicBezTo>
                <a:lnTo>
                  <a:pt x="8137554" y="1342145"/>
                </a:lnTo>
                <a:cubicBezTo>
                  <a:pt x="8105705" y="1354688"/>
                  <a:pt x="8080446" y="1339423"/>
                  <a:pt x="8054564" y="1367911"/>
                </a:cubicBezTo>
                <a:cubicBezTo>
                  <a:pt x="8024726" y="1379555"/>
                  <a:pt x="7996957" y="1380148"/>
                  <a:pt x="7973237" y="1397544"/>
                </a:cubicBezTo>
                <a:cubicBezTo>
                  <a:pt x="7961439" y="1393972"/>
                  <a:pt x="7951168" y="1394796"/>
                  <a:pt x="7944198" y="1410276"/>
                </a:cubicBezTo>
                <a:cubicBezTo>
                  <a:pt x="7915673" y="1417804"/>
                  <a:pt x="7905583" y="1403950"/>
                  <a:pt x="7890643" y="1424144"/>
                </a:cubicBezTo>
                <a:cubicBezTo>
                  <a:pt x="7869590" y="1403678"/>
                  <a:pt x="7870757" y="1414314"/>
                  <a:pt x="7864997" y="1425023"/>
                </a:cubicBezTo>
                <a:lnTo>
                  <a:pt x="7864067" y="1426002"/>
                </a:lnTo>
                <a:lnTo>
                  <a:pt x="7861153" y="1423038"/>
                </a:lnTo>
                <a:lnTo>
                  <a:pt x="7844586" y="1429169"/>
                </a:lnTo>
                <a:lnTo>
                  <a:pt x="7840350" y="1432451"/>
                </a:lnTo>
                <a:cubicBezTo>
                  <a:pt x="7837357" y="1434345"/>
                  <a:pt x="7835272" y="1435129"/>
                  <a:pt x="7833722" y="1435148"/>
                </a:cubicBezTo>
                <a:lnTo>
                  <a:pt x="7833492" y="1434901"/>
                </a:lnTo>
                <a:lnTo>
                  <a:pt x="7827413" y="1438043"/>
                </a:lnTo>
                <a:cubicBezTo>
                  <a:pt x="7817294" y="1444069"/>
                  <a:pt x="7807591" y="1450613"/>
                  <a:pt x="7798463" y="1457407"/>
                </a:cubicBezTo>
                <a:cubicBezTo>
                  <a:pt x="7789625" y="1446704"/>
                  <a:pt x="7769649" y="1464040"/>
                  <a:pt x="7759015" y="1458666"/>
                </a:cubicBezTo>
                <a:lnTo>
                  <a:pt x="7752684" y="1444792"/>
                </a:lnTo>
                <a:lnTo>
                  <a:pt x="7747867" y="1447976"/>
                </a:lnTo>
                <a:lnTo>
                  <a:pt x="7738750" y="1456574"/>
                </a:lnTo>
                <a:cubicBezTo>
                  <a:pt x="7737328" y="1457741"/>
                  <a:pt x="7736297" y="1457914"/>
                  <a:pt x="7735619" y="1456320"/>
                </a:cubicBezTo>
                <a:cubicBezTo>
                  <a:pt x="7730006" y="1457852"/>
                  <a:pt x="7711662" y="1464787"/>
                  <a:pt x="7705072" y="1465768"/>
                </a:cubicBezTo>
                <a:lnTo>
                  <a:pt x="7696073" y="1462212"/>
                </a:lnTo>
                <a:lnTo>
                  <a:pt x="7692096" y="1462163"/>
                </a:lnTo>
                <a:lnTo>
                  <a:pt x="7674689" y="1477613"/>
                </a:lnTo>
                <a:lnTo>
                  <a:pt x="7665348" y="1483862"/>
                </a:lnTo>
                <a:lnTo>
                  <a:pt x="7606276" y="1538521"/>
                </a:lnTo>
                <a:lnTo>
                  <a:pt x="7504695" y="1566686"/>
                </a:lnTo>
                <a:cubicBezTo>
                  <a:pt x="7473718" y="1603709"/>
                  <a:pt x="7404436" y="1554658"/>
                  <a:pt x="7401270" y="1597361"/>
                </a:cubicBezTo>
                <a:cubicBezTo>
                  <a:pt x="7369238" y="1613154"/>
                  <a:pt x="7363418" y="1605164"/>
                  <a:pt x="7320321" y="1619535"/>
                </a:cubicBezTo>
                <a:cubicBezTo>
                  <a:pt x="7280514" y="1668809"/>
                  <a:pt x="7198683" y="1708462"/>
                  <a:pt x="7149526" y="1743630"/>
                </a:cubicBezTo>
                <a:cubicBezTo>
                  <a:pt x="7114410" y="1721934"/>
                  <a:pt x="7136043" y="1746476"/>
                  <a:pt x="7105391" y="1752328"/>
                </a:cubicBezTo>
                <a:cubicBezTo>
                  <a:pt x="7119677" y="1779725"/>
                  <a:pt x="7066212" y="1749779"/>
                  <a:pt x="7071654" y="1785091"/>
                </a:cubicBezTo>
                <a:cubicBezTo>
                  <a:pt x="7065905" y="1785038"/>
                  <a:pt x="7060161" y="1783873"/>
                  <a:pt x="7054359" y="1782439"/>
                </a:cubicBezTo>
                <a:lnTo>
                  <a:pt x="7051319" y="1781706"/>
                </a:lnTo>
                <a:lnTo>
                  <a:pt x="7040377" y="1784767"/>
                </a:lnTo>
                <a:lnTo>
                  <a:pt x="7035771" y="1778137"/>
                </a:lnTo>
                <a:lnTo>
                  <a:pt x="7018208" y="1777373"/>
                </a:lnTo>
                <a:cubicBezTo>
                  <a:pt x="7011866" y="1778247"/>
                  <a:pt x="7005318" y="1780539"/>
                  <a:pt x="6998493" y="1785098"/>
                </a:cubicBezTo>
                <a:cubicBezTo>
                  <a:pt x="6983689" y="1806072"/>
                  <a:pt x="6952865" y="1800516"/>
                  <a:pt x="6928288" y="1811732"/>
                </a:cubicBezTo>
                <a:lnTo>
                  <a:pt x="6917773" y="1820666"/>
                </a:lnTo>
                <a:lnTo>
                  <a:pt x="6881789" y="1828309"/>
                </a:lnTo>
                <a:lnTo>
                  <a:pt x="6879926" y="1830591"/>
                </a:lnTo>
                <a:cubicBezTo>
                  <a:pt x="6873880" y="1832712"/>
                  <a:pt x="6861049" y="1834739"/>
                  <a:pt x="6845508" y="1841035"/>
                </a:cubicBezTo>
                <a:lnTo>
                  <a:pt x="6786683" y="1868367"/>
                </a:lnTo>
                <a:lnTo>
                  <a:pt x="6773874" y="1863267"/>
                </a:lnTo>
                <a:lnTo>
                  <a:pt x="6771241" y="1859449"/>
                </a:lnTo>
                <a:lnTo>
                  <a:pt x="6755065" y="1866822"/>
                </a:lnTo>
                <a:lnTo>
                  <a:pt x="6740854" y="1865352"/>
                </a:lnTo>
                <a:lnTo>
                  <a:pt x="6730997" y="1874155"/>
                </a:lnTo>
                <a:lnTo>
                  <a:pt x="6714212" y="1876293"/>
                </a:lnTo>
                <a:cubicBezTo>
                  <a:pt x="6707919" y="1876308"/>
                  <a:pt x="6700834" y="1876122"/>
                  <a:pt x="6693130" y="1876808"/>
                </a:cubicBezTo>
                <a:lnTo>
                  <a:pt x="6674405" y="1873459"/>
                </a:lnTo>
                <a:lnTo>
                  <a:pt x="6647714" y="1878941"/>
                </a:lnTo>
                <a:cubicBezTo>
                  <a:pt x="6627122" y="1883360"/>
                  <a:pt x="6607220" y="1886896"/>
                  <a:pt x="6586613" y="1887053"/>
                </a:cubicBezTo>
                <a:cubicBezTo>
                  <a:pt x="6572205" y="1895536"/>
                  <a:pt x="6557706" y="1900239"/>
                  <a:pt x="6540424" y="1893269"/>
                </a:cubicBezTo>
                <a:cubicBezTo>
                  <a:pt x="6497538" y="1902769"/>
                  <a:pt x="6490601" y="1917381"/>
                  <a:pt x="6460034" y="1911286"/>
                </a:cubicBezTo>
                <a:cubicBezTo>
                  <a:pt x="6453811" y="1919532"/>
                  <a:pt x="6449254" y="1924158"/>
                  <a:pt x="6445449" y="1926499"/>
                </a:cubicBezTo>
                <a:cubicBezTo>
                  <a:pt x="6434030" y="1933525"/>
                  <a:pt x="6429411" y="1919994"/>
                  <a:pt x="6407092" y="1921993"/>
                </a:cubicBezTo>
                <a:cubicBezTo>
                  <a:pt x="6382682" y="1922166"/>
                  <a:pt x="6418607" y="1903450"/>
                  <a:pt x="6396332" y="1907025"/>
                </a:cubicBezTo>
                <a:cubicBezTo>
                  <a:pt x="6376015" y="1918727"/>
                  <a:pt x="6367614" y="1898795"/>
                  <a:pt x="6347048" y="1912130"/>
                </a:cubicBezTo>
                <a:cubicBezTo>
                  <a:pt x="6360109" y="1925598"/>
                  <a:pt x="6297691" y="1920276"/>
                  <a:pt x="6302270" y="1933613"/>
                </a:cubicBezTo>
                <a:cubicBezTo>
                  <a:pt x="6272680" y="1919839"/>
                  <a:pt x="6273323" y="1945036"/>
                  <a:pt x="6243078" y="1945644"/>
                </a:cubicBezTo>
                <a:cubicBezTo>
                  <a:pt x="6226744" y="1941607"/>
                  <a:pt x="6216828" y="1942552"/>
                  <a:pt x="6207738" y="1953011"/>
                </a:cubicBezTo>
                <a:cubicBezTo>
                  <a:pt x="6131633" y="1932600"/>
                  <a:pt x="6170923" y="1959774"/>
                  <a:pt x="6108781" y="1959474"/>
                </a:cubicBezTo>
                <a:lnTo>
                  <a:pt x="6103698" y="1959304"/>
                </a:lnTo>
                <a:lnTo>
                  <a:pt x="6087017" y="1969078"/>
                </a:lnTo>
                <a:cubicBezTo>
                  <a:pt x="6086783" y="1969912"/>
                  <a:pt x="6086547" y="1970745"/>
                  <a:pt x="6086313" y="1971580"/>
                </a:cubicBezTo>
                <a:lnTo>
                  <a:pt x="6024291" y="1966761"/>
                </a:lnTo>
                <a:lnTo>
                  <a:pt x="6016853" y="1970526"/>
                </a:lnTo>
                <a:lnTo>
                  <a:pt x="5975404" y="1961749"/>
                </a:lnTo>
                <a:lnTo>
                  <a:pt x="5954536" y="1960220"/>
                </a:lnTo>
                <a:lnTo>
                  <a:pt x="5917280" y="1954478"/>
                </a:lnTo>
                <a:lnTo>
                  <a:pt x="5914232" y="1956919"/>
                </a:lnTo>
                <a:lnTo>
                  <a:pt x="5906850" y="1954702"/>
                </a:lnTo>
                <a:lnTo>
                  <a:pt x="5901461" y="1957577"/>
                </a:lnTo>
                <a:lnTo>
                  <a:pt x="5895317" y="1956828"/>
                </a:lnTo>
                <a:cubicBezTo>
                  <a:pt x="5883595" y="1958629"/>
                  <a:pt x="5844137" y="1966833"/>
                  <a:pt x="5831128" y="1968382"/>
                </a:cubicBezTo>
                <a:lnTo>
                  <a:pt x="5817261" y="1966124"/>
                </a:lnTo>
                <a:lnTo>
                  <a:pt x="5806791" y="1974713"/>
                </a:lnTo>
                <a:lnTo>
                  <a:pt x="5762574" y="1976973"/>
                </a:lnTo>
                <a:lnTo>
                  <a:pt x="5747297" y="1970252"/>
                </a:lnTo>
                <a:lnTo>
                  <a:pt x="5733169" y="1965433"/>
                </a:lnTo>
                <a:lnTo>
                  <a:pt x="5731338" y="1965447"/>
                </a:lnTo>
                <a:lnTo>
                  <a:pt x="5712957" y="1965596"/>
                </a:lnTo>
                <a:lnTo>
                  <a:pt x="5678760" y="1965873"/>
                </a:lnTo>
                <a:cubicBezTo>
                  <a:pt x="5656934" y="1966331"/>
                  <a:pt x="5634795" y="1967772"/>
                  <a:pt x="5612457" y="1972287"/>
                </a:cubicBezTo>
                <a:cubicBezTo>
                  <a:pt x="5527023" y="1949966"/>
                  <a:pt x="5534401" y="1947926"/>
                  <a:pt x="5462439" y="1941766"/>
                </a:cubicBezTo>
                <a:cubicBezTo>
                  <a:pt x="5427425" y="1917624"/>
                  <a:pt x="5291183" y="1960519"/>
                  <a:pt x="5249426" y="1957993"/>
                </a:cubicBezTo>
                <a:cubicBezTo>
                  <a:pt x="5146406" y="1973328"/>
                  <a:pt x="4927624" y="2044719"/>
                  <a:pt x="4795460" y="2018541"/>
                </a:cubicBezTo>
                <a:cubicBezTo>
                  <a:pt x="4762844" y="2022395"/>
                  <a:pt x="4718233" y="2031407"/>
                  <a:pt x="4698875" y="2031693"/>
                </a:cubicBezTo>
                <a:lnTo>
                  <a:pt x="4635334" y="2035504"/>
                </a:lnTo>
                <a:lnTo>
                  <a:pt x="4529228" y="2076609"/>
                </a:lnTo>
                <a:cubicBezTo>
                  <a:pt x="4475152" y="2050383"/>
                  <a:pt x="4475600" y="2080729"/>
                  <a:pt x="4408461" y="2090939"/>
                </a:cubicBezTo>
                <a:cubicBezTo>
                  <a:pt x="4383821" y="2082708"/>
                  <a:pt x="4268804" y="2082966"/>
                  <a:pt x="4254651" y="2101730"/>
                </a:cubicBezTo>
                <a:cubicBezTo>
                  <a:pt x="4238862" y="2106286"/>
                  <a:pt x="4220313" y="2100544"/>
                  <a:pt x="4213233" y="2120326"/>
                </a:cubicBezTo>
                <a:cubicBezTo>
                  <a:pt x="4201430" y="2144259"/>
                  <a:pt x="4145731" y="2110137"/>
                  <a:pt x="4153938" y="2137520"/>
                </a:cubicBezTo>
                <a:cubicBezTo>
                  <a:pt x="4114396" y="2114195"/>
                  <a:pt x="4083806" y="2164553"/>
                  <a:pt x="4050969" y="2177971"/>
                </a:cubicBezTo>
                <a:cubicBezTo>
                  <a:pt x="4019767" y="2177378"/>
                  <a:pt x="4005088" y="2190554"/>
                  <a:pt x="3933162" y="2199509"/>
                </a:cubicBezTo>
                <a:cubicBezTo>
                  <a:pt x="3898830" y="2172322"/>
                  <a:pt x="3861284" y="2221170"/>
                  <a:pt x="3797609" y="2185813"/>
                </a:cubicBezTo>
                <a:cubicBezTo>
                  <a:pt x="3795667" y="2189772"/>
                  <a:pt x="3776702" y="2186188"/>
                  <a:pt x="3723511" y="2185401"/>
                </a:cubicBezTo>
                <a:cubicBezTo>
                  <a:pt x="3670320" y="2184613"/>
                  <a:pt x="3558625" y="2184230"/>
                  <a:pt x="3478465" y="2181087"/>
                </a:cubicBezTo>
                <a:cubicBezTo>
                  <a:pt x="3387474" y="2181789"/>
                  <a:pt x="3428499" y="2219948"/>
                  <a:pt x="3308996" y="2177978"/>
                </a:cubicBezTo>
                <a:cubicBezTo>
                  <a:pt x="3299910" y="2200517"/>
                  <a:pt x="3285785" y="2202748"/>
                  <a:pt x="3260282" y="2194479"/>
                </a:cubicBezTo>
                <a:cubicBezTo>
                  <a:pt x="3216295" y="2196427"/>
                  <a:pt x="3227371" y="2250251"/>
                  <a:pt x="3178557" y="2221451"/>
                </a:cubicBezTo>
                <a:cubicBezTo>
                  <a:pt x="3146795" y="2234329"/>
                  <a:pt x="3117401" y="2220418"/>
                  <a:pt x="3097074" y="2229837"/>
                </a:cubicBezTo>
                <a:lnTo>
                  <a:pt x="3029944" y="2248531"/>
                </a:lnTo>
                <a:cubicBezTo>
                  <a:pt x="2992804" y="2254069"/>
                  <a:pt x="2982389" y="2213943"/>
                  <a:pt x="2964870" y="2251389"/>
                </a:cubicBezTo>
                <a:lnTo>
                  <a:pt x="2931496" y="2243024"/>
                </a:lnTo>
                <a:lnTo>
                  <a:pt x="2892959" y="2233969"/>
                </a:lnTo>
                <a:cubicBezTo>
                  <a:pt x="2872669" y="2227791"/>
                  <a:pt x="2882203" y="2234774"/>
                  <a:pt x="2839074" y="2225008"/>
                </a:cubicBezTo>
                <a:cubicBezTo>
                  <a:pt x="2811442" y="2251884"/>
                  <a:pt x="2766379" y="2232117"/>
                  <a:pt x="2693779" y="2231570"/>
                </a:cubicBezTo>
                <a:lnTo>
                  <a:pt x="2523799" y="2236547"/>
                </a:lnTo>
                <a:cubicBezTo>
                  <a:pt x="2466172" y="2242686"/>
                  <a:pt x="2414634" y="2227724"/>
                  <a:pt x="2340069" y="2220699"/>
                </a:cubicBezTo>
                <a:cubicBezTo>
                  <a:pt x="2265503" y="2213674"/>
                  <a:pt x="2139796" y="2191971"/>
                  <a:pt x="2076408" y="2194398"/>
                </a:cubicBezTo>
                <a:cubicBezTo>
                  <a:pt x="2032508" y="2197562"/>
                  <a:pt x="2027933" y="2185141"/>
                  <a:pt x="1983593" y="2219360"/>
                </a:cubicBezTo>
                <a:cubicBezTo>
                  <a:pt x="1947094" y="2209205"/>
                  <a:pt x="1890960" y="2218305"/>
                  <a:pt x="1853105" y="2214141"/>
                </a:cubicBezTo>
                <a:cubicBezTo>
                  <a:pt x="1825748" y="2216625"/>
                  <a:pt x="1783192" y="2179879"/>
                  <a:pt x="1748511" y="2178472"/>
                </a:cubicBezTo>
                <a:cubicBezTo>
                  <a:pt x="1703498" y="2196202"/>
                  <a:pt x="1694831" y="2157630"/>
                  <a:pt x="1633422" y="2143415"/>
                </a:cubicBezTo>
                <a:cubicBezTo>
                  <a:pt x="1607630" y="2161065"/>
                  <a:pt x="1579060" y="2145077"/>
                  <a:pt x="1558946" y="2128843"/>
                </a:cubicBezTo>
                <a:cubicBezTo>
                  <a:pt x="1499069" y="2134267"/>
                  <a:pt x="1452565" y="2133855"/>
                  <a:pt x="1385344" y="2124817"/>
                </a:cubicBezTo>
                <a:cubicBezTo>
                  <a:pt x="1312492" y="2145463"/>
                  <a:pt x="1299315" y="2122756"/>
                  <a:pt x="1227473" y="2113291"/>
                </a:cubicBezTo>
                <a:cubicBezTo>
                  <a:pt x="1199075" y="2120045"/>
                  <a:pt x="1149241" y="2095660"/>
                  <a:pt x="1088711" y="2097947"/>
                </a:cubicBezTo>
                <a:cubicBezTo>
                  <a:pt x="1048569" y="2095382"/>
                  <a:pt x="1091396" y="2061344"/>
                  <a:pt x="939259" y="2073411"/>
                </a:cubicBezTo>
                <a:cubicBezTo>
                  <a:pt x="930603" y="2080267"/>
                  <a:pt x="912274" y="2072716"/>
                  <a:pt x="914345" y="2063135"/>
                </a:cubicBezTo>
                <a:cubicBezTo>
                  <a:pt x="904674" y="2065915"/>
                  <a:pt x="881392" y="2083881"/>
                  <a:pt x="879393" y="2068419"/>
                </a:cubicBezTo>
                <a:cubicBezTo>
                  <a:pt x="831068" y="2065554"/>
                  <a:pt x="782797" y="2073516"/>
                  <a:pt x="739242" y="2091539"/>
                </a:cubicBezTo>
                <a:cubicBezTo>
                  <a:pt x="713063" y="2085924"/>
                  <a:pt x="685973" y="2097939"/>
                  <a:pt x="628509" y="2108134"/>
                </a:cubicBezTo>
                <a:cubicBezTo>
                  <a:pt x="575136" y="2076613"/>
                  <a:pt x="570057" y="2131408"/>
                  <a:pt x="508046" y="2109851"/>
                </a:cubicBezTo>
                <a:cubicBezTo>
                  <a:pt x="473420" y="2105939"/>
                  <a:pt x="433697" y="2091842"/>
                  <a:pt x="408793" y="2105335"/>
                </a:cubicBezTo>
                <a:cubicBezTo>
                  <a:pt x="383633" y="2099507"/>
                  <a:pt x="299763" y="2118030"/>
                  <a:pt x="259142" y="2115883"/>
                </a:cubicBezTo>
                <a:cubicBezTo>
                  <a:pt x="191085" y="2103328"/>
                  <a:pt x="127146" y="2128850"/>
                  <a:pt x="91266" y="2135533"/>
                </a:cubicBezTo>
                <a:cubicBezTo>
                  <a:pt x="55346" y="2131669"/>
                  <a:pt x="37547" y="2122850"/>
                  <a:pt x="12251" y="2121489"/>
                </a:cubicBezTo>
                <a:lnTo>
                  <a:pt x="0" y="2122164"/>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2309192-4190-4C76-A940-78B86E85F002}"/>
              </a:ext>
            </a:extLst>
          </p:cNvPr>
          <p:cNvSpPr>
            <a:spLocks noGrp="1"/>
          </p:cNvSpPr>
          <p:nvPr>
            <p:ph type="title"/>
          </p:nvPr>
        </p:nvSpPr>
        <p:spPr>
          <a:xfrm>
            <a:off x="1137037" y="609600"/>
            <a:ext cx="5915197" cy="1330519"/>
          </a:xfrm>
        </p:spPr>
        <p:txBody>
          <a:bodyPr>
            <a:normAutofit/>
          </a:bodyPr>
          <a:lstStyle/>
          <a:p>
            <a:r>
              <a:rPr lang="en-US" sz="3700">
                <a:latin typeface="Arial Black" panose="020B0A04020102020204" pitchFamily="34" charset="0"/>
              </a:rPr>
              <a:t>LIMITATIONS WITHIN OUR PROJECT</a:t>
            </a:r>
            <a:endParaRPr lang="en-AU" sz="3700">
              <a:latin typeface="Arial Black" panose="020B0A04020102020204" pitchFamily="34" charset="0"/>
            </a:endParaRPr>
          </a:p>
        </p:txBody>
      </p:sp>
      <p:sp>
        <p:nvSpPr>
          <p:cNvPr id="3" name="Content Placeholder 2">
            <a:extLst>
              <a:ext uri="{FF2B5EF4-FFF2-40B4-BE49-F238E27FC236}">
                <a16:creationId xmlns:a16="http://schemas.microsoft.com/office/drawing/2014/main" id="{D622063C-6B27-47C3-9DE6-1403743ECDE2}"/>
              </a:ext>
            </a:extLst>
          </p:cNvPr>
          <p:cNvSpPr>
            <a:spLocks noGrp="1"/>
          </p:cNvSpPr>
          <p:nvPr>
            <p:ph idx="1"/>
          </p:nvPr>
        </p:nvSpPr>
        <p:spPr>
          <a:xfrm>
            <a:off x="1137037" y="2549718"/>
            <a:ext cx="5747857" cy="3552969"/>
          </a:xfrm>
        </p:spPr>
        <p:txBody>
          <a:bodyPr>
            <a:normAutofit/>
          </a:bodyPr>
          <a:lstStyle/>
          <a:p>
            <a:pPr marL="0" indent="0">
              <a:buNone/>
            </a:pPr>
            <a:r>
              <a:rPr lang="en-US" sz="1600">
                <a:latin typeface="Aharoni" panose="02010803020104030203" pitchFamily="2" charset="-79"/>
                <a:cs typeface="Aharoni" panose="02010803020104030203" pitchFamily="2" charset="-79"/>
              </a:rPr>
              <a:t>WITHIN OUR PROJECT WE HAD A COUPLE LIMITATIONS, SUCH AS:</a:t>
            </a:r>
          </a:p>
          <a:p>
            <a:pPr>
              <a:buFontTx/>
              <a:buChar char="-"/>
            </a:pPr>
            <a:r>
              <a:rPr lang="en-US" sz="1600">
                <a:latin typeface="Aharoni" panose="02010803020104030203" pitchFamily="2" charset="-79"/>
                <a:cs typeface="Aharoni" panose="02010803020104030203" pitchFamily="2" charset="-79"/>
              </a:rPr>
              <a:t>QUESTIONS: OUR CATAGORICAL DATA WAS NOT THE BEST AS WE HAD 16.3% OF OUR DATA BE UNUSABLE AS THE QUESTION WAS NOT ANSWERED CORRECTLY.</a:t>
            </a:r>
          </a:p>
          <a:p>
            <a:pPr>
              <a:buFontTx/>
              <a:buChar char="-"/>
            </a:pPr>
            <a:r>
              <a:rPr lang="en-US" sz="1600">
                <a:latin typeface="Aharoni" panose="02010803020104030203" pitchFamily="2" charset="-79"/>
                <a:cs typeface="Aharoni" panose="02010803020104030203" pitchFamily="2" charset="-79"/>
              </a:rPr>
              <a:t>OUTLIERS: IN BOTH SETS OF DATA, WE HAD OUTLIERS. IN OUR CATAGORICAL DATA WE HAD QUESTIONS NOT ANSWERED CORRECTLY AND IN OUR NUMERICAL WE HAD SOME OUTLIERS BASED OFF OF BIAS AND EXTREMETIES.</a:t>
            </a:r>
          </a:p>
          <a:p>
            <a:pPr>
              <a:buFontTx/>
              <a:buChar char="-"/>
            </a:pPr>
            <a:r>
              <a:rPr lang="en-US" sz="1600">
                <a:latin typeface="Aharoni" panose="02010803020104030203" pitchFamily="2" charset="-79"/>
                <a:cs typeface="Aharoni" panose="02010803020104030203" pitchFamily="2" charset="-79"/>
              </a:rPr>
              <a:t>NON-BINARY DATA: WITH THE SMALLER NUMBER OF PEOPLE IDENTIFYING AS NON-BINARY IN ASC, IT IS HARDER TO COLLECT DATA ON THEM IN REFERENCE TO THE REST OF THE ASC POPULATION.</a:t>
            </a:r>
          </a:p>
          <a:p>
            <a:pPr>
              <a:buFontTx/>
              <a:buChar char="-"/>
            </a:pPr>
            <a:endParaRPr lang="en-AU" sz="1600">
              <a:latin typeface="Aharoni" panose="02010803020104030203" pitchFamily="2" charset="-79"/>
              <a:cs typeface="Aharoni" panose="02010803020104030203" pitchFamily="2" charset="-79"/>
            </a:endParaRPr>
          </a:p>
        </p:txBody>
      </p:sp>
      <p:sp>
        <p:nvSpPr>
          <p:cNvPr id="18" name="Freeform: Shape 17">
            <a:extLst>
              <a:ext uri="{FF2B5EF4-FFF2-40B4-BE49-F238E27FC236}">
                <a16:creationId xmlns:a16="http://schemas.microsoft.com/office/drawing/2014/main" id="{6BFFEA99-E831-4C3B-8D16-0EA4AB33F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5584" y="610517"/>
            <a:ext cx="4010943" cy="563696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Working space background">
            <a:extLst>
              <a:ext uri="{FF2B5EF4-FFF2-40B4-BE49-F238E27FC236}">
                <a16:creationId xmlns:a16="http://schemas.microsoft.com/office/drawing/2014/main" id="{25EA30A5-4A6A-4303-A934-B8C2AC86A182}"/>
              </a:ext>
            </a:extLst>
          </p:cNvPr>
          <p:cNvPicPr>
            <a:picLocks noChangeAspect="1"/>
          </p:cNvPicPr>
          <p:nvPr/>
        </p:nvPicPr>
        <p:blipFill rotWithShape="1">
          <a:blip r:embed="rId2"/>
          <a:srcRect l="53699" r="1" b="1"/>
          <a:stretch/>
        </p:blipFill>
        <p:spPr>
          <a:xfrm>
            <a:off x="7761092" y="771383"/>
            <a:ext cx="3684567" cy="5311922"/>
          </a:xfrm>
          <a:prstGeom prst="rect">
            <a:avLst/>
          </a:prstGeom>
        </p:spPr>
      </p:pic>
      <p:sp>
        <p:nvSpPr>
          <p:cNvPr id="20" name="Freeform: Shape 19">
            <a:extLst>
              <a:ext uri="{FF2B5EF4-FFF2-40B4-BE49-F238E27FC236}">
                <a16:creationId xmlns:a16="http://schemas.microsoft.com/office/drawing/2014/main" id="{3B9FD11D-7561-43C8-BE54-00D7DCF0E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5391" y="5800300"/>
            <a:ext cx="5736610" cy="1057702"/>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4114838 w 5741575"/>
              <a:gd name="connsiteY74" fmla="*/ 238165 h 955271"/>
              <a:gd name="connsiteX75" fmla="*/ 4271023 w 5741575"/>
              <a:gd name="connsiteY75" fmla="*/ 241959 h 955271"/>
              <a:gd name="connsiteX76" fmla="*/ 4367397 w 5741575"/>
              <a:gd name="connsiteY76" fmla="*/ 271442 h 955271"/>
              <a:gd name="connsiteX77" fmla="*/ 4495366 w 5741575"/>
              <a:gd name="connsiteY77" fmla="*/ 271618 h 955271"/>
              <a:gd name="connsiteX78" fmla="*/ 4517347 w 5741575"/>
              <a:gd name="connsiteY78" fmla="*/ 275639 h 955271"/>
              <a:gd name="connsiteX79" fmla="*/ 4546116 w 5741575"/>
              <a:gd name="connsiteY79" fmla="*/ 268568 h 955271"/>
              <a:gd name="connsiteX80" fmla="*/ 4661259 w 5741575"/>
              <a:gd name="connsiteY80" fmla="*/ 238966 h 955271"/>
              <a:gd name="connsiteX81" fmla="*/ 4750403 w 5741575"/>
              <a:gd name="connsiteY81" fmla="*/ 204364 h 955271"/>
              <a:gd name="connsiteX82" fmla="*/ 4867614 w 5741575"/>
              <a:gd name="connsiteY82" fmla="*/ 208668 h 955271"/>
              <a:gd name="connsiteX83" fmla="*/ 4937036 w 5741575"/>
              <a:gd name="connsiteY83" fmla="*/ 195446 h 955271"/>
              <a:gd name="connsiteX84" fmla="*/ 5047626 w 5741575"/>
              <a:gd name="connsiteY84" fmla="*/ 149604 h 955271"/>
              <a:gd name="connsiteX85" fmla="*/ 5200247 w 5741575"/>
              <a:gd name="connsiteY85" fmla="*/ 142695 h 955271"/>
              <a:gd name="connsiteX86" fmla="*/ 5235691 w 5741575"/>
              <a:gd name="connsiteY86" fmla="*/ 173330 h 955271"/>
              <a:gd name="connsiteX87" fmla="*/ 5280133 w 5741575"/>
              <a:gd name="connsiteY87" fmla="*/ 189342 h 955271"/>
              <a:gd name="connsiteX88" fmla="*/ 5291963 w 5741575"/>
              <a:gd name="connsiteY88" fmla="*/ 139446 h 955271"/>
              <a:gd name="connsiteX89" fmla="*/ 5418472 w 5741575"/>
              <a:gd name="connsiteY89" fmla="*/ 89163 h 955271"/>
              <a:gd name="connsiteX90" fmla="*/ 5482354 w 5741575"/>
              <a:gd name="connsiteY90" fmla="*/ 69470 h 955271"/>
              <a:gd name="connsiteX91" fmla="*/ 5583280 w 5741575"/>
              <a:gd name="connsiteY91" fmla="*/ 49787 h 955271"/>
              <a:gd name="connsiteX92" fmla="*/ 5613766 w 5741575"/>
              <a:gd name="connsiteY92" fmla="*/ 41855 h 955271"/>
              <a:gd name="connsiteX93" fmla="*/ 5684952 w 5741575"/>
              <a:gd name="connsiteY93" fmla="*/ 26088 h 955271"/>
              <a:gd name="connsiteX94" fmla="*/ 5741575 w 5741575"/>
              <a:gd name="connsiteY9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873778 w 5741575"/>
              <a:gd name="connsiteY38" fmla="*/ 530130 h 955271"/>
              <a:gd name="connsiteX39" fmla="*/ 1988411 w 5741575"/>
              <a:gd name="connsiteY39" fmla="*/ 491599 h 955271"/>
              <a:gd name="connsiteX40" fmla="*/ 2085507 w 5741575"/>
              <a:gd name="connsiteY40" fmla="*/ 498527 h 955271"/>
              <a:gd name="connsiteX41" fmla="*/ 2090767 w 5741575"/>
              <a:gd name="connsiteY41" fmla="*/ 490616 h 955271"/>
              <a:gd name="connsiteX42" fmla="*/ 2151143 w 5741575"/>
              <a:gd name="connsiteY42" fmla="*/ 478332 h 955271"/>
              <a:gd name="connsiteX43" fmla="*/ 2378710 w 5741575"/>
              <a:gd name="connsiteY43" fmla="*/ 477570 h 955271"/>
              <a:gd name="connsiteX44" fmla="*/ 2496256 w 5741575"/>
              <a:gd name="connsiteY44" fmla="*/ 452396 h 955271"/>
              <a:gd name="connsiteX45" fmla="*/ 2535387 w 5741575"/>
              <a:gd name="connsiteY45" fmla="*/ 436645 h 955271"/>
              <a:gd name="connsiteX46" fmla="*/ 2601109 w 5741575"/>
              <a:gd name="connsiteY46" fmla="*/ 410678 h 955271"/>
              <a:gd name="connsiteX47" fmla="*/ 2643855 w 5741575"/>
              <a:gd name="connsiteY47" fmla="*/ 374482 h 955271"/>
              <a:gd name="connsiteX48" fmla="*/ 2657726 w 5741575"/>
              <a:gd name="connsiteY48" fmla="*/ 365841 h 955271"/>
              <a:gd name="connsiteX49" fmla="*/ 2687125 w 5741575"/>
              <a:gd name="connsiteY49" fmla="*/ 366820 h 955271"/>
              <a:gd name="connsiteX50" fmla="*/ 2697479 w 5741575"/>
              <a:gd name="connsiteY50" fmla="*/ 361430 h 955271"/>
              <a:gd name="connsiteX51" fmla="*/ 2701547 w 5741575"/>
              <a:gd name="connsiteY51" fmla="*/ 361545 h 955271"/>
              <a:gd name="connsiteX52" fmla="*/ 2711054 w 5741575"/>
              <a:gd name="connsiteY52" fmla="*/ 360597 h 955271"/>
              <a:gd name="connsiteX53" fmla="*/ 2710438 w 5741575"/>
              <a:gd name="connsiteY53" fmla="*/ 366958 h 955271"/>
              <a:gd name="connsiteX54" fmla="*/ 2722936 w 5741575"/>
              <a:gd name="connsiteY54" fmla="*/ 377633 h 955271"/>
              <a:gd name="connsiteX55" fmla="*/ 2777227 w 5741575"/>
              <a:gd name="connsiteY55" fmla="*/ 368972 h 955271"/>
              <a:gd name="connsiteX56" fmla="*/ 2779510 w 5741575"/>
              <a:gd name="connsiteY56" fmla="*/ 361652 h 955271"/>
              <a:gd name="connsiteX57" fmla="*/ 2786278 w 5741575"/>
              <a:gd name="connsiteY57" fmla="*/ 359869 h 955271"/>
              <a:gd name="connsiteX58" fmla="*/ 2792101 w 5741575"/>
              <a:gd name="connsiteY58" fmla="*/ 365927 h 955271"/>
              <a:gd name="connsiteX59" fmla="*/ 2885545 w 5741575"/>
              <a:gd name="connsiteY59" fmla="*/ 372818 h 955271"/>
              <a:gd name="connsiteX60" fmla="*/ 3009558 w 5741575"/>
              <a:gd name="connsiteY60" fmla="*/ 370573 h 955271"/>
              <a:gd name="connsiteX61" fmla="*/ 3095010 w 5741575"/>
              <a:gd name="connsiteY61" fmla="*/ 332454 h 955271"/>
              <a:gd name="connsiteX62" fmla="*/ 3103742 w 5741575"/>
              <a:gd name="connsiteY62" fmla="*/ 337974 h 955271"/>
              <a:gd name="connsiteX63" fmla="*/ 3165093 w 5741575"/>
              <a:gd name="connsiteY63" fmla="*/ 329459 h 955271"/>
              <a:gd name="connsiteX64" fmla="*/ 3373785 w 5741575"/>
              <a:gd name="connsiteY64" fmla="*/ 255680 h 955271"/>
              <a:gd name="connsiteX65" fmla="*/ 3493851 w 5741575"/>
              <a:gd name="connsiteY65" fmla="*/ 240255 h 955271"/>
              <a:gd name="connsiteX66" fmla="*/ 3537470 w 5741575"/>
              <a:gd name="connsiteY66" fmla="*/ 241867 h 955271"/>
              <a:gd name="connsiteX67" fmla="*/ 3610489 w 5741575"/>
              <a:gd name="connsiteY67" fmla="*/ 244128 h 955271"/>
              <a:gd name="connsiteX68" fmla="*/ 3667539 w 5741575"/>
              <a:gd name="connsiteY68" fmla="*/ 263271 h 955271"/>
              <a:gd name="connsiteX69" fmla="*/ 3727614 w 5741575"/>
              <a:gd name="connsiteY69" fmla="*/ 258245 h 955271"/>
              <a:gd name="connsiteX70" fmla="*/ 3738369 w 5741575"/>
              <a:gd name="connsiteY70" fmla="*/ 234506 h 955271"/>
              <a:gd name="connsiteX71" fmla="*/ 3803670 w 5741575"/>
              <a:gd name="connsiteY71" fmla="*/ 236457 h 955271"/>
              <a:gd name="connsiteX72" fmla="*/ 3903080 w 5741575"/>
              <a:gd name="connsiteY72" fmla="*/ 241890 h 955271"/>
              <a:gd name="connsiteX73" fmla="*/ 4114838 w 5741575"/>
              <a:gd name="connsiteY73" fmla="*/ 238165 h 955271"/>
              <a:gd name="connsiteX74" fmla="*/ 4271023 w 5741575"/>
              <a:gd name="connsiteY74" fmla="*/ 241959 h 955271"/>
              <a:gd name="connsiteX75" fmla="*/ 4367397 w 5741575"/>
              <a:gd name="connsiteY75" fmla="*/ 271442 h 955271"/>
              <a:gd name="connsiteX76" fmla="*/ 4495366 w 5741575"/>
              <a:gd name="connsiteY76" fmla="*/ 271618 h 955271"/>
              <a:gd name="connsiteX77" fmla="*/ 4517347 w 5741575"/>
              <a:gd name="connsiteY77" fmla="*/ 275639 h 955271"/>
              <a:gd name="connsiteX78" fmla="*/ 4546116 w 5741575"/>
              <a:gd name="connsiteY78" fmla="*/ 268568 h 955271"/>
              <a:gd name="connsiteX79" fmla="*/ 4661259 w 5741575"/>
              <a:gd name="connsiteY79" fmla="*/ 238966 h 955271"/>
              <a:gd name="connsiteX80" fmla="*/ 4750403 w 5741575"/>
              <a:gd name="connsiteY80" fmla="*/ 204364 h 955271"/>
              <a:gd name="connsiteX81" fmla="*/ 4867614 w 5741575"/>
              <a:gd name="connsiteY81" fmla="*/ 208668 h 955271"/>
              <a:gd name="connsiteX82" fmla="*/ 4937036 w 5741575"/>
              <a:gd name="connsiteY82" fmla="*/ 195446 h 955271"/>
              <a:gd name="connsiteX83" fmla="*/ 5047626 w 5741575"/>
              <a:gd name="connsiteY83" fmla="*/ 149604 h 955271"/>
              <a:gd name="connsiteX84" fmla="*/ 5200247 w 5741575"/>
              <a:gd name="connsiteY84" fmla="*/ 142695 h 955271"/>
              <a:gd name="connsiteX85" fmla="*/ 5235691 w 5741575"/>
              <a:gd name="connsiteY85" fmla="*/ 173330 h 955271"/>
              <a:gd name="connsiteX86" fmla="*/ 5280133 w 5741575"/>
              <a:gd name="connsiteY86" fmla="*/ 189342 h 955271"/>
              <a:gd name="connsiteX87" fmla="*/ 5291963 w 5741575"/>
              <a:gd name="connsiteY87" fmla="*/ 139446 h 955271"/>
              <a:gd name="connsiteX88" fmla="*/ 5418472 w 5741575"/>
              <a:gd name="connsiteY88" fmla="*/ 89163 h 955271"/>
              <a:gd name="connsiteX89" fmla="*/ 5482354 w 5741575"/>
              <a:gd name="connsiteY89" fmla="*/ 69470 h 955271"/>
              <a:gd name="connsiteX90" fmla="*/ 5583280 w 5741575"/>
              <a:gd name="connsiteY90" fmla="*/ 49787 h 955271"/>
              <a:gd name="connsiteX91" fmla="*/ 5613766 w 5741575"/>
              <a:gd name="connsiteY91" fmla="*/ 41855 h 955271"/>
              <a:gd name="connsiteX92" fmla="*/ 5684952 w 5741575"/>
              <a:gd name="connsiteY92" fmla="*/ 26088 h 955271"/>
              <a:gd name="connsiteX93" fmla="*/ 5741575 w 5741575"/>
              <a:gd name="connsiteY9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84157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306299 w 5741575"/>
              <a:gd name="connsiteY16" fmla="*/ 873609 h 955271"/>
              <a:gd name="connsiteX17" fmla="*/ 331571 w 5741575"/>
              <a:gd name="connsiteY17" fmla="*/ 869866 h 955271"/>
              <a:gd name="connsiteX18" fmla="*/ 384157 w 5741575"/>
              <a:gd name="connsiteY18" fmla="*/ 867971 h 955271"/>
              <a:gd name="connsiteX19" fmla="*/ 477637 w 5741575"/>
              <a:gd name="connsiteY19" fmla="*/ 870334 h 955271"/>
              <a:gd name="connsiteX20" fmla="*/ 570239 w 5741575"/>
              <a:gd name="connsiteY20" fmla="*/ 829596 h 955271"/>
              <a:gd name="connsiteX21" fmla="*/ 787156 w 5741575"/>
              <a:gd name="connsiteY21" fmla="*/ 838447 h 955271"/>
              <a:gd name="connsiteX22" fmla="*/ 948872 w 5741575"/>
              <a:gd name="connsiteY22" fmla="*/ 772201 h 955271"/>
              <a:gd name="connsiteX23" fmla="*/ 1127089 w 5741575"/>
              <a:gd name="connsiteY23" fmla="*/ 746926 h 955271"/>
              <a:gd name="connsiteX24" fmla="*/ 1220426 w 5741575"/>
              <a:gd name="connsiteY24" fmla="*/ 721810 h 955271"/>
              <a:gd name="connsiteX25" fmla="*/ 1306771 w 5741575"/>
              <a:gd name="connsiteY25" fmla="*/ 717936 h 955271"/>
              <a:gd name="connsiteX26" fmla="*/ 1374314 w 5741575"/>
              <a:gd name="connsiteY26" fmla="*/ 688815 h 955271"/>
              <a:gd name="connsiteX27" fmla="*/ 1378034 w 5741575"/>
              <a:gd name="connsiteY27" fmla="*/ 685842 h 955271"/>
              <a:gd name="connsiteX28" fmla="*/ 1395604 w 5741575"/>
              <a:gd name="connsiteY28" fmla="*/ 680460 h 955271"/>
              <a:gd name="connsiteX29" fmla="*/ 1397206 w 5741575"/>
              <a:gd name="connsiteY29" fmla="*/ 670793 h 955271"/>
              <a:gd name="connsiteX30" fmla="*/ 1421250 w 5741575"/>
              <a:gd name="connsiteY30" fmla="*/ 656855 h 955271"/>
              <a:gd name="connsiteX31" fmla="*/ 1454524 w 5741575"/>
              <a:gd name="connsiteY31" fmla="*/ 649224 h 955271"/>
              <a:gd name="connsiteX32" fmla="*/ 1616217 w 5741575"/>
              <a:gd name="connsiteY32" fmla="*/ 622107 h 955271"/>
              <a:gd name="connsiteX33" fmla="*/ 1710928 w 5741575"/>
              <a:gd name="connsiteY33" fmla="*/ 600666 h 955271"/>
              <a:gd name="connsiteX34" fmla="*/ 1743718 w 5741575"/>
              <a:gd name="connsiteY34" fmla="*/ 584327 h 955271"/>
              <a:gd name="connsiteX35" fmla="*/ 1873778 w 5741575"/>
              <a:gd name="connsiteY35" fmla="*/ 530130 h 955271"/>
              <a:gd name="connsiteX36" fmla="*/ 1988411 w 5741575"/>
              <a:gd name="connsiteY36" fmla="*/ 491599 h 955271"/>
              <a:gd name="connsiteX37" fmla="*/ 2085507 w 5741575"/>
              <a:gd name="connsiteY37" fmla="*/ 498527 h 955271"/>
              <a:gd name="connsiteX38" fmla="*/ 2090767 w 5741575"/>
              <a:gd name="connsiteY38" fmla="*/ 490616 h 955271"/>
              <a:gd name="connsiteX39" fmla="*/ 2151143 w 5741575"/>
              <a:gd name="connsiteY39" fmla="*/ 478332 h 955271"/>
              <a:gd name="connsiteX40" fmla="*/ 2378710 w 5741575"/>
              <a:gd name="connsiteY40" fmla="*/ 477570 h 955271"/>
              <a:gd name="connsiteX41" fmla="*/ 2496256 w 5741575"/>
              <a:gd name="connsiteY41" fmla="*/ 452396 h 955271"/>
              <a:gd name="connsiteX42" fmla="*/ 2535387 w 5741575"/>
              <a:gd name="connsiteY42" fmla="*/ 436645 h 955271"/>
              <a:gd name="connsiteX43" fmla="*/ 2601109 w 5741575"/>
              <a:gd name="connsiteY43" fmla="*/ 410678 h 955271"/>
              <a:gd name="connsiteX44" fmla="*/ 2643855 w 5741575"/>
              <a:gd name="connsiteY44" fmla="*/ 374482 h 955271"/>
              <a:gd name="connsiteX45" fmla="*/ 2657726 w 5741575"/>
              <a:gd name="connsiteY45" fmla="*/ 365841 h 955271"/>
              <a:gd name="connsiteX46" fmla="*/ 2687125 w 5741575"/>
              <a:gd name="connsiteY46" fmla="*/ 366820 h 955271"/>
              <a:gd name="connsiteX47" fmla="*/ 2697479 w 5741575"/>
              <a:gd name="connsiteY47" fmla="*/ 361430 h 955271"/>
              <a:gd name="connsiteX48" fmla="*/ 2701547 w 5741575"/>
              <a:gd name="connsiteY48" fmla="*/ 361545 h 955271"/>
              <a:gd name="connsiteX49" fmla="*/ 2711054 w 5741575"/>
              <a:gd name="connsiteY49" fmla="*/ 360597 h 955271"/>
              <a:gd name="connsiteX50" fmla="*/ 2710438 w 5741575"/>
              <a:gd name="connsiteY50" fmla="*/ 366958 h 955271"/>
              <a:gd name="connsiteX51" fmla="*/ 2722936 w 5741575"/>
              <a:gd name="connsiteY51" fmla="*/ 377633 h 955271"/>
              <a:gd name="connsiteX52" fmla="*/ 2777227 w 5741575"/>
              <a:gd name="connsiteY52" fmla="*/ 368972 h 955271"/>
              <a:gd name="connsiteX53" fmla="*/ 2779510 w 5741575"/>
              <a:gd name="connsiteY53" fmla="*/ 361652 h 955271"/>
              <a:gd name="connsiteX54" fmla="*/ 2786278 w 5741575"/>
              <a:gd name="connsiteY54" fmla="*/ 359869 h 955271"/>
              <a:gd name="connsiteX55" fmla="*/ 2792101 w 5741575"/>
              <a:gd name="connsiteY55" fmla="*/ 365927 h 955271"/>
              <a:gd name="connsiteX56" fmla="*/ 2885545 w 5741575"/>
              <a:gd name="connsiteY56" fmla="*/ 372818 h 955271"/>
              <a:gd name="connsiteX57" fmla="*/ 3009558 w 5741575"/>
              <a:gd name="connsiteY57" fmla="*/ 370573 h 955271"/>
              <a:gd name="connsiteX58" fmla="*/ 3095010 w 5741575"/>
              <a:gd name="connsiteY58" fmla="*/ 332454 h 955271"/>
              <a:gd name="connsiteX59" fmla="*/ 3103742 w 5741575"/>
              <a:gd name="connsiteY59" fmla="*/ 337974 h 955271"/>
              <a:gd name="connsiteX60" fmla="*/ 3165093 w 5741575"/>
              <a:gd name="connsiteY60" fmla="*/ 329459 h 955271"/>
              <a:gd name="connsiteX61" fmla="*/ 3373785 w 5741575"/>
              <a:gd name="connsiteY61" fmla="*/ 255680 h 955271"/>
              <a:gd name="connsiteX62" fmla="*/ 3493851 w 5741575"/>
              <a:gd name="connsiteY62" fmla="*/ 240255 h 955271"/>
              <a:gd name="connsiteX63" fmla="*/ 3537470 w 5741575"/>
              <a:gd name="connsiteY63" fmla="*/ 241867 h 955271"/>
              <a:gd name="connsiteX64" fmla="*/ 3610489 w 5741575"/>
              <a:gd name="connsiteY64" fmla="*/ 244128 h 955271"/>
              <a:gd name="connsiteX65" fmla="*/ 3667539 w 5741575"/>
              <a:gd name="connsiteY65" fmla="*/ 263271 h 955271"/>
              <a:gd name="connsiteX66" fmla="*/ 3727614 w 5741575"/>
              <a:gd name="connsiteY66" fmla="*/ 258245 h 955271"/>
              <a:gd name="connsiteX67" fmla="*/ 3738369 w 5741575"/>
              <a:gd name="connsiteY67" fmla="*/ 234506 h 955271"/>
              <a:gd name="connsiteX68" fmla="*/ 3803670 w 5741575"/>
              <a:gd name="connsiteY68" fmla="*/ 236457 h 955271"/>
              <a:gd name="connsiteX69" fmla="*/ 3903080 w 5741575"/>
              <a:gd name="connsiteY69" fmla="*/ 241890 h 955271"/>
              <a:gd name="connsiteX70" fmla="*/ 4114838 w 5741575"/>
              <a:gd name="connsiteY70" fmla="*/ 238165 h 955271"/>
              <a:gd name="connsiteX71" fmla="*/ 4271023 w 5741575"/>
              <a:gd name="connsiteY71" fmla="*/ 241959 h 955271"/>
              <a:gd name="connsiteX72" fmla="*/ 4367397 w 5741575"/>
              <a:gd name="connsiteY72" fmla="*/ 271442 h 955271"/>
              <a:gd name="connsiteX73" fmla="*/ 4495366 w 5741575"/>
              <a:gd name="connsiteY73" fmla="*/ 271618 h 955271"/>
              <a:gd name="connsiteX74" fmla="*/ 4517347 w 5741575"/>
              <a:gd name="connsiteY74" fmla="*/ 275639 h 955271"/>
              <a:gd name="connsiteX75" fmla="*/ 4546116 w 5741575"/>
              <a:gd name="connsiteY75" fmla="*/ 268568 h 955271"/>
              <a:gd name="connsiteX76" fmla="*/ 4661259 w 5741575"/>
              <a:gd name="connsiteY76" fmla="*/ 238966 h 955271"/>
              <a:gd name="connsiteX77" fmla="*/ 4750403 w 5741575"/>
              <a:gd name="connsiteY77" fmla="*/ 204364 h 955271"/>
              <a:gd name="connsiteX78" fmla="*/ 4867614 w 5741575"/>
              <a:gd name="connsiteY78" fmla="*/ 208668 h 955271"/>
              <a:gd name="connsiteX79" fmla="*/ 4937036 w 5741575"/>
              <a:gd name="connsiteY79" fmla="*/ 195446 h 955271"/>
              <a:gd name="connsiteX80" fmla="*/ 5047626 w 5741575"/>
              <a:gd name="connsiteY80" fmla="*/ 149604 h 955271"/>
              <a:gd name="connsiteX81" fmla="*/ 5200247 w 5741575"/>
              <a:gd name="connsiteY81" fmla="*/ 142695 h 955271"/>
              <a:gd name="connsiteX82" fmla="*/ 5235691 w 5741575"/>
              <a:gd name="connsiteY82" fmla="*/ 173330 h 955271"/>
              <a:gd name="connsiteX83" fmla="*/ 5280133 w 5741575"/>
              <a:gd name="connsiteY83" fmla="*/ 189342 h 955271"/>
              <a:gd name="connsiteX84" fmla="*/ 5291963 w 5741575"/>
              <a:gd name="connsiteY84" fmla="*/ 139446 h 955271"/>
              <a:gd name="connsiteX85" fmla="*/ 5418472 w 5741575"/>
              <a:gd name="connsiteY85" fmla="*/ 89163 h 955271"/>
              <a:gd name="connsiteX86" fmla="*/ 5482354 w 5741575"/>
              <a:gd name="connsiteY86" fmla="*/ 69470 h 955271"/>
              <a:gd name="connsiteX87" fmla="*/ 5583280 w 5741575"/>
              <a:gd name="connsiteY87" fmla="*/ 49787 h 955271"/>
              <a:gd name="connsiteX88" fmla="*/ 5613766 w 5741575"/>
              <a:gd name="connsiteY88" fmla="*/ 41855 h 955271"/>
              <a:gd name="connsiteX89" fmla="*/ 5684952 w 5741575"/>
              <a:gd name="connsiteY89" fmla="*/ 26088 h 955271"/>
              <a:gd name="connsiteX90" fmla="*/ 5741575 w 5741575"/>
              <a:gd name="connsiteY9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22923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41364 w 5741575"/>
              <a:gd name="connsiteY28" fmla="*/ 661393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94753 w 5741575"/>
              <a:gd name="connsiteY28" fmla="*/ 644686 h 955271"/>
              <a:gd name="connsiteX29" fmla="*/ 1616217 w 5741575"/>
              <a:gd name="connsiteY29" fmla="*/ 622107 h 955271"/>
              <a:gd name="connsiteX30" fmla="*/ 1710928 w 5741575"/>
              <a:gd name="connsiteY30" fmla="*/ 600666 h 955271"/>
              <a:gd name="connsiteX31" fmla="*/ 1743718 w 5741575"/>
              <a:gd name="connsiteY31" fmla="*/ 584327 h 955271"/>
              <a:gd name="connsiteX32" fmla="*/ 1873778 w 5741575"/>
              <a:gd name="connsiteY32" fmla="*/ 530130 h 955271"/>
              <a:gd name="connsiteX33" fmla="*/ 1988411 w 5741575"/>
              <a:gd name="connsiteY33" fmla="*/ 491599 h 955271"/>
              <a:gd name="connsiteX34" fmla="*/ 2085507 w 5741575"/>
              <a:gd name="connsiteY34" fmla="*/ 498527 h 955271"/>
              <a:gd name="connsiteX35" fmla="*/ 2090767 w 5741575"/>
              <a:gd name="connsiteY35" fmla="*/ 490616 h 955271"/>
              <a:gd name="connsiteX36" fmla="*/ 2151143 w 5741575"/>
              <a:gd name="connsiteY36" fmla="*/ 478332 h 955271"/>
              <a:gd name="connsiteX37" fmla="*/ 2378710 w 5741575"/>
              <a:gd name="connsiteY37" fmla="*/ 477570 h 955271"/>
              <a:gd name="connsiteX38" fmla="*/ 2496256 w 5741575"/>
              <a:gd name="connsiteY38" fmla="*/ 452396 h 955271"/>
              <a:gd name="connsiteX39" fmla="*/ 2535387 w 5741575"/>
              <a:gd name="connsiteY39" fmla="*/ 436645 h 955271"/>
              <a:gd name="connsiteX40" fmla="*/ 2601109 w 5741575"/>
              <a:gd name="connsiteY40" fmla="*/ 410678 h 955271"/>
              <a:gd name="connsiteX41" fmla="*/ 2643855 w 5741575"/>
              <a:gd name="connsiteY41" fmla="*/ 374482 h 955271"/>
              <a:gd name="connsiteX42" fmla="*/ 2657726 w 5741575"/>
              <a:gd name="connsiteY42" fmla="*/ 365841 h 955271"/>
              <a:gd name="connsiteX43" fmla="*/ 2687125 w 5741575"/>
              <a:gd name="connsiteY43" fmla="*/ 366820 h 955271"/>
              <a:gd name="connsiteX44" fmla="*/ 2697479 w 5741575"/>
              <a:gd name="connsiteY44" fmla="*/ 361430 h 955271"/>
              <a:gd name="connsiteX45" fmla="*/ 2701547 w 5741575"/>
              <a:gd name="connsiteY45" fmla="*/ 361545 h 955271"/>
              <a:gd name="connsiteX46" fmla="*/ 2711054 w 5741575"/>
              <a:gd name="connsiteY46" fmla="*/ 360597 h 955271"/>
              <a:gd name="connsiteX47" fmla="*/ 2710438 w 5741575"/>
              <a:gd name="connsiteY47" fmla="*/ 366958 h 955271"/>
              <a:gd name="connsiteX48" fmla="*/ 2722936 w 5741575"/>
              <a:gd name="connsiteY48" fmla="*/ 377633 h 955271"/>
              <a:gd name="connsiteX49" fmla="*/ 2777227 w 5741575"/>
              <a:gd name="connsiteY49" fmla="*/ 368972 h 955271"/>
              <a:gd name="connsiteX50" fmla="*/ 2779510 w 5741575"/>
              <a:gd name="connsiteY50" fmla="*/ 361652 h 955271"/>
              <a:gd name="connsiteX51" fmla="*/ 2786278 w 5741575"/>
              <a:gd name="connsiteY51" fmla="*/ 359869 h 955271"/>
              <a:gd name="connsiteX52" fmla="*/ 2792101 w 5741575"/>
              <a:gd name="connsiteY52" fmla="*/ 365927 h 955271"/>
              <a:gd name="connsiteX53" fmla="*/ 2885545 w 5741575"/>
              <a:gd name="connsiteY53" fmla="*/ 372818 h 955271"/>
              <a:gd name="connsiteX54" fmla="*/ 3009558 w 5741575"/>
              <a:gd name="connsiteY54" fmla="*/ 370573 h 955271"/>
              <a:gd name="connsiteX55" fmla="*/ 3095010 w 5741575"/>
              <a:gd name="connsiteY55" fmla="*/ 332454 h 955271"/>
              <a:gd name="connsiteX56" fmla="*/ 3103742 w 5741575"/>
              <a:gd name="connsiteY56" fmla="*/ 337974 h 955271"/>
              <a:gd name="connsiteX57" fmla="*/ 3165093 w 5741575"/>
              <a:gd name="connsiteY57" fmla="*/ 329459 h 955271"/>
              <a:gd name="connsiteX58" fmla="*/ 3373785 w 5741575"/>
              <a:gd name="connsiteY58" fmla="*/ 255680 h 955271"/>
              <a:gd name="connsiteX59" fmla="*/ 3493851 w 5741575"/>
              <a:gd name="connsiteY59" fmla="*/ 240255 h 955271"/>
              <a:gd name="connsiteX60" fmla="*/ 3537470 w 5741575"/>
              <a:gd name="connsiteY60" fmla="*/ 241867 h 955271"/>
              <a:gd name="connsiteX61" fmla="*/ 3610489 w 5741575"/>
              <a:gd name="connsiteY61" fmla="*/ 244128 h 955271"/>
              <a:gd name="connsiteX62" fmla="*/ 3667539 w 5741575"/>
              <a:gd name="connsiteY62" fmla="*/ 263271 h 955271"/>
              <a:gd name="connsiteX63" fmla="*/ 3727614 w 5741575"/>
              <a:gd name="connsiteY63" fmla="*/ 258245 h 955271"/>
              <a:gd name="connsiteX64" fmla="*/ 3738369 w 5741575"/>
              <a:gd name="connsiteY64" fmla="*/ 234506 h 955271"/>
              <a:gd name="connsiteX65" fmla="*/ 3803670 w 5741575"/>
              <a:gd name="connsiteY65" fmla="*/ 236457 h 955271"/>
              <a:gd name="connsiteX66" fmla="*/ 3903080 w 5741575"/>
              <a:gd name="connsiteY66" fmla="*/ 241890 h 955271"/>
              <a:gd name="connsiteX67" fmla="*/ 4114838 w 5741575"/>
              <a:gd name="connsiteY67" fmla="*/ 238165 h 955271"/>
              <a:gd name="connsiteX68" fmla="*/ 4271023 w 5741575"/>
              <a:gd name="connsiteY68" fmla="*/ 241959 h 955271"/>
              <a:gd name="connsiteX69" fmla="*/ 4367397 w 5741575"/>
              <a:gd name="connsiteY69" fmla="*/ 271442 h 955271"/>
              <a:gd name="connsiteX70" fmla="*/ 4495366 w 5741575"/>
              <a:gd name="connsiteY70" fmla="*/ 271618 h 955271"/>
              <a:gd name="connsiteX71" fmla="*/ 4517347 w 5741575"/>
              <a:gd name="connsiteY71" fmla="*/ 275639 h 955271"/>
              <a:gd name="connsiteX72" fmla="*/ 4546116 w 5741575"/>
              <a:gd name="connsiteY72" fmla="*/ 268568 h 955271"/>
              <a:gd name="connsiteX73" fmla="*/ 4661259 w 5741575"/>
              <a:gd name="connsiteY73" fmla="*/ 238966 h 955271"/>
              <a:gd name="connsiteX74" fmla="*/ 4750403 w 5741575"/>
              <a:gd name="connsiteY74" fmla="*/ 204364 h 955271"/>
              <a:gd name="connsiteX75" fmla="*/ 4867614 w 5741575"/>
              <a:gd name="connsiteY75" fmla="*/ 208668 h 955271"/>
              <a:gd name="connsiteX76" fmla="*/ 4937036 w 5741575"/>
              <a:gd name="connsiteY76" fmla="*/ 195446 h 955271"/>
              <a:gd name="connsiteX77" fmla="*/ 5047626 w 5741575"/>
              <a:gd name="connsiteY77" fmla="*/ 149604 h 955271"/>
              <a:gd name="connsiteX78" fmla="*/ 5200247 w 5741575"/>
              <a:gd name="connsiteY78" fmla="*/ 142695 h 955271"/>
              <a:gd name="connsiteX79" fmla="*/ 5235691 w 5741575"/>
              <a:gd name="connsiteY79" fmla="*/ 173330 h 955271"/>
              <a:gd name="connsiteX80" fmla="*/ 5280133 w 5741575"/>
              <a:gd name="connsiteY80" fmla="*/ 189342 h 955271"/>
              <a:gd name="connsiteX81" fmla="*/ 5291963 w 5741575"/>
              <a:gd name="connsiteY81" fmla="*/ 139446 h 955271"/>
              <a:gd name="connsiteX82" fmla="*/ 5418472 w 5741575"/>
              <a:gd name="connsiteY82" fmla="*/ 89163 h 955271"/>
              <a:gd name="connsiteX83" fmla="*/ 5482354 w 5741575"/>
              <a:gd name="connsiteY83" fmla="*/ 69470 h 955271"/>
              <a:gd name="connsiteX84" fmla="*/ 5583280 w 5741575"/>
              <a:gd name="connsiteY84" fmla="*/ 49787 h 955271"/>
              <a:gd name="connsiteX85" fmla="*/ 5613766 w 5741575"/>
              <a:gd name="connsiteY85" fmla="*/ 41855 h 955271"/>
              <a:gd name="connsiteX86" fmla="*/ 5684952 w 5741575"/>
              <a:gd name="connsiteY86" fmla="*/ 26088 h 955271"/>
              <a:gd name="connsiteX87" fmla="*/ 5741575 w 5741575"/>
              <a:gd name="connsiteY8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306771 w 5741575"/>
              <a:gd name="connsiteY22" fmla="*/ 717936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11050 w 5741575"/>
              <a:gd name="connsiteY47" fmla="*/ 358572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792101 w 5741575"/>
              <a:gd name="connsiteY49" fmla="*/ 365927 h 955271"/>
              <a:gd name="connsiteX50" fmla="*/ 2885545 w 5741575"/>
              <a:gd name="connsiteY50" fmla="*/ 372818 h 955271"/>
              <a:gd name="connsiteX51" fmla="*/ 3009558 w 5741575"/>
              <a:gd name="connsiteY51" fmla="*/ 370573 h 955271"/>
              <a:gd name="connsiteX52" fmla="*/ 3095010 w 5741575"/>
              <a:gd name="connsiteY52" fmla="*/ 332454 h 955271"/>
              <a:gd name="connsiteX53" fmla="*/ 3103742 w 5741575"/>
              <a:gd name="connsiteY53" fmla="*/ 337974 h 955271"/>
              <a:gd name="connsiteX54" fmla="*/ 3165093 w 5741575"/>
              <a:gd name="connsiteY54" fmla="*/ 329459 h 955271"/>
              <a:gd name="connsiteX55" fmla="*/ 3373785 w 5741575"/>
              <a:gd name="connsiteY55" fmla="*/ 255680 h 955271"/>
              <a:gd name="connsiteX56" fmla="*/ 3493851 w 5741575"/>
              <a:gd name="connsiteY56" fmla="*/ 240255 h 955271"/>
              <a:gd name="connsiteX57" fmla="*/ 3537470 w 5741575"/>
              <a:gd name="connsiteY57" fmla="*/ 241867 h 955271"/>
              <a:gd name="connsiteX58" fmla="*/ 3610489 w 5741575"/>
              <a:gd name="connsiteY58" fmla="*/ 244128 h 955271"/>
              <a:gd name="connsiteX59" fmla="*/ 3667539 w 5741575"/>
              <a:gd name="connsiteY59" fmla="*/ 263271 h 955271"/>
              <a:gd name="connsiteX60" fmla="*/ 3727614 w 5741575"/>
              <a:gd name="connsiteY60" fmla="*/ 258245 h 955271"/>
              <a:gd name="connsiteX61" fmla="*/ 3738369 w 5741575"/>
              <a:gd name="connsiteY61" fmla="*/ 234506 h 955271"/>
              <a:gd name="connsiteX62" fmla="*/ 3803670 w 5741575"/>
              <a:gd name="connsiteY62" fmla="*/ 236457 h 955271"/>
              <a:gd name="connsiteX63" fmla="*/ 3903080 w 5741575"/>
              <a:gd name="connsiteY63" fmla="*/ 241890 h 955271"/>
              <a:gd name="connsiteX64" fmla="*/ 4114838 w 5741575"/>
              <a:gd name="connsiteY64" fmla="*/ 238165 h 955271"/>
              <a:gd name="connsiteX65" fmla="*/ 4271023 w 5741575"/>
              <a:gd name="connsiteY65" fmla="*/ 241959 h 955271"/>
              <a:gd name="connsiteX66" fmla="*/ 4367397 w 5741575"/>
              <a:gd name="connsiteY66" fmla="*/ 271442 h 955271"/>
              <a:gd name="connsiteX67" fmla="*/ 4495366 w 5741575"/>
              <a:gd name="connsiteY67" fmla="*/ 271618 h 955271"/>
              <a:gd name="connsiteX68" fmla="*/ 4517347 w 5741575"/>
              <a:gd name="connsiteY68" fmla="*/ 275639 h 955271"/>
              <a:gd name="connsiteX69" fmla="*/ 4546116 w 5741575"/>
              <a:gd name="connsiteY69" fmla="*/ 268568 h 955271"/>
              <a:gd name="connsiteX70" fmla="*/ 4661259 w 5741575"/>
              <a:gd name="connsiteY70" fmla="*/ 238966 h 955271"/>
              <a:gd name="connsiteX71" fmla="*/ 4750403 w 5741575"/>
              <a:gd name="connsiteY71" fmla="*/ 204364 h 955271"/>
              <a:gd name="connsiteX72" fmla="*/ 4867614 w 5741575"/>
              <a:gd name="connsiteY72" fmla="*/ 208668 h 955271"/>
              <a:gd name="connsiteX73" fmla="*/ 4937036 w 5741575"/>
              <a:gd name="connsiteY73" fmla="*/ 195446 h 955271"/>
              <a:gd name="connsiteX74" fmla="*/ 5047626 w 5741575"/>
              <a:gd name="connsiteY74" fmla="*/ 149604 h 955271"/>
              <a:gd name="connsiteX75" fmla="*/ 5200247 w 5741575"/>
              <a:gd name="connsiteY75" fmla="*/ 142695 h 955271"/>
              <a:gd name="connsiteX76" fmla="*/ 5235691 w 5741575"/>
              <a:gd name="connsiteY76" fmla="*/ 173330 h 955271"/>
              <a:gd name="connsiteX77" fmla="*/ 5280133 w 5741575"/>
              <a:gd name="connsiteY77" fmla="*/ 189342 h 955271"/>
              <a:gd name="connsiteX78" fmla="*/ 5291963 w 5741575"/>
              <a:gd name="connsiteY78" fmla="*/ 139446 h 955271"/>
              <a:gd name="connsiteX79" fmla="*/ 5418472 w 5741575"/>
              <a:gd name="connsiteY79" fmla="*/ 89163 h 955271"/>
              <a:gd name="connsiteX80" fmla="*/ 5482354 w 5741575"/>
              <a:gd name="connsiteY80" fmla="*/ 69470 h 955271"/>
              <a:gd name="connsiteX81" fmla="*/ 5583280 w 5741575"/>
              <a:gd name="connsiteY81" fmla="*/ 49787 h 955271"/>
              <a:gd name="connsiteX82" fmla="*/ 5613766 w 5741575"/>
              <a:gd name="connsiteY82" fmla="*/ 41855 h 955271"/>
              <a:gd name="connsiteX83" fmla="*/ 5684952 w 5741575"/>
              <a:gd name="connsiteY83" fmla="*/ 26088 h 955271"/>
              <a:gd name="connsiteX84" fmla="*/ 5741575 w 5741575"/>
              <a:gd name="connsiteY8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885545 w 5741575"/>
              <a:gd name="connsiteY49" fmla="*/ 372818 h 955271"/>
              <a:gd name="connsiteX50" fmla="*/ 3009558 w 5741575"/>
              <a:gd name="connsiteY50" fmla="*/ 370573 h 955271"/>
              <a:gd name="connsiteX51" fmla="*/ 3095010 w 5741575"/>
              <a:gd name="connsiteY51" fmla="*/ 332454 h 955271"/>
              <a:gd name="connsiteX52" fmla="*/ 3103742 w 5741575"/>
              <a:gd name="connsiteY52" fmla="*/ 337974 h 955271"/>
              <a:gd name="connsiteX53" fmla="*/ 3165093 w 5741575"/>
              <a:gd name="connsiteY53" fmla="*/ 329459 h 955271"/>
              <a:gd name="connsiteX54" fmla="*/ 3373785 w 5741575"/>
              <a:gd name="connsiteY54" fmla="*/ 255680 h 955271"/>
              <a:gd name="connsiteX55" fmla="*/ 3493851 w 5741575"/>
              <a:gd name="connsiteY55" fmla="*/ 240255 h 955271"/>
              <a:gd name="connsiteX56" fmla="*/ 3537470 w 5741575"/>
              <a:gd name="connsiteY56" fmla="*/ 241867 h 955271"/>
              <a:gd name="connsiteX57" fmla="*/ 3610489 w 5741575"/>
              <a:gd name="connsiteY57" fmla="*/ 244128 h 955271"/>
              <a:gd name="connsiteX58" fmla="*/ 3667539 w 5741575"/>
              <a:gd name="connsiteY58" fmla="*/ 263271 h 955271"/>
              <a:gd name="connsiteX59" fmla="*/ 3727614 w 5741575"/>
              <a:gd name="connsiteY59" fmla="*/ 258245 h 955271"/>
              <a:gd name="connsiteX60" fmla="*/ 3738369 w 5741575"/>
              <a:gd name="connsiteY60" fmla="*/ 234506 h 955271"/>
              <a:gd name="connsiteX61" fmla="*/ 3803670 w 5741575"/>
              <a:gd name="connsiteY61" fmla="*/ 236457 h 955271"/>
              <a:gd name="connsiteX62" fmla="*/ 3903080 w 5741575"/>
              <a:gd name="connsiteY62" fmla="*/ 241890 h 955271"/>
              <a:gd name="connsiteX63" fmla="*/ 4114838 w 5741575"/>
              <a:gd name="connsiteY63" fmla="*/ 238165 h 955271"/>
              <a:gd name="connsiteX64" fmla="*/ 4271023 w 5741575"/>
              <a:gd name="connsiteY64" fmla="*/ 241959 h 955271"/>
              <a:gd name="connsiteX65" fmla="*/ 4367397 w 5741575"/>
              <a:gd name="connsiteY65" fmla="*/ 271442 h 955271"/>
              <a:gd name="connsiteX66" fmla="*/ 4495366 w 5741575"/>
              <a:gd name="connsiteY66" fmla="*/ 271618 h 955271"/>
              <a:gd name="connsiteX67" fmla="*/ 4517347 w 5741575"/>
              <a:gd name="connsiteY67" fmla="*/ 275639 h 955271"/>
              <a:gd name="connsiteX68" fmla="*/ 4546116 w 5741575"/>
              <a:gd name="connsiteY68" fmla="*/ 268568 h 955271"/>
              <a:gd name="connsiteX69" fmla="*/ 4661259 w 5741575"/>
              <a:gd name="connsiteY69" fmla="*/ 238966 h 955271"/>
              <a:gd name="connsiteX70" fmla="*/ 4750403 w 5741575"/>
              <a:gd name="connsiteY70" fmla="*/ 204364 h 955271"/>
              <a:gd name="connsiteX71" fmla="*/ 4867614 w 5741575"/>
              <a:gd name="connsiteY71" fmla="*/ 208668 h 955271"/>
              <a:gd name="connsiteX72" fmla="*/ 4937036 w 5741575"/>
              <a:gd name="connsiteY72" fmla="*/ 195446 h 955271"/>
              <a:gd name="connsiteX73" fmla="*/ 5047626 w 5741575"/>
              <a:gd name="connsiteY73" fmla="*/ 149604 h 955271"/>
              <a:gd name="connsiteX74" fmla="*/ 5200247 w 5741575"/>
              <a:gd name="connsiteY74" fmla="*/ 142695 h 955271"/>
              <a:gd name="connsiteX75" fmla="*/ 5235691 w 5741575"/>
              <a:gd name="connsiteY75" fmla="*/ 173330 h 955271"/>
              <a:gd name="connsiteX76" fmla="*/ 5280133 w 5741575"/>
              <a:gd name="connsiteY76" fmla="*/ 189342 h 955271"/>
              <a:gd name="connsiteX77" fmla="*/ 5291963 w 5741575"/>
              <a:gd name="connsiteY77" fmla="*/ 139446 h 955271"/>
              <a:gd name="connsiteX78" fmla="*/ 5418472 w 5741575"/>
              <a:gd name="connsiteY78" fmla="*/ 89163 h 955271"/>
              <a:gd name="connsiteX79" fmla="*/ 5482354 w 5741575"/>
              <a:gd name="connsiteY79" fmla="*/ 69470 h 955271"/>
              <a:gd name="connsiteX80" fmla="*/ 5583280 w 5741575"/>
              <a:gd name="connsiteY80" fmla="*/ 49787 h 955271"/>
              <a:gd name="connsiteX81" fmla="*/ 5613766 w 5741575"/>
              <a:gd name="connsiteY81" fmla="*/ 41855 h 955271"/>
              <a:gd name="connsiteX82" fmla="*/ 5684952 w 5741575"/>
              <a:gd name="connsiteY82" fmla="*/ 26088 h 955271"/>
              <a:gd name="connsiteX83" fmla="*/ 5741575 w 5741575"/>
              <a:gd name="connsiteY8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824768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91963 w 5741575"/>
              <a:gd name="connsiteY74" fmla="*/ 139446 h 955271"/>
              <a:gd name="connsiteX75" fmla="*/ 5418472 w 5741575"/>
              <a:gd name="connsiteY75" fmla="*/ 89163 h 955271"/>
              <a:gd name="connsiteX76" fmla="*/ 5482354 w 5741575"/>
              <a:gd name="connsiteY76" fmla="*/ 69470 h 955271"/>
              <a:gd name="connsiteX77" fmla="*/ 5583280 w 5741575"/>
              <a:gd name="connsiteY77" fmla="*/ 49787 h 955271"/>
              <a:gd name="connsiteX78" fmla="*/ 5613766 w 5741575"/>
              <a:gd name="connsiteY78" fmla="*/ 41855 h 955271"/>
              <a:gd name="connsiteX79" fmla="*/ 5684952 w 5741575"/>
              <a:gd name="connsiteY79" fmla="*/ 26088 h 955271"/>
              <a:gd name="connsiteX80" fmla="*/ 5741575 w 5741575"/>
              <a:gd name="connsiteY8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48998 w 5741575"/>
              <a:gd name="connsiteY50" fmla="*/ 315286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77227 w 5741575"/>
              <a:gd name="connsiteY44" fmla="*/ 368972 h 955271"/>
              <a:gd name="connsiteX45" fmla="*/ 2824768 w 5741575"/>
              <a:gd name="connsiteY45" fmla="*/ 361652 h 955271"/>
              <a:gd name="connsiteX46" fmla="*/ 2885545 w 5741575"/>
              <a:gd name="connsiteY46" fmla="*/ 372818 h 955271"/>
              <a:gd name="connsiteX47" fmla="*/ 3009558 w 5741575"/>
              <a:gd name="connsiteY47" fmla="*/ 370573 h 955271"/>
              <a:gd name="connsiteX48" fmla="*/ 3095010 w 5741575"/>
              <a:gd name="connsiteY48" fmla="*/ 332454 h 955271"/>
              <a:gd name="connsiteX49" fmla="*/ 3148998 w 5741575"/>
              <a:gd name="connsiteY49" fmla="*/ 315286 h 955271"/>
              <a:gd name="connsiteX50" fmla="*/ 3195264 w 5741575"/>
              <a:gd name="connsiteY50" fmla="*/ 293158 h 955271"/>
              <a:gd name="connsiteX51" fmla="*/ 3373785 w 5741575"/>
              <a:gd name="connsiteY51" fmla="*/ 255680 h 955271"/>
              <a:gd name="connsiteX52" fmla="*/ 3493851 w 5741575"/>
              <a:gd name="connsiteY52" fmla="*/ 240255 h 955271"/>
              <a:gd name="connsiteX53" fmla="*/ 3537470 w 5741575"/>
              <a:gd name="connsiteY53" fmla="*/ 241867 h 955271"/>
              <a:gd name="connsiteX54" fmla="*/ 3610489 w 5741575"/>
              <a:gd name="connsiteY54" fmla="*/ 244128 h 955271"/>
              <a:gd name="connsiteX55" fmla="*/ 3667539 w 5741575"/>
              <a:gd name="connsiteY55" fmla="*/ 263271 h 955271"/>
              <a:gd name="connsiteX56" fmla="*/ 3727614 w 5741575"/>
              <a:gd name="connsiteY56" fmla="*/ 258245 h 955271"/>
              <a:gd name="connsiteX57" fmla="*/ 3738369 w 5741575"/>
              <a:gd name="connsiteY57" fmla="*/ 234506 h 955271"/>
              <a:gd name="connsiteX58" fmla="*/ 3803670 w 5741575"/>
              <a:gd name="connsiteY58" fmla="*/ 236457 h 955271"/>
              <a:gd name="connsiteX59" fmla="*/ 3903080 w 5741575"/>
              <a:gd name="connsiteY59" fmla="*/ 241890 h 955271"/>
              <a:gd name="connsiteX60" fmla="*/ 4114838 w 5741575"/>
              <a:gd name="connsiteY60" fmla="*/ 238165 h 955271"/>
              <a:gd name="connsiteX61" fmla="*/ 4271023 w 5741575"/>
              <a:gd name="connsiteY61" fmla="*/ 241959 h 955271"/>
              <a:gd name="connsiteX62" fmla="*/ 4367397 w 5741575"/>
              <a:gd name="connsiteY62" fmla="*/ 271442 h 955271"/>
              <a:gd name="connsiteX63" fmla="*/ 4495366 w 5741575"/>
              <a:gd name="connsiteY63" fmla="*/ 271618 h 955271"/>
              <a:gd name="connsiteX64" fmla="*/ 4517347 w 5741575"/>
              <a:gd name="connsiteY64" fmla="*/ 275639 h 955271"/>
              <a:gd name="connsiteX65" fmla="*/ 4546116 w 5741575"/>
              <a:gd name="connsiteY65" fmla="*/ 268568 h 955271"/>
              <a:gd name="connsiteX66" fmla="*/ 4661259 w 5741575"/>
              <a:gd name="connsiteY66" fmla="*/ 238966 h 955271"/>
              <a:gd name="connsiteX67" fmla="*/ 4750403 w 5741575"/>
              <a:gd name="connsiteY67" fmla="*/ 204364 h 955271"/>
              <a:gd name="connsiteX68" fmla="*/ 4867614 w 5741575"/>
              <a:gd name="connsiteY68" fmla="*/ 208668 h 955271"/>
              <a:gd name="connsiteX69" fmla="*/ 4937036 w 5741575"/>
              <a:gd name="connsiteY69" fmla="*/ 195446 h 955271"/>
              <a:gd name="connsiteX70" fmla="*/ 5067740 w 5741575"/>
              <a:gd name="connsiteY70" fmla="*/ 172293 h 955271"/>
              <a:gd name="connsiteX71" fmla="*/ 5200247 w 5741575"/>
              <a:gd name="connsiteY71" fmla="*/ 142695 h 955271"/>
              <a:gd name="connsiteX72" fmla="*/ 5291963 w 5741575"/>
              <a:gd name="connsiteY72" fmla="*/ 139446 h 955271"/>
              <a:gd name="connsiteX73" fmla="*/ 5418472 w 5741575"/>
              <a:gd name="connsiteY73" fmla="*/ 89163 h 955271"/>
              <a:gd name="connsiteX74" fmla="*/ 5482354 w 5741575"/>
              <a:gd name="connsiteY74" fmla="*/ 69470 h 955271"/>
              <a:gd name="connsiteX75" fmla="*/ 5583280 w 5741575"/>
              <a:gd name="connsiteY75" fmla="*/ 49787 h 955271"/>
              <a:gd name="connsiteX76" fmla="*/ 5613766 w 5741575"/>
              <a:gd name="connsiteY76" fmla="*/ 41855 h 955271"/>
              <a:gd name="connsiteX77" fmla="*/ 5684952 w 5741575"/>
              <a:gd name="connsiteY77" fmla="*/ 26088 h 955271"/>
              <a:gd name="connsiteX78" fmla="*/ 5741575 w 5741575"/>
              <a:gd name="connsiteY7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02777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59229" y="903950"/>
                </a:lnTo>
                <a:cubicBezTo>
                  <a:pt x="79290" y="895144"/>
                  <a:pt x="126084" y="908630"/>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306299" y="873609"/>
                </a:lnTo>
                <a:cubicBezTo>
                  <a:pt x="312531" y="875279"/>
                  <a:pt x="320316" y="874896"/>
                  <a:pt x="331571" y="869866"/>
                </a:cubicBezTo>
                <a:lnTo>
                  <a:pt x="384157" y="867971"/>
                </a:lnTo>
                <a:lnTo>
                  <a:pt x="477637" y="870334"/>
                </a:lnTo>
                <a:cubicBezTo>
                  <a:pt x="485456" y="872042"/>
                  <a:pt x="563433" y="825458"/>
                  <a:pt x="570239" y="829596"/>
                </a:cubicBezTo>
                <a:cubicBezTo>
                  <a:pt x="641939" y="824282"/>
                  <a:pt x="685473" y="832029"/>
                  <a:pt x="772070" y="820296"/>
                </a:cubicBezTo>
                <a:cubicBezTo>
                  <a:pt x="833120" y="817018"/>
                  <a:pt x="871984" y="794388"/>
                  <a:pt x="948872" y="772201"/>
                </a:cubicBezTo>
                <a:cubicBezTo>
                  <a:pt x="1011630" y="801590"/>
                  <a:pt x="1039188" y="762914"/>
                  <a:pt x="1127089" y="746926"/>
                </a:cubicBezTo>
                <a:cubicBezTo>
                  <a:pt x="1186739" y="737882"/>
                  <a:pt x="1185110" y="732158"/>
                  <a:pt x="1226314" y="722473"/>
                </a:cubicBezTo>
                <a:cubicBezTo>
                  <a:pt x="1234331" y="718091"/>
                  <a:pt x="1271693" y="717214"/>
                  <a:pt x="1278773" y="711503"/>
                </a:cubicBezTo>
                <a:lnTo>
                  <a:pt x="1317691" y="708529"/>
                </a:lnTo>
                <a:lnTo>
                  <a:pt x="1360404" y="675922"/>
                </a:lnTo>
                <a:lnTo>
                  <a:pt x="1412292" y="670793"/>
                </a:lnTo>
                <a:lnTo>
                  <a:pt x="1494753" y="644686"/>
                </a:lnTo>
                <a:cubicBezTo>
                  <a:pt x="1542884" y="655944"/>
                  <a:pt x="1556151" y="606226"/>
                  <a:pt x="1616217" y="622107"/>
                </a:cubicBezTo>
                <a:cubicBezTo>
                  <a:pt x="1637755" y="624837"/>
                  <a:pt x="1701030" y="614257"/>
                  <a:pt x="1710928" y="600666"/>
                </a:cubicBezTo>
                <a:cubicBezTo>
                  <a:pt x="1723693" y="596072"/>
                  <a:pt x="1739861" y="597834"/>
                  <a:pt x="1743718" y="584327"/>
                </a:cubicBezTo>
                <a:cubicBezTo>
                  <a:pt x="1770860" y="572571"/>
                  <a:pt x="1832996" y="545585"/>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45486" y="367874"/>
                  <a:pt x="2657726" y="365841"/>
                </a:cubicBezTo>
                <a:cubicBezTo>
                  <a:pt x="2669966" y="363808"/>
                  <a:pt x="2707566" y="363569"/>
                  <a:pt x="2717296" y="362282"/>
                </a:cubicBezTo>
                <a:lnTo>
                  <a:pt x="2777227" y="368972"/>
                </a:lnTo>
                <a:lnTo>
                  <a:pt x="2824768" y="361652"/>
                </a:lnTo>
                <a:lnTo>
                  <a:pt x="2885545" y="372818"/>
                </a:lnTo>
                <a:cubicBezTo>
                  <a:pt x="2905895" y="352581"/>
                  <a:pt x="2948591" y="377825"/>
                  <a:pt x="3009558" y="370573"/>
                </a:cubicBezTo>
                <a:cubicBezTo>
                  <a:pt x="3031640" y="347442"/>
                  <a:pt x="3050695" y="365935"/>
                  <a:pt x="3095010" y="332454"/>
                </a:cubicBezTo>
                <a:cubicBezTo>
                  <a:pt x="3097485" y="334582"/>
                  <a:pt x="3132289" y="321835"/>
                  <a:pt x="3148998" y="315286"/>
                </a:cubicBezTo>
                <a:cubicBezTo>
                  <a:pt x="3165707" y="308737"/>
                  <a:pt x="3180646" y="306766"/>
                  <a:pt x="3195264" y="293158"/>
                </a:cubicBezTo>
                <a:cubicBezTo>
                  <a:pt x="3267122" y="246372"/>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54941" y="242175"/>
                  <a:pt x="4053514" y="238154"/>
                  <a:pt x="4114838" y="238165"/>
                </a:cubicBezTo>
                <a:cubicBezTo>
                  <a:pt x="4173784" y="217210"/>
                  <a:pt x="4209756" y="243378"/>
                  <a:pt x="4271023" y="241959"/>
                </a:cubicBezTo>
                <a:cubicBezTo>
                  <a:pt x="4326191" y="205535"/>
                  <a:pt x="4316856" y="279258"/>
                  <a:pt x="4367397" y="271442"/>
                </a:cubicBezTo>
                <a:cubicBezTo>
                  <a:pt x="4420874" y="2713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33435" y="175163"/>
                  <a:pt x="5067740" y="172293"/>
                </a:cubicBezTo>
                <a:cubicBezTo>
                  <a:pt x="5126160" y="173265"/>
                  <a:pt x="5172786" y="183138"/>
                  <a:pt x="5200247" y="142695"/>
                </a:cubicBezTo>
                <a:cubicBezTo>
                  <a:pt x="5240970" y="141002"/>
                  <a:pt x="5240507" y="134755"/>
                  <a:pt x="5276878" y="125833"/>
                </a:cubicBezTo>
                <a:cubicBezTo>
                  <a:pt x="5316470" y="106736"/>
                  <a:pt x="5327221" y="110178"/>
                  <a:pt x="5373216" y="111851"/>
                </a:cubicBezTo>
                <a:cubicBezTo>
                  <a:pt x="5382801" y="84741"/>
                  <a:pt x="5419294" y="93078"/>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lnTo>
                  <a:pt x="574157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
            <a:extLst>
              <a:ext uri="{FF2B5EF4-FFF2-40B4-BE49-F238E27FC236}">
                <a16:creationId xmlns:a16="http://schemas.microsoft.com/office/drawing/2014/main" id="{8D91DE60-2C2D-4D7E-A6B4-C9499017D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82623" y="6128773"/>
            <a:ext cx="1201506" cy="365125"/>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783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B06B4-486E-46E8-8B68-2E94DD54331C}"/>
              </a:ext>
            </a:extLst>
          </p:cNvPr>
          <p:cNvSpPr>
            <a:spLocks noGrp="1"/>
          </p:cNvSpPr>
          <p:nvPr>
            <p:ph type="title"/>
          </p:nvPr>
        </p:nvSpPr>
        <p:spPr>
          <a:xfrm>
            <a:off x="4965430" y="629268"/>
            <a:ext cx="6586491" cy="1286160"/>
          </a:xfrm>
        </p:spPr>
        <p:txBody>
          <a:bodyPr anchor="b">
            <a:normAutofit/>
          </a:bodyPr>
          <a:lstStyle/>
          <a:p>
            <a:r>
              <a:rPr lang="en-US" sz="4100">
                <a:latin typeface="Aharoni" panose="02010803020104030203" pitchFamily="2" charset="-79"/>
                <a:cs typeface="Aharoni" panose="02010803020104030203" pitchFamily="2" charset="-79"/>
              </a:rPr>
              <a:t>REFLECTION ON THE TASK</a:t>
            </a:r>
            <a:endParaRPr lang="en-AU" sz="410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58902D40-937E-4894-980B-D64BCBB47BA1}"/>
              </a:ext>
            </a:extLst>
          </p:cNvPr>
          <p:cNvSpPr>
            <a:spLocks noGrp="1"/>
          </p:cNvSpPr>
          <p:nvPr>
            <p:ph idx="1"/>
          </p:nvPr>
        </p:nvSpPr>
        <p:spPr>
          <a:xfrm>
            <a:off x="4965431" y="2438400"/>
            <a:ext cx="6586489" cy="3785419"/>
          </a:xfrm>
        </p:spPr>
        <p:txBody>
          <a:bodyPr>
            <a:normAutofit/>
          </a:bodyPr>
          <a:lstStyle/>
          <a:p>
            <a:pPr marL="0" indent="0" algn="ctr">
              <a:buNone/>
            </a:pPr>
            <a:r>
              <a:rPr lang="en-US" sz="1900" dirty="0">
                <a:latin typeface="Arial Black" panose="020B0A04020102020204" pitchFamily="34" charset="0"/>
              </a:rPr>
              <a:t>THIS TASK ALLOWED US TO GET MORE INDEPTH UNDERSTANDING OF STATISTICS, GRAPHING, BIAS, SAMPLING AND MAKING GENERALISATIONS OFF OF DATA. BY GETITNG US TO COMPLETE THIS TASK, IT HAS ALLOWED US TO LEARN MORE ABOUT HOW TO USE EXCEL, MAKE GRAPHS AND MAKE ASSUMPTIONS AND GENERALISATIONS AND DRAW CONCLUSIONS OFF OF THE DATA. NOT ONLY WAS THIS A LEARNING POINT BUT IT HAS ALLOWED US TO GAIN AN INTERSETING INSIGHT INTO NOT ONLY OURSELVES BUT OUR PEERS AS WELL.</a:t>
            </a:r>
            <a:endParaRPr lang="en-AU" sz="1900" dirty="0">
              <a:latin typeface="Arial Black" panose="020B0A04020102020204" pitchFamily="34" charset="0"/>
            </a:endParaRPr>
          </a:p>
        </p:txBody>
      </p:sp>
      <p:pic>
        <p:nvPicPr>
          <p:cNvPr id="5" name="Picture 4" descr="Graph">
            <a:extLst>
              <a:ext uri="{FF2B5EF4-FFF2-40B4-BE49-F238E27FC236}">
                <a16:creationId xmlns:a16="http://schemas.microsoft.com/office/drawing/2014/main" id="{B8B003B3-CDBB-4225-9490-600750A351D6}"/>
              </a:ext>
            </a:extLst>
          </p:cNvPr>
          <p:cNvPicPr>
            <a:picLocks noChangeAspect="1"/>
          </p:cNvPicPr>
          <p:nvPr/>
        </p:nvPicPr>
        <p:blipFill rotWithShape="1">
          <a:blip r:embed="rId2"/>
          <a:srcRect l="23244" r="34510"/>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D9B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44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Herbs on bundles on a wood table">
            <a:extLst>
              <a:ext uri="{FF2B5EF4-FFF2-40B4-BE49-F238E27FC236}">
                <a16:creationId xmlns:a16="http://schemas.microsoft.com/office/drawing/2014/main" id="{B2FBAFF1-6FA3-4D9B-99D4-B14E7B500E1B}"/>
              </a:ext>
            </a:extLst>
          </p:cNvPr>
          <p:cNvPicPr>
            <a:picLocks noChangeAspect="1"/>
          </p:cNvPicPr>
          <p:nvPr/>
        </p:nvPicPr>
        <p:blipFill rotWithShape="1">
          <a:blip r:embed="rId2">
            <a:alphaModFix amt="60000"/>
          </a:blip>
          <a:srcRect b="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077683A2-E160-4E85-9EDA-B2FDEEC4A8B8}"/>
              </a:ext>
            </a:extLst>
          </p:cNvPr>
          <p:cNvSpPr>
            <a:spLocks noGrp="1"/>
          </p:cNvSpPr>
          <p:nvPr>
            <p:ph type="title"/>
          </p:nvPr>
        </p:nvSpPr>
        <p:spPr>
          <a:xfrm>
            <a:off x="838199" y="557189"/>
            <a:ext cx="5155263" cy="5571899"/>
          </a:xfrm>
        </p:spPr>
        <p:txBody>
          <a:bodyPr>
            <a:normAutofit/>
          </a:bodyPr>
          <a:lstStyle/>
          <a:p>
            <a:r>
              <a:rPr lang="en-US" dirty="0">
                <a:solidFill>
                  <a:srgbClr val="FFFFFF"/>
                </a:solidFill>
                <a:latin typeface="Arial Black" panose="020B0A04020102020204" pitchFamily="34" charset="0"/>
              </a:rPr>
              <a:t>WHAT DID WE DO?</a:t>
            </a:r>
            <a:endParaRPr lang="en-AU" dirty="0">
              <a:solidFill>
                <a:srgbClr val="FFFFFF"/>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B2ECBD37-0549-4DB9-9E94-AF9F98EEE858}"/>
              </a:ext>
            </a:extLst>
          </p:cNvPr>
          <p:cNvSpPr>
            <a:spLocks noGrp="1"/>
          </p:cNvSpPr>
          <p:nvPr>
            <p:ph idx="1"/>
          </p:nvPr>
        </p:nvSpPr>
        <p:spPr>
          <a:xfrm>
            <a:off x="6195375" y="557189"/>
            <a:ext cx="5158424" cy="5571899"/>
          </a:xfrm>
        </p:spPr>
        <p:txBody>
          <a:bodyPr anchor="ctr">
            <a:normAutofit/>
          </a:bodyPr>
          <a:lstStyle/>
          <a:p>
            <a:pPr marL="0" indent="0">
              <a:buNone/>
            </a:pPr>
            <a:r>
              <a:rPr lang="en-US" sz="2000" dirty="0">
                <a:solidFill>
                  <a:srgbClr val="FFFFFF"/>
                </a:solidFill>
                <a:latin typeface="Arial Black" panose="020B0A04020102020204" pitchFamily="34" charset="0"/>
              </a:rPr>
              <a:t>WE DECIDED TO TAKE ON THE TOPIC OF FOOD AND NUTRITION. THIS IS CONTSANTLY CHANGING THROUGHOUT HISTORY DUE TO THE CHANGE OF DIET AVALIABLE AND ECUCATION ON THE TOPIC AS WELL AS AWARENESS. WE WILL BE RESEARCHING AND ANALYZING THE AVERAGE YEAR 9 STUDENTS FAVOURITE FOODS AND THEIR INTAKE OF VEGETABLES DAILY.</a:t>
            </a:r>
            <a:endParaRPr lang="en-AU" sz="2000" dirty="0">
              <a:solidFill>
                <a:srgbClr val="FFFFFF"/>
              </a:solidFill>
              <a:latin typeface="Arial Black" panose="020B0A04020102020204" pitchFamily="34" charset="0"/>
            </a:endParaRPr>
          </a:p>
        </p:txBody>
      </p:sp>
    </p:spTree>
    <p:extLst>
      <p:ext uri="{BB962C8B-B14F-4D97-AF65-F5344CB8AC3E}">
        <p14:creationId xmlns:p14="http://schemas.microsoft.com/office/powerpoint/2010/main" val="3205534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DC0EC46-2230-4728-856D-F35311121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643467"/>
            <a:ext cx="10905066" cy="5562249"/>
          </a:xfrm>
          <a:custGeom>
            <a:avLst/>
            <a:gdLst>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8506 w 11243827"/>
              <a:gd name="connsiteY105" fmla="*/ 5632788 h 5641173"/>
              <a:gd name="connsiteX106" fmla="*/ 7912803 w 11243827"/>
              <a:gd name="connsiteY106" fmla="*/ 5629702 h 5641173"/>
              <a:gd name="connsiteX107" fmla="*/ 7890915 w 11243827"/>
              <a:gd name="connsiteY107" fmla="*/ 5612272 h 5641173"/>
              <a:gd name="connsiteX108" fmla="*/ 7727691 w 11243827"/>
              <a:gd name="connsiteY108" fmla="*/ 5621064 h 5641173"/>
              <a:gd name="connsiteX109" fmla="*/ 7685998 w 11243827"/>
              <a:gd name="connsiteY109" fmla="*/ 5615564 h 5641173"/>
              <a:gd name="connsiteX110" fmla="*/ 7649302 w 11243827"/>
              <a:gd name="connsiteY110" fmla="*/ 5626541 h 5641173"/>
              <a:gd name="connsiteX111" fmla="*/ 7634083 w 11243827"/>
              <a:gd name="connsiteY111" fmla="*/ 5620862 h 5641173"/>
              <a:gd name="connsiteX112" fmla="*/ 7631455 w 11243827"/>
              <a:gd name="connsiteY112" fmla="*/ 5619708 h 5641173"/>
              <a:gd name="connsiteX113" fmla="*/ 7620952 w 11243827"/>
              <a:gd name="connsiteY113" fmla="*/ 5618872 h 5641173"/>
              <a:gd name="connsiteX114" fmla="*/ 7617992 w 11243827"/>
              <a:gd name="connsiteY114" fmla="*/ 5613914 h 5641173"/>
              <a:gd name="connsiteX115" fmla="*/ 7602182 w 11243827"/>
              <a:gd name="connsiteY115" fmla="*/ 5609271 h 5641173"/>
              <a:gd name="connsiteX116" fmla="*/ 7582847 w 11243827"/>
              <a:gd name="connsiteY116" fmla="*/ 5609047 h 5641173"/>
              <a:gd name="connsiteX117" fmla="*/ 7514158 w 11243827"/>
              <a:gd name="connsiteY117" fmla="*/ 5607737 h 5641173"/>
              <a:gd name="connsiteX118" fmla="*/ 7502955 w 11243827"/>
              <a:gd name="connsiteY118" fmla="*/ 5610415 h 5641173"/>
              <a:gd name="connsiteX119" fmla="*/ 7466391 w 11243827"/>
              <a:gd name="connsiteY119" fmla="*/ 5605949 h 5641173"/>
              <a:gd name="connsiteX120" fmla="*/ 7433806 w 11243827"/>
              <a:gd name="connsiteY120" fmla="*/ 5604945 h 5641173"/>
              <a:gd name="connsiteX121" fmla="*/ 7412693 w 11243827"/>
              <a:gd name="connsiteY121" fmla="*/ 5607075 h 5641173"/>
              <a:gd name="connsiteX122" fmla="*/ 7407159 w 11243827"/>
              <a:gd name="connsiteY122" fmla="*/ 5605310 h 5641173"/>
              <a:gd name="connsiteX123" fmla="*/ 7385900 w 11243827"/>
              <a:gd name="connsiteY123" fmla="*/ 5604171 h 5641173"/>
              <a:gd name="connsiteX124" fmla="*/ 7375071 w 11243827"/>
              <a:gd name="connsiteY124" fmla="*/ 5606788 h 5641173"/>
              <a:gd name="connsiteX125" fmla="*/ 7364382 w 11243827"/>
              <a:gd name="connsiteY125" fmla="*/ 5600762 h 5641173"/>
              <a:gd name="connsiteX126" fmla="*/ 7361770 w 11243827"/>
              <a:gd name="connsiteY126" fmla="*/ 5596347 h 5641173"/>
              <a:gd name="connsiteX127" fmla="*/ 7346641 w 11243827"/>
              <a:gd name="connsiteY127" fmla="*/ 5598329 h 5641173"/>
              <a:gd name="connsiteX128" fmla="*/ 7334238 w 11243827"/>
              <a:gd name="connsiteY128" fmla="*/ 5594014 h 5641173"/>
              <a:gd name="connsiteX129" fmla="*/ 7323426 w 11243827"/>
              <a:gd name="connsiteY129" fmla="*/ 5596835 h 5641173"/>
              <a:gd name="connsiteX130" fmla="*/ 7318938 w 11243827"/>
              <a:gd name="connsiteY130" fmla="*/ 5596200 h 5641173"/>
              <a:gd name="connsiteX131" fmla="*/ 7307784 w 11243827"/>
              <a:gd name="connsiteY131" fmla="*/ 5594065 h 5641173"/>
              <a:gd name="connsiteX132" fmla="*/ 7288540 w 11243827"/>
              <a:gd name="connsiteY132" fmla="*/ 5589320 h 5641173"/>
              <a:gd name="connsiteX133" fmla="*/ 7282537 w 11243827"/>
              <a:gd name="connsiteY133" fmla="*/ 5588660 h 5641173"/>
              <a:gd name="connsiteX134" fmla="*/ 7269466 w 11243827"/>
              <a:gd name="connsiteY134" fmla="*/ 5581404 h 5641173"/>
              <a:gd name="connsiteX135" fmla="*/ 7244165 w 11243827"/>
              <a:gd name="connsiteY135" fmla="*/ 5575200 h 5641173"/>
              <a:gd name="connsiteX136" fmla="*/ 7199619 w 11243827"/>
              <a:gd name="connsiteY136" fmla="*/ 5553550 h 5641173"/>
              <a:gd name="connsiteX137" fmla="*/ 7173434 w 11243827"/>
              <a:gd name="connsiteY137" fmla="*/ 5543219 h 5641173"/>
              <a:gd name="connsiteX138" fmla="*/ 7155718 w 11243827"/>
              <a:gd name="connsiteY138" fmla="*/ 5533697 h 5641173"/>
              <a:gd name="connsiteX139" fmla="*/ 7103430 w 11243827"/>
              <a:gd name="connsiteY139" fmla="*/ 5520249 h 5641173"/>
              <a:gd name="connsiteX140" fmla="*/ 7013746 w 11243827"/>
              <a:gd name="connsiteY140" fmla="*/ 5502470 h 5641173"/>
              <a:gd name="connsiteX141" fmla="*/ 6995379 w 11243827"/>
              <a:gd name="connsiteY141" fmla="*/ 5497693 h 5641173"/>
              <a:gd name="connsiteX142" fmla="*/ 6982475 w 11243827"/>
              <a:gd name="connsiteY142" fmla="*/ 5489641 h 5641173"/>
              <a:gd name="connsiteX143" fmla="*/ 6981994 w 11243827"/>
              <a:gd name="connsiteY143" fmla="*/ 5484335 h 5641173"/>
              <a:gd name="connsiteX144" fmla="*/ 6972355 w 11243827"/>
              <a:gd name="connsiteY144" fmla="*/ 5481074 h 5641173"/>
              <a:gd name="connsiteX145" fmla="*/ 6970394 w 11243827"/>
              <a:gd name="connsiteY145" fmla="*/ 5479383 h 5641173"/>
              <a:gd name="connsiteX146" fmla="*/ 6958543 w 11243827"/>
              <a:gd name="connsiteY146" fmla="*/ 5470507 h 5641173"/>
              <a:gd name="connsiteX147" fmla="*/ 6918276 w 11243827"/>
              <a:gd name="connsiteY147" fmla="*/ 5472034 h 5641173"/>
              <a:gd name="connsiteX148" fmla="*/ 6881046 w 11243827"/>
              <a:gd name="connsiteY148" fmla="*/ 5457070 h 5641173"/>
              <a:gd name="connsiteX149" fmla="*/ 6720917 w 11243827"/>
              <a:gd name="connsiteY149" fmla="*/ 5426664 h 5641173"/>
              <a:gd name="connsiteX150" fmla="*/ 6724964 w 11243827"/>
              <a:gd name="connsiteY150" fmla="*/ 5414071 h 5641173"/>
              <a:gd name="connsiteX151" fmla="*/ 6717823 w 11243827"/>
              <a:gd name="connsiteY151" fmla="*/ 5410317 h 5641173"/>
              <a:gd name="connsiteX152" fmla="*/ 6660723 w 11243827"/>
              <a:gd name="connsiteY152" fmla="*/ 5408304 h 5641173"/>
              <a:gd name="connsiteX153" fmla="*/ 6532914 w 11243827"/>
              <a:gd name="connsiteY153" fmla="*/ 5431205 h 5641173"/>
              <a:gd name="connsiteX154" fmla="*/ 6317327 w 11243827"/>
              <a:gd name="connsiteY154" fmla="*/ 5481889 h 5641173"/>
              <a:gd name="connsiteX155" fmla="*/ 6196243 w 11243827"/>
              <a:gd name="connsiteY155" fmla="*/ 5515042 h 5641173"/>
              <a:gd name="connsiteX156" fmla="*/ 6099124 w 11243827"/>
              <a:gd name="connsiteY156" fmla="*/ 5516848 h 5641173"/>
              <a:gd name="connsiteX157" fmla="*/ 6016077 w 11243827"/>
              <a:gd name="connsiteY157" fmla="*/ 5528642 h 5641173"/>
              <a:gd name="connsiteX158" fmla="*/ 6004389 w 11243827"/>
              <a:gd name="connsiteY158" fmla="*/ 5531206 h 5641173"/>
              <a:gd name="connsiteX159" fmla="*/ 5933945 w 11243827"/>
              <a:gd name="connsiteY159" fmla="*/ 5538840 h 5641173"/>
              <a:gd name="connsiteX160" fmla="*/ 5883936 w 11243827"/>
              <a:gd name="connsiteY160" fmla="*/ 5553807 h 5641173"/>
              <a:gd name="connsiteX161" fmla="*/ 5798331 w 11243827"/>
              <a:gd name="connsiteY161" fmla="*/ 5564248 h 5641173"/>
              <a:gd name="connsiteX162" fmla="*/ 5712738 w 11243827"/>
              <a:gd name="connsiteY162" fmla="*/ 5573120 h 5641173"/>
              <a:gd name="connsiteX163" fmla="*/ 5681342 w 11243827"/>
              <a:gd name="connsiteY163" fmla="*/ 5575621 h 5641173"/>
              <a:gd name="connsiteX164" fmla="*/ 5627167 w 11243827"/>
              <a:gd name="connsiteY164" fmla="*/ 5583215 h 5641173"/>
              <a:gd name="connsiteX165" fmla="*/ 5591414 w 11243827"/>
              <a:gd name="connsiteY165" fmla="*/ 5587695 h 5641173"/>
              <a:gd name="connsiteX166" fmla="*/ 5583028 w 11243827"/>
              <a:gd name="connsiteY166" fmla="*/ 5580877 h 5641173"/>
              <a:gd name="connsiteX167" fmla="*/ 5549426 w 11243827"/>
              <a:gd name="connsiteY167" fmla="*/ 5582858 h 5641173"/>
              <a:gd name="connsiteX168" fmla="*/ 5519999 w 11243827"/>
              <a:gd name="connsiteY168" fmla="*/ 5592246 h 5641173"/>
              <a:gd name="connsiteX169" fmla="*/ 5480028 w 11243827"/>
              <a:gd name="connsiteY169" fmla="*/ 5597282 h 5641173"/>
              <a:gd name="connsiteX170" fmla="*/ 5456175 w 11243827"/>
              <a:gd name="connsiteY170" fmla="*/ 5600371 h 5641173"/>
              <a:gd name="connsiteX171" fmla="*/ 5388463 w 11243827"/>
              <a:gd name="connsiteY171" fmla="*/ 5602638 h 5641173"/>
              <a:gd name="connsiteX172" fmla="*/ 5265898 w 11243827"/>
              <a:gd name="connsiteY172" fmla="*/ 5591830 h 5641173"/>
              <a:gd name="connsiteX173" fmla="*/ 5231231 w 11243827"/>
              <a:gd name="connsiteY173" fmla="*/ 5592790 h 5641173"/>
              <a:gd name="connsiteX174" fmla="*/ 5226996 w 11243827"/>
              <a:gd name="connsiteY174" fmla="*/ 5595040 h 5641173"/>
              <a:gd name="connsiteX175" fmla="*/ 5175988 w 11243827"/>
              <a:gd name="connsiteY175" fmla="*/ 5588131 h 5641173"/>
              <a:gd name="connsiteX176" fmla="*/ 5107470 w 11243827"/>
              <a:gd name="connsiteY176" fmla="*/ 5594771 h 5641173"/>
              <a:gd name="connsiteX177" fmla="*/ 5027868 w 11243827"/>
              <a:gd name="connsiteY177" fmla="*/ 5605624 h 5641173"/>
              <a:gd name="connsiteX178" fmla="*/ 5007324 w 11243827"/>
              <a:gd name="connsiteY178" fmla="*/ 5609209 h 5641173"/>
              <a:gd name="connsiteX179" fmla="*/ 4952559 w 11243827"/>
              <a:gd name="connsiteY179" fmla="*/ 5611402 h 5641173"/>
              <a:gd name="connsiteX180" fmla="*/ 4826081 w 11243827"/>
              <a:gd name="connsiteY180" fmla="*/ 5616191 h 5641173"/>
              <a:gd name="connsiteX181" fmla="*/ 4823501 w 11243827"/>
              <a:gd name="connsiteY181" fmla="*/ 5619174 h 5641173"/>
              <a:gd name="connsiteX182" fmla="*/ 4813093 w 11243827"/>
              <a:gd name="connsiteY182" fmla="*/ 5620026 h 5641173"/>
              <a:gd name="connsiteX183" fmla="*/ 4810563 w 11243827"/>
              <a:gd name="connsiteY183" fmla="*/ 5620787 h 5641173"/>
              <a:gd name="connsiteX184" fmla="*/ 4795818 w 11243827"/>
              <a:gd name="connsiteY184" fmla="*/ 5624618 h 5641173"/>
              <a:gd name="connsiteX185" fmla="*/ 4758404 w 11243827"/>
              <a:gd name="connsiteY185" fmla="*/ 5619510 h 5641173"/>
              <a:gd name="connsiteX186" fmla="*/ 4717254 w 11243827"/>
              <a:gd name="connsiteY186" fmla="*/ 5624155 h 5641173"/>
              <a:gd name="connsiteX187" fmla="*/ 4591958 w 11243827"/>
              <a:gd name="connsiteY187" fmla="*/ 5624710 h 5641173"/>
              <a:gd name="connsiteX188" fmla="*/ 4476215 w 11243827"/>
              <a:gd name="connsiteY188" fmla="*/ 5628210 h 5641173"/>
              <a:gd name="connsiteX189" fmla="*/ 4425193 w 11243827"/>
              <a:gd name="connsiteY189" fmla="*/ 5627414 h 5641173"/>
              <a:gd name="connsiteX190" fmla="*/ 4383866 w 11243827"/>
              <a:gd name="connsiteY190" fmla="*/ 5626546 h 5641173"/>
              <a:gd name="connsiteX191" fmla="*/ 4385596 w 11243827"/>
              <a:gd name="connsiteY191" fmla="*/ 5634646 h 5641173"/>
              <a:gd name="connsiteX192" fmla="*/ 4360864 w 11243827"/>
              <a:gd name="connsiteY192" fmla="*/ 5641173 h 5641173"/>
              <a:gd name="connsiteX193" fmla="*/ 4328321 w 11243827"/>
              <a:gd name="connsiteY193" fmla="*/ 5626332 h 5641173"/>
              <a:gd name="connsiteX194" fmla="*/ 4309842 w 11243827"/>
              <a:gd name="connsiteY194" fmla="*/ 5626471 h 5641173"/>
              <a:gd name="connsiteX195" fmla="*/ 4277424 w 11243827"/>
              <a:gd name="connsiteY195" fmla="*/ 5631598 h 5641173"/>
              <a:gd name="connsiteX196" fmla="*/ 4266627 w 11243827"/>
              <a:gd name="connsiteY196" fmla="*/ 5633969 h 5641173"/>
              <a:gd name="connsiteX197" fmla="*/ 4185525 w 11243827"/>
              <a:gd name="connsiteY197" fmla="*/ 5617508 h 5641173"/>
              <a:gd name="connsiteX198" fmla="*/ 4177617 w 11243827"/>
              <a:gd name="connsiteY198" fmla="*/ 5610903 h 5641173"/>
              <a:gd name="connsiteX199" fmla="*/ 4136948 w 11243827"/>
              <a:gd name="connsiteY199" fmla="*/ 5608031 h 5641173"/>
              <a:gd name="connsiteX200" fmla="*/ 4132323 w 11243827"/>
              <a:gd name="connsiteY200" fmla="*/ 5609784 h 5641173"/>
              <a:gd name="connsiteX201" fmla="*/ 4098620 w 11243827"/>
              <a:gd name="connsiteY201" fmla="*/ 5599672 h 5641173"/>
              <a:gd name="connsiteX202" fmla="*/ 3963475 w 11243827"/>
              <a:gd name="connsiteY202" fmla="*/ 5581841 h 5641173"/>
              <a:gd name="connsiteX203" fmla="*/ 3703613 w 11243827"/>
              <a:gd name="connsiteY203" fmla="*/ 5572482 h 5641173"/>
              <a:gd name="connsiteX204" fmla="*/ 3432987 w 11243827"/>
              <a:gd name="connsiteY204" fmla="*/ 5545768 h 5641173"/>
              <a:gd name="connsiteX205" fmla="*/ 3176381 w 11243827"/>
              <a:gd name="connsiteY205" fmla="*/ 5556110 h 5641173"/>
              <a:gd name="connsiteX206" fmla="*/ 2710156 w 11243827"/>
              <a:gd name="connsiteY206" fmla="*/ 5527517 h 5641173"/>
              <a:gd name="connsiteX207" fmla="*/ 2550206 w 11243827"/>
              <a:gd name="connsiteY207" fmla="*/ 5524958 h 5641173"/>
              <a:gd name="connsiteX208" fmla="*/ 2443041 w 11243827"/>
              <a:gd name="connsiteY208" fmla="*/ 5523990 h 5641173"/>
              <a:gd name="connsiteX209" fmla="*/ 2435613 w 11243827"/>
              <a:gd name="connsiteY209" fmla="*/ 5526704 h 5641173"/>
              <a:gd name="connsiteX210" fmla="*/ 2405682 w 11243827"/>
              <a:gd name="connsiteY210" fmla="*/ 5528307 h 5641173"/>
              <a:gd name="connsiteX211" fmla="*/ 2397487 w 11243827"/>
              <a:gd name="connsiteY211" fmla="*/ 5540337 h 5641173"/>
              <a:gd name="connsiteX212" fmla="*/ 2297454 w 11243827"/>
              <a:gd name="connsiteY212" fmla="*/ 5550765 h 5641173"/>
              <a:gd name="connsiteX213" fmla="*/ 2056700 w 11243827"/>
              <a:gd name="connsiteY213" fmla="*/ 5555489 h 5641173"/>
              <a:gd name="connsiteX214" fmla="*/ 1878530 w 11243827"/>
              <a:gd name="connsiteY214" fmla="*/ 5535330 h 5641173"/>
              <a:gd name="connsiteX215" fmla="*/ 1859292 w 11243827"/>
              <a:gd name="connsiteY215" fmla="*/ 5535461 h 5641173"/>
              <a:gd name="connsiteX216" fmla="*/ 1835626 w 11243827"/>
              <a:gd name="connsiteY216" fmla="*/ 5533793 h 5641173"/>
              <a:gd name="connsiteX217" fmla="*/ 1798939 w 11243827"/>
              <a:gd name="connsiteY217" fmla="*/ 5540285 h 5641173"/>
              <a:gd name="connsiteX218" fmla="*/ 1779046 w 11243827"/>
              <a:gd name="connsiteY218" fmla="*/ 5549949 h 5641173"/>
              <a:gd name="connsiteX219" fmla="*/ 1772421 w 11243827"/>
              <a:gd name="connsiteY219" fmla="*/ 5549018 h 5641173"/>
              <a:gd name="connsiteX220" fmla="*/ 1772052 w 11243827"/>
              <a:gd name="connsiteY220" fmla="*/ 5545689 h 5641173"/>
              <a:gd name="connsiteX221" fmla="*/ 1711543 w 11243827"/>
              <a:gd name="connsiteY221" fmla="*/ 5534558 h 5641173"/>
              <a:gd name="connsiteX222" fmla="*/ 1698891 w 11243827"/>
              <a:gd name="connsiteY222" fmla="*/ 5513187 h 5641173"/>
              <a:gd name="connsiteX223" fmla="*/ 1538763 w 11243827"/>
              <a:gd name="connsiteY223" fmla="*/ 5482781 h 5641173"/>
              <a:gd name="connsiteX224" fmla="*/ 1501533 w 11243827"/>
              <a:gd name="connsiteY224" fmla="*/ 5467817 h 5641173"/>
              <a:gd name="connsiteX225" fmla="*/ 1461266 w 11243827"/>
              <a:gd name="connsiteY225" fmla="*/ 5469343 h 5641173"/>
              <a:gd name="connsiteX226" fmla="*/ 1449415 w 11243827"/>
              <a:gd name="connsiteY226" fmla="*/ 5460467 h 5641173"/>
              <a:gd name="connsiteX227" fmla="*/ 1447454 w 11243827"/>
              <a:gd name="connsiteY227" fmla="*/ 5458776 h 5641173"/>
              <a:gd name="connsiteX228" fmla="*/ 1437814 w 11243827"/>
              <a:gd name="connsiteY228" fmla="*/ 5455515 h 5641173"/>
              <a:gd name="connsiteX229" fmla="*/ 1437334 w 11243827"/>
              <a:gd name="connsiteY229" fmla="*/ 5450209 h 5641173"/>
              <a:gd name="connsiteX230" fmla="*/ 1424429 w 11243827"/>
              <a:gd name="connsiteY230" fmla="*/ 5442157 h 5641173"/>
              <a:gd name="connsiteX231" fmla="*/ 1406063 w 11243827"/>
              <a:gd name="connsiteY231" fmla="*/ 5437380 h 5641173"/>
              <a:gd name="connsiteX232" fmla="*/ 1316379 w 11243827"/>
              <a:gd name="connsiteY232" fmla="*/ 5419601 h 5641173"/>
              <a:gd name="connsiteX233" fmla="*/ 1264090 w 11243827"/>
              <a:gd name="connsiteY233" fmla="*/ 5406153 h 5641173"/>
              <a:gd name="connsiteX234" fmla="*/ 1246374 w 11243827"/>
              <a:gd name="connsiteY234" fmla="*/ 5396631 h 5641173"/>
              <a:gd name="connsiteX235" fmla="*/ 1220190 w 11243827"/>
              <a:gd name="connsiteY235" fmla="*/ 5386301 h 5641173"/>
              <a:gd name="connsiteX236" fmla="*/ 1175643 w 11243827"/>
              <a:gd name="connsiteY236" fmla="*/ 5364651 h 5641173"/>
              <a:gd name="connsiteX237" fmla="*/ 1150342 w 11243827"/>
              <a:gd name="connsiteY237" fmla="*/ 5358447 h 5641173"/>
              <a:gd name="connsiteX238" fmla="*/ 1137272 w 11243827"/>
              <a:gd name="connsiteY238" fmla="*/ 5351191 h 5641173"/>
              <a:gd name="connsiteX239" fmla="*/ 1131268 w 11243827"/>
              <a:gd name="connsiteY239" fmla="*/ 5350530 h 5641173"/>
              <a:gd name="connsiteX240" fmla="*/ 1112024 w 11243827"/>
              <a:gd name="connsiteY240" fmla="*/ 5345786 h 5641173"/>
              <a:gd name="connsiteX241" fmla="*/ 1100870 w 11243827"/>
              <a:gd name="connsiteY241" fmla="*/ 5343651 h 5641173"/>
              <a:gd name="connsiteX242" fmla="*/ 1096383 w 11243827"/>
              <a:gd name="connsiteY242" fmla="*/ 5343015 h 5641173"/>
              <a:gd name="connsiteX243" fmla="*/ 1085571 w 11243827"/>
              <a:gd name="connsiteY243" fmla="*/ 5345836 h 5641173"/>
              <a:gd name="connsiteX244" fmla="*/ 1073168 w 11243827"/>
              <a:gd name="connsiteY244" fmla="*/ 5341521 h 5641173"/>
              <a:gd name="connsiteX245" fmla="*/ 1058039 w 11243827"/>
              <a:gd name="connsiteY245" fmla="*/ 5343504 h 5641173"/>
              <a:gd name="connsiteX246" fmla="*/ 1055426 w 11243827"/>
              <a:gd name="connsiteY246" fmla="*/ 5339088 h 5641173"/>
              <a:gd name="connsiteX247" fmla="*/ 1044738 w 11243827"/>
              <a:gd name="connsiteY247" fmla="*/ 5333063 h 5641173"/>
              <a:gd name="connsiteX248" fmla="*/ 1033909 w 11243827"/>
              <a:gd name="connsiteY248" fmla="*/ 5335680 h 5641173"/>
              <a:gd name="connsiteX249" fmla="*/ 1012649 w 11243827"/>
              <a:gd name="connsiteY249" fmla="*/ 5334541 h 5641173"/>
              <a:gd name="connsiteX250" fmla="*/ 1007115 w 11243827"/>
              <a:gd name="connsiteY250" fmla="*/ 5332775 h 5641173"/>
              <a:gd name="connsiteX251" fmla="*/ 986002 w 11243827"/>
              <a:gd name="connsiteY251" fmla="*/ 5334906 h 5641173"/>
              <a:gd name="connsiteX252" fmla="*/ 953418 w 11243827"/>
              <a:gd name="connsiteY252" fmla="*/ 5333901 h 5641173"/>
              <a:gd name="connsiteX253" fmla="*/ 916854 w 11243827"/>
              <a:gd name="connsiteY253" fmla="*/ 5329435 h 5641173"/>
              <a:gd name="connsiteX254" fmla="*/ 905651 w 11243827"/>
              <a:gd name="connsiteY254" fmla="*/ 5332114 h 5641173"/>
              <a:gd name="connsiteX255" fmla="*/ 836961 w 11243827"/>
              <a:gd name="connsiteY255" fmla="*/ 5330803 h 5641173"/>
              <a:gd name="connsiteX256" fmla="*/ 817627 w 11243827"/>
              <a:gd name="connsiteY256" fmla="*/ 5330580 h 5641173"/>
              <a:gd name="connsiteX257" fmla="*/ 801817 w 11243827"/>
              <a:gd name="connsiteY257" fmla="*/ 5325937 h 5641173"/>
              <a:gd name="connsiteX258" fmla="*/ 798857 w 11243827"/>
              <a:gd name="connsiteY258" fmla="*/ 5320979 h 5641173"/>
              <a:gd name="connsiteX259" fmla="*/ 788354 w 11243827"/>
              <a:gd name="connsiteY259" fmla="*/ 5320143 h 5641173"/>
              <a:gd name="connsiteX260" fmla="*/ 785726 w 11243827"/>
              <a:gd name="connsiteY260" fmla="*/ 5318989 h 5641173"/>
              <a:gd name="connsiteX261" fmla="*/ 770507 w 11243827"/>
              <a:gd name="connsiteY261" fmla="*/ 5313309 h 5641173"/>
              <a:gd name="connsiteX262" fmla="*/ 733810 w 11243827"/>
              <a:gd name="connsiteY262" fmla="*/ 5324286 h 5641173"/>
              <a:gd name="connsiteX263" fmla="*/ 692117 w 11243827"/>
              <a:gd name="connsiteY263" fmla="*/ 5318786 h 5641173"/>
              <a:gd name="connsiteX264" fmla="*/ 528894 w 11243827"/>
              <a:gd name="connsiteY264" fmla="*/ 5327578 h 5641173"/>
              <a:gd name="connsiteX265" fmla="*/ 507005 w 11243827"/>
              <a:gd name="connsiteY265" fmla="*/ 5310149 h 5641173"/>
              <a:gd name="connsiteX266" fmla="*/ 441302 w 11243827"/>
              <a:gd name="connsiteY266" fmla="*/ 5307062 h 5641173"/>
              <a:gd name="connsiteX267" fmla="*/ 336819 w 11243827"/>
              <a:gd name="connsiteY267" fmla="*/ 5336690 h 5641173"/>
              <a:gd name="connsiteX268" fmla="*/ 215763 w 11243827"/>
              <a:gd name="connsiteY268" fmla="*/ 5332575 h 5641173"/>
              <a:gd name="connsiteX269" fmla="*/ 205927 w 11243827"/>
              <a:gd name="connsiteY269" fmla="*/ 5339672 h 5641173"/>
              <a:gd name="connsiteX270" fmla="*/ 194189 w 11243827"/>
              <a:gd name="connsiteY270" fmla="*/ 5343588 h 5641173"/>
              <a:gd name="connsiteX271" fmla="*/ 192552 w 11243827"/>
              <a:gd name="connsiteY271" fmla="*/ 5342845 h 5641173"/>
              <a:gd name="connsiteX272" fmla="*/ 178320 w 11243827"/>
              <a:gd name="connsiteY272" fmla="*/ 5343766 h 5641173"/>
              <a:gd name="connsiteX273" fmla="*/ 175596 w 11243827"/>
              <a:gd name="connsiteY273" fmla="*/ 5346411 h 5641173"/>
              <a:gd name="connsiteX274" fmla="*/ 165951 w 11243827"/>
              <a:gd name="connsiteY274" fmla="*/ 5347808 h 5641173"/>
              <a:gd name="connsiteX275" fmla="*/ 147287 w 11243827"/>
              <a:gd name="connsiteY275" fmla="*/ 5352625 h 5641173"/>
              <a:gd name="connsiteX276" fmla="*/ 143484 w 11243827"/>
              <a:gd name="connsiteY276" fmla="*/ 5351591 h 5641173"/>
              <a:gd name="connsiteX277" fmla="*/ 114847 w 11243827"/>
              <a:gd name="connsiteY277" fmla="*/ 5355844 h 5641173"/>
              <a:gd name="connsiteX278" fmla="*/ 114306 w 11243827"/>
              <a:gd name="connsiteY278" fmla="*/ 5354983 h 5641173"/>
              <a:gd name="connsiteX279" fmla="*/ 105588 w 11243827"/>
              <a:gd name="connsiteY279" fmla="*/ 5352169 h 5641173"/>
              <a:gd name="connsiteX280" fmla="*/ 89264 w 11243827"/>
              <a:gd name="connsiteY280" fmla="*/ 5348886 h 5641173"/>
              <a:gd name="connsiteX281" fmla="*/ 49794 w 11243827"/>
              <a:gd name="connsiteY281" fmla="*/ 5329950 h 5641173"/>
              <a:gd name="connsiteX282" fmla="*/ 19924 w 11243827"/>
              <a:gd name="connsiteY282" fmla="*/ 5334282 h 5641173"/>
              <a:gd name="connsiteX283" fmla="*/ 13819 w 11243827"/>
              <a:gd name="connsiteY283" fmla="*/ 5334653 h 5641173"/>
              <a:gd name="connsiteX284" fmla="*/ 13657 w 11243827"/>
              <a:gd name="connsiteY284" fmla="*/ 5334455 h 5641173"/>
              <a:gd name="connsiteX285" fmla="*/ 7139 w 11243827"/>
              <a:gd name="connsiteY285" fmla="*/ 5334438 h 5641173"/>
              <a:gd name="connsiteX286" fmla="*/ 2684 w 11243827"/>
              <a:gd name="connsiteY286" fmla="*/ 5335333 h 5641173"/>
              <a:gd name="connsiteX287" fmla="*/ 0 w 11243827"/>
              <a:gd name="connsiteY287" fmla="*/ 5335496 h 5641173"/>
              <a:gd name="connsiteX288" fmla="*/ 0 w 11243827"/>
              <a:gd name="connsiteY288" fmla="*/ 10592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717823 w 11243827"/>
              <a:gd name="connsiteY150" fmla="*/ 5410317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63717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87273"/>
              <a:gd name="connsiteX1" fmla="*/ 11243827 w 11243827"/>
              <a:gd name="connsiteY1" fmla="*/ 1470035 h 5687273"/>
              <a:gd name="connsiteX2" fmla="*/ 11243827 w 11243827"/>
              <a:gd name="connsiteY2" fmla="*/ 5001571 h 5687273"/>
              <a:gd name="connsiteX3" fmla="*/ 11243827 w 11243827"/>
              <a:gd name="connsiteY3" fmla="*/ 5209610 h 5687273"/>
              <a:gd name="connsiteX4" fmla="*/ 11240675 w 11243827"/>
              <a:gd name="connsiteY4" fmla="*/ 5210442 h 5687273"/>
              <a:gd name="connsiteX5" fmla="*/ 11179959 w 11243827"/>
              <a:gd name="connsiteY5" fmla="*/ 5221199 h 5687273"/>
              <a:gd name="connsiteX6" fmla="*/ 11105493 w 11243827"/>
              <a:gd name="connsiteY6" fmla="*/ 5259905 h 5687273"/>
              <a:gd name="connsiteX7" fmla="*/ 11078640 w 11243827"/>
              <a:gd name="connsiteY7" fmla="*/ 5263531 h 5687273"/>
              <a:gd name="connsiteX8" fmla="*/ 11079616 w 11243827"/>
              <a:gd name="connsiteY8" fmla="*/ 5270380 h 5687273"/>
              <a:gd name="connsiteX9" fmla="*/ 11069641 w 11243827"/>
              <a:gd name="connsiteY9" fmla="*/ 5270884 h 5687273"/>
              <a:gd name="connsiteX10" fmla="*/ 11047377 w 11243827"/>
              <a:gd name="connsiteY10" fmla="*/ 5271051 h 5687273"/>
              <a:gd name="connsiteX11" fmla="*/ 10980705 w 11243827"/>
              <a:gd name="connsiteY11" fmla="*/ 5272951 h 5687273"/>
              <a:gd name="connsiteX12" fmla="*/ 10962514 w 11243827"/>
              <a:gd name="connsiteY12" fmla="*/ 5286084 h 5687273"/>
              <a:gd name="connsiteX13" fmla="*/ 10945307 w 11243827"/>
              <a:gd name="connsiteY13" fmla="*/ 5286290 h 5687273"/>
              <a:gd name="connsiteX14" fmla="*/ 10845516 w 11243827"/>
              <a:gd name="connsiteY14" fmla="*/ 5303894 h 5687273"/>
              <a:gd name="connsiteX15" fmla="*/ 10831795 w 11243827"/>
              <a:gd name="connsiteY15" fmla="*/ 5305210 h 5687273"/>
              <a:gd name="connsiteX16" fmla="*/ 10824365 w 11243827"/>
              <a:gd name="connsiteY16" fmla="*/ 5311111 h 5687273"/>
              <a:gd name="connsiteX17" fmla="*/ 10797756 w 11243827"/>
              <a:gd name="connsiteY17" fmla="*/ 5312285 h 5687273"/>
              <a:gd name="connsiteX18" fmla="*/ 10796525 w 11243827"/>
              <a:gd name="connsiteY18" fmla="*/ 5315645 h 5687273"/>
              <a:gd name="connsiteX19" fmla="*/ 10709063 w 11243827"/>
              <a:gd name="connsiteY19" fmla="*/ 5344492 h 5687273"/>
              <a:gd name="connsiteX20" fmla="*/ 10694078 w 11243827"/>
              <a:gd name="connsiteY20" fmla="*/ 5349258 h 5687273"/>
              <a:gd name="connsiteX21" fmla="*/ 10681131 w 11243827"/>
              <a:gd name="connsiteY21" fmla="*/ 5347812 h 5687273"/>
              <a:gd name="connsiteX22" fmla="*/ 10609448 w 11243827"/>
              <a:gd name="connsiteY22" fmla="*/ 5351931 h 5687273"/>
              <a:gd name="connsiteX23" fmla="*/ 10592397 w 11243827"/>
              <a:gd name="connsiteY23" fmla="*/ 5349402 h 5687273"/>
              <a:gd name="connsiteX24" fmla="*/ 10585227 w 11243827"/>
              <a:gd name="connsiteY24" fmla="*/ 5344063 h 5687273"/>
              <a:gd name="connsiteX25" fmla="*/ 10557472 w 11243827"/>
              <a:gd name="connsiteY25" fmla="*/ 5354151 h 5687273"/>
              <a:gd name="connsiteX26" fmla="*/ 10514646 w 11243827"/>
              <a:gd name="connsiteY26" fmla="*/ 5361064 h 5687273"/>
              <a:gd name="connsiteX27" fmla="*/ 10494292 w 11243827"/>
              <a:gd name="connsiteY27" fmla="*/ 5366054 h 5687273"/>
              <a:gd name="connsiteX28" fmla="*/ 10477869 w 11243827"/>
              <a:gd name="connsiteY28" fmla="*/ 5363025 h 5687273"/>
              <a:gd name="connsiteX29" fmla="*/ 10384411 w 11243827"/>
              <a:gd name="connsiteY29" fmla="*/ 5362257 h 5687273"/>
              <a:gd name="connsiteX30" fmla="*/ 10362921 w 11243827"/>
              <a:gd name="connsiteY30" fmla="*/ 5357444 h 5687273"/>
              <a:gd name="connsiteX31" fmla="*/ 10352736 w 11243827"/>
              <a:gd name="connsiteY31" fmla="*/ 5347851 h 5687273"/>
              <a:gd name="connsiteX32" fmla="*/ 10344754 w 11243827"/>
              <a:gd name="connsiteY32" fmla="*/ 5351272 h 5687273"/>
              <a:gd name="connsiteX33" fmla="*/ 10288226 w 11243827"/>
              <a:gd name="connsiteY33" fmla="*/ 5351613 h 5687273"/>
              <a:gd name="connsiteX34" fmla="*/ 10251350 w 11243827"/>
              <a:gd name="connsiteY34" fmla="*/ 5352711 h 5687273"/>
              <a:gd name="connsiteX35" fmla="*/ 10249108 w 11243827"/>
              <a:gd name="connsiteY35" fmla="*/ 5365881 h 5687273"/>
              <a:gd name="connsiteX36" fmla="*/ 10216272 w 11243827"/>
              <a:gd name="connsiteY36" fmla="*/ 5370573 h 5687273"/>
              <a:gd name="connsiteX37" fmla="*/ 10181278 w 11243827"/>
              <a:gd name="connsiteY37" fmla="*/ 5362119 h 5687273"/>
              <a:gd name="connsiteX38" fmla="*/ 10140033 w 11243827"/>
              <a:gd name="connsiteY38" fmla="*/ 5363304 h 5687273"/>
              <a:gd name="connsiteX39" fmla="*/ 10115353 w 11243827"/>
              <a:gd name="connsiteY39" fmla="*/ 5363869 h 5687273"/>
              <a:gd name="connsiteX40" fmla="*/ 10050578 w 11243827"/>
              <a:gd name="connsiteY40" fmla="*/ 5376153 h 5687273"/>
              <a:gd name="connsiteX41" fmla="*/ 9945478 w 11243827"/>
              <a:gd name="connsiteY41" fmla="*/ 5422859 h 5687273"/>
              <a:gd name="connsiteX42" fmla="*/ 9912481 w 11243827"/>
              <a:gd name="connsiteY42" fmla="*/ 5429477 h 5687273"/>
              <a:gd name="connsiteX43" fmla="*/ 9906713 w 11243827"/>
              <a:gd name="connsiteY43" fmla="*/ 5426784 h 5687273"/>
              <a:gd name="connsiteX44" fmla="*/ 9742436 w 11243827"/>
              <a:gd name="connsiteY44" fmla="*/ 5454834 h 5687273"/>
              <a:gd name="connsiteX45" fmla="*/ 9713044 w 11243827"/>
              <a:gd name="connsiteY45" fmla="*/ 5456476 h 5687273"/>
              <a:gd name="connsiteX46" fmla="*/ 9691033 w 11243827"/>
              <a:gd name="connsiteY46" fmla="*/ 5455451 h 5687273"/>
              <a:gd name="connsiteX47" fmla="*/ 9638355 w 11243827"/>
              <a:gd name="connsiteY47" fmla="*/ 5464794 h 5687273"/>
              <a:gd name="connsiteX48" fmla="*/ 9552434 w 11243827"/>
              <a:gd name="connsiteY48" fmla="*/ 5485280 h 5687273"/>
              <a:gd name="connsiteX49" fmla="*/ 9533883 w 11243827"/>
              <a:gd name="connsiteY49" fmla="*/ 5488516 h 5687273"/>
              <a:gd name="connsiteX50" fmla="*/ 9516916 w 11243827"/>
              <a:gd name="connsiteY50" fmla="*/ 5486828 h 5687273"/>
              <a:gd name="connsiteX51" fmla="*/ 9512093 w 11243827"/>
              <a:gd name="connsiteY51" fmla="*/ 5482541 h 5687273"/>
              <a:gd name="connsiteX52" fmla="*/ 9501725 w 11243827"/>
              <a:gd name="connsiteY52" fmla="*/ 5483603 h 5687273"/>
              <a:gd name="connsiteX53" fmla="*/ 9498754 w 11243827"/>
              <a:gd name="connsiteY53" fmla="*/ 5482951 h 5687273"/>
              <a:gd name="connsiteX54" fmla="*/ 9481932 w 11243827"/>
              <a:gd name="connsiteY54" fmla="*/ 5480151 h 5687273"/>
              <a:gd name="connsiteX55" fmla="*/ 9451321 w 11243827"/>
              <a:gd name="connsiteY55" fmla="*/ 5497375 h 5687273"/>
              <a:gd name="connsiteX56" fmla="*/ 9409298 w 11243827"/>
              <a:gd name="connsiteY56" fmla="*/ 5499478 h 5687273"/>
              <a:gd name="connsiteX57" fmla="*/ 9257007 w 11243827"/>
              <a:gd name="connsiteY57" fmla="*/ 5537183 h 5687273"/>
              <a:gd name="connsiteX58" fmla="*/ 9229078 w 11243827"/>
              <a:gd name="connsiteY58" fmla="*/ 5524154 h 5687273"/>
              <a:gd name="connsiteX59" fmla="*/ 9165105 w 11243827"/>
              <a:gd name="connsiteY59" fmla="*/ 5532892 h 5687273"/>
              <a:gd name="connsiteX60" fmla="*/ 9077301 w 11243827"/>
              <a:gd name="connsiteY60" fmla="*/ 5580356 h 5687273"/>
              <a:gd name="connsiteX61" fmla="*/ 8960065 w 11243827"/>
              <a:gd name="connsiteY61" fmla="*/ 5597982 h 5687273"/>
              <a:gd name="connsiteX62" fmla="*/ 8953536 w 11243827"/>
              <a:gd name="connsiteY62" fmla="*/ 5606638 h 5687273"/>
              <a:gd name="connsiteX63" fmla="*/ 8943907 w 11243827"/>
              <a:gd name="connsiteY63" fmla="*/ 5612541 h 5687273"/>
              <a:gd name="connsiteX64" fmla="*/ 8942046 w 11243827"/>
              <a:gd name="connsiteY64" fmla="*/ 5612112 h 5687273"/>
              <a:gd name="connsiteX65" fmla="*/ 8928824 w 11243827"/>
              <a:gd name="connsiteY65" fmla="*/ 5615549 h 5687273"/>
              <a:gd name="connsiteX66" fmla="*/ 8927294 w 11243827"/>
              <a:gd name="connsiteY66" fmla="*/ 5618607 h 5687273"/>
              <a:gd name="connsiteX67" fmla="*/ 8918651 w 11243827"/>
              <a:gd name="connsiteY67" fmla="*/ 5621688 h 5687273"/>
              <a:gd name="connsiteX68" fmla="*/ 8902772 w 11243827"/>
              <a:gd name="connsiteY68" fmla="*/ 5629703 h 5687273"/>
              <a:gd name="connsiteX69" fmla="*/ 8898724 w 11243827"/>
              <a:gd name="connsiteY69" fmla="*/ 5629379 h 5687273"/>
              <a:gd name="connsiteX70" fmla="*/ 8873099 w 11243827"/>
              <a:gd name="connsiteY70" fmla="*/ 5638628 h 5687273"/>
              <a:gd name="connsiteX71" fmla="*/ 8872234 w 11243827"/>
              <a:gd name="connsiteY71" fmla="*/ 5637889 h 5687273"/>
              <a:gd name="connsiteX72" fmla="*/ 8862777 w 11243827"/>
              <a:gd name="connsiteY72" fmla="*/ 5636711 h 5687273"/>
              <a:gd name="connsiteX73" fmla="*/ 8845869 w 11243827"/>
              <a:gd name="connsiteY73" fmla="*/ 5636436 h 5687273"/>
              <a:gd name="connsiteX74" fmla="*/ 8800548 w 11243827"/>
              <a:gd name="connsiteY74" fmla="*/ 5625084 h 5687273"/>
              <a:gd name="connsiteX75" fmla="*/ 8773774 w 11243827"/>
              <a:gd name="connsiteY75" fmla="*/ 5634630 h 5687273"/>
              <a:gd name="connsiteX76" fmla="*/ 8698255 w 11243827"/>
              <a:gd name="connsiteY76" fmla="*/ 5636083 h 5687273"/>
              <a:gd name="connsiteX77" fmla="*/ 8619167 w 11243827"/>
              <a:gd name="connsiteY77" fmla="*/ 5619130 h 5687273"/>
              <a:gd name="connsiteX78" fmla="*/ 8539822 w 11243827"/>
              <a:gd name="connsiteY78" fmla="*/ 5616905 h 5687273"/>
              <a:gd name="connsiteX79" fmla="*/ 8511094 w 11243827"/>
              <a:gd name="connsiteY79" fmla="*/ 5617360 h 5687273"/>
              <a:gd name="connsiteX80" fmla="*/ 8459886 w 11243827"/>
              <a:gd name="connsiteY80" fmla="*/ 5612612 h 5687273"/>
              <a:gd name="connsiteX81" fmla="*/ 8436432 w 11243827"/>
              <a:gd name="connsiteY81" fmla="*/ 5606990 h 5687273"/>
              <a:gd name="connsiteX82" fmla="*/ 8435403 w 11243827"/>
              <a:gd name="connsiteY82" fmla="*/ 5607336 h 5687273"/>
              <a:gd name="connsiteX83" fmla="*/ 8433307 w 11243827"/>
              <a:gd name="connsiteY83" fmla="*/ 5604917 h 5687273"/>
              <a:gd name="connsiteX84" fmla="*/ 8428968 w 11243827"/>
              <a:gd name="connsiteY84" fmla="*/ 5603796 h 5687273"/>
              <a:gd name="connsiteX85" fmla="*/ 8417124 w 11243827"/>
              <a:gd name="connsiteY85" fmla="*/ 5604518 h 5687273"/>
              <a:gd name="connsiteX86" fmla="*/ 8412669 w 11243827"/>
              <a:gd name="connsiteY86" fmla="*/ 5605413 h 5687273"/>
              <a:gd name="connsiteX87" fmla="*/ 8406152 w 11243827"/>
              <a:gd name="connsiteY87" fmla="*/ 5605396 h 5687273"/>
              <a:gd name="connsiteX88" fmla="*/ 8405989 w 11243827"/>
              <a:gd name="connsiteY88" fmla="*/ 5605197 h 5687273"/>
              <a:gd name="connsiteX89" fmla="*/ 8399884 w 11243827"/>
              <a:gd name="connsiteY89" fmla="*/ 5605568 h 5687273"/>
              <a:gd name="connsiteX90" fmla="*/ 8370014 w 11243827"/>
              <a:gd name="connsiteY90" fmla="*/ 5609900 h 5687273"/>
              <a:gd name="connsiteX91" fmla="*/ 8330544 w 11243827"/>
              <a:gd name="connsiteY91" fmla="*/ 5590964 h 5687273"/>
              <a:gd name="connsiteX92" fmla="*/ 8314221 w 11243827"/>
              <a:gd name="connsiteY92" fmla="*/ 5587682 h 5687273"/>
              <a:gd name="connsiteX93" fmla="*/ 8305502 w 11243827"/>
              <a:gd name="connsiteY93" fmla="*/ 5584868 h 5687273"/>
              <a:gd name="connsiteX94" fmla="*/ 8304962 w 11243827"/>
              <a:gd name="connsiteY94" fmla="*/ 5584007 h 5687273"/>
              <a:gd name="connsiteX95" fmla="*/ 8276324 w 11243827"/>
              <a:gd name="connsiteY95" fmla="*/ 5588260 h 5687273"/>
              <a:gd name="connsiteX96" fmla="*/ 8272522 w 11243827"/>
              <a:gd name="connsiteY96" fmla="*/ 5587226 h 5687273"/>
              <a:gd name="connsiteX97" fmla="*/ 8253857 w 11243827"/>
              <a:gd name="connsiteY97" fmla="*/ 5592043 h 5687273"/>
              <a:gd name="connsiteX98" fmla="*/ 8244212 w 11243827"/>
              <a:gd name="connsiteY98" fmla="*/ 5593439 h 5687273"/>
              <a:gd name="connsiteX99" fmla="*/ 8241488 w 11243827"/>
              <a:gd name="connsiteY99" fmla="*/ 5596085 h 5687273"/>
              <a:gd name="connsiteX100" fmla="*/ 8227256 w 11243827"/>
              <a:gd name="connsiteY100" fmla="*/ 5597005 h 5687273"/>
              <a:gd name="connsiteX101" fmla="*/ 8225619 w 11243827"/>
              <a:gd name="connsiteY101" fmla="*/ 5596262 h 5687273"/>
              <a:gd name="connsiteX102" fmla="*/ 8213882 w 11243827"/>
              <a:gd name="connsiteY102" fmla="*/ 5600179 h 5687273"/>
              <a:gd name="connsiteX103" fmla="*/ 8204045 w 11243827"/>
              <a:gd name="connsiteY103" fmla="*/ 5607275 h 5687273"/>
              <a:gd name="connsiteX104" fmla="*/ 8082989 w 11243827"/>
              <a:gd name="connsiteY104" fmla="*/ 5603160 h 5687273"/>
              <a:gd name="connsiteX105" fmla="*/ 7976942 w 11243827"/>
              <a:gd name="connsiteY105" fmla="*/ 5598455 h 5687273"/>
              <a:gd name="connsiteX106" fmla="*/ 7915584 w 11243827"/>
              <a:gd name="connsiteY106" fmla="*/ 5684635 h 5687273"/>
              <a:gd name="connsiteX107" fmla="*/ 7727691 w 11243827"/>
              <a:gd name="connsiteY107" fmla="*/ 5621064 h 5687273"/>
              <a:gd name="connsiteX108" fmla="*/ 7685998 w 11243827"/>
              <a:gd name="connsiteY108" fmla="*/ 5615564 h 5687273"/>
              <a:gd name="connsiteX109" fmla="*/ 7649302 w 11243827"/>
              <a:gd name="connsiteY109" fmla="*/ 5626541 h 5687273"/>
              <a:gd name="connsiteX110" fmla="*/ 7634083 w 11243827"/>
              <a:gd name="connsiteY110" fmla="*/ 5620862 h 5687273"/>
              <a:gd name="connsiteX111" fmla="*/ 7631455 w 11243827"/>
              <a:gd name="connsiteY111" fmla="*/ 5619708 h 5687273"/>
              <a:gd name="connsiteX112" fmla="*/ 7620952 w 11243827"/>
              <a:gd name="connsiteY112" fmla="*/ 5618872 h 5687273"/>
              <a:gd name="connsiteX113" fmla="*/ 7617992 w 11243827"/>
              <a:gd name="connsiteY113" fmla="*/ 5613914 h 5687273"/>
              <a:gd name="connsiteX114" fmla="*/ 7602182 w 11243827"/>
              <a:gd name="connsiteY114" fmla="*/ 5609271 h 5687273"/>
              <a:gd name="connsiteX115" fmla="*/ 7582847 w 11243827"/>
              <a:gd name="connsiteY115" fmla="*/ 5609047 h 5687273"/>
              <a:gd name="connsiteX116" fmla="*/ 7514158 w 11243827"/>
              <a:gd name="connsiteY116" fmla="*/ 5607737 h 5687273"/>
              <a:gd name="connsiteX117" fmla="*/ 7502955 w 11243827"/>
              <a:gd name="connsiteY117" fmla="*/ 5610415 h 5687273"/>
              <a:gd name="connsiteX118" fmla="*/ 7466391 w 11243827"/>
              <a:gd name="connsiteY118" fmla="*/ 5605949 h 5687273"/>
              <a:gd name="connsiteX119" fmla="*/ 7433806 w 11243827"/>
              <a:gd name="connsiteY119" fmla="*/ 5604945 h 5687273"/>
              <a:gd name="connsiteX120" fmla="*/ 7412693 w 11243827"/>
              <a:gd name="connsiteY120" fmla="*/ 5607075 h 5687273"/>
              <a:gd name="connsiteX121" fmla="*/ 7407159 w 11243827"/>
              <a:gd name="connsiteY121" fmla="*/ 5605310 h 5687273"/>
              <a:gd name="connsiteX122" fmla="*/ 7385900 w 11243827"/>
              <a:gd name="connsiteY122" fmla="*/ 5604171 h 5687273"/>
              <a:gd name="connsiteX123" fmla="*/ 7375071 w 11243827"/>
              <a:gd name="connsiteY123" fmla="*/ 5606788 h 5687273"/>
              <a:gd name="connsiteX124" fmla="*/ 7364382 w 11243827"/>
              <a:gd name="connsiteY124" fmla="*/ 5600762 h 5687273"/>
              <a:gd name="connsiteX125" fmla="*/ 7361770 w 11243827"/>
              <a:gd name="connsiteY125" fmla="*/ 5596347 h 5687273"/>
              <a:gd name="connsiteX126" fmla="*/ 7346641 w 11243827"/>
              <a:gd name="connsiteY126" fmla="*/ 5598329 h 5687273"/>
              <a:gd name="connsiteX127" fmla="*/ 7334238 w 11243827"/>
              <a:gd name="connsiteY127" fmla="*/ 5594014 h 5687273"/>
              <a:gd name="connsiteX128" fmla="*/ 7323426 w 11243827"/>
              <a:gd name="connsiteY128" fmla="*/ 5596835 h 5687273"/>
              <a:gd name="connsiteX129" fmla="*/ 7318938 w 11243827"/>
              <a:gd name="connsiteY129" fmla="*/ 5596200 h 5687273"/>
              <a:gd name="connsiteX130" fmla="*/ 7307784 w 11243827"/>
              <a:gd name="connsiteY130" fmla="*/ 5594065 h 5687273"/>
              <a:gd name="connsiteX131" fmla="*/ 7288540 w 11243827"/>
              <a:gd name="connsiteY131" fmla="*/ 5589320 h 5687273"/>
              <a:gd name="connsiteX132" fmla="*/ 7282537 w 11243827"/>
              <a:gd name="connsiteY132" fmla="*/ 5588660 h 5687273"/>
              <a:gd name="connsiteX133" fmla="*/ 7269466 w 11243827"/>
              <a:gd name="connsiteY133" fmla="*/ 5581404 h 5687273"/>
              <a:gd name="connsiteX134" fmla="*/ 7244165 w 11243827"/>
              <a:gd name="connsiteY134" fmla="*/ 5575200 h 5687273"/>
              <a:gd name="connsiteX135" fmla="*/ 7199619 w 11243827"/>
              <a:gd name="connsiteY135" fmla="*/ 5553550 h 5687273"/>
              <a:gd name="connsiteX136" fmla="*/ 7173434 w 11243827"/>
              <a:gd name="connsiteY136" fmla="*/ 5543219 h 5687273"/>
              <a:gd name="connsiteX137" fmla="*/ 7155718 w 11243827"/>
              <a:gd name="connsiteY137" fmla="*/ 5533697 h 5687273"/>
              <a:gd name="connsiteX138" fmla="*/ 7103430 w 11243827"/>
              <a:gd name="connsiteY138" fmla="*/ 5520249 h 5687273"/>
              <a:gd name="connsiteX139" fmla="*/ 7013746 w 11243827"/>
              <a:gd name="connsiteY139" fmla="*/ 5502470 h 5687273"/>
              <a:gd name="connsiteX140" fmla="*/ 6995379 w 11243827"/>
              <a:gd name="connsiteY140" fmla="*/ 5497693 h 5687273"/>
              <a:gd name="connsiteX141" fmla="*/ 6982475 w 11243827"/>
              <a:gd name="connsiteY141" fmla="*/ 5489641 h 5687273"/>
              <a:gd name="connsiteX142" fmla="*/ 6981994 w 11243827"/>
              <a:gd name="connsiteY142" fmla="*/ 5484335 h 5687273"/>
              <a:gd name="connsiteX143" fmla="*/ 6972355 w 11243827"/>
              <a:gd name="connsiteY143" fmla="*/ 5481074 h 5687273"/>
              <a:gd name="connsiteX144" fmla="*/ 6970394 w 11243827"/>
              <a:gd name="connsiteY144" fmla="*/ 5479383 h 5687273"/>
              <a:gd name="connsiteX145" fmla="*/ 6958543 w 11243827"/>
              <a:gd name="connsiteY145" fmla="*/ 5470507 h 5687273"/>
              <a:gd name="connsiteX146" fmla="*/ 6918276 w 11243827"/>
              <a:gd name="connsiteY146" fmla="*/ 5472034 h 5687273"/>
              <a:gd name="connsiteX147" fmla="*/ 6881046 w 11243827"/>
              <a:gd name="connsiteY147" fmla="*/ 5457070 h 5687273"/>
              <a:gd name="connsiteX148" fmla="*/ 6752164 w 11243827"/>
              <a:gd name="connsiteY148" fmla="*/ 5425021 h 5687273"/>
              <a:gd name="connsiteX149" fmla="*/ 6724964 w 11243827"/>
              <a:gd name="connsiteY149" fmla="*/ 5414071 h 5687273"/>
              <a:gd name="connsiteX150" fmla="*/ 6683286 w 11243827"/>
              <a:gd name="connsiteY150" fmla="*/ 5405383 h 5687273"/>
              <a:gd name="connsiteX151" fmla="*/ 6644277 w 11243827"/>
              <a:gd name="connsiteY151" fmla="*/ 5429684 h 5687273"/>
              <a:gd name="connsiteX152" fmla="*/ 6532914 w 11243827"/>
              <a:gd name="connsiteY152" fmla="*/ 5431205 h 5687273"/>
              <a:gd name="connsiteX153" fmla="*/ 6307459 w 11243827"/>
              <a:gd name="connsiteY153" fmla="*/ 5467087 h 5687273"/>
              <a:gd name="connsiteX154" fmla="*/ 6196243 w 11243827"/>
              <a:gd name="connsiteY154" fmla="*/ 5515042 h 5687273"/>
              <a:gd name="connsiteX155" fmla="*/ 6099124 w 11243827"/>
              <a:gd name="connsiteY155" fmla="*/ 5516848 h 5687273"/>
              <a:gd name="connsiteX156" fmla="*/ 6016077 w 11243827"/>
              <a:gd name="connsiteY156" fmla="*/ 5528642 h 5687273"/>
              <a:gd name="connsiteX157" fmla="*/ 6004389 w 11243827"/>
              <a:gd name="connsiteY157" fmla="*/ 5531206 h 5687273"/>
              <a:gd name="connsiteX158" fmla="*/ 5933945 w 11243827"/>
              <a:gd name="connsiteY158" fmla="*/ 5538840 h 5687273"/>
              <a:gd name="connsiteX159" fmla="*/ 5883936 w 11243827"/>
              <a:gd name="connsiteY159" fmla="*/ 5553807 h 5687273"/>
              <a:gd name="connsiteX160" fmla="*/ 5798331 w 11243827"/>
              <a:gd name="connsiteY160" fmla="*/ 5564248 h 5687273"/>
              <a:gd name="connsiteX161" fmla="*/ 5712738 w 11243827"/>
              <a:gd name="connsiteY161" fmla="*/ 5573120 h 5687273"/>
              <a:gd name="connsiteX162" fmla="*/ 5681342 w 11243827"/>
              <a:gd name="connsiteY162" fmla="*/ 5575621 h 5687273"/>
              <a:gd name="connsiteX163" fmla="*/ 5627167 w 11243827"/>
              <a:gd name="connsiteY163" fmla="*/ 5583215 h 5687273"/>
              <a:gd name="connsiteX164" fmla="*/ 5591414 w 11243827"/>
              <a:gd name="connsiteY164" fmla="*/ 5587695 h 5687273"/>
              <a:gd name="connsiteX165" fmla="*/ 5583028 w 11243827"/>
              <a:gd name="connsiteY165" fmla="*/ 5580877 h 5687273"/>
              <a:gd name="connsiteX166" fmla="*/ 5549426 w 11243827"/>
              <a:gd name="connsiteY166" fmla="*/ 5582858 h 5687273"/>
              <a:gd name="connsiteX167" fmla="*/ 5519999 w 11243827"/>
              <a:gd name="connsiteY167" fmla="*/ 5592246 h 5687273"/>
              <a:gd name="connsiteX168" fmla="*/ 5480028 w 11243827"/>
              <a:gd name="connsiteY168" fmla="*/ 5597282 h 5687273"/>
              <a:gd name="connsiteX169" fmla="*/ 5456175 w 11243827"/>
              <a:gd name="connsiteY169" fmla="*/ 5600371 h 5687273"/>
              <a:gd name="connsiteX170" fmla="*/ 5388463 w 11243827"/>
              <a:gd name="connsiteY170" fmla="*/ 5602638 h 5687273"/>
              <a:gd name="connsiteX171" fmla="*/ 5265898 w 11243827"/>
              <a:gd name="connsiteY171" fmla="*/ 5591830 h 5687273"/>
              <a:gd name="connsiteX172" fmla="*/ 5231231 w 11243827"/>
              <a:gd name="connsiteY172" fmla="*/ 5592790 h 5687273"/>
              <a:gd name="connsiteX173" fmla="*/ 5226996 w 11243827"/>
              <a:gd name="connsiteY173" fmla="*/ 5595040 h 5687273"/>
              <a:gd name="connsiteX174" fmla="*/ 5175988 w 11243827"/>
              <a:gd name="connsiteY174" fmla="*/ 5588131 h 5687273"/>
              <a:gd name="connsiteX175" fmla="*/ 5107470 w 11243827"/>
              <a:gd name="connsiteY175" fmla="*/ 5594771 h 5687273"/>
              <a:gd name="connsiteX176" fmla="*/ 5027868 w 11243827"/>
              <a:gd name="connsiteY176" fmla="*/ 5605624 h 5687273"/>
              <a:gd name="connsiteX177" fmla="*/ 5007324 w 11243827"/>
              <a:gd name="connsiteY177" fmla="*/ 5609209 h 5687273"/>
              <a:gd name="connsiteX178" fmla="*/ 4952559 w 11243827"/>
              <a:gd name="connsiteY178" fmla="*/ 5611402 h 5687273"/>
              <a:gd name="connsiteX179" fmla="*/ 4826081 w 11243827"/>
              <a:gd name="connsiteY179" fmla="*/ 5616191 h 5687273"/>
              <a:gd name="connsiteX180" fmla="*/ 4823501 w 11243827"/>
              <a:gd name="connsiteY180" fmla="*/ 5619174 h 5687273"/>
              <a:gd name="connsiteX181" fmla="*/ 4813093 w 11243827"/>
              <a:gd name="connsiteY181" fmla="*/ 5620026 h 5687273"/>
              <a:gd name="connsiteX182" fmla="*/ 4810563 w 11243827"/>
              <a:gd name="connsiteY182" fmla="*/ 5620787 h 5687273"/>
              <a:gd name="connsiteX183" fmla="*/ 4795818 w 11243827"/>
              <a:gd name="connsiteY183" fmla="*/ 5624618 h 5687273"/>
              <a:gd name="connsiteX184" fmla="*/ 4758404 w 11243827"/>
              <a:gd name="connsiteY184" fmla="*/ 5619510 h 5687273"/>
              <a:gd name="connsiteX185" fmla="*/ 4717254 w 11243827"/>
              <a:gd name="connsiteY185" fmla="*/ 5624155 h 5687273"/>
              <a:gd name="connsiteX186" fmla="*/ 4591958 w 11243827"/>
              <a:gd name="connsiteY186" fmla="*/ 5624710 h 5687273"/>
              <a:gd name="connsiteX187" fmla="*/ 4476215 w 11243827"/>
              <a:gd name="connsiteY187" fmla="*/ 5628210 h 5687273"/>
              <a:gd name="connsiteX188" fmla="*/ 4425193 w 11243827"/>
              <a:gd name="connsiteY188" fmla="*/ 5627414 h 5687273"/>
              <a:gd name="connsiteX189" fmla="*/ 4383866 w 11243827"/>
              <a:gd name="connsiteY189" fmla="*/ 5626546 h 5687273"/>
              <a:gd name="connsiteX190" fmla="*/ 4385596 w 11243827"/>
              <a:gd name="connsiteY190" fmla="*/ 5634646 h 5687273"/>
              <a:gd name="connsiteX191" fmla="*/ 4360864 w 11243827"/>
              <a:gd name="connsiteY191" fmla="*/ 5641173 h 5687273"/>
              <a:gd name="connsiteX192" fmla="*/ 4328321 w 11243827"/>
              <a:gd name="connsiteY192" fmla="*/ 5626332 h 5687273"/>
              <a:gd name="connsiteX193" fmla="*/ 4309842 w 11243827"/>
              <a:gd name="connsiteY193" fmla="*/ 5626471 h 5687273"/>
              <a:gd name="connsiteX194" fmla="*/ 4277424 w 11243827"/>
              <a:gd name="connsiteY194" fmla="*/ 5631598 h 5687273"/>
              <a:gd name="connsiteX195" fmla="*/ 4266627 w 11243827"/>
              <a:gd name="connsiteY195" fmla="*/ 5633969 h 5687273"/>
              <a:gd name="connsiteX196" fmla="*/ 4185525 w 11243827"/>
              <a:gd name="connsiteY196" fmla="*/ 5617508 h 5687273"/>
              <a:gd name="connsiteX197" fmla="*/ 4177617 w 11243827"/>
              <a:gd name="connsiteY197" fmla="*/ 5610903 h 5687273"/>
              <a:gd name="connsiteX198" fmla="*/ 4136948 w 11243827"/>
              <a:gd name="connsiteY198" fmla="*/ 5608031 h 5687273"/>
              <a:gd name="connsiteX199" fmla="*/ 4132323 w 11243827"/>
              <a:gd name="connsiteY199" fmla="*/ 5609784 h 5687273"/>
              <a:gd name="connsiteX200" fmla="*/ 4098620 w 11243827"/>
              <a:gd name="connsiteY200" fmla="*/ 5599672 h 5687273"/>
              <a:gd name="connsiteX201" fmla="*/ 3963475 w 11243827"/>
              <a:gd name="connsiteY201" fmla="*/ 5581841 h 5687273"/>
              <a:gd name="connsiteX202" fmla="*/ 3703613 w 11243827"/>
              <a:gd name="connsiteY202" fmla="*/ 5572482 h 5687273"/>
              <a:gd name="connsiteX203" fmla="*/ 3432987 w 11243827"/>
              <a:gd name="connsiteY203" fmla="*/ 5545768 h 5687273"/>
              <a:gd name="connsiteX204" fmla="*/ 3176381 w 11243827"/>
              <a:gd name="connsiteY204" fmla="*/ 5556110 h 5687273"/>
              <a:gd name="connsiteX205" fmla="*/ 2710156 w 11243827"/>
              <a:gd name="connsiteY205" fmla="*/ 5527517 h 5687273"/>
              <a:gd name="connsiteX206" fmla="*/ 2550206 w 11243827"/>
              <a:gd name="connsiteY206" fmla="*/ 5524958 h 5687273"/>
              <a:gd name="connsiteX207" fmla="*/ 2443041 w 11243827"/>
              <a:gd name="connsiteY207" fmla="*/ 5523990 h 5687273"/>
              <a:gd name="connsiteX208" fmla="*/ 2435613 w 11243827"/>
              <a:gd name="connsiteY208" fmla="*/ 5526704 h 5687273"/>
              <a:gd name="connsiteX209" fmla="*/ 2405682 w 11243827"/>
              <a:gd name="connsiteY209" fmla="*/ 5528307 h 5687273"/>
              <a:gd name="connsiteX210" fmla="*/ 2397487 w 11243827"/>
              <a:gd name="connsiteY210" fmla="*/ 5540337 h 5687273"/>
              <a:gd name="connsiteX211" fmla="*/ 2297454 w 11243827"/>
              <a:gd name="connsiteY211" fmla="*/ 5550765 h 5687273"/>
              <a:gd name="connsiteX212" fmla="*/ 2056700 w 11243827"/>
              <a:gd name="connsiteY212" fmla="*/ 5555489 h 5687273"/>
              <a:gd name="connsiteX213" fmla="*/ 1878530 w 11243827"/>
              <a:gd name="connsiteY213" fmla="*/ 5535330 h 5687273"/>
              <a:gd name="connsiteX214" fmla="*/ 1859292 w 11243827"/>
              <a:gd name="connsiteY214" fmla="*/ 5535461 h 5687273"/>
              <a:gd name="connsiteX215" fmla="*/ 1835626 w 11243827"/>
              <a:gd name="connsiteY215" fmla="*/ 5533793 h 5687273"/>
              <a:gd name="connsiteX216" fmla="*/ 1798939 w 11243827"/>
              <a:gd name="connsiteY216" fmla="*/ 5540285 h 5687273"/>
              <a:gd name="connsiteX217" fmla="*/ 1779046 w 11243827"/>
              <a:gd name="connsiteY217" fmla="*/ 5549949 h 5687273"/>
              <a:gd name="connsiteX218" fmla="*/ 1772421 w 11243827"/>
              <a:gd name="connsiteY218" fmla="*/ 5549018 h 5687273"/>
              <a:gd name="connsiteX219" fmla="*/ 1772052 w 11243827"/>
              <a:gd name="connsiteY219" fmla="*/ 5545689 h 5687273"/>
              <a:gd name="connsiteX220" fmla="*/ 1711543 w 11243827"/>
              <a:gd name="connsiteY220" fmla="*/ 5534558 h 5687273"/>
              <a:gd name="connsiteX221" fmla="*/ 1698891 w 11243827"/>
              <a:gd name="connsiteY221" fmla="*/ 5513187 h 5687273"/>
              <a:gd name="connsiteX222" fmla="*/ 1538763 w 11243827"/>
              <a:gd name="connsiteY222" fmla="*/ 5482781 h 5687273"/>
              <a:gd name="connsiteX223" fmla="*/ 1501533 w 11243827"/>
              <a:gd name="connsiteY223" fmla="*/ 5467817 h 5687273"/>
              <a:gd name="connsiteX224" fmla="*/ 1461266 w 11243827"/>
              <a:gd name="connsiteY224" fmla="*/ 5469343 h 5687273"/>
              <a:gd name="connsiteX225" fmla="*/ 1449415 w 11243827"/>
              <a:gd name="connsiteY225" fmla="*/ 5460467 h 5687273"/>
              <a:gd name="connsiteX226" fmla="*/ 1447454 w 11243827"/>
              <a:gd name="connsiteY226" fmla="*/ 5458776 h 5687273"/>
              <a:gd name="connsiteX227" fmla="*/ 1437814 w 11243827"/>
              <a:gd name="connsiteY227" fmla="*/ 5455515 h 5687273"/>
              <a:gd name="connsiteX228" fmla="*/ 1437334 w 11243827"/>
              <a:gd name="connsiteY228" fmla="*/ 5450209 h 5687273"/>
              <a:gd name="connsiteX229" fmla="*/ 1424429 w 11243827"/>
              <a:gd name="connsiteY229" fmla="*/ 5442157 h 5687273"/>
              <a:gd name="connsiteX230" fmla="*/ 1406063 w 11243827"/>
              <a:gd name="connsiteY230" fmla="*/ 5437380 h 5687273"/>
              <a:gd name="connsiteX231" fmla="*/ 1316379 w 11243827"/>
              <a:gd name="connsiteY231" fmla="*/ 5419601 h 5687273"/>
              <a:gd name="connsiteX232" fmla="*/ 1264090 w 11243827"/>
              <a:gd name="connsiteY232" fmla="*/ 5406153 h 5687273"/>
              <a:gd name="connsiteX233" fmla="*/ 1246374 w 11243827"/>
              <a:gd name="connsiteY233" fmla="*/ 5396631 h 5687273"/>
              <a:gd name="connsiteX234" fmla="*/ 1220190 w 11243827"/>
              <a:gd name="connsiteY234" fmla="*/ 5386301 h 5687273"/>
              <a:gd name="connsiteX235" fmla="*/ 1175643 w 11243827"/>
              <a:gd name="connsiteY235" fmla="*/ 5364651 h 5687273"/>
              <a:gd name="connsiteX236" fmla="*/ 1150342 w 11243827"/>
              <a:gd name="connsiteY236" fmla="*/ 5358447 h 5687273"/>
              <a:gd name="connsiteX237" fmla="*/ 1137272 w 11243827"/>
              <a:gd name="connsiteY237" fmla="*/ 5351191 h 5687273"/>
              <a:gd name="connsiteX238" fmla="*/ 1131268 w 11243827"/>
              <a:gd name="connsiteY238" fmla="*/ 5350530 h 5687273"/>
              <a:gd name="connsiteX239" fmla="*/ 1112024 w 11243827"/>
              <a:gd name="connsiteY239" fmla="*/ 5345786 h 5687273"/>
              <a:gd name="connsiteX240" fmla="*/ 1100870 w 11243827"/>
              <a:gd name="connsiteY240" fmla="*/ 5343651 h 5687273"/>
              <a:gd name="connsiteX241" fmla="*/ 1096383 w 11243827"/>
              <a:gd name="connsiteY241" fmla="*/ 5343015 h 5687273"/>
              <a:gd name="connsiteX242" fmla="*/ 1085571 w 11243827"/>
              <a:gd name="connsiteY242" fmla="*/ 5345836 h 5687273"/>
              <a:gd name="connsiteX243" fmla="*/ 1073168 w 11243827"/>
              <a:gd name="connsiteY243" fmla="*/ 5341521 h 5687273"/>
              <a:gd name="connsiteX244" fmla="*/ 1058039 w 11243827"/>
              <a:gd name="connsiteY244" fmla="*/ 5343504 h 5687273"/>
              <a:gd name="connsiteX245" fmla="*/ 1055426 w 11243827"/>
              <a:gd name="connsiteY245" fmla="*/ 5339088 h 5687273"/>
              <a:gd name="connsiteX246" fmla="*/ 1044738 w 11243827"/>
              <a:gd name="connsiteY246" fmla="*/ 5333063 h 5687273"/>
              <a:gd name="connsiteX247" fmla="*/ 1033909 w 11243827"/>
              <a:gd name="connsiteY247" fmla="*/ 5335680 h 5687273"/>
              <a:gd name="connsiteX248" fmla="*/ 1012649 w 11243827"/>
              <a:gd name="connsiteY248" fmla="*/ 5334541 h 5687273"/>
              <a:gd name="connsiteX249" fmla="*/ 1007115 w 11243827"/>
              <a:gd name="connsiteY249" fmla="*/ 5332775 h 5687273"/>
              <a:gd name="connsiteX250" fmla="*/ 986002 w 11243827"/>
              <a:gd name="connsiteY250" fmla="*/ 5334906 h 5687273"/>
              <a:gd name="connsiteX251" fmla="*/ 953418 w 11243827"/>
              <a:gd name="connsiteY251" fmla="*/ 5333901 h 5687273"/>
              <a:gd name="connsiteX252" fmla="*/ 916854 w 11243827"/>
              <a:gd name="connsiteY252" fmla="*/ 5329435 h 5687273"/>
              <a:gd name="connsiteX253" fmla="*/ 905651 w 11243827"/>
              <a:gd name="connsiteY253" fmla="*/ 5332114 h 5687273"/>
              <a:gd name="connsiteX254" fmla="*/ 836961 w 11243827"/>
              <a:gd name="connsiteY254" fmla="*/ 5330803 h 5687273"/>
              <a:gd name="connsiteX255" fmla="*/ 817627 w 11243827"/>
              <a:gd name="connsiteY255" fmla="*/ 5330580 h 5687273"/>
              <a:gd name="connsiteX256" fmla="*/ 801817 w 11243827"/>
              <a:gd name="connsiteY256" fmla="*/ 5325937 h 5687273"/>
              <a:gd name="connsiteX257" fmla="*/ 798857 w 11243827"/>
              <a:gd name="connsiteY257" fmla="*/ 5320979 h 5687273"/>
              <a:gd name="connsiteX258" fmla="*/ 788354 w 11243827"/>
              <a:gd name="connsiteY258" fmla="*/ 5320143 h 5687273"/>
              <a:gd name="connsiteX259" fmla="*/ 785726 w 11243827"/>
              <a:gd name="connsiteY259" fmla="*/ 5318989 h 5687273"/>
              <a:gd name="connsiteX260" fmla="*/ 770507 w 11243827"/>
              <a:gd name="connsiteY260" fmla="*/ 5313309 h 5687273"/>
              <a:gd name="connsiteX261" fmla="*/ 733810 w 11243827"/>
              <a:gd name="connsiteY261" fmla="*/ 5324286 h 5687273"/>
              <a:gd name="connsiteX262" fmla="*/ 692117 w 11243827"/>
              <a:gd name="connsiteY262" fmla="*/ 5318786 h 5687273"/>
              <a:gd name="connsiteX263" fmla="*/ 528894 w 11243827"/>
              <a:gd name="connsiteY263" fmla="*/ 5327578 h 5687273"/>
              <a:gd name="connsiteX264" fmla="*/ 507005 w 11243827"/>
              <a:gd name="connsiteY264" fmla="*/ 5310149 h 5687273"/>
              <a:gd name="connsiteX265" fmla="*/ 441302 w 11243827"/>
              <a:gd name="connsiteY265" fmla="*/ 5307062 h 5687273"/>
              <a:gd name="connsiteX266" fmla="*/ 336819 w 11243827"/>
              <a:gd name="connsiteY266" fmla="*/ 5336690 h 5687273"/>
              <a:gd name="connsiteX267" fmla="*/ 215763 w 11243827"/>
              <a:gd name="connsiteY267" fmla="*/ 5332575 h 5687273"/>
              <a:gd name="connsiteX268" fmla="*/ 205927 w 11243827"/>
              <a:gd name="connsiteY268" fmla="*/ 5339672 h 5687273"/>
              <a:gd name="connsiteX269" fmla="*/ 194189 w 11243827"/>
              <a:gd name="connsiteY269" fmla="*/ 5343588 h 5687273"/>
              <a:gd name="connsiteX270" fmla="*/ 192552 w 11243827"/>
              <a:gd name="connsiteY270" fmla="*/ 5342845 h 5687273"/>
              <a:gd name="connsiteX271" fmla="*/ 178320 w 11243827"/>
              <a:gd name="connsiteY271" fmla="*/ 5343766 h 5687273"/>
              <a:gd name="connsiteX272" fmla="*/ 175596 w 11243827"/>
              <a:gd name="connsiteY272" fmla="*/ 5346411 h 5687273"/>
              <a:gd name="connsiteX273" fmla="*/ 165951 w 11243827"/>
              <a:gd name="connsiteY273" fmla="*/ 5347808 h 5687273"/>
              <a:gd name="connsiteX274" fmla="*/ 147287 w 11243827"/>
              <a:gd name="connsiteY274" fmla="*/ 5352625 h 5687273"/>
              <a:gd name="connsiteX275" fmla="*/ 143484 w 11243827"/>
              <a:gd name="connsiteY275" fmla="*/ 5351591 h 5687273"/>
              <a:gd name="connsiteX276" fmla="*/ 114847 w 11243827"/>
              <a:gd name="connsiteY276" fmla="*/ 5355844 h 5687273"/>
              <a:gd name="connsiteX277" fmla="*/ 114306 w 11243827"/>
              <a:gd name="connsiteY277" fmla="*/ 5354983 h 5687273"/>
              <a:gd name="connsiteX278" fmla="*/ 105588 w 11243827"/>
              <a:gd name="connsiteY278" fmla="*/ 5352169 h 5687273"/>
              <a:gd name="connsiteX279" fmla="*/ 89264 w 11243827"/>
              <a:gd name="connsiteY279" fmla="*/ 5348886 h 5687273"/>
              <a:gd name="connsiteX280" fmla="*/ 49794 w 11243827"/>
              <a:gd name="connsiteY280" fmla="*/ 5329950 h 5687273"/>
              <a:gd name="connsiteX281" fmla="*/ 19924 w 11243827"/>
              <a:gd name="connsiteY281" fmla="*/ 5334282 h 5687273"/>
              <a:gd name="connsiteX282" fmla="*/ 13819 w 11243827"/>
              <a:gd name="connsiteY282" fmla="*/ 5334653 h 5687273"/>
              <a:gd name="connsiteX283" fmla="*/ 13657 w 11243827"/>
              <a:gd name="connsiteY283" fmla="*/ 5334455 h 5687273"/>
              <a:gd name="connsiteX284" fmla="*/ 7139 w 11243827"/>
              <a:gd name="connsiteY284" fmla="*/ 5334438 h 5687273"/>
              <a:gd name="connsiteX285" fmla="*/ 2684 w 11243827"/>
              <a:gd name="connsiteY285" fmla="*/ 5335333 h 5687273"/>
              <a:gd name="connsiteX286" fmla="*/ 0 w 11243827"/>
              <a:gd name="connsiteY286" fmla="*/ 5335496 h 5687273"/>
              <a:gd name="connsiteX287" fmla="*/ 0 w 11243827"/>
              <a:gd name="connsiteY287" fmla="*/ 10592 h 5687273"/>
              <a:gd name="connsiteX288" fmla="*/ 11243827 w 11243827"/>
              <a:gd name="connsiteY288" fmla="*/ 0 h 56872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05927 w 11243827"/>
              <a:gd name="connsiteY267" fmla="*/ 5339672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70932 w 11243827"/>
              <a:gd name="connsiteY267" fmla="*/ 5345451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105588 w 11243827"/>
              <a:gd name="connsiteY276" fmla="*/ 5352169 h 5641173"/>
              <a:gd name="connsiteX277" fmla="*/ 89264 w 11243827"/>
              <a:gd name="connsiteY277" fmla="*/ 5348886 h 5641173"/>
              <a:gd name="connsiteX278" fmla="*/ 49794 w 11243827"/>
              <a:gd name="connsiteY278" fmla="*/ 5329950 h 5641173"/>
              <a:gd name="connsiteX279" fmla="*/ 19924 w 11243827"/>
              <a:gd name="connsiteY279" fmla="*/ 5334282 h 5641173"/>
              <a:gd name="connsiteX280" fmla="*/ 13819 w 11243827"/>
              <a:gd name="connsiteY280" fmla="*/ 5334653 h 5641173"/>
              <a:gd name="connsiteX281" fmla="*/ 13657 w 11243827"/>
              <a:gd name="connsiteY281" fmla="*/ 5334455 h 5641173"/>
              <a:gd name="connsiteX282" fmla="*/ 7139 w 11243827"/>
              <a:gd name="connsiteY282" fmla="*/ 5334438 h 5641173"/>
              <a:gd name="connsiteX283" fmla="*/ 2684 w 11243827"/>
              <a:gd name="connsiteY283" fmla="*/ 5335333 h 5641173"/>
              <a:gd name="connsiteX284" fmla="*/ 0 w 11243827"/>
              <a:gd name="connsiteY284" fmla="*/ 5335496 h 5641173"/>
              <a:gd name="connsiteX285" fmla="*/ 0 w 11243827"/>
              <a:gd name="connsiteY285" fmla="*/ 10592 h 5641173"/>
              <a:gd name="connsiteX286" fmla="*/ 11243827 w 11243827"/>
              <a:gd name="connsiteY286"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89264 w 11243827"/>
              <a:gd name="connsiteY276" fmla="*/ 5348886 h 5641173"/>
              <a:gd name="connsiteX277" fmla="*/ 49794 w 11243827"/>
              <a:gd name="connsiteY277" fmla="*/ 5329950 h 5641173"/>
              <a:gd name="connsiteX278" fmla="*/ 19924 w 11243827"/>
              <a:gd name="connsiteY278" fmla="*/ 5334282 h 5641173"/>
              <a:gd name="connsiteX279" fmla="*/ 13819 w 11243827"/>
              <a:gd name="connsiteY279" fmla="*/ 5334653 h 5641173"/>
              <a:gd name="connsiteX280" fmla="*/ 13657 w 11243827"/>
              <a:gd name="connsiteY280" fmla="*/ 5334455 h 5641173"/>
              <a:gd name="connsiteX281" fmla="*/ 7139 w 11243827"/>
              <a:gd name="connsiteY281" fmla="*/ 5334438 h 5641173"/>
              <a:gd name="connsiteX282" fmla="*/ 2684 w 11243827"/>
              <a:gd name="connsiteY282" fmla="*/ 5335333 h 5641173"/>
              <a:gd name="connsiteX283" fmla="*/ 0 w 11243827"/>
              <a:gd name="connsiteY283" fmla="*/ 5335496 h 5641173"/>
              <a:gd name="connsiteX284" fmla="*/ 0 w 11243827"/>
              <a:gd name="connsiteY284" fmla="*/ 10592 h 5641173"/>
              <a:gd name="connsiteX285" fmla="*/ 11243827 w 11243827"/>
              <a:gd name="connsiteY285"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14847 w 11243827"/>
              <a:gd name="connsiteY273" fmla="*/ 5355844 h 5641173"/>
              <a:gd name="connsiteX274" fmla="*/ 114306 w 11243827"/>
              <a:gd name="connsiteY274" fmla="*/ 5354983 h 5641173"/>
              <a:gd name="connsiteX275" fmla="*/ 89264 w 11243827"/>
              <a:gd name="connsiteY275" fmla="*/ 5348886 h 5641173"/>
              <a:gd name="connsiteX276" fmla="*/ 49794 w 11243827"/>
              <a:gd name="connsiteY276" fmla="*/ 5329950 h 5641173"/>
              <a:gd name="connsiteX277" fmla="*/ 19924 w 11243827"/>
              <a:gd name="connsiteY277" fmla="*/ 5334282 h 5641173"/>
              <a:gd name="connsiteX278" fmla="*/ 13819 w 11243827"/>
              <a:gd name="connsiteY278" fmla="*/ 5334653 h 5641173"/>
              <a:gd name="connsiteX279" fmla="*/ 13657 w 11243827"/>
              <a:gd name="connsiteY279" fmla="*/ 5334455 h 5641173"/>
              <a:gd name="connsiteX280" fmla="*/ 7139 w 11243827"/>
              <a:gd name="connsiteY280" fmla="*/ 5334438 h 5641173"/>
              <a:gd name="connsiteX281" fmla="*/ 2684 w 11243827"/>
              <a:gd name="connsiteY281" fmla="*/ 5335333 h 5641173"/>
              <a:gd name="connsiteX282" fmla="*/ 0 w 11243827"/>
              <a:gd name="connsiteY282" fmla="*/ 5335496 h 5641173"/>
              <a:gd name="connsiteX283" fmla="*/ 0 w 11243827"/>
              <a:gd name="connsiteY283" fmla="*/ 10592 h 5641173"/>
              <a:gd name="connsiteX284" fmla="*/ 11243827 w 11243827"/>
              <a:gd name="connsiteY284"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47287 w 11243827"/>
              <a:gd name="connsiteY271" fmla="*/ 5352625 h 5641173"/>
              <a:gd name="connsiteX272" fmla="*/ 114847 w 11243827"/>
              <a:gd name="connsiteY272" fmla="*/ 5355844 h 5641173"/>
              <a:gd name="connsiteX273" fmla="*/ 114306 w 11243827"/>
              <a:gd name="connsiteY273" fmla="*/ 5354983 h 5641173"/>
              <a:gd name="connsiteX274" fmla="*/ 89264 w 11243827"/>
              <a:gd name="connsiteY274" fmla="*/ 5348886 h 5641173"/>
              <a:gd name="connsiteX275" fmla="*/ 49794 w 11243827"/>
              <a:gd name="connsiteY275" fmla="*/ 5329950 h 5641173"/>
              <a:gd name="connsiteX276" fmla="*/ 19924 w 11243827"/>
              <a:gd name="connsiteY276" fmla="*/ 5334282 h 5641173"/>
              <a:gd name="connsiteX277" fmla="*/ 13819 w 11243827"/>
              <a:gd name="connsiteY277" fmla="*/ 5334653 h 5641173"/>
              <a:gd name="connsiteX278" fmla="*/ 13657 w 11243827"/>
              <a:gd name="connsiteY278" fmla="*/ 5334455 h 5641173"/>
              <a:gd name="connsiteX279" fmla="*/ 7139 w 11243827"/>
              <a:gd name="connsiteY279" fmla="*/ 5334438 h 5641173"/>
              <a:gd name="connsiteX280" fmla="*/ 2684 w 11243827"/>
              <a:gd name="connsiteY280" fmla="*/ 5335333 h 5641173"/>
              <a:gd name="connsiteX281" fmla="*/ 0 w 11243827"/>
              <a:gd name="connsiteY281" fmla="*/ 5335496 h 5641173"/>
              <a:gd name="connsiteX282" fmla="*/ 0 w 11243827"/>
              <a:gd name="connsiteY282" fmla="*/ 10592 h 5641173"/>
              <a:gd name="connsiteX283" fmla="*/ 11243827 w 11243827"/>
              <a:gd name="connsiteY283"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12024 w 11243827"/>
              <a:gd name="connsiteY238" fmla="*/ 5345786 h 5641173"/>
              <a:gd name="connsiteX239" fmla="*/ 1100870 w 11243827"/>
              <a:gd name="connsiteY239" fmla="*/ 5343651 h 5641173"/>
              <a:gd name="connsiteX240" fmla="*/ 1096383 w 11243827"/>
              <a:gd name="connsiteY240" fmla="*/ 5343015 h 5641173"/>
              <a:gd name="connsiteX241" fmla="*/ 1085571 w 11243827"/>
              <a:gd name="connsiteY241" fmla="*/ 5345836 h 5641173"/>
              <a:gd name="connsiteX242" fmla="*/ 1073168 w 11243827"/>
              <a:gd name="connsiteY242" fmla="*/ 5341521 h 5641173"/>
              <a:gd name="connsiteX243" fmla="*/ 1058039 w 11243827"/>
              <a:gd name="connsiteY243" fmla="*/ 5343504 h 5641173"/>
              <a:gd name="connsiteX244" fmla="*/ 1055426 w 11243827"/>
              <a:gd name="connsiteY244" fmla="*/ 5339088 h 5641173"/>
              <a:gd name="connsiteX245" fmla="*/ 1044738 w 11243827"/>
              <a:gd name="connsiteY245" fmla="*/ 5333063 h 5641173"/>
              <a:gd name="connsiteX246" fmla="*/ 1033909 w 11243827"/>
              <a:gd name="connsiteY246" fmla="*/ 5335680 h 5641173"/>
              <a:gd name="connsiteX247" fmla="*/ 1012649 w 11243827"/>
              <a:gd name="connsiteY247" fmla="*/ 5334541 h 5641173"/>
              <a:gd name="connsiteX248" fmla="*/ 1007115 w 11243827"/>
              <a:gd name="connsiteY248" fmla="*/ 5332775 h 5641173"/>
              <a:gd name="connsiteX249" fmla="*/ 986002 w 11243827"/>
              <a:gd name="connsiteY249" fmla="*/ 5334906 h 5641173"/>
              <a:gd name="connsiteX250" fmla="*/ 953418 w 11243827"/>
              <a:gd name="connsiteY250" fmla="*/ 5333901 h 5641173"/>
              <a:gd name="connsiteX251" fmla="*/ 916854 w 11243827"/>
              <a:gd name="connsiteY251" fmla="*/ 5329435 h 5641173"/>
              <a:gd name="connsiteX252" fmla="*/ 905651 w 11243827"/>
              <a:gd name="connsiteY252" fmla="*/ 5332114 h 5641173"/>
              <a:gd name="connsiteX253" fmla="*/ 836961 w 11243827"/>
              <a:gd name="connsiteY253" fmla="*/ 5330803 h 5641173"/>
              <a:gd name="connsiteX254" fmla="*/ 817627 w 11243827"/>
              <a:gd name="connsiteY254" fmla="*/ 5330580 h 5641173"/>
              <a:gd name="connsiteX255" fmla="*/ 801817 w 11243827"/>
              <a:gd name="connsiteY255" fmla="*/ 5325937 h 5641173"/>
              <a:gd name="connsiteX256" fmla="*/ 798857 w 11243827"/>
              <a:gd name="connsiteY256" fmla="*/ 5320979 h 5641173"/>
              <a:gd name="connsiteX257" fmla="*/ 788354 w 11243827"/>
              <a:gd name="connsiteY257" fmla="*/ 5320143 h 5641173"/>
              <a:gd name="connsiteX258" fmla="*/ 785726 w 11243827"/>
              <a:gd name="connsiteY258" fmla="*/ 5318989 h 5641173"/>
              <a:gd name="connsiteX259" fmla="*/ 770507 w 11243827"/>
              <a:gd name="connsiteY259" fmla="*/ 5313309 h 5641173"/>
              <a:gd name="connsiteX260" fmla="*/ 733810 w 11243827"/>
              <a:gd name="connsiteY260" fmla="*/ 5324286 h 5641173"/>
              <a:gd name="connsiteX261" fmla="*/ 692117 w 11243827"/>
              <a:gd name="connsiteY261" fmla="*/ 5318786 h 5641173"/>
              <a:gd name="connsiteX262" fmla="*/ 574943 w 11243827"/>
              <a:gd name="connsiteY262" fmla="*/ 5327578 h 5641173"/>
              <a:gd name="connsiteX263" fmla="*/ 441302 w 11243827"/>
              <a:gd name="connsiteY263" fmla="*/ 5307062 h 5641173"/>
              <a:gd name="connsiteX264" fmla="*/ 336819 w 11243827"/>
              <a:gd name="connsiteY264" fmla="*/ 5336690 h 5641173"/>
              <a:gd name="connsiteX265" fmla="*/ 270932 w 11243827"/>
              <a:gd name="connsiteY265" fmla="*/ 5345451 h 5641173"/>
              <a:gd name="connsiteX266" fmla="*/ 194189 w 11243827"/>
              <a:gd name="connsiteY266" fmla="*/ 5343588 h 5641173"/>
              <a:gd name="connsiteX267" fmla="*/ 192552 w 11243827"/>
              <a:gd name="connsiteY267" fmla="*/ 5342845 h 5641173"/>
              <a:gd name="connsiteX268" fmla="*/ 178320 w 11243827"/>
              <a:gd name="connsiteY268" fmla="*/ 5343766 h 5641173"/>
              <a:gd name="connsiteX269" fmla="*/ 175596 w 11243827"/>
              <a:gd name="connsiteY269" fmla="*/ 5346411 h 5641173"/>
              <a:gd name="connsiteX270" fmla="*/ 147287 w 11243827"/>
              <a:gd name="connsiteY270" fmla="*/ 5352625 h 5641173"/>
              <a:gd name="connsiteX271" fmla="*/ 114847 w 11243827"/>
              <a:gd name="connsiteY271" fmla="*/ 5355844 h 5641173"/>
              <a:gd name="connsiteX272" fmla="*/ 114306 w 11243827"/>
              <a:gd name="connsiteY272" fmla="*/ 5354983 h 5641173"/>
              <a:gd name="connsiteX273" fmla="*/ 89264 w 11243827"/>
              <a:gd name="connsiteY273" fmla="*/ 5348886 h 5641173"/>
              <a:gd name="connsiteX274" fmla="*/ 49794 w 11243827"/>
              <a:gd name="connsiteY274" fmla="*/ 5329950 h 5641173"/>
              <a:gd name="connsiteX275" fmla="*/ 19924 w 11243827"/>
              <a:gd name="connsiteY275" fmla="*/ 5334282 h 5641173"/>
              <a:gd name="connsiteX276" fmla="*/ 13819 w 11243827"/>
              <a:gd name="connsiteY276" fmla="*/ 5334653 h 5641173"/>
              <a:gd name="connsiteX277" fmla="*/ 13657 w 11243827"/>
              <a:gd name="connsiteY277" fmla="*/ 5334455 h 5641173"/>
              <a:gd name="connsiteX278" fmla="*/ 7139 w 11243827"/>
              <a:gd name="connsiteY278" fmla="*/ 5334438 h 5641173"/>
              <a:gd name="connsiteX279" fmla="*/ 2684 w 11243827"/>
              <a:gd name="connsiteY279" fmla="*/ 5335333 h 5641173"/>
              <a:gd name="connsiteX280" fmla="*/ 0 w 11243827"/>
              <a:gd name="connsiteY280" fmla="*/ 5335496 h 5641173"/>
              <a:gd name="connsiteX281" fmla="*/ 0 w 11243827"/>
              <a:gd name="connsiteY281" fmla="*/ 10592 h 5641173"/>
              <a:gd name="connsiteX282" fmla="*/ 11243827 w 11243827"/>
              <a:gd name="connsiteY282"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73168 w 11243827"/>
              <a:gd name="connsiteY241" fmla="*/ 5341521 h 5641173"/>
              <a:gd name="connsiteX242" fmla="*/ 1058039 w 11243827"/>
              <a:gd name="connsiteY242" fmla="*/ 5343504 h 5641173"/>
              <a:gd name="connsiteX243" fmla="*/ 1055426 w 11243827"/>
              <a:gd name="connsiteY243" fmla="*/ 5339088 h 5641173"/>
              <a:gd name="connsiteX244" fmla="*/ 1044738 w 11243827"/>
              <a:gd name="connsiteY244" fmla="*/ 5333063 h 5641173"/>
              <a:gd name="connsiteX245" fmla="*/ 1033909 w 11243827"/>
              <a:gd name="connsiteY245" fmla="*/ 5335680 h 5641173"/>
              <a:gd name="connsiteX246" fmla="*/ 1012649 w 11243827"/>
              <a:gd name="connsiteY246" fmla="*/ 5334541 h 5641173"/>
              <a:gd name="connsiteX247" fmla="*/ 1007115 w 11243827"/>
              <a:gd name="connsiteY247" fmla="*/ 5332775 h 5641173"/>
              <a:gd name="connsiteX248" fmla="*/ 986002 w 11243827"/>
              <a:gd name="connsiteY248" fmla="*/ 5334906 h 5641173"/>
              <a:gd name="connsiteX249" fmla="*/ 953418 w 11243827"/>
              <a:gd name="connsiteY249" fmla="*/ 5333901 h 5641173"/>
              <a:gd name="connsiteX250" fmla="*/ 916854 w 11243827"/>
              <a:gd name="connsiteY250" fmla="*/ 5329435 h 5641173"/>
              <a:gd name="connsiteX251" fmla="*/ 905651 w 11243827"/>
              <a:gd name="connsiteY251" fmla="*/ 5332114 h 5641173"/>
              <a:gd name="connsiteX252" fmla="*/ 836961 w 11243827"/>
              <a:gd name="connsiteY252" fmla="*/ 5330803 h 5641173"/>
              <a:gd name="connsiteX253" fmla="*/ 817627 w 11243827"/>
              <a:gd name="connsiteY253" fmla="*/ 5330580 h 5641173"/>
              <a:gd name="connsiteX254" fmla="*/ 801817 w 11243827"/>
              <a:gd name="connsiteY254" fmla="*/ 5325937 h 5641173"/>
              <a:gd name="connsiteX255" fmla="*/ 798857 w 11243827"/>
              <a:gd name="connsiteY255" fmla="*/ 5320979 h 5641173"/>
              <a:gd name="connsiteX256" fmla="*/ 788354 w 11243827"/>
              <a:gd name="connsiteY256" fmla="*/ 5320143 h 5641173"/>
              <a:gd name="connsiteX257" fmla="*/ 785726 w 11243827"/>
              <a:gd name="connsiteY257" fmla="*/ 5318989 h 5641173"/>
              <a:gd name="connsiteX258" fmla="*/ 770507 w 11243827"/>
              <a:gd name="connsiteY258" fmla="*/ 5313309 h 5641173"/>
              <a:gd name="connsiteX259" fmla="*/ 733810 w 11243827"/>
              <a:gd name="connsiteY259" fmla="*/ 5324286 h 5641173"/>
              <a:gd name="connsiteX260" fmla="*/ 692117 w 11243827"/>
              <a:gd name="connsiteY260" fmla="*/ 5318786 h 5641173"/>
              <a:gd name="connsiteX261" fmla="*/ 574943 w 11243827"/>
              <a:gd name="connsiteY261" fmla="*/ 5327578 h 5641173"/>
              <a:gd name="connsiteX262" fmla="*/ 441302 w 11243827"/>
              <a:gd name="connsiteY262" fmla="*/ 5307062 h 5641173"/>
              <a:gd name="connsiteX263" fmla="*/ 336819 w 11243827"/>
              <a:gd name="connsiteY263" fmla="*/ 5336690 h 5641173"/>
              <a:gd name="connsiteX264" fmla="*/ 270932 w 11243827"/>
              <a:gd name="connsiteY264" fmla="*/ 5345451 h 5641173"/>
              <a:gd name="connsiteX265" fmla="*/ 194189 w 11243827"/>
              <a:gd name="connsiteY265" fmla="*/ 5343588 h 5641173"/>
              <a:gd name="connsiteX266" fmla="*/ 192552 w 11243827"/>
              <a:gd name="connsiteY266" fmla="*/ 5342845 h 5641173"/>
              <a:gd name="connsiteX267" fmla="*/ 178320 w 11243827"/>
              <a:gd name="connsiteY267" fmla="*/ 5343766 h 5641173"/>
              <a:gd name="connsiteX268" fmla="*/ 175596 w 11243827"/>
              <a:gd name="connsiteY268" fmla="*/ 5346411 h 5641173"/>
              <a:gd name="connsiteX269" fmla="*/ 147287 w 11243827"/>
              <a:gd name="connsiteY269" fmla="*/ 5352625 h 5641173"/>
              <a:gd name="connsiteX270" fmla="*/ 114847 w 11243827"/>
              <a:gd name="connsiteY270" fmla="*/ 5355844 h 5641173"/>
              <a:gd name="connsiteX271" fmla="*/ 114306 w 11243827"/>
              <a:gd name="connsiteY271" fmla="*/ 5354983 h 5641173"/>
              <a:gd name="connsiteX272" fmla="*/ 89264 w 11243827"/>
              <a:gd name="connsiteY272" fmla="*/ 5348886 h 5641173"/>
              <a:gd name="connsiteX273" fmla="*/ 49794 w 11243827"/>
              <a:gd name="connsiteY273" fmla="*/ 5329950 h 5641173"/>
              <a:gd name="connsiteX274" fmla="*/ 19924 w 11243827"/>
              <a:gd name="connsiteY274" fmla="*/ 5334282 h 5641173"/>
              <a:gd name="connsiteX275" fmla="*/ 13819 w 11243827"/>
              <a:gd name="connsiteY275" fmla="*/ 5334653 h 5641173"/>
              <a:gd name="connsiteX276" fmla="*/ 13657 w 11243827"/>
              <a:gd name="connsiteY276" fmla="*/ 5334455 h 5641173"/>
              <a:gd name="connsiteX277" fmla="*/ 7139 w 11243827"/>
              <a:gd name="connsiteY277" fmla="*/ 5334438 h 5641173"/>
              <a:gd name="connsiteX278" fmla="*/ 2684 w 11243827"/>
              <a:gd name="connsiteY278" fmla="*/ 5335333 h 5641173"/>
              <a:gd name="connsiteX279" fmla="*/ 0 w 11243827"/>
              <a:gd name="connsiteY279" fmla="*/ 5335496 h 5641173"/>
              <a:gd name="connsiteX280" fmla="*/ 0 w 11243827"/>
              <a:gd name="connsiteY280" fmla="*/ 10592 h 5641173"/>
              <a:gd name="connsiteX281" fmla="*/ 11243827 w 11243827"/>
              <a:gd name="connsiteY281"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8405 w 11243827"/>
              <a:gd name="connsiteY251" fmla="*/ 5339470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209610 h 5641173"/>
              <a:gd name="connsiteX3" fmla="*/ 11240675 w 11243827"/>
              <a:gd name="connsiteY3" fmla="*/ 5210442 h 5641173"/>
              <a:gd name="connsiteX4" fmla="*/ 11179959 w 11243827"/>
              <a:gd name="connsiteY4" fmla="*/ 5221199 h 5641173"/>
              <a:gd name="connsiteX5" fmla="*/ 11105493 w 11243827"/>
              <a:gd name="connsiteY5" fmla="*/ 5259905 h 5641173"/>
              <a:gd name="connsiteX6" fmla="*/ 11078640 w 11243827"/>
              <a:gd name="connsiteY6" fmla="*/ 5263531 h 5641173"/>
              <a:gd name="connsiteX7" fmla="*/ 11079616 w 11243827"/>
              <a:gd name="connsiteY7" fmla="*/ 5270380 h 5641173"/>
              <a:gd name="connsiteX8" fmla="*/ 11069641 w 11243827"/>
              <a:gd name="connsiteY8" fmla="*/ 5270884 h 5641173"/>
              <a:gd name="connsiteX9" fmla="*/ 11047377 w 11243827"/>
              <a:gd name="connsiteY9" fmla="*/ 5271051 h 5641173"/>
              <a:gd name="connsiteX10" fmla="*/ 10980705 w 11243827"/>
              <a:gd name="connsiteY10" fmla="*/ 5272951 h 5641173"/>
              <a:gd name="connsiteX11" fmla="*/ 10962514 w 11243827"/>
              <a:gd name="connsiteY11" fmla="*/ 5286084 h 5641173"/>
              <a:gd name="connsiteX12" fmla="*/ 10945307 w 11243827"/>
              <a:gd name="connsiteY12" fmla="*/ 5286290 h 5641173"/>
              <a:gd name="connsiteX13" fmla="*/ 10845516 w 11243827"/>
              <a:gd name="connsiteY13" fmla="*/ 5303894 h 5641173"/>
              <a:gd name="connsiteX14" fmla="*/ 10831795 w 11243827"/>
              <a:gd name="connsiteY14" fmla="*/ 5305210 h 5641173"/>
              <a:gd name="connsiteX15" fmla="*/ 10824365 w 11243827"/>
              <a:gd name="connsiteY15" fmla="*/ 5311111 h 5641173"/>
              <a:gd name="connsiteX16" fmla="*/ 10797756 w 11243827"/>
              <a:gd name="connsiteY16" fmla="*/ 5312285 h 5641173"/>
              <a:gd name="connsiteX17" fmla="*/ 10796525 w 11243827"/>
              <a:gd name="connsiteY17" fmla="*/ 5315645 h 5641173"/>
              <a:gd name="connsiteX18" fmla="*/ 10709063 w 11243827"/>
              <a:gd name="connsiteY18" fmla="*/ 5344492 h 5641173"/>
              <a:gd name="connsiteX19" fmla="*/ 10694078 w 11243827"/>
              <a:gd name="connsiteY19" fmla="*/ 5349258 h 5641173"/>
              <a:gd name="connsiteX20" fmla="*/ 10681131 w 11243827"/>
              <a:gd name="connsiteY20" fmla="*/ 5347812 h 5641173"/>
              <a:gd name="connsiteX21" fmla="*/ 10609448 w 11243827"/>
              <a:gd name="connsiteY21" fmla="*/ 5351931 h 5641173"/>
              <a:gd name="connsiteX22" fmla="*/ 10592397 w 11243827"/>
              <a:gd name="connsiteY22" fmla="*/ 5349402 h 5641173"/>
              <a:gd name="connsiteX23" fmla="*/ 10585227 w 11243827"/>
              <a:gd name="connsiteY23" fmla="*/ 5344063 h 5641173"/>
              <a:gd name="connsiteX24" fmla="*/ 10557472 w 11243827"/>
              <a:gd name="connsiteY24" fmla="*/ 5354151 h 5641173"/>
              <a:gd name="connsiteX25" fmla="*/ 10514646 w 11243827"/>
              <a:gd name="connsiteY25" fmla="*/ 5361064 h 5641173"/>
              <a:gd name="connsiteX26" fmla="*/ 10494292 w 11243827"/>
              <a:gd name="connsiteY26" fmla="*/ 5366054 h 5641173"/>
              <a:gd name="connsiteX27" fmla="*/ 10477869 w 11243827"/>
              <a:gd name="connsiteY27" fmla="*/ 5363025 h 5641173"/>
              <a:gd name="connsiteX28" fmla="*/ 10384411 w 11243827"/>
              <a:gd name="connsiteY28" fmla="*/ 5362257 h 5641173"/>
              <a:gd name="connsiteX29" fmla="*/ 10362921 w 11243827"/>
              <a:gd name="connsiteY29" fmla="*/ 5357444 h 5641173"/>
              <a:gd name="connsiteX30" fmla="*/ 10352736 w 11243827"/>
              <a:gd name="connsiteY30" fmla="*/ 5347851 h 5641173"/>
              <a:gd name="connsiteX31" fmla="*/ 10344754 w 11243827"/>
              <a:gd name="connsiteY31" fmla="*/ 5351272 h 5641173"/>
              <a:gd name="connsiteX32" fmla="*/ 10288226 w 11243827"/>
              <a:gd name="connsiteY32" fmla="*/ 5351613 h 5641173"/>
              <a:gd name="connsiteX33" fmla="*/ 10251350 w 11243827"/>
              <a:gd name="connsiteY33" fmla="*/ 5352711 h 5641173"/>
              <a:gd name="connsiteX34" fmla="*/ 10249108 w 11243827"/>
              <a:gd name="connsiteY34" fmla="*/ 5365881 h 5641173"/>
              <a:gd name="connsiteX35" fmla="*/ 10216272 w 11243827"/>
              <a:gd name="connsiteY35" fmla="*/ 5370573 h 5641173"/>
              <a:gd name="connsiteX36" fmla="*/ 10181278 w 11243827"/>
              <a:gd name="connsiteY36" fmla="*/ 5362119 h 5641173"/>
              <a:gd name="connsiteX37" fmla="*/ 10140033 w 11243827"/>
              <a:gd name="connsiteY37" fmla="*/ 5363304 h 5641173"/>
              <a:gd name="connsiteX38" fmla="*/ 10115353 w 11243827"/>
              <a:gd name="connsiteY38" fmla="*/ 5363869 h 5641173"/>
              <a:gd name="connsiteX39" fmla="*/ 10050578 w 11243827"/>
              <a:gd name="connsiteY39" fmla="*/ 5376153 h 5641173"/>
              <a:gd name="connsiteX40" fmla="*/ 9945478 w 11243827"/>
              <a:gd name="connsiteY40" fmla="*/ 5422859 h 5641173"/>
              <a:gd name="connsiteX41" fmla="*/ 9912481 w 11243827"/>
              <a:gd name="connsiteY41" fmla="*/ 5429477 h 5641173"/>
              <a:gd name="connsiteX42" fmla="*/ 9906713 w 11243827"/>
              <a:gd name="connsiteY42" fmla="*/ 5426784 h 5641173"/>
              <a:gd name="connsiteX43" fmla="*/ 9742436 w 11243827"/>
              <a:gd name="connsiteY43" fmla="*/ 5454834 h 5641173"/>
              <a:gd name="connsiteX44" fmla="*/ 9713044 w 11243827"/>
              <a:gd name="connsiteY44" fmla="*/ 5456476 h 5641173"/>
              <a:gd name="connsiteX45" fmla="*/ 9691033 w 11243827"/>
              <a:gd name="connsiteY45" fmla="*/ 5455451 h 5641173"/>
              <a:gd name="connsiteX46" fmla="*/ 9638355 w 11243827"/>
              <a:gd name="connsiteY46" fmla="*/ 5464794 h 5641173"/>
              <a:gd name="connsiteX47" fmla="*/ 9552434 w 11243827"/>
              <a:gd name="connsiteY47" fmla="*/ 5485280 h 5641173"/>
              <a:gd name="connsiteX48" fmla="*/ 9533883 w 11243827"/>
              <a:gd name="connsiteY48" fmla="*/ 5488516 h 5641173"/>
              <a:gd name="connsiteX49" fmla="*/ 9516916 w 11243827"/>
              <a:gd name="connsiteY49" fmla="*/ 5486828 h 5641173"/>
              <a:gd name="connsiteX50" fmla="*/ 9512093 w 11243827"/>
              <a:gd name="connsiteY50" fmla="*/ 5482541 h 5641173"/>
              <a:gd name="connsiteX51" fmla="*/ 9501725 w 11243827"/>
              <a:gd name="connsiteY51" fmla="*/ 5483603 h 5641173"/>
              <a:gd name="connsiteX52" fmla="*/ 9498754 w 11243827"/>
              <a:gd name="connsiteY52" fmla="*/ 5482951 h 5641173"/>
              <a:gd name="connsiteX53" fmla="*/ 9481932 w 11243827"/>
              <a:gd name="connsiteY53" fmla="*/ 5480151 h 5641173"/>
              <a:gd name="connsiteX54" fmla="*/ 9451321 w 11243827"/>
              <a:gd name="connsiteY54" fmla="*/ 5497375 h 5641173"/>
              <a:gd name="connsiteX55" fmla="*/ 9409298 w 11243827"/>
              <a:gd name="connsiteY55" fmla="*/ 5499478 h 5641173"/>
              <a:gd name="connsiteX56" fmla="*/ 9303056 w 11243827"/>
              <a:gd name="connsiteY56" fmla="*/ 5519093 h 5641173"/>
              <a:gd name="connsiteX57" fmla="*/ 9229078 w 11243827"/>
              <a:gd name="connsiteY57" fmla="*/ 5524154 h 5641173"/>
              <a:gd name="connsiteX58" fmla="*/ 9165105 w 11243827"/>
              <a:gd name="connsiteY58" fmla="*/ 5532892 h 5641173"/>
              <a:gd name="connsiteX59" fmla="*/ 9077301 w 11243827"/>
              <a:gd name="connsiteY59" fmla="*/ 5580356 h 5641173"/>
              <a:gd name="connsiteX60" fmla="*/ 8960065 w 11243827"/>
              <a:gd name="connsiteY60" fmla="*/ 5597982 h 5641173"/>
              <a:gd name="connsiteX61" fmla="*/ 8953536 w 11243827"/>
              <a:gd name="connsiteY61" fmla="*/ 5606638 h 5641173"/>
              <a:gd name="connsiteX62" fmla="*/ 8943907 w 11243827"/>
              <a:gd name="connsiteY62" fmla="*/ 5612541 h 5641173"/>
              <a:gd name="connsiteX63" fmla="*/ 8942046 w 11243827"/>
              <a:gd name="connsiteY63" fmla="*/ 5612112 h 5641173"/>
              <a:gd name="connsiteX64" fmla="*/ 8928824 w 11243827"/>
              <a:gd name="connsiteY64" fmla="*/ 5615549 h 5641173"/>
              <a:gd name="connsiteX65" fmla="*/ 8927294 w 11243827"/>
              <a:gd name="connsiteY65" fmla="*/ 5618607 h 5641173"/>
              <a:gd name="connsiteX66" fmla="*/ 8918651 w 11243827"/>
              <a:gd name="connsiteY66" fmla="*/ 5621688 h 5641173"/>
              <a:gd name="connsiteX67" fmla="*/ 8902772 w 11243827"/>
              <a:gd name="connsiteY67" fmla="*/ 5629703 h 5641173"/>
              <a:gd name="connsiteX68" fmla="*/ 8898724 w 11243827"/>
              <a:gd name="connsiteY68" fmla="*/ 5629379 h 5641173"/>
              <a:gd name="connsiteX69" fmla="*/ 8873099 w 11243827"/>
              <a:gd name="connsiteY69" fmla="*/ 5638628 h 5641173"/>
              <a:gd name="connsiteX70" fmla="*/ 8872234 w 11243827"/>
              <a:gd name="connsiteY70" fmla="*/ 5637889 h 5641173"/>
              <a:gd name="connsiteX71" fmla="*/ 8862777 w 11243827"/>
              <a:gd name="connsiteY71" fmla="*/ 5636711 h 5641173"/>
              <a:gd name="connsiteX72" fmla="*/ 8845869 w 11243827"/>
              <a:gd name="connsiteY72" fmla="*/ 5636436 h 5641173"/>
              <a:gd name="connsiteX73" fmla="*/ 8800548 w 11243827"/>
              <a:gd name="connsiteY73" fmla="*/ 5625084 h 5641173"/>
              <a:gd name="connsiteX74" fmla="*/ 8773774 w 11243827"/>
              <a:gd name="connsiteY74" fmla="*/ 5634630 h 5641173"/>
              <a:gd name="connsiteX75" fmla="*/ 8698255 w 11243827"/>
              <a:gd name="connsiteY75" fmla="*/ 5636083 h 5641173"/>
              <a:gd name="connsiteX76" fmla="*/ 8619167 w 11243827"/>
              <a:gd name="connsiteY76" fmla="*/ 5619130 h 5641173"/>
              <a:gd name="connsiteX77" fmla="*/ 8539822 w 11243827"/>
              <a:gd name="connsiteY77" fmla="*/ 5616905 h 5641173"/>
              <a:gd name="connsiteX78" fmla="*/ 8511094 w 11243827"/>
              <a:gd name="connsiteY78" fmla="*/ 5617360 h 5641173"/>
              <a:gd name="connsiteX79" fmla="*/ 8459886 w 11243827"/>
              <a:gd name="connsiteY79" fmla="*/ 5612612 h 5641173"/>
              <a:gd name="connsiteX80" fmla="*/ 8436432 w 11243827"/>
              <a:gd name="connsiteY80" fmla="*/ 5606990 h 5641173"/>
              <a:gd name="connsiteX81" fmla="*/ 8435403 w 11243827"/>
              <a:gd name="connsiteY81" fmla="*/ 5607336 h 5641173"/>
              <a:gd name="connsiteX82" fmla="*/ 8433307 w 11243827"/>
              <a:gd name="connsiteY82" fmla="*/ 5604917 h 5641173"/>
              <a:gd name="connsiteX83" fmla="*/ 8428968 w 11243827"/>
              <a:gd name="connsiteY83" fmla="*/ 5603796 h 5641173"/>
              <a:gd name="connsiteX84" fmla="*/ 8417124 w 11243827"/>
              <a:gd name="connsiteY84" fmla="*/ 5604518 h 5641173"/>
              <a:gd name="connsiteX85" fmla="*/ 8412669 w 11243827"/>
              <a:gd name="connsiteY85" fmla="*/ 5605413 h 5641173"/>
              <a:gd name="connsiteX86" fmla="*/ 8406152 w 11243827"/>
              <a:gd name="connsiteY86" fmla="*/ 5605396 h 5641173"/>
              <a:gd name="connsiteX87" fmla="*/ 8405989 w 11243827"/>
              <a:gd name="connsiteY87" fmla="*/ 5605197 h 5641173"/>
              <a:gd name="connsiteX88" fmla="*/ 8399884 w 11243827"/>
              <a:gd name="connsiteY88" fmla="*/ 5605568 h 5641173"/>
              <a:gd name="connsiteX89" fmla="*/ 8370014 w 11243827"/>
              <a:gd name="connsiteY89" fmla="*/ 5609900 h 5641173"/>
              <a:gd name="connsiteX90" fmla="*/ 8330544 w 11243827"/>
              <a:gd name="connsiteY90" fmla="*/ 5590964 h 5641173"/>
              <a:gd name="connsiteX91" fmla="*/ 8314221 w 11243827"/>
              <a:gd name="connsiteY91" fmla="*/ 5587682 h 5641173"/>
              <a:gd name="connsiteX92" fmla="*/ 8305502 w 11243827"/>
              <a:gd name="connsiteY92" fmla="*/ 5584868 h 5641173"/>
              <a:gd name="connsiteX93" fmla="*/ 8304962 w 11243827"/>
              <a:gd name="connsiteY93" fmla="*/ 5584007 h 5641173"/>
              <a:gd name="connsiteX94" fmla="*/ 8276324 w 11243827"/>
              <a:gd name="connsiteY94" fmla="*/ 5588260 h 5641173"/>
              <a:gd name="connsiteX95" fmla="*/ 8272522 w 11243827"/>
              <a:gd name="connsiteY95" fmla="*/ 5587226 h 5641173"/>
              <a:gd name="connsiteX96" fmla="*/ 8253857 w 11243827"/>
              <a:gd name="connsiteY96" fmla="*/ 5592043 h 5641173"/>
              <a:gd name="connsiteX97" fmla="*/ 8244212 w 11243827"/>
              <a:gd name="connsiteY97" fmla="*/ 5593439 h 5641173"/>
              <a:gd name="connsiteX98" fmla="*/ 8241488 w 11243827"/>
              <a:gd name="connsiteY98" fmla="*/ 5596085 h 5641173"/>
              <a:gd name="connsiteX99" fmla="*/ 8227256 w 11243827"/>
              <a:gd name="connsiteY99" fmla="*/ 5597005 h 5641173"/>
              <a:gd name="connsiteX100" fmla="*/ 8225619 w 11243827"/>
              <a:gd name="connsiteY100" fmla="*/ 5596262 h 5641173"/>
              <a:gd name="connsiteX101" fmla="*/ 8213882 w 11243827"/>
              <a:gd name="connsiteY101" fmla="*/ 5600179 h 5641173"/>
              <a:gd name="connsiteX102" fmla="*/ 8204045 w 11243827"/>
              <a:gd name="connsiteY102" fmla="*/ 5607275 h 5641173"/>
              <a:gd name="connsiteX103" fmla="*/ 8082989 w 11243827"/>
              <a:gd name="connsiteY103" fmla="*/ 5603160 h 5641173"/>
              <a:gd name="connsiteX104" fmla="*/ 7976942 w 11243827"/>
              <a:gd name="connsiteY104" fmla="*/ 5598455 h 5641173"/>
              <a:gd name="connsiteX105" fmla="*/ 7950121 w 11243827"/>
              <a:gd name="connsiteY105" fmla="*/ 5590893 h 5641173"/>
              <a:gd name="connsiteX106" fmla="*/ 7727691 w 11243827"/>
              <a:gd name="connsiteY106" fmla="*/ 5621064 h 5641173"/>
              <a:gd name="connsiteX107" fmla="*/ 7685998 w 11243827"/>
              <a:gd name="connsiteY107" fmla="*/ 5615564 h 5641173"/>
              <a:gd name="connsiteX108" fmla="*/ 7649302 w 11243827"/>
              <a:gd name="connsiteY108" fmla="*/ 5626541 h 5641173"/>
              <a:gd name="connsiteX109" fmla="*/ 7634083 w 11243827"/>
              <a:gd name="connsiteY109" fmla="*/ 5620862 h 5641173"/>
              <a:gd name="connsiteX110" fmla="*/ 7631455 w 11243827"/>
              <a:gd name="connsiteY110" fmla="*/ 5619708 h 5641173"/>
              <a:gd name="connsiteX111" fmla="*/ 7620952 w 11243827"/>
              <a:gd name="connsiteY111" fmla="*/ 5618872 h 5641173"/>
              <a:gd name="connsiteX112" fmla="*/ 7617992 w 11243827"/>
              <a:gd name="connsiteY112" fmla="*/ 5613914 h 5641173"/>
              <a:gd name="connsiteX113" fmla="*/ 7602182 w 11243827"/>
              <a:gd name="connsiteY113" fmla="*/ 5609271 h 5641173"/>
              <a:gd name="connsiteX114" fmla="*/ 7582847 w 11243827"/>
              <a:gd name="connsiteY114" fmla="*/ 5609047 h 5641173"/>
              <a:gd name="connsiteX115" fmla="*/ 7514158 w 11243827"/>
              <a:gd name="connsiteY115" fmla="*/ 5607737 h 5641173"/>
              <a:gd name="connsiteX116" fmla="*/ 7502955 w 11243827"/>
              <a:gd name="connsiteY116" fmla="*/ 5610415 h 5641173"/>
              <a:gd name="connsiteX117" fmla="*/ 7466391 w 11243827"/>
              <a:gd name="connsiteY117" fmla="*/ 5605949 h 5641173"/>
              <a:gd name="connsiteX118" fmla="*/ 7433806 w 11243827"/>
              <a:gd name="connsiteY118" fmla="*/ 5604945 h 5641173"/>
              <a:gd name="connsiteX119" fmla="*/ 7412693 w 11243827"/>
              <a:gd name="connsiteY119" fmla="*/ 5607075 h 5641173"/>
              <a:gd name="connsiteX120" fmla="*/ 7407159 w 11243827"/>
              <a:gd name="connsiteY120" fmla="*/ 5605310 h 5641173"/>
              <a:gd name="connsiteX121" fmla="*/ 7385900 w 11243827"/>
              <a:gd name="connsiteY121" fmla="*/ 5604171 h 5641173"/>
              <a:gd name="connsiteX122" fmla="*/ 7375071 w 11243827"/>
              <a:gd name="connsiteY122" fmla="*/ 5606788 h 5641173"/>
              <a:gd name="connsiteX123" fmla="*/ 7364382 w 11243827"/>
              <a:gd name="connsiteY123" fmla="*/ 5600762 h 5641173"/>
              <a:gd name="connsiteX124" fmla="*/ 7361770 w 11243827"/>
              <a:gd name="connsiteY124" fmla="*/ 5596347 h 5641173"/>
              <a:gd name="connsiteX125" fmla="*/ 7346641 w 11243827"/>
              <a:gd name="connsiteY125" fmla="*/ 5598329 h 5641173"/>
              <a:gd name="connsiteX126" fmla="*/ 7334238 w 11243827"/>
              <a:gd name="connsiteY126" fmla="*/ 5594014 h 5641173"/>
              <a:gd name="connsiteX127" fmla="*/ 7323426 w 11243827"/>
              <a:gd name="connsiteY127" fmla="*/ 5596835 h 5641173"/>
              <a:gd name="connsiteX128" fmla="*/ 7318938 w 11243827"/>
              <a:gd name="connsiteY128" fmla="*/ 5596200 h 5641173"/>
              <a:gd name="connsiteX129" fmla="*/ 7307784 w 11243827"/>
              <a:gd name="connsiteY129" fmla="*/ 5594065 h 5641173"/>
              <a:gd name="connsiteX130" fmla="*/ 7288540 w 11243827"/>
              <a:gd name="connsiteY130" fmla="*/ 5589320 h 5641173"/>
              <a:gd name="connsiteX131" fmla="*/ 7282537 w 11243827"/>
              <a:gd name="connsiteY131" fmla="*/ 5588660 h 5641173"/>
              <a:gd name="connsiteX132" fmla="*/ 7269466 w 11243827"/>
              <a:gd name="connsiteY132" fmla="*/ 5581404 h 5641173"/>
              <a:gd name="connsiteX133" fmla="*/ 7244165 w 11243827"/>
              <a:gd name="connsiteY133" fmla="*/ 5575200 h 5641173"/>
              <a:gd name="connsiteX134" fmla="*/ 7199619 w 11243827"/>
              <a:gd name="connsiteY134" fmla="*/ 5553550 h 5641173"/>
              <a:gd name="connsiteX135" fmla="*/ 7173434 w 11243827"/>
              <a:gd name="connsiteY135" fmla="*/ 5543219 h 5641173"/>
              <a:gd name="connsiteX136" fmla="*/ 7155718 w 11243827"/>
              <a:gd name="connsiteY136" fmla="*/ 5533697 h 5641173"/>
              <a:gd name="connsiteX137" fmla="*/ 7103430 w 11243827"/>
              <a:gd name="connsiteY137" fmla="*/ 5520249 h 5641173"/>
              <a:gd name="connsiteX138" fmla="*/ 7013746 w 11243827"/>
              <a:gd name="connsiteY138" fmla="*/ 5502470 h 5641173"/>
              <a:gd name="connsiteX139" fmla="*/ 6995379 w 11243827"/>
              <a:gd name="connsiteY139" fmla="*/ 5497693 h 5641173"/>
              <a:gd name="connsiteX140" fmla="*/ 6982475 w 11243827"/>
              <a:gd name="connsiteY140" fmla="*/ 5489641 h 5641173"/>
              <a:gd name="connsiteX141" fmla="*/ 6981994 w 11243827"/>
              <a:gd name="connsiteY141" fmla="*/ 5484335 h 5641173"/>
              <a:gd name="connsiteX142" fmla="*/ 6972355 w 11243827"/>
              <a:gd name="connsiteY142" fmla="*/ 5481074 h 5641173"/>
              <a:gd name="connsiteX143" fmla="*/ 6970394 w 11243827"/>
              <a:gd name="connsiteY143" fmla="*/ 5479383 h 5641173"/>
              <a:gd name="connsiteX144" fmla="*/ 6958543 w 11243827"/>
              <a:gd name="connsiteY144" fmla="*/ 5470507 h 5641173"/>
              <a:gd name="connsiteX145" fmla="*/ 6918276 w 11243827"/>
              <a:gd name="connsiteY145" fmla="*/ 5472034 h 5641173"/>
              <a:gd name="connsiteX146" fmla="*/ 6881046 w 11243827"/>
              <a:gd name="connsiteY146" fmla="*/ 5457070 h 5641173"/>
              <a:gd name="connsiteX147" fmla="*/ 6752164 w 11243827"/>
              <a:gd name="connsiteY147" fmla="*/ 5425021 h 5641173"/>
              <a:gd name="connsiteX148" fmla="*/ 6724964 w 11243827"/>
              <a:gd name="connsiteY148" fmla="*/ 5414071 h 5641173"/>
              <a:gd name="connsiteX149" fmla="*/ 6683286 w 11243827"/>
              <a:gd name="connsiteY149" fmla="*/ 5432830 h 5641173"/>
              <a:gd name="connsiteX150" fmla="*/ 6644277 w 11243827"/>
              <a:gd name="connsiteY150" fmla="*/ 5429684 h 5641173"/>
              <a:gd name="connsiteX151" fmla="*/ 6532914 w 11243827"/>
              <a:gd name="connsiteY151" fmla="*/ 5431205 h 5641173"/>
              <a:gd name="connsiteX152" fmla="*/ 6307459 w 11243827"/>
              <a:gd name="connsiteY152" fmla="*/ 5467087 h 5641173"/>
              <a:gd name="connsiteX153" fmla="*/ 6196243 w 11243827"/>
              <a:gd name="connsiteY153" fmla="*/ 5515042 h 5641173"/>
              <a:gd name="connsiteX154" fmla="*/ 6099124 w 11243827"/>
              <a:gd name="connsiteY154" fmla="*/ 5516848 h 5641173"/>
              <a:gd name="connsiteX155" fmla="*/ 6016077 w 11243827"/>
              <a:gd name="connsiteY155" fmla="*/ 5528642 h 5641173"/>
              <a:gd name="connsiteX156" fmla="*/ 6004389 w 11243827"/>
              <a:gd name="connsiteY156" fmla="*/ 5531206 h 5641173"/>
              <a:gd name="connsiteX157" fmla="*/ 5933945 w 11243827"/>
              <a:gd name="connsiteY157" fmla="*/ 5538840 h 5641173"/>
              <a:gd name="connsiteX158" fmla="*/ 5883936 w 11243827"/>
              <a:gd name="connsiteY158" fmla="*/ 5553807 h 5641173"/>
              <a:gd name="connsiteX159" fmla="*/ 5798331 w 11243827"/>
              <a:gd name="connsiteY159" fmla="*/ 5564248 h 5641173"/>
              <a:gd name="connsiteX160" fmla="*/ 5712738 w 11243827"/>
              <a:gd name="connsiteY160" fmla="*/ 5573120 h 5641173"/>
              <a:gd name="connsiteX161" fmla="*/ 5681342 w 11243827"/>
              <a:gd name="connsiteY161" fmla="*/ 5575621 h 5641173"/>
              <a:gd name="connsiteX162" fmla="*/ 5627167 w 11243827"/>
              <a:gd name="connsiteY162" fmla="*/ 5583215 h 5641173"/>
              <a:gd name="connsiteX163" fmla="*/ 5591414 w 11243827"/>
              <a:gd name="connsiteY163" fmla="*/ 5587695 h 5641173"/>
              <a:gd name="connsiteX164" fmla="*/ 5583028 w 11243827"/>
              <a:gd name="connsiteY164" fmla="*/ 5580877 h 5641173"/>
              <a:gd name="connsiteX165" fmla="*/ 5549426 w 11243827"/>
              <a:gd name="connsiteY165" fmla="*/ 5582858 h 5641173"/>
              <a:gd name="connsiteX166" fmla="*/ 5519999 w 11243827"/>
              <a:gd name="connsiteY166" fmla="*/ 5592246 h 5641173"/>
              <a:gd name="connsiteX167" fmla="*/ 5480028 w 11243827"/>
              <a:gd name="connsiteY167" fmla="*/ 5597282 h 5641173"/>
              <a:gd name="connsiteX168" fmla="*/ 5456175 w 11243827"/>
              <a:gd name="connsiteY168" fmla="*/ 5600371 h 5641173"/>
              <a:gd name="connsiteX169" fmla="*/ 5388463 w 11243827"/>
              <a:gd name="connsiteY169" fmla="*/ 5602638 h 5641173"/>
              <a:gd name="connsiteX170" fmla="*/ 5265898 w 11243827"/>
              <a:gd name="connsiteY170" fmla="*/ 5591830 h 5641173"/>
              <a:gd name="connsiteX171" fmla="*/ 5231231 w 11243827"/>
              <a:gd name="connsiteY171" fmla="*/ 5592790 h 5641173"/>
              <a:gd name="connsiteX172" fmla="*/ 5226996 w 11243827"/>
              <a:gd name="connsiteY172" fmla="*/ 5595040 h 5641173"/>
              <a:gd name="connsiteX173" fmla="*/ 5175988 w 11243827"/>
              <a:gd name="connsiteY173" fmla="*/ 5588131 h 5641173"/>
              <a:gd name="connsiteX174" fmla="*/ 5107470 w 11243827"/>
              <a:gd name="connsiteY174" fmla="*/ 5594771 h 5641173"/>
              <a:gd name="connsiteX175" fmla="*/ 5027868 w 11243827"/>
              <a:gd name="connsiteY175" fmla="*/ 5605624 h 5641173"/>
              <a:gd name="connsiteX176" fmla="*/ 5007324 w 11243827"/>
              <a:gd name="connsiteY176" fmla="*/ 5609209 h 5641173"/>
              <a:gd name="connsiteX177" fmla="*/ 4952559 w 11243827"/>
              <a:gd name="connsiteY177" fmla="*/ 5611402 h 5641173"/>
              <a:gd name="connsiteX178" fmla="*/ 4826081 w 11243827"/>
              <a:gd name="connsiteY178" fmla="*/ 5616191 h 5641173"/>
              <a:gd name="connsiteX179" fmla="*/ 4823501 w 11243827"/>
              <a:gd name="connsiteY179" fmla="*/ 5619174 h 5641173"/>
              <a:gd name="connsiteX180" fmla="*/ 4813093 w 11243827"/>
              <a:gd name="connsiteY180" fmla="*/ 5620026 h 5641173"/>
              <a:gd name="connsiteX181" fmla="*/ 4810563 w 11243827"/>
              <a:gd name="connsiteY181" fmla="*/ 5620787 h 5641173"/>
              <a:gd name="connsiteX182" fmla="*/ 4795818 w 11243827"/>
              <a:gd name="connsiteY182" fmla="*/ 5624618 h 5641173"/>
              <a:gd name="connsiteX183" fmla="*/ 4758404 w 11243827"/>
              <a:gd name="connsiteY183" fmla="*/ 5619510 h 5641173"/>
              <a:gd name="connsiteX184" fmla="*/ 4717254 w 11243827"/>
              <a:gd name="connsiteY184" fmla="*/ 5624155 h 5641173"/>
              <a:gd name="connsiteX185" fmla="*/ 4591958 w 11243827"/>
              <a:gd name="connsiteY185" fmla="*/ 5624710 h 5641173"/>
              <a:gd name="connsiteX186" fmla="*/ 4476215 w 11243827"/>
              <a:gd name="connsiteY186" fmla="*/ 5628210 h 5641173"/>
              <a:gd name="connsiteX187" fmla="*/ 4425193 w 11243827"/>
              <a:gd name="connsiteY187" fmla="*/ 5627414 h 5641173"/>
              <a:gd name="connsiteX188" fmla="*/ 4383866 w 11243827"/>
              <a:gd name="connsiteY188" fmla="*/ 5626546 h 5641173"/>
              <a:gd name="connsiteX189" fmla="*/ 4385596 w 11243827"/>
              <a:gd name="connsiteY189" fmla="*/ 5634646 h 5641173"/>
              <a:gd name="connsiteX190" fmla="*/ 4360864 w 11243827"/>
              <a:gd name="connsiteY190" fmla="*/ 5641173 h 5641173"/>
              <a:gd name="connsiteX191" fmla="*/ 4328321 w 11243827"/>
              <a:gd name="connsiteY191" fmla="*/ 5626332 h 5641173"/>
              <a:gd name="connsiteX192" fmla="*/ 4309842 w 11243827"/>
              <a:gd name="connsiteY192" fmla="*/ 5626471 h 5641173"/>
              <a:gd name="connsiteX193" fmla="*/ 4277424 w 11243827"/>
              <a:gd name="connsiteY193" fmla="*/ 5631598 h 5641173"/>
              <a:gd name="connsiteX194" fmla="*/ 4266627 w 11243827"/>
              <a:gd name="connsiteY194" fmla="*/ 5633969 h 5641173"/>
              <a:gd name="connsiteX195" fmla="*/ 4185525 w 11243827"/>
              <a:gd name="connsiteY195" fmla="*/ 5617508 h 5641173"/>
              <a:gd name="connsiteX196" fmla="*/ 4177617 w 11243827"/>
              <a:gd name="connsiteY196" fmla="*/ 5610903 h 5641173"/>
              <a:gd name="connsiteX197" fmla="*/ 4136948 w 11243827"/>
              <a:gd name="connsiteY197" fmla="*/ 5608031 h 5641173"/>
              <a:gd name="connsiteX198" fmla="*/ 4132323 w 11243827"/>
              <a:gd name="connsiteY198" fmla="*/ 5609784 h 5641173"/>
              <a:gd name="connsiteX199" fmla="*/ 4098620 w 11243827"/>
              <a:gd name="connsiteY199" fmla="*/ 5599672 h 5641173"/>
              <a:gd name="connsiteX200" fmla="*/ 3963475 w 11243827"/>
              <a:gd name="connsiteY200" fmla="*/ 5581841 h 5641173"/>
              <a:gd name="connsiteX201" fmla="*/ 3703613 w 11243827"/>
              <a:gd name="connsiteY201" fmla="*/ 5572482 h 5641173"/>
              <a:gd name="connsiteX202" fmla="*/ 3432987 w 11243827"/>
              <a:gd name="connsiteY202" fmla="*/ 5545768 h 5641173"/>
              <a:gd name="connsiteX203" fmla="*/ 3176381 w 11243827"/>
              <a:gd name="connsiteY203" fmla="*/ 5556110 h 5641173"/>
              <a:gd name="connsiteX204" fmla="*/ 2710156 w 11243827"/>
              <a:gd name="connsiteY204" fmla="*/ 5527517 h 5641173"/>
              <a:gd name="connsiteX205" fmla="*/ 2550206 w 11243827"/>
              <a:gd name="connsiteY205" fmla="*/ 5524958 h 5641173"/>
              <a:gd name="connsiteX206" fmla="*/ 2443041 w 11243827"/>
              <a:gd name="connsiteY206" fmla="*/ 5523990 h 5641173"/>
              <a:gd name="connsiteX207" fmla="*/ 2435613 w 11243827"/>
              <a:gd name="connsiteY207" fmla="*/ 5526704 h 5641173"/>
              <a:gd name="connsiteX208" fmla="*/ 2405682 w 11243827"/>
              <a:gd name="connsiteY208" fmla="*/ 5528307 h 5641173"/>
              <a:gd name="connsiteX209" fmla="*/ 2397487 w 11243827"/>
              <a:gd name="connsiteY209" fmla="*/ 5540337 h 5641173"/>
              <a:gd name="connsiteX210" fmla="*/ 2297454 w 11243827"/>
              <a:gd name="connsiteY210" fmla="*/ 5550765 h 5641173"/>
              <a:gd name="connsiteX211" fmla="*/ 2056700 w 11243827"/>
              <a:gd name="connsiteY211" fmla="*/ 5555489 h 5641173"/>
              <a:gd name="connsiteX212" fmla="*/ 1878530 w 11243827"/>
              <a:gd name="connsiteY212" fmla="*/ 5535330 h 5641173"/>
              <a:gd name="connsiteX213" fmla="*/ 1859292 w 11243827"/>
              <a:gd name="connsiteY213" fmla="*/ 5535461 h 5641173"/>
              <a:gd name="connsiteX214" fmla="*/ 1835626 w 11243827"/>
              <a:gd name="connsiteY214" fmla="*/ 5533793 h 5641173"/>
              <a:gd name="connsiteX215" fmla="*/ 1798939 w 11243827"/>
              <a:gd name="connsiteY215" fmla="*/ 5540285 h 5641173"/>
              <a:gd name="connsiteX216" fmla="*/ 1779046 w 11243827"/>
              <a:gd name="connsiteY216" fmla="*/ 5549949 h 5641173"/>
              <a:gd name="connsiteX217" fmla="*/ 1772421 w 11243827"/>
              <a:gd name="connsiteY217" fmla="*/ 5549018 h 5641173"/>
              <a:gd name="connsiteX218" fmla="*/ 1772052 w 11243827"/>
              <a:gd name="connsiteY218" fmla="*/ 5545689 h 5641173"/>
              <a:gd name="connsiteX219" fmla="*/ 1711543 w 11243827"/>
              <a:gd name="connsiteY219" fmla="*/ 5534558 h 5641173"/>
              <a:gd name="connsiteX220" fmla="*/ 1631462 w 11243827"/>
              <a:gd name="connsiteY220" fmla="*/ 5491807 h 5641173"/>
              <a:gd name="connsiteX221" fmla="*/ 1538763 w 11243827"/>
              <a:gd name="connsiteY221" fmla="*/ 5482781 h 5641173"/>
              <a:gd name="connsiteX222" fmla="*/ 1501533 w 11243827"/>
              <a:gd name="connsiteY222" fmla="*/ 5467817 h 5641173"/>
              <a:gd name="connsiteX223" fmla="*/ 1461266 w 11243827"/>
              <a:gd name="connsiteY223" fmla="*/ 5469343 h 5641173"/>
              <a:gd name="connsiteX224" fmla="*/ 1449415 w 11243827"/>
              <a:gd name="connsiteY224" fmla="*/ 5460467 h 5641173"/>
              <a:gd name="connsiteX225" fmla="*/ 1447454 w 11243827"/>
              <a:gd name="connsiteY225" fmla="*/ 5458776 h 5641173"/>
              <a:gd name="connsiteX226" fmla="*/ 1437814 w 11243827"/>
              <a:gd name="connsiteY226" fmla="*/ 5455515 h 5641173"/>
              <a:gd name="connsiteX227" fmla="*/ 1437334 w 11243827"/>
              <a:gd name="connsiteY227" fmla="*/ 5450209 h 5641173"/>
              <a:gd name="connsiteX228" fmla="*/ 1424429 w 11243827"/>
              <a:gd name="connsiteY228" fmla="*/ 5442157 h 5641173"/>
              <a:gd name="connsiteX229" fmla="*/ 1406063 w 11243827"/>
              <a:gd name="connsiteY229" fmla="*/ 5437380 h 5641173"/>
              <a:gd name="connsiteX230" fmla="*/ 1316379 w 11243827"/>
              <a:gd name="connsiteY230" fmla="*/ 5419601 h 5641173"/>
              <a:gd name="connsiteX231" fmla="*/ 1264090 w 11243827"/>
              <a:gd name="connsiteY231" fmla="*/ 5406153 h 5641173"/>
              <a:gd name="connsiteX232" fmla="*/ 1246374 w 11243827"/>
              <a:gd name="connsiteY232" fmla="*/ 5396631 h 5641173"/>
              <a:gd name="connsiteX233" fmla="*/ 1220190 w 11243827"/>
              <a:gd name="connsiteY233" fmla="*/ 5386301 h 5641173"/>
              <a:gd name="connsiteX234" fmla="*/ 1175643 w 11243827"/>
              <a:gd name="connsiteY234" fmla="*/ 5364651 h 5641173"/>
              <a:gd name="connsiteX235" fmla="*/ 1150342 w 11243827"/>
              <a:gd name="connsiteY235" fmla="*/ 5358447 h 5641173"/>
              <a:gd name="connsiteX236" fmla="*/ 1112024 w 11243827"/>
              <a:gd name="connsiteY236" fmla="*/ 5345786 h 5641173"/>
              <a:gd name="connsiteX237" fmla="*/ 1100870 w 11243827"/>
              <a:gd name="connsiteY237" fmla="*/ 5343651 h 5641173"/>
              <a:gd name="connsiteX238" fmla="*/ 1096383 w 11243827"/>
              <a:gd name="connsiteY238" fmla="*/ 5343015 h 5641173"/>
              <a:gd name="connsiteX239" fmla="*/ 1058039 w 11243827"/>
              <a:gd name="connsiteY239" fmla="*/ 5343504 h 5641173"/>
              <a:gd name="connsiteX240" fmla="*/ 1055426 w 11243827"/>
              <a:gd name="connsiteY240" fmla="*/ 5339088 h 5641173"/>
              <a:gd name="connsiteX241" fmla="*/ 1044738 w 11243827"/>
              <a:gd name="connsiteY241" fmla="*/ 5333063 h 5641173"/>
              <a:gd name="connsiteX242" fmla="*/ 1033909 w 11243827"/>
              <a:gd name="connsiteY242" fmla="*/ 5335680 h 5641173"/>
              <a:gd name="connsiteX243" fmla="*/ 1012649 w 11243827"/>
              <a:gd name="connsiteY243" fmla="*/ 5334541 h 5641173"/>
              <a:gd name="connsiteX244" fmla="*/ 1007115 w 11243827"/>
              <a:gd name="connsiteY244" fmla="*/ 5332775 h 5641173"/>
              <a:gd name="connsiteX245" fmla="*/ 987447 w 11243827"/>
              <a:gd name="connsiteY245" fmla="*/ 5346462 h 5641173"/>
              <a:gd name="connsiteX246" fmla="*/ 953418 w 11243827"/>
              <a:gd name="connsiteY246" fmla="*/ 5333901 h 5641173"/>
              <a:gd name="connsiteX247" fmla="*/ 916854 w 11243827"/>
              <a:gd name="connsiteY247" fmla="*/ 5329435 h 5641173"/>
              <a:gd name="connsiteX248" fmla="*/ 905651 w 11243827"/>
              <a:gd name="connsiteY248" fmla="*/ 5332114 h 5641173"/>
              <a:gd name="connsiteX249" fmla="*/ 838405 w 11243827"/>
              <a:gd name="connsiteY249" fmla="*/ 5339470 h 5641173"/>
              <a:gd name="connsiteX250" fmla="*/ 817627 w 11243827"/>
              <a:gd name="connsiteY250" fmla="*/ 5330580 h 5641173"/>
              <a:gd name="connsiteX251" fmla="*/ 801817 w 11243827"/>
              <a:gd name="connsiteY251" fmla="*/ 5325937 h 5641173"/>
              <a:gd name="connsiteX252" fmla="*/ 798857 w 11243827"/>
              <a:gd name="connsiteY252" fmla="*/ 5320979 h 5641173"/>
              <a:gd name="connsiteX253" fmla="*/ 788354 w 11243827"/>
              <a:gd name="connsiteY253" fmla="*/ 5320143 h 5641173"/>
              <a:gd name="connsiteX254" fmla="*/ 785726 w 11243827"/>
              <a:gd name="connsiteY254" fmla="*/ 5318989 h 5641173"/>
              <a:gd name="connsiteX255" fmla="*/ 770507 w 11243827"/>
              <a:gd name="connsiteY255" fmla="*/ 5313309 h 5641173"/>
              <a:gd name="connsiteX256" fmla="*/ 733810 w 11243827"/>
              <a:gd name="connsiteY256" fmla="*/ 5324286 h 5641173"/>
              <a:gd name="connsiteX257" fmla="*/ 692117 w 11243827"/>
              <a:gd name="connsiteY257" fmla="*/ 5318786 h 5641173"/>
              <a:gd name="connsiteX258" fmla="*/ 574943 w 11243827"/>
              <a:gd name="connsiteY258" fmla="*/ 5327578 h 5641173"/>
              <a:gd name="connsiteX259" fmla="*/ 441302 w 11243827"/>
              <a:gd name="connsiteY259" fmla="*/ 5307062 h 5641173"/>
              <a:gd name="connsiteX260" fmla="*/ 336819 w 11243827"/>
              <a:gd name="connsiteY260" fmla="*/ 5336690 h 5641173"/>
              <a:gd name="connsiteX261" fmla="*/ 270932 w 11243827"/>
              <a:gd name="connsiteY261" fmla="*/ 5345451 h 5641173"/>
              <a:gd name="connsiteX262" fmla="*/ 194189 w 11243827"/>
              <a:gd name="connsiteY262" fmla="*/ 5343588 h 5641173"/>
              <a:gd name="connsiteX263" fmla="*/ 192552 w 11243827"/>
              <a:gd name="connsiteY263" fmla="*/ 5342845 h 5641173"/>
              <a:gd name="connsiteX264" fmla="*/ 178320 w 11243827"/>
              <a:gd name="connsiteY264" fmla="*/ 5343766 h 5641173"/>
              <a:gd name="connsiteX265" fmla="*/ 175596 w 11243827"/>
              <a:gd name="connsiteY265" fmla="*/ 5346411 h 5641173"/>
              <a:gd name="connsiteX266" fmla="*/ 147287 w 11243827"/>
              <a:gd name="connsiteY266" fmla="*/ 5352625 h 5641173"/>
              <a:gd name="connsiteX267" fmla="*/ 114847 w 11243827"/>
              <a:gd name="connsiteY267" fmla="*/ 5355844 h 5641173"/>
              <a:gd name="connsiteX268" fmla="*/ 114306 w 11243827"/>
              <a:gd name="connsiteY268" fmla="*/ 5354983 h 5641173"/>
              <a:gd name="connsiteX269" fmla="*/ 89264 w 11243827"/>
              <a:gd name="connsiteY269" fmla="*/ 5348886 h 5641173"/>
              <a:gd name="connsiteX270" fmla="*/ 49794 w 11243827"/>
              <a:gd name="connsiteY270" fmla="*/ 5329950 h 5641173"/>
              <a:gd name="connsiteX271" fmla="*/ 19924 w 11243827"/>
              <a:gd name="connsiteY271" fmla="*/ 5334282 h 5641173"/>
              <a:gd name="connsiteX272" fmla="*/ 13819 w 11243827"/>
              <a:gd name="connsiteY272" fmla="*/ 5334653 h 5641173"/>
              <a:gd name="connsiteX273" fmla="*/ 13657 w 11243827"/>
              <a:gd name="connsiteY273" fmla="*/ 5334455 h 5641173"/>
              <a:gd name="connsiteX274" fmla="*/ 7139 w 11243827"/>
              <a:gd name="connsiteY274" fmla="*/ 5334438 h 5641173"/>
              <a:gd name="connsiteX275" fmla="*/ 2684 w 11243827"/>
              <a:gd name="connsiteY275" fmla="*/ 5335333 h 5641173"/>
              <a:gd name="connsiteX276" fmla="*/ 0 w 11243827"/>
              <a:gd name="connsiteY276" fmla="*/ 5335496 h 5641173"/>
              <a:gd name="connsiteX277" fmla="*/ 0 w 11243827"/>
              <a:gd name="connsiteY277" fmla="*/ 10592 h 5641173"/>
              <a:gd name="connsiteX278" fmla="*/ 11243827 w 11243827"/>
              <a:gd name="connsiteY278" fmla="*/ 0 h 5641173"/>
              <a:gd name="connsiteX0" fmla="*/ 11243827 w 11243827"/>
              <a:gd name="connsiteY0" fmla="*/ 0 h 5641173"/>
              <a:gd name="connsiteX1" fmla="*/ 11243827 w 11243827"/>
              <a:gd name="connsiteY1" fmla="*/ 5209610 h 5641173"/>
              <a:gd name="connsiteX2" fmla="*/ 11240675 w 11243827"/>
              <a:gd name="connsiteY2" fmla="*/ 5210442 h 5641173"/>
              <a:gd name="connsiteX3" fmla="*/ 11179959 w 11243827"/>
              <a:gd name="connsiteY3" fmla="*/ 5221199 h 5641173"/>
              <a:gd name="connsiteX4" fmla="*/ 11105493 w 11243827"/>
              <a:gd name="connsiteY4" fmla="*/ 5259905 h 5641173"/>
              <a:gd name="connsiteX5" fmla="*/ 11078640 w 11243827"/>
              <a:gd name="connsiteY5" fmla="*/ 5263531 h 5641173"/>
              <a:gd name="connsiteX6" fmla="*/ 11079616 w 11243827"/>
              <a:gd name="connsiteY6" fmla="*/ 5270380 h 5641173"/>
              <a:gd name="connsiteX7" fmla="*/ 11069641 w 11243827"/>
              <a:gd name="connsiteY7" fmla="*/ 5270884 h 5641173"/>
              <a:gd name="connsiteX8" fmla="*/ 11047377 w 11243827"/>
              <a:gd name="connsiteY8" fmla="*/ 5271051 h 5641173"/>
              <a:gd name="connsiteX9" fmla="*/ 10980705 w 11243827"/>
              <a:gd name="connsiteY9" fmla="*/ 5272951 h 5641173"/>
              <a:gd name="connsiteX10" fmla="*/ 10962514 w 11243827"/>
              <a:gd name="connsiteY10" fmla="*/ 5286084 h 5641173"/>
              <a:gd name="connsiteX11" fmla="*/ 10945307 w 11243827"/>
              <a:gd name="connsiteY11" fmla="*/ 5286290 h 5641173"/>
              <a:gd name="connsiteX12" fmla="*/ 10845516 w 11243827"/>
              <a:gd name="connsiteY12" fmla="*/ 5303894 h 5641173"/>
              <a:gd name="connsiteX13" fmla="*/ 10831795 w 11243827"/>
              <a:gd name="connsiteY13" fmla="*/ 5305210 h 5641173"/>
              <a:gd name="connsiteX14" fmla="*/ 10824365 w 11243827"/>
              <a:gd name="connsiteY14" fmla="*/ 5311111 h 5641173"/>
              <a:gd name="connsiteX15" fmla="*/ 10797756 w 11243827"/>
              <a:gd name="connsiteY15" fmla="*/ 5312285 h 5641173"/>
              <a:gd name="connsiteX16" fmla="*/ 10796525 w 11243827"/>
              <a:gd name="connsiteY16" fmla="*/ 5315645 h 5641173"/>
              <a:gd name="connsiteX17" fmla="*/ 10709063 w 11243827"/>
              <a:gd name="connsiteY17" fmla="*/ 5344492 h 5641173"/>
              <a:gd name="connsiteX18" fmla="*/ 10694078 w 11243827"/>
              <a:gd name="connsiteY18" fmla="*/ 5349258 h 5641173"/>
              <a:gd name="connsiteX19" fmla="*/ 10681131 w 11243827"/>
              <a:gd name="connsiteY19" fmla="*/ 5347812 h 5641173"/>
              <a:gd name="connsiteX20" fmla="*/ 10609448 w 11243827"/>
              <a:gd name="connsiteY20" fmla="*/ 5351931 h 5641173"/>
              <a:gd name="connsiteX21" fmla="*/ 10592397 w 11243827"/>
              <a:gd name="connsiteY21" fmla="*/ 5349402 h 5641173"/>
              <a:gd name="connsiteX22" fmla="*/ 10585227 w 11243827"/>
              <a:gd name="connsiteY22" fmla="*/ 5344063 h 5641173"/>
              <a:gd name="connsiteX23" fmla="*/ 10557472 w 11243827"/>
              <a:gd name="connsiteY23" fmla="*/ 5354151 h 5641173"/>
              <a:gd name="connsiteX24" fmla="*/ 10514646 w 11243827"/>
              <a:gd name="connsiteY24" fmla="*/ 5361064 h 5641173"/>
              <a:gd name="connsiteX25" fmla="*/ 10494292 w 11243827"/>
              <a:gd name="connsiteY25" fmla="*/ 5366054 h 5641173"/>
              <a:gd name="connsiteX26" fmla="*/ 10477869 w 11243827"/>
              <a:gd name="connsiteY26" fmla="*/ 5363025 h 5641173"/>
              <a:gd name="connsiteX27" fmla="*/ 10384411 w 11243827"/>
              <a:gd name="connsiteY27" fmla="*/ 5362257 h 5641173"/>
              <a:gd name="connsiteX28" fmla="*/ 10362921 w 11243827"/>
              <a:gd name="connsiteY28" fmla="*/ 5357444 h 5641173"/>
              <a:gd name="connsiteX29" fmla="*/ 10352736 w 11243827"/>
              <a:gd name="connsiteY29" fmla="*/ 5347851 h 5641173"/>
              <a:gd name="connsiteX30" fmla="*/ 10344754 w 11243827"/>
              <a:gd name="connsiteY30" fmla="*/ 5351272 h 5641173"/>
              <a:gd name="connsiteX31" fmla="*/ 10288226 w 11243827"/>
              <a:gd name="connsiteY31" fmla="*/ 5351613 h 5641173"/>
              <a:gd name="connsiteX32" fmla="*/ 10251350 w 11243827"/>
              <a:gd name="connsiteY32" fmla="*/ 5352711 h 5641173"/>
              <a:gd name="connsiteX33" fmla="*/ 10249108 w 11243827"/>
              <a:gd name="connsiteY33" fmla="*/ 5365881 h 5641173"/>
              <a:gd name="connsiteX34" fmla="*/ 10216272 w 11243827"/>
              <a:gd name="connsiteY34" fmla="*/ 5370573 h 5641173"/>
              <a:gd name="connsiteX35" fmla="*/ 10181278 w 11243827"/>
              <a:gd name="connsiteY35" fmla="*/ 5362119 h 5641173"/>
              <a:gd name="connsiteX36" fmla="*/ 10140033 w 11243827"/>
              <a:gd name="connsiteY36" fmla="*/ 5363304 h 5641173"/>
              <a:gd name="connsiteX37" fmla="*/ 10115353 w 11243827"/>
              <a:gd name="connsiteY37" fmla="*/ 5363869 h 5641173"/>
              <a:gd name="connsiteX38" fmla="*/ 10050578 w 11243827"/>
              <a:gd name="connsiteY38" fmla="*/ 5376153 h 5641173"/>
              <a:gd name="connsiteX39" fmla="*/ 9945478 w 11243827"/>
              <a:gd name="connsiteY39" fmla="*/ 5422859 h 5641173"/>
              <a:gd name="connsiteX40" fmla="*/ 9912481 w 11243827"/>
              <a:gd name="connsiteY40" fmla="*/ 5429477 h 5641173"/>
              <a:gd name="connsiteX41" fmla="*/ 9906713 w 11243827"/>
              <a:gd name="connsiteY41" fmla="*/ 5426784 h 5641173"/>
              <a:gd name="connsiteX42" fmla="*/ 9742436 w 11243827"/>
              <a:gd name="connsiteY42" fmla="*/ 5454834 h 5641173"/>
              <a:gd name="connsiteX43" fmla="*/ 9713044 w 11243827"/>
              <a:gd name="connsiteY43" fmla="*/ 5456476 h 5641173"/>
              <a:gd name="connsiteX44" fmla="*/ 9691033 w 11243827"/>
              <a:gd name="connsiteY44" fmla="*/ 5455451 h 5641173"/>
              <a:gd name="connsiteX45" fmla="*/ 9638355 w 11243827"/>
              <a:gd name="connsiteY45" fmla="*/ 5464794 h 5641173"/>
              <a:gd name="connsiteX46" fmla="*/ 9552434 w 11243827"/>
              <a:gd name="connsiteY46" fmla="*/ 5485280 h 5641173"/>
              <a:gd name="connsiteX47" fmla="*/ 9533883 w 11243827"/>
              <a:gd name="connsiteY47" fmla="*/ 5488516 h 5641173"/>
              <a:gd name="connsiteX48" fmla="*/ 9516916 w 11243827"/>
              <a:gd name="connsiteY48" fmla="*/ 5486828 h 5641173"/>
              <a:gd name="connsiteX49" fmla="*/ 9512093 w 11243827"/>
              <a:gd name="connsiteY49" fmla="*/ 5482541 h 5641173"/>
              <a:gd name="connsiteX50" fmla="*/ 9501725 w 11243827"/>
              <a:gd name="connsiteY50" fmla="*/ 5483603 h 5641173"/>
              <a:gd name="connsiteX51" fmla="*/ 9498754 w 11243827"/>
              <a:gd name="connsiteY51" fmla="*/ 5482951 h 5641173"/>
              <a:gd name="connsiteX52" fmla="*/ 9481932 w 11243827"/>
              <a:gd name="connsiteY52" fmla="*/ 5480151 h 5641173"/>
              <a:gd name="connsiteX53" fmla="*/ 9451321 w 11243827"/>
              <a:gd name="connsiteY53" fmla="*/ 5497375 h 5641173"/>
              <a:gd name="connsiteX54" fmla="*/ 9409298 w 11243827"/>
              <a:gd name="connsiteY54" fmla="*/ 5499478 h 5641173"/>
              <a:gd name="connsiteX55" fmla="*/ 9303056 w 11243827"/>
              <a:gd name="connsiteY55" fmla="*/ 5519093 h 5641173"/>
              <a:gd name="connsiteX56" fmla="*/ 9229078 w 11243827"/>
              <a:gd name="connsiteY56" fmla="*/ 5524154 h 5641173"/>
              <a:gd name="connsiteX57" fmla="*/ 9165105 w 11243827"/>
              <a:gd name="connsiteY57" fmla="*/ 5532892 h 5641173"/>
              <a:gd name="connsiteX58" fmla="*/ 9077301 w 11243827"/>
              <a:gd name="connsiteY58" fmla="*/ 5580356 h 5641173"/>
              <a:gd name="connsiteX59" fmla="*/ 8960065 w 11243827"/>
              <a:gd name="connsiteY59" fmla="*/ 5597982 h 5641173"/>
              <a:gd name="connsiteX60" fmla="*/ 8953536 w 11243827"/>
              <a:gd name="connsiteY60" fmla="*/ 5606638 h 5641173"/>
              <a:gd name="connsiteX61" fmla="*/ 8943907 w 11243827"/>
              <a:gd name="connsiteY61" fmla="*/ 5612541 h 5641173"/>
              <a:gd name="connsiteX62" fmla="*/ 8942046 w 11243827"/>
              <a:gd name="connsiteY62" fmla="*/ 5612112 h 5641173"/>
              <a:gd name="connsiteX63" fmla="*/ 8928824 w 11243827"/>
              <a:gd name="connsiteY63" fmla="*/ 5615549 h 5641173"/>
              <a:gd name="connsiteX64" fmla="*/ 8927294 w 11243827"/>
              <a:gd name="connsiteY64" fmla="*/ 5618607 h 5641173"/>
              <a:gd name="connsiteX65" fmla="*/ 8918651 w 11243827"/>
              <a:gd name="connsiteY65" fmla="*/ 5621688 h 5641173"/>
              <a:gd name="connsiteX66" fmla="*/ 8902772 w 11243827"/>
              <a:gd name="connsiteY66" fmla="*/ 5629703 h 5641173"/>
              <a:gd name="connsiteX67" fmla="*/ 8898724 w 11243827"/>
              <a:gd name="connsiteY67" fmla="*/ 5629379 h 5641173"/>
              <a:gd name="connsiteX68" fmla="*/ 8873099 w 11243827"/>
              <a:gd name="connsiteY68" fmla="*/ 5638628 h 5641173"/>
              <a:gd name="connsiteX69" fmla="*/ 8872234 w 11243827"/>
              <a:gd name="connsiteY69" fmla="*/ 5637889 h 5641173"/>
              <a:gd name="connsiteX70" fmla="*/ 8862777 w 11243827"/>
              <a:gd name="connsiteY70" fmla="*/ 5636711 h 5641173"/>
              <a:gd name="connsiteX71" fmla="*/ 8845869 w 11243827"/>
              <a:gd name="connsiteY71" fmla="*/ 5636436 h 5641173"/>
              <a:gd name="connsiteX72" fmla="*/ 8800548 w 11243827"/>
              <a:gd name="connsiteY72" fmla="*/ 5625084 h 5641173"/>
              <a:gd name="connsiteX73" fmla="*/ 8773774 w 11243827"/>
              <a:gd name="connsiteY73" fmla="*/ 5634630 h 5641173"/>
              <a:gd name="connsiteX74" fmla="*/ 8698255 w 11243827"/>
              <a:gd name="connsiteY74" fmla="*/ 5636083 h 5641173"/>
              <a:gd name="connsiteX75" fmla="*/ 8619167 w 11243827"/>
              <a:gd name="connsiteY75" fmla="*/ 5619130 h 5641173"/>
              <a:gd name="connsiteX76" fmla="*/ 8539822 w 11243827"/>
              <a:gd name="connsiteY76" fmla="*/ 5616905 h 5641173"/>
              <a:gd name="connsiteX77" fmla="*/ 8511094 w 11243827"/>
              <a:gd name="connsiteY77" fmla="*/ 5617360 h 5641173"/>
              <a:gd name="connsiteX78" fmla="*/ 8459886 w 11243827"/>
              <a:gd name="connsiteY78" fmla="*/ 5612612 h 5641173"/>
              <a:gd name="connsiteX79" fmla="*/ 8436432 w 11243827"/>
              <a:gd name="connsiteY79" fmla="*/ 5606990 h 5641173"/>
              <a:gd name="connsiteX80" fmla="*/ 8435403 w 11243827"/>
              <a:gd name="connsiteY80" fmla="*/ 5607336 h 5641173"/>
              <a:gd name="connsiteX81" fmla="*/ 8433307 w 11243827"/>
              <a:gd name="connsiteY81" fmla="*/ 5604917 h 5641173"/>
              <a:gd name="connsiteX82" fmla="*/ 8428968 w 11243827"/>
              <a:gd name="connsiteY82" fmla="*/ 5603796 h 5641173"/>
              <a:gd name="connsiteX83" fmla="*/ 8417124 w 11243827"/>
              <a:gd name="connsiteY83" fmla="*/ 5604518 h 5641173"/>
              <a:gd name="connsiteX84" fmla="*/ 8412669 w 11243827"/>
              <a:gd name="connsiteY84" fmla="*/ 5605413 h 5641173"/>
              <a:gd name="connsiteX85" fmla="*/ 8406152 w 11243827"/>
              <a:gd name="connsiteY85" fmla="*/ 5605396 h 5641173"/>
              <a:gd name="connsiteX86" fmla="*/ 8405989 w 11243827"/>
              <a:gd name="connsiteY86" fmla="*/ 5605197 h 5641173"/>
              <a:gd name="connsiteX87" fmla="*/ 8399884 w 11243827"/>
              <a:gd name="connsiteY87" fmla="*/ 5605568 h 5641173"/>
              <a:gd name="connsiteX88" fmla="*/ 8370014 w 11243827"/>
              <a:gd name="connsiteY88" fmla="*/ 5609900 h 5641173"/>
              <a:gd name="connsiteX89" fmla="*/ 8330544 w 11243827"/>
              <a:gd name="connsiteY89" fmla="*/ 5590964 h 5641173"/>
              <a:gd name="connsiteX90" fmla="*/ 8314221 w 11243827"/>
              <a:gd name="connsiteY90" fmla="*/ 5587682 h 5641173"/>
              <a:gd name="connsiteX91" fmla="*/ 8305502 w 11243827"/>
              <a:gd name="connsiteY91" fmla="*/ 5584868 h 5641173"/>
              <a:gd name="connsiteX92" fmla="*/ 8304962 w 11243827"/>
              <a:gd name="connsiteY92" fmla="*/ 5584007 h 5641173"/>
              <a:gd name="connsiteX93" fmla="*/ 8276324 w 11243827"/>
              <a:gd name="connsiteY93" fmla="*/ 5588260 h 5641173"/>
              <a:gd name="connsiteX94" fmla="*/ 8272522 w 11243827"/>
              <a:gd name="connsiteY94" fmla="*/ 5587226 h 5641173"/>
              <a:gd name="connsiteX95" fmla="*/ 8253857 w 11243827"/>
              <a:gd name="connsiteY95" fmla="*/ 5592043 h 5641173"/>
              <a:gd name="connsiteX96" fmla="*/ 8244212 w 11243827"/>
              <a:gd name="connsiteY96" fmla="*/ 5593439 h 5641173"/>
              <a:gd name="connsiteX97" fmla="*/ 8241488 w 11243827"/>
              <a:gd name="connsiteY97" fmla="*/ 5596085 h 5641173"/>
              <a:gd name="connsiteX98" fmla="*/ 8227256 w 11243827"/>
              <a:gd name="connsiteY98" fmla="*/ 5597005 h 5641173"/>
              <a:gd name="connsiteX99" fmla="*/ 8225619 w 11243827"/>
              <a:gd name="connsiteY99" fmla="*/ 5596262 h 5641173"/>
              <a:gd name="connsiteX100" fmla="*/ 8213882 w 11243827"/>
              <a:gd name="connsiteY100" fmla="*/ 5600179 h 5641173"/>
              <a:gd name="connsiteX101" fmla="*/ 8204045 w 11243827"/>
              <a:gd name="connsiteY101" fmla="*/ 5607275 h 5641173"/>
              <a:gd name="connsiteX102" fmla="*/ 8082989 w 11243827"/>
              <a:gd name="connsiteY102" fmla="*/ 5603160 h 5641173"/>
              <a:gd name="connsiteX103" fmla="*/ 7976942 w 11243827"/>
              <a:gd name="connsiteY103" fmla="*/ 5598455 h 5641173"/>
              <a:gd name="connsiteX104" fmla="*/ 7950121 w 11243827"/>
              <a:gd name="connsiteY104" fmla="*/ 5590893 h 5641173"/>
              <a:gd name="connsiteX105" fmla="*/ 7727691 w 11243827"/>
              <a:gd name="connsiteY105" fmla="*/ 5621064 h 5641173"/>
              <a:gd name="connsiteX106" fmla="*/ 7685998 w 11243827"/>
              <a:gd name="connsiteY106" fmla="*/ 5615564 h 5641173"/>
              <a:gd name="connsiteX107" fmla="*/ 7649302 w 11243827"/>
              <a:gd name="connsiteY107" fmla="*/ 5626541 h 5641173"/>
              <a:gd name="connsiteX108" fmla="*/ 7634083 w 11243827"/>
              <a:gd name="connsiteY108" fmla="*/ 5620862 h 5641173"/>
              <a:gd name="connsiteX109" fmla="*/ 7631455 w 11243827"/>
              <a:gd name="connsiteY109" fmla="*/ 5619708 h 5641173"/>
              <a:gd name="connsiteX110" fmla="*/ 7620952 w 11243827"/>
              <a:gd name="connsiteY110" fmla="*/ 5618872 h 5641173"/>
              <a:gd name="connsiteX111" fmla="*/ 7617992 w 11243827"/>
              <a:gd name="connsiteY111" fmla="*/ 5613914 h 5641173"/>
              <a:gd name="connsiteX112" fmla="*/ 7602182 w 11243827"/>
              <a:gd name="connsiteY112" fmla="*/ 5609271 h 5641173"/>
              <a:gd name="connsiteX113" fmla="*/ 7582847 w 11243827"/>
              <a:gd name="connsiteY113" fmla="*/ 5609047 h 5641173"/>
              <a:gd name="connsiteX114" fmla="*/ 7514158 w 11243827"/>
              <a:gd name="connsiteY114" fmla="*/ 5607737 h 5641173"/>
              <a:gd name="connsiteX115" fmla="*/ 7502955 w 11243827"/>
              <a:gd name="connsiteY115" fmla="*/ 5610415 h 5641173"/>
              <a:gd name="connsiteX116" fmla="*/ 7466391 w 11243827"/>
              <a:gd name="connsiteY116" fmla="*/ 5605949 h 5641173"/>
              <a:gd name="connsiteX117" fmla="*/ 7433806 w 11243827"/>
              <a:gd name="connsiteY117" fmla="*/ 5604945 h 5641173"/>
              <a:gd name="connsiteX118" fmla="*/ 7412693 w 11243827"/>
              <a:gd name="connsiteY118" fmla="*/ 5607075 h 5641173"/>
              <a:gd name="connsiteX119" fmla="*/ 7407159 w 11243827"/>
              <a:gd name="connsiteY119" fmla="*/ 5605310 h 5641173"/>
              <a:gd name="connsiteX120" fmla="*/ 7385900 w 11243827"/>
              <a:gd name="connsiteY120" fmla="*/ 5604171 h 5641173"/>
              <a:gd name="connsiteX121" fmla="*/ 7375071 w 11243827"/>
              <a:gd name="connsiteY121" fmla="*/ 5606788 h 5641173"/>
              <a:gd name="connsiteX122" fmla="*/ 7364382 w 11243827"/>
              <a:gd name="connsiteY122" fmla="*/ 5600762 h 5641173"/>
              <a:gd name="connsiteX123" fmla="*/ 7361770 w 11243827"/>
              <a:gd name="connsiteY123" fmla="*/ 5596347 h 5641173"/>
              <a:gd name="connsiteX124" fmla="*/ 7346641 w 11243827"/>
              <a:gd name="connsiteY124" fmla="*/ 5598329 h 5641173"/>
              <a:gd name="connsiteX125" fmla="*/ 7334238 w 11243827"/>
              <a:gd name="connsiteY125" fmla="*/ 5594014 h 5641173"/>
              <a:gd name="connsiteX126" fmla="*/ 7323426 w 11243827"/>
              <a:gd name="connsiteY126" fmla="*/ 5596835 h 5641173"/>
              <a:gd name="connsiteX127" fmla="*/ 7318938 w 11243827"/>
              <a:gd name="connsiteY127" fmla="*/ 5596200 h 5641173"/>
              <a:gd name="connsiteX128" fmla="*/ 7307784 w 11243827"/>
              <a:gd name="connsiteY128" fmla="*/ 5594065 h 5641173"/>
              <a:gd name="connsiteX129" fmla="*/ 7288540 w 11243827"/>
              <a:gd name="connsiteY129" fmla="*/ 5589320 h 5641173"/>
              <a:gd name="connsiteX130" fmla="*/ 7282537 w 11243827"/>
              <a:gd name="connsiteY130" fmla="*/ 5588660 h 5641173"/>
              <a:gd name="connsiteX131" fmla="*/ 7269466 w 11243827"/>
              <a:gd name="connsiteY131" fmla="*/ 5581404 h 5641173"/>
              <a:gd name="connsiteX132" fmla="*/ 7244165 w 11243827"/>
              <a:gd name="connsiteY132" fmla="*/ 5575200 h 5641173"/>
              <a:gd name="connsiteX133" fmla="*/ 7199619 w 11243827"/>
              <a:gd name="connsiteY133" fmla="*/ 5553550 h 5641173"/>
              <a:gd name="connsiteX134" fmla="*/ 7173434 w 11243827"/>
              <a:gd name="connsiteY134" fmla="*/ 5543219 h 5641173"/>
              <a:gd name="connsiteX135" fmla="*/ 7155718 w 11243827"/>
              <a:gd name="connsiteY135" fmla="*/ 5533697 h 5641173"/>
              <a:gd name="connsiteX136" fmla="*/ 7103430 w 11243827"/>
              <a:gd name="connsiteY136" fmla="*/ 5520249 h 5641173"/>
              <a:gd name="connsiteX137" fmla="*/ 7013746 w 11243827"/>
              <a:gd name="connsiteY137" fmla="*/ 5502470 h 5641173"/>
              <a:gd name="connsiteX138" fmla="*/ 6995379 w 11243827"/>
              <a:gd name="connsiteY138" fmla="*/ 5497693 h 5641173"/>
              <a:gd name="connsiteX139" fmla="*/ 6982475 w 11243827"/>
              <a:gd name="connsiteY139" fmla="*/ 5489641 h 5641173"/>
              <a:gd name="connsiteX140" fmla="*/ 6981994 w 11243827"/>
              <a:gd name="connsiteY140" fmla="*/ 5484335 h 5641173"/>
              <a:gd name="connsiteX141" fmla="*/ 6972355 w 11243827"/>
              <a:gd name="connsiteY141" fmla="*/ 5481074 h 5641173"/>
              <a:gd name="connsiteX142" fmla="*/ 6970394 w 11243827"/>
              <a:gd name="connsiteY142" fmla="*/ 5479383 h 5641173"/>
              <a:gd name="connsiteX143" fmla="*/ 6958543 w 11243827"/>
              <a:gd name="connsiteY143" fmla="*/ 5470507 h 5641173"/>
              <a:gd name="connsiteX144" fmla="*/ 6918276 w 11243827"/>
              <a:gd name="connsiteY144" fmla="*/ 5472034 h 5641173"/>
              <a:gd name="connsiteX145" fmla="*/ 6881046 w 11243827"/>
              <a:gd name="connsiteY145" fmla="*/ 5457070 h 5641173"/>
              <a:gd name="connsiteX146" fmla="*/ 6752164 w 11243827"/>
              <a:gd name="connsiteY146" fmla="*/ 5425021 h 5641173"/>
              <a:gd name="connsiteX147" fmla="*/ 6724964 w 11243827"/>
              <a:gd name="connsiteY147" fmla="*/ 5414071 h 5641173"/>
              <a:gd name="connsiteX148" fmla="*/ 6683286 w 11243827"/>
              <a:gd name="connsiteY148" fmla="*/ 5432830 h 5641173"/>
              <a:gd name="connsiteX149" fmla="*/ 6644277 w 11243827"/>
              <a:gd name="connsiteY149" fmla="*/ 5429684 h 5641173"/>
              <a:gd name="connsiteX150" fmla="*/ 6532914 w 11243827"/>
              <a:gd name="connsiteY150" fmla="*/ 5431205 h 5641173"/>
              <a:gd name="connsiteX151" fmla="*/ 6307459 w 11243827"/>
              <a:gd name="connsiteY151" fmla="*/ 5467087 h 5641173"/>
              <a:gd name="connsiteX152" fmla="*/ 6196243 w 11243827"/>
              <a:gd name="connsiteY152" fmla="*/ 5515042 h 5641173"/>
              <a:gd name="connsiteX153" fmla="*/ 6099124 w 11243827"/>
              <a:gd name="connsiteY153" fmla="*/ 5516848 h 5641173"/>
              <a:gd name="connsiteX154" fmla="*/ 6016077 w 11243827"/>
              <a:gd name="connsiteY154" fmla="*/ 5528642 h 5641173"/>
              <a:gd name="connsiteX155" fmla="*/ 6004389 w 11243827"/>
              <a:gd name="connsiteY155" fmla="*/ 5531206 h 5641173"/>
              <a:gd name="connsiteX156" fmla="*/ 5933945 w 11243827"/>
              <a:gd name="connsiteY156" fmla="*/ 5538840 h 5641173"/>
              <a:gd name="connsiteX157" fmla="*/ 5883936 w 11243827"/>
              <a:gd name="connsiteY157" fmla="*/ 5553807 h 5641173"/>
              <a:gd name="connsiteX158" fmla="*/ 5798331 w 11243827"/>
              <a:gd name="connsiteY158" fmla="*/ 5564248 h 5641173"/>
              <a:gd name="connsiteX159" fmla="*/ 5712738 w 11243827"/>
              <a:gd name="connsiteY159" fmla="*/ 5573120 h 5641173"/>
              <a:gd name="connsiteX160" fmla="*/ 5681342 w 11243827"/>
              <a:gd name="connsiteY160" fmla="*/ 5575621 h 5641173"/>
              <a:gd name="connsiteX161" fmla="*/ 5627167 w 11243827"/>
              <a:gd name="connsiteY161" fmla="*/ 5583215 h 5641173"/>
              <a:gd name="connsiteX162" fmla="*/ 5591414 w 11243827"/>
              <a:gd name="connsiteY162" fmla="*/ 5587695 h 5641173"/>
              <a:gd name="connsiteX163" fmla="*/ 5583028 w 11243827"/>
              <a:gd name="connsiteY163" fmla="*/ 5580877 h 5641173"/>
              <a:gd name="connsiteX164" fmla="*/ 5549426 w 11243827"/>
              <a:gd name="connsiteY164" fmla="*/ 5582858 h 5641173"/>
              <a:gd name="connsiteX165" fmla="*/ 5519999 w 11243827"/>
              <a:gd name="connsiteY165" fmla="*/ 5592246 h 5641173"/>
              <a:gd name="connsiteX166" fmla="*/ 5480028 w 11243827"/>
              <a:gd name="connsiteY166" fmla="*/ 5597282 h 5641173"/>
              <a:gd name="connsiteX167" fmla="*/ 5456175 w 11243827"/>
              <a:gd name="connsiteY167" fmla="*/ 5600371 h 5641173"/>
              <a:gd name="connsiteX168" fmla="*/ 5388463 w 11243827"/>
              <a:gd name="connsiteY168" fmla="*/ 5602638 h 5641173"/>
              <a:gd name="connsiteX169" fmla="*/ 5265898 w 11243827"/>
              <a:gd name="connsiteY169" fmla="*/ 5591830 h 5641173"/>
              <a:gd name="connsiteX170" fmla="*/ 5231231 w 11243827"/>
              <a:gd name="connsiteY170" fmla="*/ 5592790 h 5641173"/>
              <a:gd name="connsiteX171" fmla="*/ 5226996 w 11243827"/>
              <a:gd name="connsiteY171" fmla="*/ 5595040 h 5641173"/>
              <a:gd name="connsiteX172" fmla="*/ 5175988 w 11243827"/>
              <a:gd name="connsiteY172" fmla="*/ 5588131 h 5641173"/>
              <a:gd name="connsiteX173" fmla="*/ 5107470 w 11243827"/>
              <a:gd name="connsiteY173" fmla="*/ 5594771 h 5641173"/>
              <a:gd name="connsiteX174" fmla="*/ 5027868 w 11243827"/>
              <a:gd name="connsiteY174" fmla="*/ 5605624 h 5641173"/>
              <a:gd name="connsiteX175" fmla="*/ 5007324 w 11243827"/>
              <a:gd name="connsiteY175" fmla="*/ 5609209 h 5641173"/>
              <a:gd name="connsiteX176" fmla="*/ 4952559 w 11243827"/>
              <a:gd name="connsiteY176" fmla="*/ 5611402 h 5641173"/>
              <a:gd name="connsiteX177" fmla="*/ 4826081 w 11243827"/>
              <a:gd name="connsiteY177" fmla="*/ 5616191 h 5641173"/>
              <a:gd name="connsiteX178" fmla="*/ 4823501 w 11243827"/>
              <a:gd name="connsiteY178" fmla="*/ 5619174 h 5641173"/>
              <a:gd name="connsiteX179" fmla="*/ 4813093 w 11243827"/>
              <a:gd name="connsiteY179" fmla="*/ 5620026 h 5641173"/>
              <a:gd name="connsiteX180" fmla="*/ 4810563 w 11243827"/>
              <a:gd name="connsiteY180" fmla="*/ 5620787 h 5641173"/>
              <a:gd name="connsiteX181" fmla="*/ 4795818 w 11243827"/>
              <a:gd name="connsiteY181" fmla="*/ 5624618 h 5641173"/>
              <a:gd name="connsiteX182" fmla="*/ 4758404 w 11243827"/>
              <a:gd name="connsiteY182" fmla="*/ 5619510 h 5641173"/>
              <a:gd name="connsiteX183" fmla="*/ 4717254 w 11243827"/>
              <a:gd name="connsiteY183" fmla="*/ 5624155 h 5641173"/>
              <a:gd name="connsiteX184" fmla="*/ 4591958 w 11243827"/>
              <a:gd name="connsiteY184" fmla="*/ 5624710 h 5641173"/>
              <a:gd name="connsiteX185" fmla="*/ 4476215 w 11243827"/>
              <a:gd name="connsiteY185" fmla="*/ 5628210 h 5641173"/>
              <a:gd name="connsiteX186" fmla="*/ 4425193 w 11243827"/>
              <a:gd name="connsiteY186" fmla="*/ 5627414 h 5641173"/>
              <a:gd name="connsiteX187" fmla="*/ 4383866 w 11243827"/>
              <a:gd name="connsiteY187" fmla="*/ 5626546 h 5641173"/>
              <a:gd name="connsiteX188" fmla="*/ 4385596 w 11243827"/>
              <a:gd name="connsiteY188" fmla="*/ 5634646 h 5641173"/>
              <a:gd name="connsiteX189" fmla="*/ 4360864 w 11243827"/>
              <a:gd name="connsiteY189" fmla="*/ 5641173 h 5641173"/>
              <a:gd name="connsiteX190" fmla="*/ 4328321 w 11243827"/>
              <a:gd name="connsiteY190" fmla="*/ 5626332 h 5641173"/>
              <a:gd name="connsiteX191" fmla="*/ 4309842 w 11243827"/>
              <a:gd name="connsiteY191" fmla="*/ 5626471 h 5641173"/>
              <a:gd name="connsiteX192" fmla="*/ 4277424 w 11243827"/>
              <a:gd name="connsiteY192" fmla="*/ 5631598 h 5641173"/>
              <a:gd name="connsiteX193" fmla="*/ 4266627 w 11243827"/>
              <a:gd name="connsiteY193" fmla="*/ 5633969 h 5641173"/>
              <a:gd name="connsiteX194" fmla="*/ 4185525 w 11243827"/>
              <a:gd name="connsiteY194" fmla="*/ 5617508 h 5641173"/>
              <a:gd name="connsiteX195" fmla="*/ 4177617 w 11243827"/>
              <a:gd name="connsiteY195" fmla="*/ 5610903 h 5641173"/>
              <a:gd name="connsiteX196" fmla="*/ 4136948 w 11243827"/>
              <a:gd name="connsiteY196" fmla="*/ 5608031 h 5641173"/>
              <a:gd name="connsiteX197" fmla="*/ 4132323 w 11243827"/>
              <a:gd name="connsiteY197" fmla="*/ 5609784 h 5641173"/>
              <a:gd name="connsiteX198" fmla="*/ 4098620 w 11243827"/>
              <a:gd name="connsiteY198" fmla="*/ 5599672 h 5641173"/>
              <a:gd name="connsiteX199" fmla="*/ 3963475 w 11243827"/>
              <a:gd name="connsiteY199" fmla="*/ 5581841 h 5641173"/>
              <a:gd name="connsiteX200" fmla="*/ 3703613 w 11243827"/>
              <a:gd name="connsiteY200" fmla="*/ 5572482 h 5641173"/>
              <a:gd name="connsiteX201" fmla="*/ 3432987 w 11243827"/>
              <a:gd name="connsiteY201" fmla="*/ 5545768 h 5641173"/>
              <a:gd name="connsiteX202" fmla="*/ 3176381 w 11243827"/>
              <a:gd name="connsiteY202" fmla="*/ 5556110 h 5641173"/>
              <a:gd name="connsiteX203" fmla="*/ 2710156 w 11243827"/>
              <a:gd name="connsiteY203" fmla="*/ 5527517 h 5641173"/>
              <a:gd name="connsiteX204" fmla="*/ 2550206 w 11243827"/>
              <a:gd name="connsiteY204" fmla="*/ 5524958 h 5641173"/>
              <a:gd name="connsiteX205" fmla="*/ 2443041 w 11243827"/>
              <a:gd name="connsiteY205" fmla="*/ 5523990 h 5641173"/>
              <a:gd name="connsiteX206" fmla="*/ 2435613 w 11243827"/>
              <a:gd name="connsiteY206" fmla="*/ 5526704 h 5641173"/>
              <a:gd name="connsiteX207" fmla="*/ 2405682 w 11243827"/>
              <a:gd name="connsiteY207" fmla="*/ 5528307 h 5641173"/>
              <a:gd name="connsiteX208" fmla="*/ 2397487 w 11243827"/>
              <a:gd name="connsiteY208" fmla="*/ 5540337 h 5641173"/>
              <a:gd name="connsiteX209" fmla="*/ 2297454 w 11243827"/>
              <a:gd name="connsiteY209" fmla="*/ 5550765 h 5641173"/>
              <a:gd name="connsiteX210" fmla="*/ 2056700 w 11243827"/>
              <a:gd name="connsiteY210" fmla="*/ 5555489 h 5641173"/>
              <a:gd name="connsiteX211" fmla="*/ 1878530 w 11243827"/>
              <a:gd name="connsiteY211" fmla="*/ 5535330 h 5641173"/>
              <a:gd name="connsiteX212" fmla="*/ 1859292 w 11243827"/>
              <a:gd name="connsiteY212" fmla="*/ 5535461 h 5641173"/>
              <a:gd name="connsiteX213" fmla="*/ 1835626 w 11243827"/>
              <a:gd name="connsiteY213" fmla="*/ 5533793 h 5641173"/>
              <a:gd name="connsiteX214" fmla="*/ 1798939 w 11243827"/>
              <a:gd name="connsiteY214" fmla="*/ 5540285 h 5641173"/>
              <a:gd name="connsiteX215" fmla="*/ 1779046 w 11243827"/>
              <a:gd name="connsiteY215" fmla="*/ 5549949 h 5641173"/>
              <a:gd name="connsiteX216" fmla="*/ 1772421 w 11243827"/>
              <a:gd name="connsiteY216" fmla="*/ 5549018 h 5641173"/>
              <a:gd name="connsiteX217" fmla="*/ 1772052 w 11243827"/>
              <a:gd name="connsiteY217" fmla="*/ 5545689 h 5641173"/>
              <a:gd name="connsiteX218" fmla="*/ 1711543 w 11243827"/>
              <a:gd name="connsiteY218" fmla="*/ 5534558 h 5641173"/>
              <a:gd name="connsiteX219" fmla="*/ 1631462 w 11243827"/>
              <a:gd name="connsiteY219" fmla="*/ 5491807 h 5641173"/>
              <a:gd name="connsiteX220" fmla="*/ 1538763 w 11243827"/>
              <a:gd name="connsiteY220" fmla="*/ 5482781 h 5641173"/>
              <a:gd name="connsiteX221" fmla="*/ 1501533 w 11243827"/>
              <a:gd name="connsiteY221" fmla="*/ 5467817 h 5641173"/>
              <a:gd name="connsiteX222" fmla="*/ 1461266 w 11243827"/>
              <a:gd name="connsiteY222" fmla="*/ 5469343 h 5641173"/>
              <a:gd name="connsiteX223" fmla="*/ 1449415 w 11243827"/>
              <a:gd name="connsiteY223" fmla="*/ 5460467 h 5641173"/>
              <a:gd name="connsiteX224" fmla="*/ 1447454 w 11243827"/>
              <a:gd name="connsiteY224" fmla="*/ 5458776 h 5641173"/>
              <a:gd name="connsiteX225" fmla="*/ 1437814 w 11243827"/>
              <a:gd name="connsiteY225" fmla="*/ 5455515 h 5641173"/>
              <a:gd name="connsiteX226" fmla="*/ 1437334 w 11243827"/>
              <a:gd name="connsiteY226" fmla="*/ 5450209 h 5641173"/>
              <a:gd name="connsiteX227" fmla="*/ 1424429 w 11243827"/>
              <a:gd name="connsiteY227" fmla="*/ 5442157 h 5641173"/>
              <a:gd name="connsiteX228" fmla="*/ 1406063 w 11243827"/>
              <a:gd name="connsiteY228" fmla="*/ 5437380 h 5641173"/>
              <a:gd name="connsiteX229" fmla="*/ 1316379 w 11243827"/>
              <a:gd name="connsiteY229" fmla="*/ 5419601 h 5641173"/>
              <a:gd name="connsiteX230" fmla="*/ 1264090 w 11243827"/>
              <a:gd name="connsiteY230" fmla="*/ 5406153 h 5641173"/>
              <a:gd name="connsiteX231" fmla="*/ 1246374 w 11243827"/>
              <a:gd name="connsiteY231" fmla="*/ 5396631 h 5641173"/>
              <a:gd name="connsiteX232" fmla="*/ 1220190 w 11243827"/>
              <a:gd name="connsiteY232" fmla="*/ 5386301 h 5641173"/>
              <a:gd name="connsiteX233" fmla="*/ 1175643 w 11243827"/>
              <a:gd name="connsiteY233" fmla="*/ 5364651 h 5641173"/>
              <a:gd name="connsiteX234" fmla="*/ 1150342 w 11243827"/>
              <a:gd name="connsiteY234" fmla="*/ 5358447 h 5641173"/>
              <a:gd name="connsiteX235" fmla="*/ 1112024 w 11243827"/>
              <a:gd name="connsiteY235" fmla="*/ 5345786 h 5641173"/>
              <a:gd name="connsiteX236" fmla="*/ 1100870 w 11243827"/>
              <a:gd name="connsiteY236" fmla="*/ 5343651 h 5641173"/>
              <a:gd name="connsiteX237" fmla="*/ 1096383 w 11243827"/>
              <a:gd name="connsiteY237" fmla="*/ 5343015 h 5641173"/>
              <a:gd name="connsiteX238" fmla="*/ 1058039 w 11243827"/>
              <a:gd name="connsiteY238" fmla="*/ 5343504 h 5641173"/>
              <a:gd name="connsiteX239" fmla="*/ 1055426 w 11243827"/>
              <a:gd name="connsiteY239" fmla="*/ 5339088 h 5641173"/>
              <a:gd name="connsiteX240" fmla="*/ 1044738 w 11243827"/>
              <a:gd name="connsiteY240" fmla="*/ 5333063 h 5641173"/>
              <a:gd name="connsiteX241" fmla="*/ 1033909 w 11243827"/>
              <a:gd name="connsiteY241" fmla="*/ 5335680 h 5641173"/>
              <a:gd name="connsiteX242" fmla="*/ 1012649 w 11243827"/>
              <a:gd name="connsiteY242" fmla="*/ 5334541 h 5641173"/>
              <a:gd name="connsiteX243" fmla="*/ 1007115 w 11243827"/>
              <a:gd name="connsiteY243" fmla="*/ 5332775 h 5641173"/>
              <a:gd name="connsiteX244" fmla="*/ 987447 w 11243827"/>
              <a:gd name="connsiteY244" fmla="*/ 5346462 h 5641173"/>
              <a:gd name="connsiteX245" fmla="*/ 953418 w 11243827"/>
              <a:gd name="connsiteY245" fmla="*/ 5333901 h 5641173"/>
              <a:gd name="connsiteX246" fmla="*/ 916854 w 11243827"/>
              <a:gd name="connsiteY246" fmla="*/ 5329435 h 5641173"/>
              <a:gd name="connsiteX247" fmla="*/ 905651 w 11243827"/>
              <a:gd name="connsiteY247" fmla="*/ 5332114 h 5641173"/>
              <a:gd name="connsiteX248" fmla="*/ 838405 w 11243827"/>
              <a:gd name="connsiteY248" fmla="*/ 5339470 h 5641173"/>
              <a:gd name="connsiteX249" fmla="*/ 817627 w 11243827"/>
              <a:gd name="connsiteY249" fmla="*/ 5330580 h 5641173"/>
              <a:gd name="connsiteX250" fmla="*/ 801817 w 11243827"/>
              <a:gd name="connsiteY250" fmla="*/ 5325937 h 5641173"/>
              <a:gd name="connsiteX251" fmla="*/ 798857 w 11243827"/>
              <a:gd name="connsiteY251" fmla="*/ 5320979 h 5641173"/>
              <a:gd name="connsiteX252" fmla="*/ 788354 w 11243827"/>
              <a:gd name="connsiteY252" fmla="*/ 5320143 h 5641173"/>
              <a:gd name="connsiteX253" fmla="*/ 785726 w 11243827"/>
              <a:gd name="connsiteY253" fmla="*/ 5318989 h 5641173"/>
              <a:gd name="connsiteX254" fmla="*/ 770507 w 11243827"/>
              <a:gd name="connsiteY254" fmla="*/ 5313309 h 5641173"/>
              <a:gd name="connsiteX255" fmla="*/ 733810 w 11243827"/>
              <a:gd name="connsiteY255" fmla="*/ 5324286 h 5641173"/>
              <a:gd name="connsiteX256" fmla="*/ 692117 w 11243827"/>
              <a:gd name="connsiteY256" fmla="*/ 5318786 h 5641173"/>
              <a:gd name="connsiteX257" fmla="*/ 574943 w 11243827"/>
              <a:gd name="connsiteY257" fmla="*/ 5327578 h 5641173"/>
              <a:gd name="connsiteX258" fmla="*/ 441302 w 11243827"/>
              <a:gd name="connsiteY258" fmla="*/ 5307062 h 5641173"/>
              <a:gd name="connsiteX259" fmla="*/ 336819 w 11243827"/>
              <a:gd name="connsiteY259" fmla="*/ 5336690 h 5641173"/>
              <a:gd name="connsiteX260" fmla="*/ 270932 w 11243827"/>
              <a:gd name="connsiteY260" fmla="*/ 5345451 h 5641173"/>
              <a:gd name="connsiteX261" fmla="*/ 194189 w 11243827"/>
              <a:gd name="connsiteY261" fmla="*/ 5343588 h 5641173"/>
              <a:gd name="connsiteX262" fmla="*/ 192552 w 11243827"/>
              <a:gd name="connsiteY262" fmla="*/ 5342845 h 5641173"/>
              <a:gd name="connsiteX263" fmla="*/ 178320 w 11243827"/>
              <a:gd name="connsiteY263" fmla="*/ 5343766 h 5641173"/>
              <a:gd name="connsiteX264" fmla="*/ 175596 w 11243827"/>
              <a:gd name="connsiteY264" fmla="*/ 5346411 h 5641173"/>
              <a:gd name="connsiteX265" fmla="*/ 147287 w 11243827"/>
              <a:gd name="connsiteY265" fmla="*/ 5352625 h 5641173"/>
              <a:gd name="connsiteX266" fmla="*/ 114847 w 11243827"/>
              <a:gd name="connsiteY266" fmla="*/ 5355844 h 5641173"/>
              <a:gd name="connsiteX267" fmla="*/ 114306 w 11243827"/>
              <a:gd name="connsiteY267" fmla="*/ 5354983 h 5641173"/>
              <a:gd name="connsiteX268" fmla="*/ 89264 w 11243827"/>
              <a:gd name="connsiteY268" fmla="*/ 5348886 h 5641173"/>
              <a:gd name="connsiteX269" fmla="*/ 49794 w 11243827"/>
              <a:gd name="connsiteY269" fmla="*/ 5329950 h 5641173"/>
              <a:gd name="connsiteX270" fmla="*/ 19924 w 11243827"/>
              <a:gd name="connsiteY270" fmla="*/ 5334282 h 5641173"/>
              <a:gd name="connsiteX271" fmla="*/ 13819 w 11243827"/>
              <a:gd name="connsiteY271" fmla="*/ 5334653 h 5641173"/>
              <a:gd name="connsiteX272" fmla="*/ 13657 w 11243827"/>
              <a:gd name="connsiteY272" fmla="*/ 5334455 h 5641173"/>
              <a:gd name="connsiteX273" fmla="*/ 7139 w 11243827"/>
              <a:gd name="connsiteY273" fmla="*/ 5334438 h 5641173"/>
              <a:gd name="connsiteX274" fmla="*/ 2684 w 11243827"/>
              <a:gd name="connsiteY274" fmla="*/ 5335333 h 5641173"/>
              <a:gd name="connsiteX275" fmla="*/ 0 w 11243827"/>
              <a:gd name="connsiteY275" fmla="*/ 5335496 h 5641173"/>
              <a:gd name="connsiteX276" fmla="*/ 0 w 11243827"/>
              <a:gd name="connsiteY276" fmla="*/ 10592 h 5641173"/>
              <a:gd name="connsiteX277" fmla="*/ 11243827 w 11243827"/>
              <a:gd name="connsiteY277" fmla="*/ 0 h 564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11243827" h="5641173">
                <a:moveTo>
                  <a:pt x="11243827" y="0"/>
                </a:moveTo>
                <a:lnTo>
                  <a:pt x="11243827" y="5209610"/>
                </a:lnTo>
                <a:lnTo>
                  <a:pt x="11240675" y="5210442"/>
                </a:lnTo>
                <a:cubicBezTo>
                  <a:pt x="11212687" y="5216721"/>
                  <a:pt x="11197241" y="5217028"/>
                  <a:pt x="11179959" y="5221199"/>
                </a:cubicBezTo>
                <a:cubicBezTo>
                  <a:pt x="11151979" y="5230882"/>
                  <a:pt x="11122378" y="5252850"/>
                  <a:pt x="11105493" y="5259905"/>
                </a:cubicBezTo>
                <a:lnTo>
                  <a:pt x="11078640" y="5263531"/>
                </a:lnTo>
                <a:lnTo>
                  <a:pt x="11079616" y="5270380"/>
                </a:lnTo>
                <a:lnTo>
                  <a:pt x="11069641" y="5270884"/>
                </a:lnTo>
                <a:lnTo>
                  <a:pt x="11047377" y="5271051"/>
                </a:lnTo>
                <a:cubicBezTo>
                  <a:pt x="11033483" y="5272087"/>
                  <a:pt x="10994850" y="5270445"/>
                  <a:pt x="10980705" y="5272951"/>
                </a:cubicBezTo>
                <a:cubicBezTo>
                  <a:pt x="10976625" y="5280257"/>
                  <a:pt x="10970327" y="5284239"/>
                  <a:pt x="10962514" y="5286084"/>
                </a:cubicBezTo>
                <a:lnTo>
                  <a:pt x="10945307" y="5286290"/>
                </a:lnTo>
                <a:lnTo>
                  <a:pt x="10845516" y="5303894"/>
                </a:lnTo>
                <a:lnTo>
                  <a:pt x="10831795" y="5305210"/>
                </a:lnTo>
                <a:lnTo>
                  <a:pt x="10824365" y="5311111"/>
                </a:lnTo>
                <a:cubicBezTo>
                  <a:pt x="10818692" y="5312290"/>
                  <a:pt x="10802397" y="5311529"/>
                  <a:pt x="10797756" y="5312285"/>
                </a:cubicBezTo>
                <a:lnTo>
                  <a:pt x="10796525" y="5315645"/>
                </a:lnTo>
                <a:cubicBezTo>
                  <a:pt x="10781742" y="5321013"/>
                  <a:pt x="10726138" y="5338890"/>
                  <a:pt x="10709063" y="5344492"/>
                </a:cubicBezTo>
                <a:cubicBezTo>
                  <a:pt x="10705652" y="5339328"/>
                  <a:pt x="10698014" y="5347484"/>
                  <a:pt x="10694078" y="5349258"/>
                </a:cubicBezTo>
                <a:cubicBezTo>
                  <a:pt x="10693469" y="5345779"/>
                  <a:pt x="10683941" y="5344718"/>
                  <a:pt x="10681131" y="5347812"/>
                </a:cubicBezTo>
                <a:cubicBezTo>
                  <a:pt x="10614153" y="5364782"/>
                  <a:pt x="10647679" y="5329716"/>
                  <a:pt x="10609448" y="5351931"/>
                </a:cubicBezTo>
                <a:cubicBezTo>
                  <a:pt x="10602685" y="5353403"/>
                  <a:pt x="10597204" y="5352000"/>
                  <a:pt x="10592397" y="5349402"/>
                </a:cubicBezTo>
                <a:lnTo>
                  <a:pt x="10585227" y="5344063"/>
                </a:lnTo>
                <a:lnTo>
                  <a:pt x="10557472" y="5354151"/>
                </a:lnTo>
                <a:cubicBezTo>
                  <a:pt x="10543800" y="5357667"/>
                  <a:pt x="10529411" y="5359999"/>
                  <a:pt x="10514646" y="5361064"/>
                </a:cubicBezTo>
                <a:cubicBezTo>
                  <a:pt x="10511333" y="5353956"/>
                  <a:pt x="10499744" y="5364054"/>
                  <a:pt x="10494292" y="5366054"/>
                </a:cubicBezTo>
                <a:cubicBezTo>
                  <a:pt x="10494236" y="5361412"/>
                  <a:pt x="10482156" y="5359187"/>
                  <a:pt x="10477869" y="5363025"/>
                </a:cubicBezTo>
                <a:cubicBezTo>
                  <a:pt x="10387782" y="5379617"/>
                  <a:pt x="10438473" y="5336257"/>
                  <a:pt x="10384411" y="5362257"/>
                </a:cubicBezTo>
                <a:cubicBezTo>
                  <a:pt x="10375368" y="5363613"/>
                  <a:pt x="10368582" y="5361287"/>
                  <a:pt x="10362921" y="5357444"/>
                </a:cubicBezTo>
                <a:lnTo>
                  <a:pt x="10352736" y="5347851"/>
                </a:lnTo>
                <a:lnTo>
                  <a:pt x="10344754" y="5351272"/>
                </a:lnTo>
                <a:cubicBezTo>
                  <a:pt x="10314632" y="5351540"/>
                  <a:pt x="10305751" y="5341709"/>
                  <a:pt x="10288226" y="5351613"/>
                </a:cubicBezTo>
                <a:cubicBezTo>
                  <a:pt x="10262327" y="5331026"/>
                  <a:pt x="10271048" y="5349560"/>
                  <a:pt x="10251350" y="5352711"/>
                </a:cubicBezTo>
                <a:cubicBezTo>
                  <a:pt x="10235810" y="5356816"/>
                  <a:pt x="10264339" y="5364714"/>
                  <a:pt x="10249108" y="5365881"/>
                </a:cubicBezTo>
                <a:cubicBezTo>
                  <a:pt x="10232632" y="5360566"/>
                  <a:pt x="10233406" y="5377073"/>
                  <a:pt x="10216272" y="5370573"/>
                </a:cubicBezTo>
                <a:cubicBezTo>
                  <a:pt x="10220434" y="5358137"/>
                  <a:pt x="10182459" y="5372984"/>
                  <a:pt x="10181278" y="5362119"/>
                </a:cubicBezTo>
                <a:cubicBezTo>
                  <a:pt x="10166724" y="5377655"/>
                  <a:pt x="10159412" y="5358516"/>
                  <a:pt x="10140033" y="5363304"/>
                </a:cubicBezTo>
                <a:cubicBezTo>
                  <a:pt x="10130907" y="5369181"/>
                  <a:pt x="10124323" y="5370190"/>
                  <a:pt x="10115353" y="5363869"/>
                </a:cubicBezTo>
                <a:cubicBezTo>
                  <a:pt x="10073314" y="5392482"/>
                  <a:pt x="10089920" y="5365150"/>
                  <a:pt x="10050578" y="5376153"/>
                </a:cubicBezTo>
                <a:cubicBezTo>
                  <a:pt x="10016683" y="5387725"/>
                  <a:pt x="9978260" y="5395233"/>
                  <a:pt x="9945478" y="5422859"/>
                </a:cubicBezTo>
                <a:cubicBezTo>
                  <a:pt x="9939461" y="5430686"/>
                  <a:pt x="9924686" y="5433649"/>
                  <a:pt x="9912481" y="5429477"/>
                </a:cubicBezTo>
                <a:cubicBezTo>
                  <a:pt x="9910384" y="5428759"/>
                  <a:pt x="9908438" y="5427851"/>
                  <a:pt x="9906713" y="5426784"/>
                </a:cubicBezTo>
                <a:cubicBezTo>
                  <a:pt x="9878372" y="5431011"/>
                  <a:pt x="9774714" y="5449885"/>
                  <a:pt x="9742436" y="5454834"/>
                </a:cubicBezTo>
                <a:cubicBezTo>
                  <a:pt x="9739822" y="5444779"/>
                  <a:pt x="9723500" y="5462923"/>
                  <a:pt x="9713044" y="5456476"/>
                </a:cubicBezTo>
                <a:cubicBezTo>
                  <a:pt x="9705555" y="5450821"/>
                  <a:pt x="9698855" y="5455006"/>
                  <a:pt x="9691033" y="5455451"/>
                </a:cubicBezTo>
                <a:cubicBezTo>
                  <a:pt x="9680728" y="5451004"/>
                  <a:pt x="9647117" y="5459035"/>
                  <a:pt x="9638355" y="5464794"/>
                </a:cubicBezTo>
                <a:cubicBezTo>
                  <a:pt x="9617415" y="5484808"/>
                  <a:pt x="9569832" y="5469945"/>
                  <a:pt x="9552434" y="5485280"/>
                </a:cubicBezTo>
                <a:cubicBezTo>
                  <a:pt x="9546122" y="5487529"/>
                  <a:pt x="9539945" y="5488440"/>
                  <a:pt x="9533883" y="5488516"/>
                </a:cubicBezTo>
                <a:lnTo>
                  <a:pt x="9516916" y="5486828"/>
                </a:lnTo>
                <a:lnTo>
                  <a:pt x="9512093" y="5482541"/>
                </a:lnTo>
                <a:lnTo>
                  <a:pt x="9501725" y="5483603"/>
                </a:lnTo>
                <a:lnTo>
                  <a:pt x="9498754" y="5482951"/>
                </a:lnTo>
                <a:cubicBezTo>
                  <a:pt x="9493078" y="5481686"/>
                  <a:pt x="9487476" y="5480586"/>
                  <a:pt x="9481932" y="5480151"/>
                </a:cubicBezTo>
                <a:cubicBezTo>
                  <a:pt x="9489223" y="5501646"/>
                  <a:pt x="9435971" y="5479991"/>
                  <a:pt x="9451321" y="5497375"/>
                </a:cubicBezTo>
                <a:cubicBezTo>
                  <a:pt x="9422124" y="5498722"/>
                  <a:pt x="9444395" y="5514914"/>
                  <a:pt x="9409298" y="5499478"/>
                </a:cubicBezTo>
                <a:cubicBezTo>
                  <a:pt x="9363968" y="5517055"/>
                  <a:pt x="9350073" y="5507226"/>
                  <a:pt x="9303056" y="5519093"/>
                </a:cubicBezTo>
                <a:cubicBezTo>
                  <a:pt x="9272929" y="5515489"/>
                  <a:pt x="9242312" y="5519100"/>
                  <a:pt x="9229078" y="5524154"/>
                </a:cubicBezTo>
                <a:cubicBezTo>
                  <a:pt x="9244549" y="5484199"/>
                  <a:pt x="9198133" y="5512463"/>
                  <a:pt x="9165105" y="5532892"/>
                </a:cubicBezTo>
                <a:cubicBezTo>
                  <a:pt x="9128348" y="5546691"/>
                  <a:pt x="9105217" y="5601124"/>
                  <a:pt x="9077301" y="5580356"/>
                </a:cubicBezTo>
                <a:cubicBezTo>
                  <a:pt x="9034770" y="5585424"/>
                  <a:pt x="9004654" y="5606346"/>
                  <a:pt x="8960065" y="5597982"/>
                </a:cubicBezTo>
                <a:cubicBezTo>
                  <a:pt x="8958681" y="5601368"/>
                  <a:pt x="8956414" y="5604204"/>
                  <a:pt x="8953536" y="5606638"/>
                </a:cubicBezTo>
                <a:lnTo>
                  <a:pt x="8943907" y="5612541"/>
                </a:lnTo>
                <a:lnTo>
                  <a:pt x="8942046" y="5612112"/>
                </a:lnTo>
                <a:cubicBezTo>
                  <a:pt x="8934733" y="5612036"/>
                  <a:pt x="8930989" y="5613463"/>
                  <a:pt x="8928824" y="5615549"/>
                </a:cubicBezTo>
                <a:lnTo>
                  <a:pt x="8927294" y="5618607"/>
                </a:lnTo>
                <a:lnTo>
                  <a:pt x="8918651" y="5621688"/>
                </a:lnTo>
                <a:lnTo>
                  <a:pt x="8902772" y="5629703"/>
                </a:lnTo>
                <a:lnTo>
                  <a:pt x="8898724" y="5629379"/>
                </a:lnTo>
                <a:lnTo>
                  <a:pt x="8873099" y="5638628"/>
                </a:lnTo>
                <a:lnTo>
                  <a:pt x="8872234" y="5637889"/>
                </a:lnTo>
                <a:cubicBezTo>
                  <a:pt x="8869712" y="5636443"/>
                  <a:pt x="8866744" y="5635774"/>
                  <a:pt x="8862777" y="5636711"/>
                </a:cubicBezTo>
                <a:cubicBezTo>
                  <a:pt x="8861373" y="5622581"/>
                  <a:pt x="8857449" y="5632426"/>
                  <a:pt x="8845869" y="5636436"/>
                </a:cubicBezTo>
                <a:cubicBezTo>
                  <a:pt x="8841103" y="5615386"/>
                  <a:pt x="8812729" y="5634444"/>
                  <a:pt x="8800548" y="5625084"/>
                </a:cubicBezTo>
                <a:cubicBezTo>
                  <a:pt x="8792146" y="5628504"/>
                  <a:pt x="8783174" y="5631737"/>
                  <a:pt x="8773774" y="5634630"/>
                </a:cubicBezTo>
                <a:lnTo>
                  <a:pt x="8698255" y="5636083"/>
                </a:lnTo>
                <a:lnTo>
                  <a:pt x="8619167" y="5619130"/>
                </a:lnTo>
                <a:cubicBezTo>
                  <a:pt x="8589913" y="5618762"/>
                  <a:pt x="8564581" y="5612466"/>
                  <a:pt x="8539822" y="5616905"/>
                </a:cubicBezTo>
                <a:cubicBezTo>
                  <a:pt x="8529764" y="5612008"/>
                  <a:pt x="8520285" y="5610031"/>
                  <a:pt x="8511094" y="5617360"/>
                </a:cubicBezTo>
                <a:cubicBezTo>
                  <a:pt x="8483794" y="5614914"/>
                  <a:pt x="8477184" y="5604447"/>
                  <a:pt x="8459886" y="5612612"/>
                </a:cubicBezTo>
                <a:cubicBezTo>
                  <a:pt x="8444548" y="5595681"/>
                  <a:pt x="8443640" y="5602142"/>
                  <a:pt x="8436432" y="5606990"/>
                </a:cubicBezTo>
                <a:lnTo>
                  <a:pt x="8435403" y="5607336"/>
                </a:lnTo>
                <a:lnTo>
                  <a:pt x="8433307" y="5604917"/>
                </a:lnTo>
                <a:lnTo>
                  <a:pt x="8428968" y="5603796"/>
                </a:lnTo>
                <a:lnTo>
                  <a:pt x="8417124" y="5604518"/>
                </a:lnTo>
                <a:lnTo>
                  <a:pt x="8412669" y="5605413"/>
                </a:lnTo>
                <a:cubicBezTo>
                  <a:pt x="8409601" y="5605797"/>
                  <a:pt x="8407563" y="5605754"/>
                  <a:pt x="8406152" y="5605396"/>
                </a:cubicBezTo>
                <a:lnTo>
                  <a:pt x="8405989" y="5605197"/>
                </a:lnTo>
                <a:lnTo>
                  <a:pt x="8399884" y="5605568"/>
                </a:lnTo>
                <a:cubicBezTo>
                  <a:pt x="8389582" y="5606652"/>
                  <a:pt x="8379557" y="5608135"/>
                  <a:pt x="8370014" y="5609900"/>
                </a:cubicBezTo>
                <a:cubicBezTo>
                  <a:pt x="8361945" y="5598787"/>
                  <a:pt x="8326685" y="5611914"/>
                  <a:pt x="8330544" y="5590964"/>
                </a:cubicBezTo>
                <a:cubicBezTo>
                  <a:pt x="8317672" y="5592723"/>
                  <a:pt x="8309886" y="5601422"/>
                  <a:pt x="8314221" y="5587682"/>
                </a:cubicBezTo>
                <a:cubicBezTo>
                  <a:pt x="8309983" y="5587866"/>
                  <a:pt x="8307372" y="5586698"/>
                  <a:pt x="8305502" y="5584868"/>
                </a:cubicBezTo>
                <a:lnTo>
                  <a:pt x="8304962" y="5584007"/>
                </a:lnTo>
                <a:lnTo>
                  <a:pt x="8276324" y="5588260"/>
                </a:lnTo>
                <a:lnTo>
                  <a:pt x="8272522" y="5587226"/>
                </a:lnTo>
                <a:lnTo>
                  <a:pt x="8253857" y="5592043"/>
                </a:lnTo>
                <a:lnTo>
                  <a:pt x="8244212" y="5593439"/>
                </a:lnTo>
                <a:lnTo>
                  <a:pt x="8241488" y="5596085"/>
                </a:lnTo>
                <a:cubicBezTo>
                  <a:pt x="8238546" y="5597691"/>
                  <a:pt x="8234330" y="5598384"/>
                  <a:pt x="8227256" y="5597005"/>
                </a:cubicBezTo>
                <a:lnTo>
                  <a:pt x="8225619" y="5596262"/>
                </a:lnTo>
                <a:lnTo>
                  <a:pt x="8213882" y="5600179"/>
                </a:lnTo>
                <a:cubicBezTo>
                  <a:pt x="8210102" y="5601988"/>
                  <a:pt x="8206755" y="5604291"/>
                  <a:pt x="8204045" y="5607275"/>
                </a:cubicBezTo>
                <a:cubicBezTo>
                  <a:pt x="8164079" y="5591326"/>
                  <a:pt x="8126369" y="5605919"/>
                  <a:pt x="8082989" y="5603160"/>
                </a:cubicBezTo>
                <a:cubicBezTo>
                  <a:pt x="8034449" y="5606898"/>
                  <a:pt x="8008954" y="5596936"/>
                  <a:pt x="7976942" y="5598455"/>
                </a:cubicBezTo>
                <a:cubicBezTo>
                  <a:pt x="7962042" y="5600916"/>
                  <a:pt x="7941729" y="5599827"/>
                  <a:pt x="7950121" y="5590893"/>
                </a:cubicBezTo>
                <a:cubicBezTo>
                  <a:pt x="7904855" y="5610014"/>
                  <a:pt x="7778840" y="5612380"/>
                  <a:pt x="7727691" y="5621064"/>
                </a:cubicBezTo>
                <a:cubicBezTo>
                  <a:pt x="7699805" y="5600056"/>
                  <a:pt x="7714922" y="5619495"/>
                  <a:pt x="7685998" y="5615564"/>
                </a:cubicBezTo>
                <a:cubicBezTo>
                  <a:pt x="7693909" y="5634905"/>
                  <a:pt x="7650884" y="5604714"/>
                  <a:pt x="7649302" y="5626541"/>
                </a:cubicBezTo>
                <a:cubicBezTo>
                  <a:pt x="7644089" y="5625134"/>
                  <a:pt x="7639087" y="5623084"/>
                  <a:pt x="7634083" y="5620862"/>
                </a:cubicBezTo>
                <a:lnTo>
                  <a:pt x="7631455" y="5619708"/>
                </a:lnTo>
                <a:lnTo>
                  <a:pt x="7620952" y="5618872"/>
                </a:lnTo>
                <a:lnTo>
                  <a:pt x="7617992" y="5613914"/>
                </a:lnTo>
                <a:lnTo>
                  <a:pt x="7602182" y="5609271"/>
                </a:lnTo>
                <a:cubicBezTo>
                  <a:pt x="7596260" y="5608262"/>
                  <a:pt x="7589888" y="5608028"/>
                  <a:pt x="7582847" y="5609047"/>
                </a:cubicBezTo>
                <a:cubicBezTo>
                  <a:pt x="7565525" y="5617697"/>
                  <a:pt x="7538553" y="5607096"/>
                  <a:pt x="7514158" y="5607737"/>
                </a:cubicBezTo>
                <a:lnTo>
                  <a:pt x="7502955" y="5610415"/>
                </a:lnTo>
                <a:lnTo>
                  <a:pt x="7466391" y="5605949"/>
                </a:lnTo>
                <a:cubicBezTo>
                  <a:pt x="7455982" y="5605083"/>
                  <a:pt x="7445179" y="5604628"/>
                  <a:pt x="7433806" y="5604945"/>
                </a:cubicBezTo>
                <a:lnTo>
                  <a:pt x="7412693" y="5607075"/>
                </a:lnTo>
                <a:lnTo>
                  <a:pt x="7407159" y="5605310"/>
                </a:lnTo>
                <a:cubicBezTo>
                  <a:pt x="7397520" y="5605506"/>
                  <a:pt x="7384763" y="5611721"/>
                  <a:pt x="7385900" y="5604171"/>
                </a:cubicBezTo>
                <a:lnTo>
                  <a:pt x="7375071" y="5606788"/>
                </a:lnTo>
                <a:lnTo>
                  <a:pt x="7364382" y="5600762"/>
                </a:lnTo>
                <a:cubicBezTo>
                  <a:pt x="7363212" y="5599363"/>
                  <a:pt x="7362331" y="5597874"/>
                  <a:pt x="7361770" y="5596347"/>
                </a:cubicBezTo>
                <a:lnTo>
                  <a:pt x="7346641" y="5598329"/>
                </a:lnTo>
                <a:lnTo>
                  <a:pt x="7334238" y="5594014"/>
                </a:lnTo>
                <a:lnTo>
                  <a:pt x="7323426" y="5596835"/>
                </a:lnTo>
                <a:lnTo>
                  <a:pt x="7318938" y="5596200"/>
                </a:lnTo>
                <a:lnTo>
                  <a:pt x="7307784" y="5594065"/>
                </a:lnTo>
                <a:cubicBezTo>
                  <a:pt x="7302066" y="5592568"/>
                  <a:pt x="7295667" y="5590765"/>
                  <a:pt x="7288540" y="5589320"/>
                </a:cubicBezTo>
                <a:lnTo>
                  <a:pt x="7282537" y="5588660"/>
                </a:lnTo>
                <a:lnTo>
                  <a:pt x="7269466" y="5581404"/>
                </a:lnTo>
                <a:cubicBezTo>
                  <a:pt x="7259956" y="5575919"/>
                  <a:pt x="7252471" y="5572223"/>
                  <a:pt x="7244165" y="5575200"/>
                </a:cubicBezTo>
                <a:cubicBezTo>
                  <a:pt x="7230005" y="5568113"/>
                  <a:pt x="7220114" y="5548251"/>
                  <a:pt x="7199619" y="5553550"/>
                </a:cubicBezTo>
                <a:cubicBezTo>
                  <a:pt x="7205839" y="5544552"/>
                  <a:pt x="7176858" y="5552461"/>
                  <a:pt x="7173434" y="5543219"/>
                </a:cubicBezTo>
                <a:cubicBezTo>
                  <a:pt x="7171853" y="5535776"/>
                  <a:pt x="7162694" y="5536440"/>
                  <a:pt x="7155718" y="5533697"/>
                </a:cubicBezTo>
                <a:cubicBezTo>
                  <a:pt x="7150747" y="5526096"/>
                  <a:pt x="7115649" y="5519155"/>
                  <a:pt x="7103430" y="5520249"/>
                </a:cubicBezTo>
                <a:cubicBezTo>
                  <a:pt x="7068988" y="5527813"/>
                  <a:pt x="7041283" y="5497211"/>
                  <a:pt x="7013746" y="5502470"/>
                </a:cubicBezTo>
                <a:cubicBezTo>
                  <a:pt x="7006535" y="5501753"/>
                  <a:pt x="7000557" y="5500031"/>
                  <a:pt x="6995379" y="5497693"/>
                </a:cubicBezTo>
                <a:lnTo>
                  <a:pt x="6982475" y="5489641"/>
                </a:lnTo>
                <a:cubicBezTo>
                  <a:pt x="6982314" y="5487873"/>
                  <a:pt x="6982155" y="5486104"/>
                  <a:pt x="6981994" y="5484335"/>
                </a:cubicBezTo>
                <a:lnTo>
                  <a:pt x="6972355" y="5481074"/>
                </a:lnTo>
                <a:lnTo>
                  <a:pt x="6970394" y="5479383"/>
                </a:lnTo>
                <a:cubicBezTo>
                  <a:pt x="6966663" y="5476135"/>
                  <a:pt x="6962857" y="5473046"/>
                  <a:pt x="6958543" y="5470507"/>
                </a:cubicBezTo>
                <a:cubicBezTo>
                  <a:pt x="6946682" y="5490417"/>
                  <a:pt x="6919886" y="5452192"/>
                  <a:pt x="6918276" y="5472034"/>
                </a:cubicBezTo>
                <a:cubicBezTo>
                  <a:pt x="6892502" y="5461546"/>
                  <a:pt x="6897731" y="5483185"/>
                  <a:pt x="6881046" y="5457070"/>
                </a:cubicBezTo>
                <a:cubicBezTo>
                  <a:pt x="6828055" y="5453051"/>
                  <a:pt x="6839016" y="5431108"/>
                  <a:pt x="6752164" y="5425021"/>
                </a:cubicBezTo>
                <a:cubicBezTo>
                  <a:pt x="6758292" y="5421861"/>
                  <a:pt x="6727733" y="5418470"/>
                  <a:pt x="6724964" y="5414071"/>
                </a:cubicBezTo>
                <a:lnTo>
                  <a:pt x="6683286" y="5432830"/>
                </a:lnTo>
                <a:lnTo>
                  <a:pt x="6644277" y="5429684"/>
                </a:lnTo>
                <a:cubicBezTo>
                  <a:pt x="6602299" y="5429624"/>
                  <a:pt x="6572889" y="5412513"/>
                  <a:pt x="6532914" y="5431205"/>
                </a:cubicBezTo>
                <a:lnTo>
                  <a:pt x="6307459" y="5467087"/>
                </a:lnTo>
                <a:cubicBezTo>
                  <a:pt x="6243940" y="5484756"/>
                  <a:pt x="6232610" y="5506751"/>
                  <a:pt x="6196243" y="5515042"/>
                </a:cubicBezTo>
                <a:cubicBezTo>
                  <a:pt x="6164533" y="5518021"/>
                  <a:pt x="6142666" y="5509345"/>
                  <a:pt x="6099124" y="5516848"/>
                </a:cubicBezTo>
                <a:cubicBezTo>
                  <a:pt x="6076503" y="5515419"/>
                  <a:pt x="6031865" y="5528713"/>
                  <a:pt x="6016077" y="5528642"/>
                </a:cubicBezTo>
                <a:cubicBezTo>
                  <a:pt x="6017142" y="5530608"/>
                  <a:pt x="6008544" y="5532493"/>
                  <a:pt x="6004389" y="5531206"/>
                </a:cubicBezTo>
                <a:cubicBezTo>
                  <a:pt x="5932347" y="5531241"/>
                  <a:pt x="5981006" y="5545600"/>
                  <a:pt x="5933945" y="5538840"/>
                </a:cubicBezTo>
                <a:cubicBezTo>
                  <a:pt x="5905303" y="5539379"/>
                  <a:pt x="5918093" y="5561978"/>
                  <a:pt x="5883936" y="5553807"/>
                </a:cubicBezTo>
                <a:cubicBezTo>
                  <a:pt x="5850054" y="5556990"/>
                  <a:pt x="5832962" y="5567338"/>
                  <a:pt x="5798331" y="5564248"/>
                </a:cubicBezTo>
                <a:cubicBezTo>
                  <a:pt x="5766627" y="5567265"/>
                  <a:pt x="5741097" y="5573248"/>
                  <a:pt x="5712738" y="5573120"/>
                </a:cubicBezTo>
                <a:cubicBezTo>
                  <a:pt x="5703372" y="5576849"/>
                  <a:pt x="5693695" y="5578874"/>
                  <a:pt x="5681342" y="5575621"/>
                </a:cubicBezTo>
                <a:lnTo>
                  <a:pt x="5627167" y="5583215"/>
                </a:lnTo>
                <a:cubicBezTo>
                  <a:pt x="5612183" y="5597917"/>
                  <a:pt x="5611727" y="5586689"/>
                  <a:pt x="5591414" y="5587695"/>
                </a:cubicBezTo>
                <a:cubicBezTo>
                  <a:pt x="5574616" y="5587612"/>
                  <a:pt x="5598133" y="5579413"/>
                  <a:pt x="5583028" y="5580877"/>
                </a:cubicBezTo>
                <a:cubicBezTo>
                  <a:pt x="5569804" y="5586020"/>
                  <a:pt x="5562718" y="5576982"/>
                  <a:pt x="5549426" y="5582858"/>
                </a:cubicBezTo>
                <a:cubicBezTo>
                  <a:pt x="5559299" y="5589013"/>
                  <a:pt x="5515978" y="5586206"/>
                  <a:pt x="5519999" y="5592246"/>
                </a:cubicBezTo>
                <a:cubicBezTo>
                  <a:pt x="5498728" y="5585844"/>
                  <a:pt x="5500813" y="5597206"/>
                  <a:pt x="5480028" y="5597282"/>
                </a:cubicBezTo>
                <a:cubicBezTo>
                  <a:pt x="5468519" y="5595356"/>
                  <a:pt x="5461753" y="5595717"/>
                  <a:pt x="5456175" y="5600371"/>
                </a:cubicBezTo>
                <a:cubicBezTo>
                  <a:pt x="5402444" y="5590675"/>
                  <a:pt x="5431269" y="5603179"/>
                  <a:pt x="5388463" y="5602638"/>
                </a:cubicBezTo>
                <a:cubicBezTo>
                  <a:pt x="5350589" y="5601042"/>
                  <a:pt x="5310318" y="5602266"/>
                  <a:pt x="5265898" y="5591830"/>
                </a:cubicBezTo>
                <a:cubicBezTo>
                  <a:pt x="5256434" y="5588423"/>
                  <a:pt x="5240914" y="5588853"/>
                  <a:pt x="5231231" y="5592790"/>
                </a:cubicBezTo>
                <a:cubicBezTo>
                  <a:pt x="5229565" y="5593467"/>
                  <a:pt x="5228139" y="5594226"/>
                  <a:pt x="5226996" y="5595040"/>
                </a:cubicBezTo>
                <a:cubicBezTo>
                  <a:pt x="5199121" y="5587151"/>
                  <a:pt x="5190547" y="5594087"/>
                  <a:pt x="5175988" y="5588131"/>
                </a:cubicBezTo>
                <a:cubicBezTo>
                  <a:pt x="5141664" y="5589465"/>
                  <a:pt x="5120774" y="5599921"/>
                  <a:pt x="5107470" y="5594771"/>
                </a:cubicBezTo>
                <a:cubicBezTo>
                  <a:pt x="5082783" y="5597686"/>
                  <a:pt x="5044558" y="5603218"/>
                  <a:pt x="5027868" y="5605624"/>
                </a:cubicBezTo>
                <a:cubicBezTo>
                  <a:pt x="5023394" y="5609716"/>
                  <a:pt x="5015008" y="5608373"/>
                  <a:pt x="5007324" y="5609209"/>
                </a:cubicBezTo>
                <a:cubicBezTo>
                  <a:pt x="4999584" y="5613033"/>
                  <a:pt x="4963661" y="5613313"/>
                  <a:pt x="4952559" y="5611402"/>
                </a:cubicBezTo>
                <a:lnTo>
                  <a:pt x="4826081" y="5616191"/>
                </a:lnTo>
                <a:lnTo>
                  <a:pt x="4823501" y="5619174"/>
                </a:lnTo>
                <a:lnTo>
                  <a:pt x="4813093" y="5620026"/>
                </a:lnTo>
                <a:lnTo>
                  <a:pt x="4810563" y="5620787"/>
                </a:lnTo>
                <a:cubicBezTo>
                  <a:pt x="4805739" y="5622253"/>
                  <a:pt x="4800910" y="5623620"/>
                  <a:pt x="4795818" y="5624618"/>
                </a:cubicBezTo>
                <a:cubicBezTo>
                  <a:pt x="4792594" y="5611984"/>
                  <a:pt x="4751975" y="5631029"/>
                  <a:pt x="4758404" y="5619510"/>
                </a:cubicBezTo>
                <a:cubicBezTo>
                  <a:pt x="4729867" y="5622800"/>
                  <a:pt x="4743470" y="5610974"/>
                  <a:pt x="4717254" y="5624155"/>
                </a:cubicBezTo>
                <a:cubicBezTo>
                  <a:pt x="4665606" y="5620882"/>
                  <a:pt x="4638526" y="5634254"/>
                  <a:pt x="4591958" y="5624710"/>
                </a:cubicBezTo>
                <a:cubicBezTo>
                  <a:pt x="4600998" y="5629613"/>
                  <a:pt x="4491255" y="5629123"/>
                  <a:pt x="4476215" y="5628210"/>
                </a:cubicBezTo>
                <a:lnTo>
                  <a:pt x="4425193" y="5627414"/>
                </a:lnTo>
                <a:lnTo>
                  <a:pt x="4383866" y="5626546"/>
                </a:lnTo>
                <a:lnTo>
                  <a:pt x="4385596" y="5634646"/>
                </a:lnTo>
                <a:cubicBezTo>
                  <a:pt x="4373497" y="5634009"/>
                  <a:pt x="4366105" y="5636763"/>
                  <a:pt x="4360864" y="5641173"/>
                </a:cubicBezTo>
                <a:lnTo>
                  <a:pt x="4328321" y="5626332"/>
                </a:lnTo>
                <a:lnTo>
                  <a:pt x="4309842" y="5626471"/>
                </a:lnTo>
                <a:lnTo>
                  <a:pt x="4277424" y="5631598"/>
                </a:lnTo>
                <a:lnTo>
                  <a:pt x="4266627" y="5633969"/>
                </a:lnTo>
                <a:lnTo>
                  <a:pt x="4185525" y="5617508"/>
                </a:lnTo>
                <a:lnTo>
                  <a:pt x="4177617" y="5610903"/>
                </a:lnTo>
                <a:cubicBezTo>
                  <a:pt x="4169135" y="5606836"/>
                  <a:pt x="4157063" y="5604954"/>
                  <a:pt x="4136948" y="5608031"/>
                </a:cubicBezTo>
                <a:lnTo>
                  <a:pt x="4132323" y="5609784"/>
                </a:lnTo>
                <a:lnTo>
                  <a:pt x="4098620" y="5599672"/>
                </a:lnTo>
                <a:cubicBezTo>
                  <a:pt x="4087744" y="5595070"/>
                  <a:pt x="3971360" y="5589278"/>
                  <a:pt x="3963475" y="5581841"/>
                </a:cubicBezTo>
                <a:cubicBezTo>
                  <a:pt x="3836034" y="5600252"/>
                  <a:pt x="3827261" y="5567580"/>
                  <a:pt x="3703613" y="5572482"/>
                </a:cubicBezTo>
                <a:cubicBezTo>
                  <a:pt x="3596526" y="5522697"/>
                  <a:pt x="3528981" y="5553020"/>
                  <a:pt x="3432987" y="5545768"/>
                </a:cubicBezTo>
                <a:cubicBezTo>
                  <a:pt x="3341557" y="5540666"/>
                  <a:pt x="3299222" y="5556776"/>
                  <a:pt x="3176381" y="5556110"/>
                </a:cubicBezTo>
                <a:cubicBezTo>
                  <a:pt x="3046225" y="5545252"/>
                  <a:pt x="2856562" y="5551022"/>
                  <a:pt x="2710156" y="5527517"/>
                </a:cubicBezTo>
                <a:cubicBezTo>
                  <a:pt x="2595124" y="5519951"/>
                  <a:pt x="2594726" y="5525545"/>
                  <a:pt x="2550206" y="5524958"/>
                </a:cubicBezTo>
                <a:cubicBezTo>
                  <a:pt x="2535402" y="5528183"/>
                  <a:pt x="2457214" y="5518753"/>
                  <a:pt x="2443041" y="5523990"/>
                </a:cubicBezTo>
                <a:lnTo>
                  <a:pt x="2435613" y="5526704"/>
                </a:lnTo>
                <a:lnTo>
                  <a:pt x="2405682" y="5528307"/>
                </a:lnTo>
                <a:lnTo>
                  <a:pt x="2397487" y="5540337"/>
                </a:lnTo>
                <a:lnTo>
                  <a:pt x="2297454" y="5550765"/>
                </a:lnTo>
                <a:cubicBezTo>
                  <a:pt x="2230952" y="5521480"/>
                  <a:pt x="2174171" y="5556417"/>
                  <a:pt x="2056700" y="5555489"/>
                </a:cubicBezTo>
                <a:cubicBezTo>
                  <a:pt x="2025568" y="5545373"/>
                  <a:pt x="1901680" y="5520750"/>
                  <a:pt x="1878530" y="5535330"/>
                </a:cubicBezTo>
                <a:lnTo>
                  <a:pt x="1859292" y="5535461"/>
                </a:lnTo>
                <a:lnTo>
                  <a:pt x="1835626" y="5533793"/>
                </a:lnTo>
                <a:cubicBezTo>
                  <a:pt x="1823131" y="5534628"/>
                  <a:pt x="1810151" y="5536942"/>
                  <a:pt x="1798939" y="5540285"/>
                </a:cubicBezTo>
                <a:lnTo>
                  <a:pt x="1779046" y="5549949"/>
                </a:lnTo>
                <a:lnTo>
                  <a:pt x="1772421" y="5549018"/>
                </a:lnTo>
                <a:lnTo>
                  <a:pt x="1772052" y="5545689"/>
                </a:lnTo>
                <a:cubicBezTo>
                  <a:pt x="1758274" y="5534165"/>
                  <a:pt x="1670822" y="5556887"/>
                  <a:pt x="1711543" y="5534558"/>
                </a:cubicBezTo>
                <a:cubicBezTo>
                  <a:pt x="1696140" y="5533324"/>
                  <a:pt x="1670188" y="5488258"/>
                  <a:pt x="1631462" y="5491807"/>
                </a:cubicBezTo>
                <a:cubicBezTo>
                  <a:pt x="1579148" y="5498877"/>
                  <a:pt x="1591754" y="5486800"/>
                  <a:pt x="1538763" y="5482781"/>
                </a:cubicBezTo>
                <a:cubicBezTo>
                  <a:pt x="1522078" y="5456666"/>
                  <a:pt x="1527306" y="5478305"/>
                  <a:pt x="1501533" y="5467817"/>
                </a:cubicBezTo>
                <a:cubicBezTo>
                  <a:pt x="1499922" y="5487659"/>
                  <a:pt x="1473126" y="5449434"/>
                  <a:pt x="1461266" y="5469343"/>
                </a:cubicBezTo>
                <a:cubicBezTo>
                  <a:pt x="1456951" y="5466804"/>
                  <a:pt x="1453146" y="5463716"/>
                  <a:pt x="1449415" y="5460467"/>
                </a:cubicBezTo>
                <a:lnTo>
                  <a:pt x="1447454" y="5458776"/>
                </a:lnTo>
                <a:lnTo>
                  <a:pt x="1437814" y="5455515"/>
                </a:lnTo>
                <a:lnTo>
                  <a:pt x="1437334" y="5450209"/>
                </a:lnTo>
                <a:lnTo>
                  <a:pt x="1424429" y="5442157"/>
                </a:lnTo>
                <a:cubicBezTo>
                  <a:pt x="1419251" y="5439819"/>
                  <a:pt x="1413273" y="5438098"/>
                  <a:pt x="1406063" y="5437380"/>
                </a:cubicBezTo>
                <a:cubicBezTo>
                  <a:pt x="1378526" y="5442640"/>
                  <a:pt x="1350821" y="5412037"/>
                  <a:pt x="1316379" y="5419601"/>
                </a:cubicBezTo>
                <a:cubicBezTo>
                  <a:pt x="1304160" y="5420695"/>
                  <a:pt x="1269061" y="5413755"/>
                  <a:pt x="1264090" y="5406153"/>
                </a:cubicBezTo>
                <a:cubicBezTo>
                  <a:pt x="1257115" y="5403410"/>
                  <a:pt x="1247955" y="5404075"/>
                  <a:pt x="1246374" y="5396631"/>
                </a:cubicBezTo>
                <a:cubicBezTo>
                  <a:pt x="1242951" y="5387390"/>
                  <a:pt x="1213970" y="5395299"/>
                  <a:pt x="1220190" y="5386301"/>
                </a:cubicBezTo>
                <a:cubicBezTo>
                  <a:pt x="1199695" y="5391599"/>
                  <a:pt x="1189803" y="5371737"/>
                  <a:pt x="1175643" y="5364651"/>
                </a:cubicBezTo>
                <a:cubicBezTo>
                  <a:pt x="1167337" y="5367627"/>
                  <a:pt x="1159852" y="5363931"/>
                  <a:pt x="1150342" y="5358447"/>
                </a:cubicBezTo>
                <a:lnTo>
                  <a:pt x="1112024" y="5345786"/>
                </a:lnTo>
                <a:lnTo>
                  <a:pt x="1100870" y="5343651"/>
                </a:lnTo>
                <a:lnTo>
                  <a:pt x="1096383" y="5343015"/>
                </a:lnTo>
                <a:lnTo>
                  <a:pt x="1058039" y="5343504"/>
                </a:lnTo>
                <a:cubicBezTo>
                  <a:pt x="1057478" y="5341976"/>
                  <a:pt x="1056597" y="5340487"/>
                  <a:pt x="1055426" y="5339088"/>
                </a:cubicBezTo>
                <a:lnTo>
                  <a:pt x="1044738" y="5333063"/>
                </a:lnTo>
                <a:lnTo>
                  <a:pt x="1033909" y="5335680"/>
                </a:lnTo>
                <a:cubicBezTo>
                  <a:pt x="1035046" y="5328129"/>
                  <a:pt x="1022289" y="5334344"/>
                  <a:pt x="1012649" y="5334541"/>
                </a:cubicBezTo>
                <a:lnTo>
                  <a:pt x="1007115" y="5332775"/>
                </a:lnTo>
                <a:lnTo>
                  <a:pt x="987447" y="5346462"/>
                </a:lnTo>
                <a:cubicBezTo>
                  <a:pt x="976074" y="5346779"/>
                  <a:pt x="963827" y="5334768"/>
                  <a:pt x="953418" y="5333901"/>
                </a:cubicBezTo>
                <a:lnTo>
                  <a:pt x="916854" y="5329435"/>
                </a:lnTo>
                <a:lnTo>
                  <a:pt x="905651" y="5332114"/>
                </a:lnTo>
                <a:cubicBezTo>
                  <a:pt x="881256" y="5332755"/>
                  <a:pt x="855727" y="5330820"/>
                  <a:pt x="838405" y="5339470"/>
                </a:cubicBezTo>
                <a:cubicBezTo>
                  <a:pt x="831364" y="5340489"/>
                  <a:pt x="823548" y="5331589"/>
                  <a:pt x="817627" y="5330580"/>
                </a:cubicBezTo>
                <a:lnTo>
                  <a:pt x="801817" y="5325937"/>
                </a:lnTo>
                <a:lnTo>
                  <a:pt x="798857" y="5320979"/>
                </a:lnTo>
                <a:lnTo>
                  <a:pt x="788354" y="5320143"/>
                </a:lnTo>
                <a:lnTo>
                  <a:pt x="785726" y="5318989"/>
                </a:lnTo>
                <a:cubicBezTo>
                  <a:pt x="780721" y="5316767"/>
                  <a:pt x="775719" y="5314716"/>
                  <a:pt x="770507" y="5313309"/>
                </a:cubicBezTo>
                <a:cubicBezTo>
                  <a:pt x="768924" y="5335137"/>
                  <a:pt x="725899" y="5304945"/>
                  <a:pt x="733810" y="5324286"/>
                </a:cubicBezTo>
                <a:cubicBezTo>
                  <a:pt x="704886" y="5320356"/>
                  <a:pt x="720003" y="5339795"/>
                  <a:pt x="692117" y="5318786"/>
                </a:cubicBezTo>
                <a:cubicBezTo>
                  <a:pt x="640968" y="5327470"/>
                  <a:pt x="620209" y="5334772"/>
                  <a:pt x="574943" y="5327578"/>
                </a:cubicBezTo>
                <a:cubicBezTo>
                  <a:pt x="533141" y="5325624"/>
                  <a:pt x="480989" y="5305543"/>
                  <a:pt x="441302" y="5307062"/>
                </a:cubicBezTo>
                <a:cubicBezTo>
                  <a:pt x="381194" y="5308098"/>
                  <a:pt x="355572" y="5361507"/>
                  <a:pt x="336819" y="5336690"/>
                </a:cubicBezTo>
                <a:cubicBezTo>
                  <a:pt x="308424" y="5343088"/>
                  <a:pt x="294704" y="5344301"/>
                  <a:pt x="270932" y="5345451"/>
                </a:cubicBezTo>
                <a:lnTo>
                  <a:pt x="194189" y="5343588"/>
                </a:lnTo>
                <a:lnTo>
                  <a:pt x="192552" y="5342845"/>
                </a:lnTo>
                <a:cubicBezTo>
                  <a:pt x="185478" y="5341467"/>
                  <a:pt x="181262" y="5342160"/>
                  <a:pt x="178320" y="5343766"/>
                </a:cubicBezTo>
                <a:lnTo>
                  <a:pt x="175596" y="5346411"/>
                </a:lnTo>
                <a:lnTo>
                  <a:pt x="147287" y="5352625"/>
                </a:lnTo>
                <a:lnTo>
                  <a:pt x="114847" y="5355844"/>
                </a:lnTo>
                <a:lnTo>
                  <a:pt x="114306" y="5354983"/>
                </a:lnTo>
                <a:cubicBezTo>
                  <a:pt x="110042" y="5353823"/>
                  <a:pt x="100016" y="5353058"/>
                  <a:pt x="89264" y="5348886"/>
                </a:cubicBezTo>
                <a:cubicBezTo>
                  <a:pt x="93123" y="5327937"/>
                  <a:pt x="57863" y="5341064"/>
                  <a:pt x="49794" y="5329950"/>
                </a:cubicBezTo>
                <a:cubicBezTo>
                  <a:pt x="40251" y="5331715"/>
                  <a:pt x="30226" y="5333199"/>
                  <a:pt x="19924" y="5334282"/>
                </a:cubicBezTo>
                <a:lnTo>
                  <a:pt x="13819" y="5334653"/>
                </a:lnTo>
                <a:lnTo>
                  <a:pt x="13657" y="5334455"/>
                </a:lnTo>
                <a:cubicBezTo>
                  <a:pt x="12246" y="5334096"/>
                  <a:pt x="10207" y="5334053"/>
                  <a:pt x="7139" y="5334438"/>
                </a:cubicBezTo>
                <a:lnTo>
                  <a:pt x="2684" y="5335333"/>
                </a:lnTo>
                <a:lnTo>
                  <a:pt x="0" y="5335496"/>
                </a:lnTo>
                <a:lnTo>
                  <a:pt x="0" y="10592"/>
                </a:lnTo>
                <a:lnTo>
                  <a:pt x="11243827"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D9EA65C-0D8A-43D0-8948-2FFBB02D9169}"/>
              </a:ext>
            </a:extLst>
          </p:cNvPr>
          <p:cNvSpPr>
            <a:spLocks noGrp="1"/>
          </p:cNvSpPr>
          <p:nvPr>
            <p:ph type="title"/>
          </p:nvPr>
        </p:nvSpPr>
        <p:spPr>
          <a:xfrm>
            <a:off x="1629751" y="1059116"/>
            <a:ext cx="8924392" cy="933486"/>
          </a:xfrm>
        </p:spPr>
        <p:txBody>
          <a:bodyPr>
            <a:normAutofit/>
          </a:bodyPr>
          <a:lstStyle/>
          <a:p>
            <a:pPr algn="ctr"/>
            <a:r>
              <a:rPr lang="en-US" dirty="0">
                <a:latin typeface="Aharoni" panose="02010803020104030203" pitchFamily="2" charset="-79"/>
                <a:cs typeface="Aharoni" panose="02010803020104030203" pitchFamily="2" charset="-79"/>
              </a:rPr>
              <a:t>OUR</a:t>
            </a:r>
            <a:r>
              <a:rPr lang="en-US" dirty="0"/>
              <a:t> </a:t>
            </a:r>
            <a:r>
              <a:rPr lang="en-US" dirty="0">
                <a:latin typeface="Aharoni" panose="02010803020104030203" pitchFamily="2" charset="-79"/>
                <a:cs typeface="Aharoni" panose="02010803020104030203" pitchFamily="2" charset="-79"/>
              </a:rPr>
              <a:t>RATIONAL</a:t>
            </a:r>
            <a:r>
              <a:rPr lang="en-US" dirty="0"/>
              <a:t> </a:t>
            </a:r>
            <a:endParaRPr lang="en-AU" dirty="0"/>
          </a:p>
        </p:txBody>
      </p:sp>
      <p:sp>
        <p:nvSpPr>
          <p:cNvPr id="12" name="Rectangle 6">
            <a:extLst>
              <a:ext uri="{FF2B5EF4-FFF2-40B4-BE49-F238E27FC236}">
                <a16:creationId xmlns:a16="http://schemas.microsoft.com/office/drawing/2014/main" id="{16A12243-4887-4E89-8347-1146AE5D14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0000">
            <a:off x="5418161" y="351736"/>
            <a:ext cx="1352113" cy="407805"/>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0E848EB-9E1E-4862-8F58-49DCBF23DD44}"/>
              </a:ext>
            </a:extLst>
          </p:cNvPr>
          <p:cNvSpPr>
            <a:spLocks noGrp="1"/>
          </p:cNvSpPr>
          <p:nvPr>
            <p:ph idx="1"/>
          </p:nvPr>
        </p:nvSpPr>
        <p:spPr>
          <a:xfrm>
            <a:off x="1957986" y="2292176"/>
            <a:ext cx="8273380" cy="3329395"/>
          </a:xfrm>
        </p:spPr>
        <p:txBody>
          <a:bodyPr>
            <a:normAutofit/>
          </a:bodyPr>
          <a:lstStyle/>
          <a:p>
            <a:pPr marL="0" indent="0" algn="ctr">
              <a:buNone/>
            </a:pPr>
            <a:r>
              <a:rPr lang="en-US" sz="2000" dirty="0">
                <a:latin typeface="Arial Black" panose="020B0A04020102020204" pitchFamily="34" charset="0"/>
              </a:rPr>
              <a:t>THIS TOPIC WILL SHOW THR CONSUMPTION RATE OF VEGETABLES, AND MAY INFLUENCE THE CANTEEN AND VENDING MACHINE TO CHANGE THE FOOD THEY OFFER TO STUDENTS AND STAFF. THE RESULTS WILL BE VERY INTERESTING TO SEE WHAT GENDER ACTUALLY TAKES THE INITIATIVE TO MAKE SURE THEY ARE GETTING THEIR 5 SERVES OF VEGETABLES A DAY AND MAINTAINING A HEALTHY DIET. WE SUSPECT THAT VERY FEW PEOPLE ACTUALLY DO.</a:t>
            </a:r>
            <a:endParaRPr lang="en-AU" sz="2000" dirty="0">
              <a:latin typeface="Arial Black" panose="020B0A04020102020204" pitchFamily="34" charset="0"/>
            </a:endParaRPr>
          </a:p>
        </p:txBody>
      </p:sp>
    </p:spTree>
    <p:extLst>
      <p:ext uri="{BB962C8B-B14F-4D97-AF65-F5344CB8AC3E}">
        <p14:creationId xmlns:p14="http://schemas.microsoft.com/office/powerpoint/2010/main" val="1013921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Graph on document with pen">
            <a:extLst>
              <a:ext uri="{FF2B5EF4-FFF2-40B4-BE49-F238E27FC236}">
                <a16:creationId xmlns:a16="http://schemas.microsoft.com/office/drawing/2014/main" id="{A467E772-8EC7-404A-BFF1-1597C977C9AA}"/>
              </a:ext>
            </a:extLst>
          </p:cNvPr>
          <p:cNvPicPr>
            <a:picLocks noChangeAspect="1"/>
          </p:cNvPicPr>
          <p:nvPr/>
        </p:nvPicPr>
        <p:blipFill rotWithShape="1">
          <a:blip r:embed="rId2">
            <a:alphaModFix amt="60000"/>
          </a:blip>
          <a:srcRect t="1511" b="14220"/>
          <a:stretch/>
        </p:blipFill>
        <p:spPr>
          <a:xfrm>
            <a:off x="-1" y="10"/>
            <a:ext cx="12192001" cy="6857990"/>
          </a:xfrm>
          <a:prstGeom prst="rect">
            <a:avLst/>
          </a:prstGeom>
        </p:spPr>
      </p:pic>
      <p:sp>
        <p:nvSpPr>
          <p:cNvPr id="2" name="Title 1">
            <a:extLst>
              <a:ext uri="{FF2B5EF4-FFF2-40B4-BE49-F238E27FC236}">
                <a16:creationId xmlns:a16="http://schemas.microsoft.com/office/drawing/2014/main" id="{AB88CDC4-909B-4207-AA96-D8C090A7AF0B}"/>
              </a:ext>
            </a:extLst>
          </p:cNvPr>
          <p:cNvSpPr>
            <a:spLocks noGrp="1"/>
          </p:cNvSpPr>
          <p:nvPr>
            <p:ph type="title"/>
          </p:nvPr>
        </p:nvSpPr>
        <p:spPr>
          <a:xfrm>
            <a:off x="838199" y="557189"/>
            <a:ext cx="5155263" cy="5571899"/>
          </a:xfrm>
        </p:spPr>
        <p:txBody>
          <a:bodyPr>
            <a:normAutofit/>
          </a:bodyPr>
          <a:lstStyle/>
          <a:p>
            <a:pPr algn="ctr"/>
            <a:r>
              <a:rPr lang="en-US" dirty="0">
                <a:solidFill>
                  <a:srgbClr val="FFFFFF"/>
                </a:solidFill>
                <a:latin typeface="Aharoni" panose="02010803020104030203" pitchFamily="2" charset="-79"/>
                <a:cs typeface="Aharoni" panose="02010803020104030203" pitchFamily="2" charset="-79"/>
              </a:rPr>
              <a:t>SAMPLING AND BIAS </a:t>
            </a:r>
            <a:endParaRPr lang="en-AU" dirty="0">
              <a:solidFill>
                <a:srgbClr val="FFFFFF"/>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4FB3DA25-21E6-451B-AB69-9D9D5F3BAAB7}"/>
              </a:ext>
            </a:extLst>
          </p:cNvPr>
          <p:cNvSpPr>
            <a:spLocks noGrp="1"/>
          </p:cNvSpPr>
          <p:nvPr>
            <p:ph idx="1"/>
          </p:nvPr>
        </p:nvSpPr>
        <p:spPr>
          <a:xfrm>
            <a:off x="6195375" y="557189"/>
            <a:ext cx="5158424" cy="5571899"/>
          </a:xfrm>
        </p:spPr>
        <p:txBody>
          <a:bodyPr anchor="ctr">
            <a:normAutofit/>
          </a:bodyPr>
          <a:lstStyle/>
          <a:p>
            <a:pPr marL="0" indent="0" algn="ctr">
              <a:buNone/>
            </a:pPr>
            <a:r>
              <a:rPr lang="en-US" sz="2000" dirty="0">
                <a:solidFill>
                  <a:srgbClr val="FFFFFF"/>
                </a:solidFill>
                <a:latin typeface="Arial Black" panose="020B0A04020102020204" pitchFamily="34" charset="0"/>
              </a:rPr>
              <a:t>WHEN CONDUCTING THIS SURVEY, THE HOST (MS. MAST) CHOOSE TO SAMPLING THE ENTIRE POPULATION NEEDED FOR THIS EXPERIMENT. THIS PROVIDES ACCURACY AS THERE IS NO CHANCE OF IMPROPER CONCULSIONS BUT ALSO MAKES IT COSTLY AND TIME CONSUMING, ESPECIALLY IN THIS SURVEY.</a:t>
            </a:r>
            <a:endParaRPr lang="en-AU" sz="2000" dirty="0">
              <a:solidFill>
                <a:srgbClr val="FFFFFF"/>
              </a:solidFill>
              <a:latin typeface="Arial Black" panose="020B0A04020102020204" pitchFamily="34" charset="0"/>
            </a:endParaRPr>
          </a:p>
        </p:txBody>
      </p:sp>
    </p:spTree>
    <p:extLst>
      <p:ext uri="{BB962C8B-B14F-4D97-AF65-F5344CB8AC3E}">
        <p14:creationId xmlns:p14="http://schemas.microsoft.com/office/powerpoint/2010/main" val="211951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lendar on table">
            <a:extLst>
              <a:ext uri="{FF2B5EF4-FFF2-40B4-BE49-F238E27FC236}">
                <a16:creationId xmlns:a16="http://schemas.microsoft.com/office/drawing/2014/main" id="{DBBE2CE4-6AE0-4598-8533-7F47B913FF02}"/>
              </a:ext>
            </a:extLst>
          </p:cNvPr>
          <p:cNvPicPr>
            <a:picLocks noChangeAspect="1"/>
          </p:cNvPicPr>
          <p:nvPr/>
        </p:nvPicPr>
        <p:blipFill rotWithShape="1">
          <a:blip r:embed="rId2">
            <a:alphaModFix amt="35000"/>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8DFFB42F-2BBF-4FC2-99D9-C03B7254D28B}"/>
              </a:ext>
            </a:extLst>
          </p:cNvPr>
          <p:cNvSpPr>
            <a:spLocks noGrp="1"/>
          </p:cNvSpPr>
          <p:nvPr>
            <p:ph type="title"/>
          </p:nvPr>
        </p:nvSpPr>
        <p:spPr>
          <a:xfrm>
            <a:off x="198785" y="1065862"/>
            <a:ext cx="3952580" cy="4726276"/>
          </a:xfrm>
        </p:spPr>
        <p:txBody>
          <a:bodyPr>
            <a:normAutofit/>
          </a:bodyPr>
          <a:lstStyle/>
          <a:p>
            <a:pPr algn="ctr"/>
            <a:r>
              <a:rPr lang="en-US" sz="3200" dirty="0">
                <a:solidFill>
                  <a:srgbClr val="FFFFFF"/>
                </a:solidFill>
                <a:latin typeface="Aharoni" panose="02010803020104030203" pitchFamily="2" charset="-79"/>
                <a:cs typeface="Aharoni" panose="02010803020104030203" pitchFamily="2" charset="-79"/>
              </a:rPr>
              <a:t>GENERALISATIONS</a:t>
            </a:r>
            <a:endParaRPr lang="en-AU" sz="3200" dirty="0">
              <a:solidFill>
                <a:srgbClr val="FFFFFF"/>
              </a:solidFill>
              <a:latin typeface="Aharoni" panose="02010803020104030203" pitchFamily="2" charset="-79"/>
              <a:cs typeface="Aharoni" panose="02010803020104030203" pitchFamily="2" charset="-79"/>
            </a:endParaRP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F588281-40A4-46A7-AE71-B2D127F79F8C}"/>
              </a:ext>
            </a:extLst>
          </p:cNvPr>
          <p:cNvSpPr>
            <a:spLocks noGrp="1"/>
          </p:cNvSpPr>
          <p:nvPr>
            <p:ph idx="1"/>
          </p:nvPr>
        </p:nvSpPr>
        <p:spPr>
          <a:xfrm>
            <a:off x="5155379" y="1065862"/>
            <a:ext cx="5744685" cy="4726276"/>
          </a:xfrm>
        </p:spPr>
        <p:txBody>
          <a:bodyPr anchor="ctr">
            <a:normAutofit/>
          </a:bodyPr>
          <a:lstStyle/>
          <a:p>
            <a:pPr marL="0" indent="0" algn="ctr">
              <a:buNone/>
            </a:pPr>
            <a:r>
              <a:rPr lang="en-US" sz="2000" dirty="0">
                <a:solidFill>
                  <a:srgbClr val="FFFFFF"/>
                </a:solidFill>
                <a:latin typeface="Arial Black" panose="020B0A04020102020204" pitchFamily="34" charset="0"/>
              </a:rPr>
              <a:t>SINCE WE ONLY DID THIS SURVEY ON THE YEAR 9’S AT ASC AS OF 2021, IT WOULD NOT BE ACCURATE TO SAY THAT THIS IS A PROPER EXAMPLE OF HIGHSCHOOLERS OR PEOPLE OF ALL AGES. NEITHER CAN YOU MAKE GENERALISATIONS ABOUT PEOPLE OUTSIDE OF THE SURVEYED AS THEY HAVENT SHARED THEIR OPINIONS. IF WE WERE TO TEST THE ENTIRE UPPER SCHOOL THEN WE COULD PROBABLY MAKE GENERALISATIONS ABOUT </a:t>
            </a:r>
            <a:r>
              <a:rPr lang="en-US" sz="2000" i="1" dirty="0">
                <a:solidFill>
                  <a:srgbClr val="FFFFFF"/>
                </a:solidFill>
                <a:latin typeface="Arial Black" panose="020B0A04020102020204" pitchFamily="34" charset="0"/>
              </a:rPr>
              <a:t>ASC HIGH SCHOOLERS</a:t>
            </a:r>
            <a:r>
              <a:rPr lang="en-US" sz="2000" dirty="0">
                <a:solidFill>
                  <a:srgbClr val="FFFFFF"/>
                </a:solidFill>
                <a:latin typeface="Arial Black" panose="020B0A04020102020204" pitchFamily="34" charset="0"/>
              </a:rPr>
              <a:t>.</a:t>
            </a:r>
            <a:endParaRPr lang="en-AU" sz="2000" dirty="0">
              <a:solidFill>
                <a:srgbClr val="FFFFFF"/>
              </a:solidFill>
              <a:latin typeface="Arial Black" panose="020B0A04020102020204" pitchFamily="34" charset="0"/>
            </a:endParaRPr>
          </a:p>
        </p:txBody>
      </p:sp>
    </p:spTree>
    <p:extLst>
      <p:ext uri="{BB962C8B-B14F-4D97-AF65-F5344CB8AC3E}">
        <p14:creationId xmlns:p14="http://schemas.microsoft.com/office/powerpoint/2010/main" val="23666179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7E3A98-B642-4A34-BF49-FF0D8419D2A1}"/>
              </a:ext>
            </a:extLst>
          </p:cNvPr>
          <p:cNvSpPr>
            <a:spLocks noGrp="1"/>
          </p:cNvSpPr>
          <p:nvPr>
            <p:ph type="title"/>
          </p:nvPr>
        </p:nvSpPr>
        <p:spPr>
          <a:xfrm>
            <a:off x="841248" y="548640"/>
            <a:ext cx="3600860" cy="5431536"/>
          </a:xfrm>
        </p:spPr>
        <p:txBody>
          <a:bodyPr>
            <a:normAutofit/>
          </a:bodyPr>
          <a:lstStyle/>
          <a:p>
            <a:pPr algn="ctr"/>
            <a:r>
              <a:rPr lang="en-US" sz="5400" dirty="0">
                <a:latin typeface="Aharoni" panose="02010803020104030203" pitchFamily="2" charset="-79"/>
                <a:cs typeface="Aharoni" panose="02010803020104030203" pitchFamily="2" charset="-79"/>
              </a:rPr>
              <a:t>WHAT BIAS DID WE HAVE?</a:t>
            </a:r>
            <a:endParaRPr lang="en-AU" sz="5400" dirty="0">
              <a:latin typeface="Aharoni" panose="02010803020104030203" pitchFamily="2" charset="-79"/>
              <a:cs typeface="Aharoni" panose="02010803020104030203" pitchFamily="2" charset="-79"/>
            </a:endParaRP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7BBE662-34A4-4D27-BBED-2C36FD5B5AA3}"/>
              </a:ext>
            </a:extLst>
          </p:cNvPr>
          <p:cNvSpPr>
            <a:spLocks noGrp="1"/>
          </p:cNvSpPr>
          <p:nvPr>
            <p:ph idx="1"/>
          </p:nvPr>
        </p:nvSpPr>
        <p:spPr>
          <a:xfrm>
            <a:off x="5126418" y="552091"/>
            <a:ext cx="6224335" cy="5431536"/>
          </a:xfrm>
        </p:spPr>
        <p:txBody>
          <a:bodyPr anchor="ctr">
            <a:normAutofit/>
          </a:bodyPr>
          <a:lstStyle/>
          <a:p>
            <a:pPr marL="0" indent="0" algn="ctr">
              <a:buNone/>
            </a:pPr>
            <a:r>
              <a:rPr lang="en-US" sz="2200" dirty="0">
                <a:latin typeface="Arial Black" panose="020B0A04020102020204" pitchFamily="34" charset="0"/>
              </a:rPr>
              <a:t>IN THIS SURVEY WE HAD </a:t>
            </a:r>
            <a:r>
              <a:rPr lang="en-US" sz="2200" i="1" u="sng" dirty="0">
                <a:latin typeface="Arial Black" panose="020B0A04020102020204" pitchFamily="34" charset="0"/>
              </a:rPr>
              <a:t>RESPONSE BIAS</a:t>
            </a:r>
            <a:r>
              <a:rPr lang="en-US" sz="2200" i="1" dirty="0">
                <a:latin typeface="Arial Black" panose="020B0A04020102020204" pitchFamily="34" charset="0"/>
              </a:rPr>
              <a:t> </a:t>
            </a:r>
            <a:r>
              <a:rPr lang="en-US" sz="2200" dirty="0">
                <a:latin typeface="Arial Black" panose="020B0A04020102020204" pitchFamily="34" charset="0"/>
              </a:rPr>
              <a:t>AS THIS SURVEY WAS QUITE LENGTHY SO WE CAN DEDUCE THAT AT LEAST A FEW PARTICPANTS WERE PROBABLY TIRED/BORED, COMING TOWARDS THE END OF THE SURVEY. WE MOST PROBABLY HAD </a:t>
            </a:r>
            <a:r>
              <a:rPr lang="en-US" sz="2200" i="1" u="sng" dirty="0">
                <a:latin typeface="Arial Black" panose="020B0A04020102020204" pitchFamily="34" charset="0"/>
              </a:rPr>
              <a:t>SOCAIL DESIRABILITY BIAS AND ‘YES MAN ‘ BIAS</a:t>
            </a:r>
            <a:r>
              <a:rPr lang="en-US" sz="2200" dirty="0">
                <a:latin typeface="Arial Black" panose="020B0A04020102020204" pitchFamily="34" charset="0"/>
              </a:rPr>
              <a:t> AS THE PARTICIPENTS MAY HAVE FELT INCLINED TO CHOOSE THE SOCIALLY ACCEPTABLE ANSWER LIKE ON THE NUMBER OF SERVES THEY HAVE A DAY.</a:t>
            </a:r>
            <a:r>
              <a:rPr lang="en-US" sz="2200" i="1" u="sng" dirty="0">
                <a:latin typeface="Arial Black" panose="020B0A04020102020204" pitchFamily="34" charset="0"/>
              </a:rPr>
              <a:t> </a:t>
            </a:r>
            <a:endParaRPr lang="en-AU" sz="2200" i="1" u="sng" dirty="0">
              <a:latin typeface="Arial Black" panose="020B0A04020102020204" pitchFamily="34" charset="0"/>
            </a:endParaRPr>
          </a:p>
        </p:txBody>
      </p:sp>
    </p:spTree>
    <p:extLst>
      <p:ext uri="{BB962C8B-B14F-4D97-AF65-F5344CB8AC3E}">
        <p14:creationId xmlns:p14="http://schemas.microsoft.com/office/powerpoint/2010/main" val="1787666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11" name="Group 10">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19" name="Freeform: Shape 18">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2" name="Group 11">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5" name="Freeform: Shape 14">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Title 1">
            <a:extLst>
              <a:ext uri="{FF2B5EF4-FFF2-40B4-BE49-F238E27FC236}">
                <a16:creationId xmlns:a16="http://schemas.microsoft.com/office/drawing/2014/main" id="{F6227300-E765-4A8A-A82F-159F31C1B59E}"/>
              </a:ext>
            </a:extLst>
          </p:cNvPr>
          <p:cNvSpPr>
            <a:spLocks noGrp="1"/>
          </p:cNvSpPr>
          <p:nvPr>
            <p:ph type="title"/>
          </p:nvPr>
        </p:nvSpPr>
        <p:spPr>
          <a:xfrm>
            <a:off x="199918" y="1365519"/>
            <a:ext cx="3297445" cy="3431768"/>
          </a:xfrm>
        </p:spPr>
        <p:txBody>
          <a:bodyPr anchor="t">
            <a:normAutofit/>
          </a:bodyPr>
          <a:lstStyle/>
          <a:p>
            <a:pPr algn="ctr"/>
            <a:r>
              <a:rPr lang="en-US" sz="6000" dirty="0">
                <a:solidFill>
                  <a:schemeClr val="bg1"/>
                </a:solidFill>
                <a:latin typeface="Aharoni" panose="02010803020104030203" pitchFamily="2" charset="-79"/>
                <a:cs typeface="Aharoni" panose="02010803020104030203" pitchFamily="2" charset="-79"/>
              </a:rPr>
              <a:t>HOW DID WE AVOID BIAS?</a:t>
            </a:r>
            <a:endParaRPr lang="en-AU" sz="6000" dirty="0">
              <a:solidFill>
                <a:schemeClr val="bg1"/>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CFB42EF9-07EA-48C8-A126-F712885EF8B6}"/>
              </a:ext>
            </a:extLst>
          </p:cNvPr>
          <p:cNvSpPr>
            <a:spLocks noGrp="1"/>
          </p:cNvSpPr>
          <p:nvPr>
            <p:ph idx="1"/>
          </p:nvPr>
        </p:nvSpPr>
        <p:spPr>
          <a:xfrm>
            <a:off x="5232401" y="1721579"/>
            <a:ext cx="6140449" cy="3952648"/>
          </a:xfrm>
        </p:spPr>
        <p:txBody>
          <a:bodyPr>
            <a:normAutofit/>
          </a:bodyPr>
          <a:lstStyle/>
          <a:p>
            <a:pPr marL="0" indent="0" algn="ctr">
              <a:buNone/>
            </a:pPr>
            <a:r>
              <a:rPr lang="en-US" sz="2000" dirty="0">
                <a:solidFill>
                  <a:schemeClr val="bg1">
                    <a:alpha val="80000"/>
                  </a:schemeClr>
                </a:solidFill>
                <a:latin typeface="Arial Black" panose="020B0A04020102020204" pitchFamily="34" charset="0"/>
              </a:rPr>
              <a:t>WE AVOIDED BIAS BY RANDOMIZING THE ORDER OF QUESTIONS IN THE SURVEY SO THE CHANCE OF HAVING </a:t>
            </a:r>
            <a:r>
              <a:rPr lang="en-US" sz="2000" i="1" u="sng" dirty="0">
                <a:solidFill>
                  <a:schemeClr val="bg1">
                    <a:alpha val="80000"/>
                  </a:schemeClr>
                </a:solidFill>
                <a:latin typeface="Arial Black" panose="020B0A04020102020204" pitchFamily="34" charset="0"/>
              </a:rPr>
              <a:t>QUESTION ORDER BIAS </a:t>
            </a:r>
            <a:r>
              <a:rPr lang="en-US" sz="2000" dirty="0">
                <a:solidFill>
                  <a:schemeClr val="bg1">
                    <a:alpha val="80000"/>
                  </a:schemeClr>
                </a:solidFill>
                <a:latin typeface="Arial Black" panose="020B0A04020102020204" pitchFamily="34" charset="0"/>
              </a:rPr>
              <a:t>WAS REDUCED SIGNIFICANTLY. WE ALSO TRIED OUR BEST TO AVOID </a:t>
            </a:r>
            <a:r>
              <a:rPr lang="en-US" sz="2000" i="1" u="sng" dirty="0">
                <a:solidFill>
                  <a:schemeClr val="bg1">
                    <a:alpha val="80000"/>
                  </a:schemeClr>
                </a:solidFill>
                <a:latin typeface="Arial Black" panose="020B0A04020102020204" pitchFamily="34" charset="0"/>
              </a:rPr>
              <a:t>SOCIAL DESIRABILITY BIAS </a:t>
            </a:r>
            <a:r>
              <a:rPr lang="en-US" sz="2000" dirty="0">
                <a:solidFill>
                  <a:schemeClr val="bg1">
                    <a:alpha val="80000"/>
                  </a:schemeClr>
                </a:solidFill>
                <a:latin typeface="Arial Black" panose="020B0A04020102020204" pitchFamily="34" charset="0"/>
              </a:rPr>
              <a:t>BY NOT SHOWING WHO PUT DOWN WHAT ANSWER, BUT ONLY PUTTING DOWN THEIR CHOOSEN GENDER. OTHER THEN THAT WE BELIEVE THAT THE SURVEY DID A PRETTY GOOD JOB, AS IT WOULD BE NEAR IMPOSSIBLE TO COMPLETELY AVOID BIAS.</a:t>
            </a:r>
            <a:endParaRPr lang="en-AU" sz="2000" dirty="0">
              <a:solidFill>
                <a:schemeClr val="bg1">
                  <a:alpha val="80000"/>
                </a:schemeClr>
              </a:solidFill>
              <a:latin typeface="Arial Black" panose="020B0A04020102020204" pitchFamily="34" charset="0"/>
            </a:endParaRPr>
          </a:p>
        </p:txBody>
      </p:sp>
    </p:spTree>
    <p:extLst>
      <p:ext uri="{BB962C8B-B14F-4D97-AF65-F5344CB8AC3E}">
        <p14:creationId xmlns:p14="http://schemas.microsoft.com/office/powerpoint/2010/main" val="3106170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045B59B-615E-4718-A150-42DE5D03E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6CF29CD-38B8-4924-BA11-6D6051748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61518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9E2367-468F-4253-868A-3296881B28DF}"/>
              </a:ext>
            </a:extLst>
          </p:cNvPr>
          <p:cNvSpPr>
            <a:spLocks noGrp="1"/>
          </p:cNvSpPr>
          <p:nvPr>
            <p:ph type="title"/>
          </p:nvPr>
        </p:nvSpPr>
        <p:spPr>
          <a:xfrm>
            <a:off x="707011" y="365760"/>
            <a:ext cx="10765410" cy="1207269"/>
          </a:xfrm>
        </p:spPr>
        <p:txBody>
          <a:bodyPr vert="horz" lIns="91440" tIns="45720" rIns="91440" bIns="45720" rtlCol="0" anchor="b">
            <a:normAutofit/>
          </a:bodyPr>
          <a:lstStyle/>
          <a:p>
            <a:pPr algn="ctr"/>
            <a:r>
              <a:rPr lang="en-US" sz="6000" kern="1200" dirty="0">
                <a:solidFill>
                  <a:srgbClr val="FFFFFF"/>
                </a:solidFill>
                <a:latin typeface="+mj-lt"/>
                <a:ea typeface="+mj-ea"/>
                <a:cs typeface="+mj-cs"/>
              </a:rPr>
              <a:t>WHOLE NUMERICAL DATA</a:t>
            </a:r>
          </a:p>
        </p:txBody>
      </p:sp>
      <p:graphicFrame>
        <p:nvGraphicFramePr>
          <p:cNvPr id="6" name="Table 7">
            <a:extLst>
              <a:ext uri="{FF2B5EF4-FFF2-40B4-BE49-F238E27FC236}">
                <a16:creationId xmlns:a16="http://schemas.microsoft.com/office/drawing/2014/main" id="{811C04FE-567F-41D0-8054-27EA0D92697A}"/>
              </a:ext>
            </a:extLst>
          </p:cNvPr>
          <p:cNvGraphicFramePr>
            <a:graphicFrameLocks noGrp="1"/>
          </p:cNvGraphicFramePr>
          <p:nvPr>
            <p:extLst>
              <p:ext uri="{D42A27DB-BD31-4B8C-83A1-F6EECF244321}">
                <p14:modId xmlns:p14="http://schemas.microsoft.com/office/powerpoint/2010/main" val="3814164053"/>
              </p:ext>
            </p:extLst>
          </p:nvPr>
        </p:nvGraphicFramePr>
        <p:xfrm>
          <a:off x="650449" y="3689023"/>
          <a:ext cx="10901476" cy="1785626"/>
        </p:xfrm>
        <a:graphic>
          <a:graphicData uri="http://schemas.openxmlformats.org/drawingml/2006/table">
            <a:tbl>
              <a:tblPr firstRow="1" bandRow="1">
                <a:tableStyleId>{5C22544A-7EE6-4342-B048-85BDC9FD1C3A}</a:tableStyleId>
              </a:tblPr>
              <a:tblGrid>
                <a:gridCol w="1642958">
                  <a:extLst>
                    <a:ext uri="{9D8B030D-6E8A-4147-A177-3AD203B41FA5}">
                      <a16:colId xmlns:a16="http://schemas.microsoft.com/office/drawing/2014/main" val="1141067421"/>
                    </a:ext>
                  </a:extLst>
                </a:gridCol>
                <a:gridCol w="1614992">
                  <a:extLst>
                    <a:ext uri="{9D8B030D-6E8A-4147-A177-3AD203B41FA5}">
                      <a16:colId xmlns:a16="http://schemas.microsoft.com/office/drawing/2014/main" val="1337388106"/>
                    </a:ext>
                  </a:extLst>
                </a:gridCol>
                <a:gridCol w="1642958">
                  <a:extLst>
                    <a:ext uri="{9D8B030D-6E8A-4147-A177-3AD203B41FA5}">
                      <a16:colId xmlns:a16="http://schemas.microsoft.com/office/drawing/2014/main" val="33589078"/>
                    </a:ext>
                  </a:extLst>
                </a:gridCol>
                <a:gridCol w="1263763">
                  <a:extLst>
                    <a:ext uri="{9D8B030D-6E8A-4147-A177-3AD203B41FA5}">
                      <a16:colId xmlns:a16="http://schemas.microsoft.com/office/drawing/2014/main" val="2696707433"/>
                    </a:ext>
                  </a:extLst>
                </a:gridCol>
                <a:gridCol w="929025">
                  <a:extLst>
                    <a:ext uri="{9D8B030D-6E8A-4147-A177-3AD203B41FA5}">
                      <a16:colId xmlns:a16="http://schemas.microsoft.com/office/drawing/2014/main" val="1266150153"/>
                    </a:ext>
                  </a:extLst>
                </a:gridCol>
                <a:gridCol w="1034558">
                  <a:extLst>
                    <a:ext uri="{9D8B030D-6E8A-4147-A177-3AD203B41FA5}">
                      <a16:colId xmlns:a16="http://schemas.microsoft.com/office/drawing/2014/main" val="484889761"/>
                    </a:ext>
                  </a:extLst>
                </a:gridCol>
                <a:gridCol w="1474830">
                  <a:extLst>
                    <a:ext uri="{9D8B030D-6E8A-4147-A177-3AD203B41FA5}">
                      <a16:colId xmlns:a16="http://schemas.microsoft.com/office/drawing/2014/main" val="2677927433"/>
                    </a:ext>
                  </a:extLst>
                </a:gridCol>
                <a:gridCol w="1298392">
                  <a:extLst>
                    <a:ext uri="{9D8B030D-6E8A-4147-A177-3AD203B41FA5}">
                      <a16:colId xmlns:a16="http://schemas.microsoft.com/office/drawing/2014/main" val="2549374959"/>
                    </a:ext>
                  </a:extLst>
                </a:gridCol>
              </a:tblGrid>
              <a:tr h="1272733">
                <a:tc>
                  <a:txBody>
                    <a:bodyPr/>
                    <a:lstStyle/>
                    <a:p>
                      <a:r>
                        <a:rPr lang="en-US" sz="2500" dirty="0"/>
                        <a:t>LOWER</a:t>
                      </a:r>
                    </a:p>
                    <a:p>
                      <a:r>
                        <a:rPr lang="en-US" sz="2500" dirty="0"/>
                        <a:t>QUARTILE</a:t>
                      </a:r>
                      <a:endParaRPr lang="en-AU" sz="2500" dirty="0"/>
                    </a:p>
                  </a:txBody>
                  <a:tcPr marL="94980" marR="94980" marT="47490" marB="47490"/>
                </a:tc>
                <a:tc>
                  <a:txBody>
                    <a:bodyPr/>
                    <a:lstStyle/>
                    <a:p>
                      <a:r>
                        <a:rPr lang="en-US" sz="2500"/>
                        <a:t>MEDIAM</a:t>
                      </a:r>
                      <a:endParaRPr lang="en-AU" sz="2500"/>
                    </a:p>
                  </a:txBody>
                  <a:tcPr marL="94980" marR="94980" marT="47490" marB="47490"/>
                </a:tc>
                <a:tc>
                  <a:txBody>
                    <a:bodyPr/>
                    <a:lstStyle/>
                    <a:p>
                      <a:r>
                        <a:rPr lang="en-US" sz="2500" dirty="0"/>
                        <a:t>UPPER</a:t>
                      </a:r>
                    </a:p>
                    <a:p>
                      <a:r>
                        <a:rPr lang="en-US" sz="2500" dirty="0"/>
                        <a:t>QUARTILE</a:t>
                      </a:r>
                      <a:endParaRPr lang="en-AU" sz="2500" dirty="0"/>
                    </a:p>
                  </a:txBody>
                  <a:tcPr marL="94980" marR="94980" marT="47490" marB="47490"/>
                </a:tc>
                <a:tc>
                  <a:txBody>
                    <a:bodyPr/>
                    <a:lstStyle/>
                    <a:p>
                      <a:r>
                        <a:rPr lang="en-US" sz="2500"/>
                        <a:t>MEAN</a:t>
                      </a:r>
                      <a:endParaRPr lang="en-AU" sz="2500"/>
                    </a:p>
                  </a:txBody>
                  <a:tcPr marL="94980" marR="94980" marT="47490" marB="47490"/>
                </a:tc>
                <a:tc>
                  <a:txBody>
                    <a:bodyPr/>
                    <a:lstStyle/>
                    <a:p>
                      <a:r>
                        <a:rPr lang="en-US" sz="2500"/>
                        <a:t>MIN</a:t>
                      </a:r>
                      <a:endParaRPr lang="en-AU" sz="2500"/>
                    </a:p>
                  </a:txBody>
                  <a:tcPr marL="94980" marR="94980" marT="47490" marB="47490"/>
                </a:tc>
                <a:tc>
                  <a:txBody>
                    <a:bodyPr/>
                    <a:lstStyle/>
                    <a:p>
                      <a:r>
                        <a:rPr lang="en-US" sz="2500"/>
                        <a:t>MAX</a:t>
                      </a:r>
                      <a:endParaRPr lang="en-AU" sz="2500"/>
                    </a:p>
                  </a:txBody>
                  <a:tcPr marL="94980" marR="94980" marT="47490" marB="47490"/>
                </a:tc>
                <a:tc>
                  <a:txBody>
                    <a:bodyPr/>
                    <a:lstStyle/>
                    <a:p>
                      <a:r>
                        <a:rPr lang="en-US" sz="2500"/>
                        <a:t>RANGE</a:t>
                      </a:r>
                      <a:endParaRPr lang="en-AU" sz="2500"/>
                    </a:p>
                  </a:txBody>
                  <a:tcPr marL="94980" marR="94980" marT="47490" marB="47490"/>
                </a:tc>
                <a:tc>
                  <a:txBody>
                    <a:bodyPr/>
                    <a:lstStyle/>
                    <a:p>
                      <a:r>
                        <a:rPr lang="en-US" sz="2500"/>
                        <a:t>MODE</a:t>
                      </a:r>
                      <a:endParaRPr lang="en-AU" sz="2500"/>
                    </a:p>
                  </a:txBody>
                  <a:tcPr marL="94980" marR="94980" marT="47490" marB="47490"/>
                </a:tc>
                <a:extLst>
                  <a:ext uri="{0D108BD9-81ED-4DB2-BD59-A6C34878D82A}">
                    <a16:rowId xmlns:a16="http://schemas.microsoft.com/office/drawing/2014/main" val="1893998866"/>
                  </a:ext>
                </a:extLst>
              </a:tr>
              <a:tr h="512893">
                <a:tc>
                  <a:txBody>
                    <a:bodyPr/>
                    <a:lstStyle/>
                    <a:p>
                      <a:r>
                        <a:rPr lang="en-US" sz="2500"/>
                        <a:t>2</a:t>
                      </a:r>
                      <a:endParaRPr lang="en-AU" sz="2500"/>
                    </a:p>
                  </a:txBody>
                  <a:tcPr marL="94980" marR="94980" marT="47490" marB="47490"/>
                </a:tc>
                <a:tc>
                  <a:txBody>
                    <a:bodyPr/>
                    <a:lstStyle/>
                    <a:p>
                      <a:r>
                        <a:rPr lang="en-US" sz="2500" dirty="0"/>
                        <a:t>3</a:t>
                      </a:r>
                      <a:endParaRPr lang="en-AU" sz="2500" dirty="0"/>
                    </a:p>
                  </a:txBody>
                  <a:tcPr marL="94980" marR="94980" marT="47490" marB="47490"/>
                </a:tc>
                <a:tc>
                  <a:txBody>
                    <a:bodyPr/>
                    <a:lstStyle/>
                    <a:p>
                      <a:r>
                        <a:rPr lang="en-US" sz="2500" dirty="0"/>
                        <a:t>4</a:t>
                      </a:r>
                      <a:endParaRPr lang="en-AU" sz="2500" dirty="0"/>
                    </a:p>
                  </a:txBody>
                  <a:tcPr marL="94980" marR="94980" marT="47490" marB="47490"/>
                </a:tc>
                <a:tc>
                  <a:txBody>
                    <a:bodyPr/>
                    <a:lstStyle/>
                    <a:p>
                      <a:r>
                        <a:rPr lang="en-US" sz="2500"/>
                        <a:t>3.3</a:t>
                      </a:r>
                      <a:endParaRPr lang="en-AU" sz="2500"/>
                    </a:p>
                  </a:txBody>
                  <a:tcPr marL="94980" marR="94980" marT="47490" marB="47490"/>
                </a:tc>
                <a:tc>
                  <a:txBody>
                    <a:bodyPr/>
                    <a:lstStyle/>
                    <a:p>
                      <a:r>
                        <a:rPr lang="en-US" sz="2500" dirty="0"/>
                        <a:t>0</a:t>
                      </a:r>
                      <a:endParaRPr lang="en-AU" sz="2500" dirty="0"/>
                    </a:p>
                  </a:txBody>
                  <a:tcPr marL="94980" marR="94980" marT="47490" marB="47490"/>
                </a:tc>
                <a:tc>
                  <a:txBody>
                    <a:bodyPr/>
                    <a:lstStyle/>
                    <a:p>
                      <a:r>
                        <a:rPr lang="en-US" sz="2500" dirty="0"/>
                        <a:t>15</a:t>
                      </a:r>
                      <a:endParaRPr lang="en-AU" sz="2500" dirty="0"/>
                    </a:p>
                  </a:txBody>
                  <a:tcPr marL="94980" marR="94980" marT="47490" marB="47490"/>
                </a:tc>
                <a:tc>
                  <a:txBody>
                    <a:bodyPr/>
                    <a:lstStyle/>
                    <a:p>
                      <a:r>
                        <a:rPr lang="en-US" sz="2500" dirty="0"/>
                        <a:t>15</a:t>
                      </a:r>
                      <a:endParaRPr lang="en-AU" sz="2500" dirty="0"/>
                    </a:p>
                  </a:txBody>
                  <a:tcPr marL="94980" marR="94980" marT="47490" marB="47490"/>
                </a:tc>
                <a:tc>
                  <a:txBody>
                    <a:bodyPr/>
                    <a:lstStyle/>
                    <a:p>
                      <a:r>
                        <a:rPr lang="en-US" sz="2500" dirty="0"/>
                        <a:t>2</a:t>
                      </a:r>
                      <a:endParaRPr lang="en-AU" sz="2500" dirty="0"/>
                    </a:p>
                  </a:txBody>
                  <a:tcPr marL="94980" marR="94980" marT="47490" marB="47490"/>
                </a:tc>
                <a:extLst>
                  <a:ext uri="{0D108BD9-81ED-4DB2-BD59-A6C34878D82A}">
                    <a16:rowId xmlns:a16="http://schemas.microsoft.com/office/drawing/2014/main" val="1939768544"/>
                  </a:ext>
                </a:extLst>
              </a:tr>
            </a:tbl>
          </a:graphicData>
        </a:graphic>
      </p:graphicFrame>
    </p:spTree>
    <p:extLst>
      <p:ext uri="{BB962C8B-B14F-4D97-AF65-F5344CB8AC3E}">
        <p14:creationId xmlns:p14="http://schemas.microsoft.com/office/powerpoint/2010/main" val="35282741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701</TotalTime>
  <Words>1860</Words>
  <Application>Microsoft Office PowerPoint</Application>
  <PresentationFormat>Widescreen</PresentationFormat>
  <Paragraphs>191</Paragraphs>
  <Slides>28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Aharoni</vt:lpstr>
      <vt:lpstr>Arial</vt:lpstr>
      <vt:lpstr>Arial Black</vt:lpstr>
      <vt:lpstr>Calibri</vt:lpstr>
      <vt:lpstr>Calibri Light</vt:lpstr>
      <vt:lpstr>Office Theme</vt:lpstr>
      <vt:lpstr>SURVEY RESPONSES </vt:lpstr>
      <vt:lpstr>WHAT ARE WE STUDYING?</vt:lpstr>
      <vt:lpstr>WHAT DID WE DO?</vt:lpstr>
      <vt:lpstr>OUR RATIONAL </vt:lpstr>
      <vt:lpstr>SAMPLING AND BIAS </vt:lpstr>
      <vt:lpstr>GENERALISATIONS</vt:lpstr>
      <vt:lpstr>WHAT BIAS DID WE HAVE?</vt:lpstr>
      <vt:lpstr>HOW DID WE AVOID BIAS?</vt:lpstr>
      <vt:lpstr>WHOLE NUMERICAL DATA</vt:lpstr>
      <vt:lpstr>INTER QUARTILE RANGES</vt:lpstr>
      <vt:lpstr>SUBGROUP NUMERICAL DATA</vt:lpstr>
      <vt:lpstr>INTER QUARTILE RANGES</vt:lpstr>
      <vt:lpstr>PowerPoint Presentation</vt:lpstr>
      <vt:lpstr>PowerPoint Presentation</vt:lpstr>
      <vt:lpstr>PowerPoint Presentation</vt:lpstr>
      <vt:lpstr>FROM THIS DATA:</vt:lpstr>
      <vt:lpstr>WHAT CAN WE LEARN FROM THE NUMERICAL DATA?</vt:lpstr>
      <vt:lpstr>OUTLIERS (NUMERICAL)</vt:lpstr>
      <vt:lpstr>CATAGORICAL DATA </vt:lpstr>
      <vt:lpstr>PowerPoint Presentation</vt:lpstr>
      <vt:lpstr>STATISTICS</vt:lpstr>
      <vt:lpstr>FROM THIS GRAPH:</vt:lpstr>
      <vt:lpstr>WHAT CAN WE LEARN FROM THE CATAGORICAL DATA?</vt:lpstr>
      <vt:lpstr>Favorites and most popular </vt:lpstr>
      <vt:lpstr>OUTLIERS (CATAGORICAL)</vt:lpstr>
      <vt:lpstr>NEXT TIME WE WOULD…</vt:lpstr>
      <vt:lpstr>LIMITATIONS WITHIN OUR PROJECT</vt:lpstr>
      <vt:lpstr>REFLECTION ON THE TASK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SURVEY RESPONSES</dc:title>
  <dc:creator>Quinntelle Williams</dc:creator>
  <cp:lastModifiedBy>Holly Burwood</cp:lastModifiedBy>
  <cp:revision>5</cp:revision>
  <dcterms:created xsi:type="dcterms:W3CDTF">2021-03-30T01:39:30Z</dcterms:created>
  <dcterms:modified xsi:type="dcterms:W3CDTF">2021-03-31T22:23:11Z</dcterms:modified>
</cp:coreProperties>
</file>