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9" r:id="rId4"/>
    <p:sldId id="257" r:id="rId5"/>
    <p:sldId id="258" r:id="rId6"/>
    <p:sldId id="260" r:id="rId7"/>
    <p:sldId id="270" r:id="rId8"/>
    <p:sldId id="259"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81A4EB-9088-46BC-B6D6-D303CC7C5C9E}" v="90" dt="2021-11-23T11:58:56.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348E8-4CEF-4061-816B-AB17FB3230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E489D7-5938-4797-B63C-5CCE6A4B58AE}">
      <dgm:prSet/>
      <dgm:spPr/>
      <dgm:t>
        <a:bodyPr/>
        <a:lstStyle/>
        <a:p>
          <a:r>
            <a:rPr lang="en-AU" dirty="0"/>
            <a:t>Requirements that we needed to include were;</a:t>
          </a:r>
          <a:endParaRPr lang="en-US" dirty="0"/>
        </a:p>
      </dgm:t>
    </dgm:pt>
    <dgm:pt modelId="{EAFA4D38-9933-4A7A-AD6A-23091B6475D4}" type="parTrans" cxnId="{9C52B282-137C-42C2-9BAE-00273602093C}">
      <dgm:prSet/>
      <dgm:spPr/>
      <dgm:t>
        <a:bodyPr/>
        <a:lstStyle/>
        <a:p>
          <a:endParaRPr lang="en-US"/>
        </a:p>
      </dgm:t>
    </dgm:pt>
    <dgm:pt modelId="{7CA9ED7D-A646-4DF5-A7F8-54794FCBF407}" type="sibTrans" cxnId="{9C52B282-137C-42C2-9BAE-00273602093C}">
      <dgm:prSet/>
      <dgm:spPr/>
      <dgm:t>
        <a:bodyPr/>
        <a:lstStyle/>
        <a:p>
          <a:endParaRPr lang="en-US"/>
        </a:p>
      </dgm:t>
    </dgm:pt>
    <dgm:pt modelId="{022A6103-4E13-4511-8336-F81B8F8F4343}">
      <dgm:prSet/>
      <dgm:spPr/>
      <dgm:t>
        <a:bodyPr/>
        <a:lstStyle/>
        <a:p>
          <a:r>
            <a:rPr lang="en-AU"/>
            <a:t>A base with a maximum measurement of 30x30cm</a:t>
          </a:r>
          <a:endParaRPr lang="en-US"/>
        </a:p>
      </dgm:t>
    </dgm:pt>
    <dgm:pt modelId="{26412BF0-327C-4393-AED8-2E6B61A37B56}" type="parTrans" cxnId="{D908070A-4B11-418F-9EDC-469435811913}">
      <dgm:prSet/>
      <dgm:spPr/>
      <dgm:t>
        <a:bodyPr/>
        <a:lstStyle/>
        <a:p>
          <a:endParaRPr lang="en-US"/>
        </a:p>
      </dgm:t>
    </dgm:pt>
    <dgm:pt modelId="{C21F0CA1-4F6C-44DD-B58B-52F758992DC6}" type="sibTrans" cxnId="{D908070A-4B11-418F-9EDC-469435811913}">
      <dgm:prSet/>
      <dgm:spPr/>
      <dgm:t>
        <a:bodyPr/>
        <a:lstStyle/>
        <a:p>
          <a:endParaRPr lang="en-US"/>
        </a:p>
      </dgm:t>
    </dgm:pt>
    <dgm:pt modelId="{C590C031-628E-4902-A1FC-F4FA732B3538}">
      <dgm:prSet/>
      <dgm:spPr/>
      <dgm:t>
        <a:bodyPr/>
        <a:lstStyle/>
        <a:p>
          <a:r>
            <a:rPr lang="en-AU"/>
            <a:t>A minimum height of 60cm</a:t>
          </a:r>
          <a:endParaRPr lang="en-US"/>
        </a:p>
      </dgm:t>
    </dgm:pt>
    <dgm:pt modelId="{6D929E75-EEEB-4B3E-BA98-F01B9ED1351B}" type="parTrans" cxnId="{4B95F747-03AB-412A-B2B7-E3AC67C7946C}">
      <dgm:prSet/>
      <dgm:spPr/>
      <dgm:t>
        <a:bodyPr/>
        <a:lstStyle/>
        <a:p>
          <a:endParaRPr lang="en-US"/>
        </a:p>
      </dgm:t>
    </dgm:pt>
    <dgm:pt modelId="{C8CA5A82-7A88-4E0A-87DF-B04B810CA2D1}" type="sibTrans" cxnId="{4B95F747-03AB-412A-B2B7-E3AC67C7946C}">
      <dgm:prSet/>
      <dgm:spPr/>
      <dgm:t>
        <a:bodyPr/>
        <a:lstStyle/>
        <a:p>
          <a:endParaRPr lang="en-US"/>
        </a:p>
      </dgm:t>
    </dgm:pt>
    <dgm:pt modelId="{E463E041-CBD2-40A0-8107-CBD0CBCAFD28}">
      <dgm:prSet/>
      <dgm:spPr/>
      <dgm:t>
        <a:bodyPr/>
        <a:lstStyle/>
        <a:p>
          <a:r>
            <a:rPr lang="en-AU"/>
            <a:t>Our design can only be made with blue tack and spaghetti</a:t>
          </a:r>
          <a:endParaRPr lang="en-US"/>
        </a:p>
      </dgm:t>
    </dgm:pt>
    <dgm:pt modelId="{A3E7F207-BEA9-4A29-98F4-821F18737E66}" type="parTrans" cxnId="{6B1B6042-4461-4C6B-B5AA-963345BBAD36}">
      <dgm:prSet/>
      <dgm:spPr/>
      <dgm:t>
        <a:bodyPr/>
        <a:lstStyle/>
        <a:p>
          <a:endParaRPr lang="en-US"/>
        </a:p>
      </dgm:t>
    </dgm:pt>
    <dgm:pt modelId="{4C52F770-A190-4201-9360-716B5A438FB2}" type="sibTrans" cxnId="{6B1B6042-4461-4C6B-B5AA-963345BBAD36}">
      <dgm:prSet/>
      <dgm:spPr/>
      <dgm:t>
        <a:bodyPr/>
        <a:lstStyle/>
        <a:p>
          <a:endParaRPr lang="en-US"/>
        </a:p>
      </dgm:t>
    </dgm:pt>
    <dgm:pt modelId="{7034641C-A353-4B0C-85F3-2651B8E6D80F}">
      <dgm:prSet/>
      <dgm:spPr/>
      <dgm:t>
        <a:bodyPr/>
        <a:lstStyle/>
        <a:p>
          <a:r>
            <a:rPr lang="en-AU" dirty="0"/>
            <a:t>It must be quick and easy to assemble</a:t>
          </a:r>
          <a:endParaRPr lang="en-US" dirty="0"/>
        </a:p>
      </dgm:t>
    </dgm:pt>
    <dgm:pt modelId="{DE6D3572-CBC3-4F89-9A3B-AE0BA5D593EB}" type="parTrans" cxnId="{153B94FA-28F4-4D08-A08D-DF987B4BA2E4}">
      <dgm:prSet/>
      <dgm:spPr/>
      <dgm:t>
        <a:bodyPr/>
        <a:lstStyle/>
        <a:p>
          <a:endParaRPr lang="en-US"/>
        </a:p>
      </dgm:t>
    </dgm:pt>
    <dgm:pt modelId="{FC4A8211-7049-47BE-BDE7-DA47C877305D}" type="sibTrans" cxnId="{153B94FA-28F4-4D08-A08D-DF987B4BA2E4}">
      <dgm:prSet/>
      <dgm:spPr/>
      <dgm:t>
        <a:bodyPr/>
        <a:lstStyle/>
        <a:p>
          <a:endParaRPr lang="en-US"/>
        </a:p>
      </dgm:t>
    </dgm:pt>
    <dgm:pt modelId="{40E1303C-2C42-43B2-9433-44EEA4AE1276}">
      <dgm:prSet/>
      <dgm:spPr/>
      <dgm:t>
        <a:bodyPr/>
        <a:lstStyle/>
        <a:p>
          <a:r>
            <a:rPr lang="en-AU" dirty="0"/>
            <a:t>It must remain standing after testing, which simulates an earthquake</a:t>
          </a:r>
          <a:endParaRPr lang="en-US" dirty="0"/>
        </a:p>
      </dgm:t>
    </dgm:pt>
    <dgm:pt modelId="{2BDA2B5C-725F-4A7C-833E-553BE14B840F}" type="parTrans" cxnId="{68D0AB42-281E-4077-86D9-2AA886EC447B}">
      <dgm:prSet/>
      <dgm:spPr/>
      <dgm:t>
        <a:bodyPr/>
        <a:lstStyle/>
        <a:p>
          <a:endParaRPr lang="en-US"/>
        </a:p>
      </dgm:t>
    </dgm:pt>
    <dgm:pt modelId="{EA78FC87-0B98-49DF-8422-1E240E8E1EA4}" type="sibTrans" cxnId="{68D0AB42-281E-4077-86D9-2AA886EC447B}">
      <dgm:prSet/>
      <dgm:spPr/>
      <dgm:t>
        <a:bodyPr/>
        <a:lstStyle/>
        <a:p>
          <a:endParaRPr lang="en-US"/>
        </a:p>
      </dgm:t>
    </dgm:pt>
    <dgm:pt modelId="{1D84A8DE-3F4D-4B26-B46B-DF63456B3E51}">
      <dgm:prSet/>
      <dgm:spPr/>
      <dgm:t>
        <a:bodyPr/>
        <a:lstStyle/>
        <a:p>
          <a:r>
            <a:rPr lang="en-AU" dirty="0"/>
            <a:t>It must cost less than $60 to build and given that 10cm of spaghetti costs $1 and 1 gram of blue tack costs $1</a:t>
          </a:r>
          <a:endParaRPr lang="en-US" dirty="0"/>
        </a:p>
      </dgm:t>
    </dgm:pt>
    <dgm:pt modelId="{45F42027-4FE7-4B75-81EB-1C61AD9727EC}" type="parTrans" cxnId="{140C1F88-54EF-42E9-A9CA-28454CA2F0B8}">
      <dgm:prSet/>
      <dgm:spPr/>
      <dgm:t>
        <a:bodyPr/>
        <a:lstStyle/>
        <a:p>
          <a:endParaRPr lang="en-US"/>
        </a:p>
      </dgm:t>
    </dgm:pt>
    <dgm:pt modelId="{B51A50CB-1374-4643-B078-490E3C050517}" type="sibTrans" cxnId="{140C1F88-54EF-42E9-A9CA-28454CA2F0B8}">
      <dgm:prSet/>
      <dgm:spPr/>
      <dgm:t>
        <a:bodyPr/>
        <a:lstStyle/>
        <a:p>
          <a:endParaRPr lang="en-US"/>
        </a:p>
      </dgm:t>
    </dgm:pt>
    <dgm:pt modelId="{8C30A79C-39AF-42B7-AD28-63B5FA116059}" type="pres">
      <dgm:prSet presAssocID="{715348E8-4CEF-4061-816B-AB17FB32305B}" presName="vert0" presStyleCnt="0">
        <dgm:presLayoutVars>
          <dgm:dir/>
          <dgm:animOne val="branch"/>
          <dgm:animLvl val="lvl"/>
        </dgm:presLayoutVars>
      </dgm:prSet>
      <dgm:spPr/>
    </dgm:pt>
    <dgm:pt modelId="{3D564041-5F7B-4434-8E32-1C25231889C9}" type="pres">
      <dgm:prSet presAssocID="{0FE489D7-5938-4797-B63C-5CCE6A4B58AE}" presName="thickLine" presStyleLbl="alignNode1" presStyleIdx="0" presStyleCnt="1"/>
      <dgm:spPr/>
    </dgm:pt>
    <dgm:pt modelId="{CBD88E47-577A-4BA5-A47F-BB2FE24E6805}" type="pres">
      <dgm:prSet presAssocID="{0FE489D7-5938-4797-B63C-5CCE6A4B58AE}" presName="horz1" presStyleCnt="0"/>
      <dgm:spPr/>
    </dgm:pt>
    <dgm:pt modelId="{A2B529C0-03D7-4E4F-8634-D8DF98315AE8}" type="pres">
      <dgm:prSet presAssocID="{0FE489D7-5938-4797-B63C-5CCE6A4B58AE}" presName="tx1" presStyleLbl="revTx" presStyleIdx="0" presStyleCnt="7" custScaleX="83828"/>
      <dgm:spPr/>
    </dgm:pt>
    <dgm:pt modelId="{D756ED15-F073-4763-B3A3-4CB057989251}" type="pres">
      <dgm:prSet presAssocID="{0FE489D7-5938-4797-B63C-5CCE6A4B58AE}" presName="vert1" presStyleCnt="0"/>
      <dgm:spPr/>
    </dgm:pt>
    <dgm:pt modelId="{79EBAC83-CC1B-4EAE-8CAB-29C24051FABE}" type="pres">
      <dgm:prSet presAssocID="{022A6103-4E13-4511-8336-F81B8F8F4343}" presName="vertSpace2a" presStyleCnt="0"/>
      <dgm:spPr/>
    </dgm:pt>
    <dgm:pt modelId="{E00EF5A8-3173-4148-8980-8BF3488503CA}" type="pres">
      <dgm:prSet presAssocID="{022A6103-4E13-4511-8336-F81B8F8F4343}" presName="horz2" presStyleCnt="0"/>
      <dgm:spPr/>
    </dgm:pt>
    <dgm:pt modelId="{9770D17D-7A27-49E3-948A-92691E2FA5C1}" type="pres">
      <dgm:prSet presAssocID="{022A6103-4E13-4511-8336-F81B8F8F4343}" presName="horzSpace2" presStyleCnt="0"/>
      <dgm:spPr/>
    </dgm:pt>
    <dgm:pt modelId="{E55D519D-9834-48C4-AF91-CC9558A40AE3}" type="pres">
      <dgm:prSet presAssocID="{022A6103-4E13-4511-8336-F81B8F8F4343}" presName="tx2" presStyleLbl="revTx" presStyleIdx="1" presStyleCnt="7"/>
      <dgm:spPr/>
    </dgm:pt>
    <dgm:pt modelId="{569F3F3E-980B-4B08-8BAF-FCB091058287}" type="pres">
      <dgm:prSet presAssocID="{022A6103-4E13-4511-8336-F81B8F8F4343}" presName="vert2" presStyleCnt="0"/>
      <dgm:spPr/>
    </dgm:pt>
    <dgm:pt modelId="{D94A9855-C87E-4A3E-8CF5-298AAAAF6D2C}" type="pres">
      <dgm:prSet presAssocID="{022A6103-4E13-4511-8336-F81B8F8F4343}" presName="thinLine2b" presStyleLbl="callout" presStyleIdx="0" presStyleCnt="6"/>
      <dgm:spPr/>
    </dgm:pt>
    <dgm:pt modelId="{A5170B9B-51FD-414F-B062-78617A4F7EC3}" type="pres">
      <dgm:prSet presAssocID="{022A6103-4E13-4511-8336-F81B8F8F4343}" presName="vertSpace2b" presStyleCnt="0"/>
      <dgm:spPr/>
    </dgm:pt>
    <dgm:pt modelId="{5418ADE7-F33B-4138-9E2E-A0DB77F4B81B}" type="pres">
      <dgm:prSet presAssocID="{C590C031-628E-4902-A1FC-F4FA732B3538}" presName="horz2" presStyleCnt="0"/>
      <dgm:spPr/>
    </dgm:pt>
    <dgm:pt modelId="{BC900FFC-3A05-48F5-B34F-D0D26AF52F23}" type="pres">
      <dgm:prSet presAssocID="{C590C031-628E-4902-A1FC-F4FA732B3538}" presName="horzSpace2" presStyleCnt="0"/>
      <dgm:spPr/>
    </dgm:pt>
    <dgm:pt modelId="{C5B682B8-9EDD-4B75-82BD-E7E6640212EA}" type="pres">
      <dgm:prSet presAssocID="{C590C031-628E-4902-A1FC-F4FA732B3538}" presName="tx2" presStyleLbl="revTx" presStyleIdx="2" presStyleCnt="7"/>
      <dgm:spPr/>
    </dgm:pt>
    <dgm:pt modelId="{6FF7DAB2-1D18-485A-81D9-A5ED1740B6C3}" type="pres">
      <dgm:prSet presAssocID="{C590C031-628E-4902-A1FC-F4FA732B3538}" presName="vert2" presStyleCnt="0"/>
      <dgm:spPr/>
    </dgm:pt>
    <dgm:pt modelId="{4D6E6C9F-A492-4E0B-8C87-4D92237D8A4D}" type="pres">
      <dgm:prSet presAssocID="{C590C031-628E-4902-A1FC-F4FA732B3538}" presName="thinLine2b" presStyleLbl="callout" presStyleIdx="1" presStyleCnt="6"/>
      <dgm:spPr/>
    </dgm:pt>
    <dgm:pt modelId="{A700B4D1-1456-498F-B142-F5E11E086403}" type="pres">
      <dgm:prSet presAssocID="{C590C031-628E-4902-A1FC-F4FA732B3538}" presName="vertSpace2b" presStyleCnt="0"/>
      <dgm:spPr/>
    </dgm:pt>
    <dgm:pt modelId="{16E817E1-085F-4DEE-92CD-C2D5D2E6EDB8}" type="pres">
      <dgm:prSet presAssocID="{E463E041-CBD2-40A0-8107-CBD0CBCAFD28}" presName="horz2" presStyleCnt="0"/>
      <dgm:spPr/>
    </dgm:pt>
    <dgm:pt modelId="{39B8A5D0-33A2-4A1C-8AFB-3DE75430C373}" type="pres">
      <dgm:prSet presAssocID="{E463E041-CBD2-40A0-8107-CBD0CBCAFD28}" presName="horzSpace2" presStyleCnt="0"/>
      <dgm:spPr/>
    </dgm:pt>
    <dgm:pt modelId="{22F7491F-4661-4979-86C5-E414D1E70B3B}" type="pres">
      <dgm:prSet presAssocID="{E463E041-CBD2-40A0-8107-CBD0CBCAFD28}" presName="tx2" presStyleLbl="revTx" presStyleIdx="3" presStyleCnt="7"/>
      <dgm:spPr/>
    </dgm:pt>
    <dgm:pt modelId="{92A3697B-C936-43B6-8594-DADE809C7FD6}" type="pres">
      <dgm:prSet presAssocID="{E463E041-CBD2-40A0-8107-CBD0CBCAFD28}" presName="vert2" presStyleCnt="0"/>
      <dgm:spPr/>
    </dgm:pt>
    <dgm:pt modelId="{CEC669E5-6948-4C9B-AE22-AA12E688D6DC}" type="pres">
      <dgm:prSet presAssocID="{E463E041-CBD2-40A0-8107-CBD0CBCAFD28}" presName="thinLine2b" presStyleLbl="callout" presStyleIdx="2" presStyleCnt="6"/>
      <dgm:spPr/>
    </dgm:pt>
    <dgm:pt modelId="{1F140F0A-065D-49BA-A3C1-D1BA29E6FC24}" type="pres">
      <dgm:prSet presAssocID="{E463E041-CBD2-40A0-8107-CBD0CBCAFD28}" presName="vertSpace2b" presStyleCnt="0"/>
      <dgm:spPr/>
    </dgm:pt>
    <dgm:pt modelId="{406E29D2-9DAE-46C8-82E7-EFBF460AF4A9}" type="pres">
      <dgm:prSet presAssocID="{7034641C-A353-4B0C-85F3-2651B8E6D80F}" presName="horz2" presStyleCnt="0"/>
      <dgm:spPr/>
    </dgm:pt>
    <dgm:pt modelId="{D5643C57-7D3F-4512-A879-9F0EFD037C43}" type="pres">
      <dgm:prSet presAssocID="{7034641C-A353-4B0C-85F3-2651B8E6D80F}" presName="horzSpace2" presStyleCnt="0"/>
      <dgm:spPr/>
    </dgm:pt>
    <dgm:pt modelId="{4F0E8D01-338D-4E38-B389-39DF438F344C}" type="pres">
      <dgm:prSet presAssocID="{7034641C-A353-4B0C-85F3-2651B8E6D80F}" presName="tx2" presStyleLbl="revTx" presStyleIdx="4" presStyleCnt="7"/>
      <dgm:spPr/>
    </dgm:pt>
    <dgm:pt modelId="{320462E5-BCA0-485B-809E-B0158CC662A3}" type="pres">
      <dgm:prSet presAssocID="{7034641C-A353-4B0C-85F3-2651B8E6D80F}" presName="vert2" presStyleCnt="0"/>
      <dgm:spPr/>
    </dgm:pt>
    <dgm:pt modelId="{A13DC302-33EF-41CB-B063-9BD97466CE45}" type="pres">
      <dgm:prSet presAssocID="{7034641C-A353-4B0C-85F3-2651B8E6D80F}" presName="thinLine2b" presStyleLbl="callout" presStyleIdx="3" presStyleCnt="6"/>
      <dgm:spPr/>
    </dgm:pt>
    <dgm:pt modelId="{8551F3C7-8F81-4B22-ACCB-25F1A63F020A}" type="pres">
      <dgm:prSet presAssocID="{7034641C-A353-4B0C-85F3-2651B8E6D80F}" presName="vertSpace2b" presStyleCnt="0"/>
      <dgm:spPr/>
    </dgm:pt>
    <dgm:pt modelId="{88885CA0-2D06-4246-AE60-4756FAC00CB4}" type="pres">
      <dgm:prSet presAssocID="{40E1303C-2C42-43B2-9433-44EEA4AE1276}" presName="horz2" presStyleCnt="0"/>
      <dgm:spPr/>
    </dgm:pt>
    <dgm:pt modelId="{4DEDD0A2-41AF-46B1-91A7-7C995FD365E0}" type="pres">
      <dgm:prSet presAssocID="{40E1303C-2C42-43B2-9433-44EEA4AE1276}" presName="horzSpace2" presStyleCnt="0"/>
      <dgm:spPr/>
    </dgm:pt>
    <dgm:pt modelId="{850A356D-178A-4111-97B2-4DCFA2843234}" type="pres">
      <dgm:prSet presAssocID="{40E1303C-2C42-43B2-9433-44EEA4AE1276}" presName="tx2" presStyleLbl="revTx" presStyleIdx="5" presStyleCnt="7"/>
      <dgm:spPr/>
    </dgm:pt>
    <dgm:pt modelId="{9F064CDC-969D-4BB9-82CA-7AAC170EFAF6}" type="pres">
      <dgm:prSet presAssocID="{40E1303C-2C42-43B2-9433-44EEA4AE1276}" presName="vert2" presStyleCnt="0"/>
      <dgm:spPr/>
    </dgm:pt>
    <dgm:pt modelId="{2A2524F8-1823-4D82-A057-1B3EBADBE4C6}" type="pres">
      <dgm:prSet presAssocID="{40E1303C-2C42-43B2-9433-44EEA4AE1276}" presName="thinLine2b" presStyleLbl="callout" presStyleIdx="4" presStyleCnt="6"/>
      <dgm:spPr/>
    </dgm:pt>
    <dgm:pt modelId="{DECEE47D-5F2C-4DCB-B7FA-7B5904D9063E}" type="pres">
      <dgm:prSet presAssocID="{40E1303C-2C42-43B2-9433-44EEA4AE1276}" presName="vertSpace2b" presStyleCnt="0"/>
      <dgm:spPr/>
    </dgm:pt>
    <dgm:pt modelId="{64EDAD33-0867-468F-98A8-1C19105A0E5B}" type="pres">
      <dgm:prSet presAssocID="{1D84A8DE-3F4D-4B26-B46B-DF63456B3E51}" presName="horz2" presStyleCnt="0"/>
      <dgm:spPr/>
    </dgm:pt>
    <dgm:pt modelId="{9C72FDC7-0F18-45CD-BF02-CCD5E77C6E60}" type="pres">
      <dgm:prSet presAssocID="{1D84A8DE-3F4D-4B26-B46B-DF63456B3E51}" presName="horzSpace2" presStyleCnt="0"/>
      <dgm:spPr/>
    </dgm:pt>
    <dgm:pt modelId="{158467BE-5340-4B15-AD91-22540A243804}" type="pres">
      <dgm:prSet presAssocID="{1D84A8DE-3F4D-4B26-B46B-DF63456B3E51}" presName="tx2" presStyleLbl="revTx" presStyleIdx="6" presStyleCnt="7"/>
      <dgm:spPr/>
    </dgm:pt>
    <dgm:pt modelId="{C8B59A8C-81FC-4661-89E8-944671E864E8}" type="pres">
      <dgm:prSet presAssocID="{1D84A8DE-3F4D-4B26-B46B-DF63456B3E51}" presName="vert2" presStyleCnt="0"/>
      <dgm:spPr/>
    </dgm:pt>
    <dgm:pt modelId="{96FC45C9-B9C8-4C0B-AE9A-4B4A88D16042}" type="pres">
      <dgm:prSet presAssocID="{1D84A8DE-3F4D-4B26-B46B-DF63456B3E51}" presName="thinLine2b" presStyleLbl="callout" presStyleIdx="5" presStyleCnt="6"/>
      <dgm:spPr/>
    </dgm:pt>
    <dgm:pt modelId="{96E0A2DC-6E4B-43AF-874F-1BD9C8C13BFB}" type="pres">
      <dgm:prSet presAssocID="{1D84A8DE-3F4D-4B26-B46B-DF63456B3E51}" presName="vertSpace2b" presStyleCnt="0"/>
      <dgm:spPr/>
    </dgm:pt>
  </dgm:ptLst>
  <dgm:cxnLst>
    <dgm:cxn modelId="{D908070A-4B11-418F-9EDC-469435811913}" srcId="{0FE489D7-5938-4797-B63C-5CCE6A4B58AE}" destId="{022A6103-4E13-4511-8336-F81B8F8F4343}" srcOrd="0" destOrd="0" parTransId="{26412BF0-327C-4393-AED8-2E6B61A37B56}" sibTransId="{C21F0CA1-4F6C-44DD-B58B-52F758992DC6}"/>
    <dgm:cxn modelId="{6B1B6042-4461-4C6B-B5AA-963345BBAD36}" srcId="{0FE489D7-5938-4797-B63C-5CCE6A4B58AE}" destId="{E463E041-CBD2-40A0-8107-CBD0CBCAFD28}" srcOrd="2" destOrd="0" parTransId="{A3E7F207-BEA9-4A29-98F4-821F18737E66}" sibTransId="{4C52F770-A190-4201-9360-716B5A438FB2}"/>
    <dgm:cxn modelId="{68D0AB42-281E-4077-86D9-2AA886EC447B}" srcId="{0FE489D7-5938-4797-B63C-5CCE6A4B58AE}" destId="{40E1303C-2C42-43B2-9433-44EEA4AE1276}" srcOrd="4" destOrd="0" parTransId="{2BDA2B5C-725F-4A7C-833E-553BE14B840F}" sibTransId="{EA78FC87-0B98-49DF-8422-1E240E8E1EA4}"/>
    <dgm:cxn modelId="{772B8C45-27DC-43D6-82B6-9FE2690CC921}" type="presOf" srcId="{022A6103-4E13-4511-8336-F81B8F8F4343}" destId="{E55D519D-9834-48C4-AF91-CC9558A40AE3}" srcOrd="0" destOrd="0" presId="urn:microsoft.com/office/officeart/2008/layout/LinedList"/>
    <dgm:cxn modelId="{4B95F747-03AB-412A-B2B7-E3AC67C7946C}" srcId="{0FE489D7-5938-4797-B63C-5CCE6A4B58AE}" destId="{C590C031-628E-4902-A1FC-F4FA732B3538}" srcOrd="1" destOrd="0" parTransId="{6D929E75-EEEB-4B3E-BA98-F01B9ED1351B}" sibTransId="{C8CA5A82-7A88-4E0A-87DF-B04B810CA2D1}"/>
    <dgm:cxn modelId="{9336036D-07F4-48FF-8544-4C1F981E31C4}" type="presOf" srcId="{7034641C-A353-4B0C-85F3-2651B8E6D80F}" destId="{4F0E8D01-338D-4E38-B389-39DF438F344C}" srcOrd="0" destOrd="0" presId="urn:microsoft.com/office/officeart/2008/layout/LinedList"/>
    <dgm:cxn modelId="{B01D2D7F-CF78-44F2-A9AF-7532C3F50AB3}" type="presOf" srcId="{E463E041-CBD2-40A0-8107-CBD0CBCAFD28}" destId="{22F7491F-4661-4979-86C5-E414D1E70B3B}" srcOrd="0" destOrd="0" presId="urn:microsoft.com/office/officeart/2008/layout/LinedList"/>
    <dgm:cxn modelId="{9C52B282-137C-42C2-9BAE-00273602093C}" srcId="{715348E8-4CEF-4061-816B-AB17FB32305B}" destId="{0FE489D7-5938-4797-B63C-5CCE6A4B58AE}" srcOrd="0" destOrd="0" parTransId="{EAFA4D38-9933-4A7A-AD6A-23091B6475D4}" sibTransId="{7CA9ED7D-A646-4DF5-A7F8-54794FCBF407}"/>
    <dgm:cxn modelId="{140C1F88-54EF-42E9-A9CA-28454CA2F0B8}" srcId="{0FE489D7-5938-4797-B63C-5CCE6A4B58AE}" destId="{1D84A8DE-3F4D-4B26-B46B-DF63456B3E51}" srcOrd="5" destOrd="0" parTransId="{45F42027-4FE7-4B75-81EB-1C61AD9727EC}" sibTransId="{B51A50CB-1374-4643-B078-490E3C050517}"/>
    <dgm:cxn modelId="{2859F599-ABB6-4727-A6E8-EE5251DA7487}" type="presOf" srcId="{1D84A8DE-3F4D-4B26-B46B-DF63456B3E51}" destId="{158467BE-5340-4B15-AD91-22540A243804}" srcOrd="0" destOrd="0" presId="urn:microsoft.com/office/officeart/2008/layout/LinedList"/>
    <dgm:cxn modelId="{B63888B0-FBA1-4CFD-B682-0D255EF67400}" type="presOf" srcId="{C590C031-628E-4902-A1FC-F4FA732B3538}" destId="{C5B682B8-9EDD-4B75-82BD-E7E6640212EA}" srcOrd="0" destOrd="0" presId="urn:microsoft.com/office/officeart/2008/layout/LinedList"/>
    <dgm:cxn modelId="{6578B5BE-3E15-41BA-A150-4D744382F7D4}" type="presOf" srcId="{40E1303C-2C42-43B2-9433-44EEA4AE1276}" destId="{850A356D-178A-4111-97B2-4DCFA2843234}" srcOrd="0" destOrd="0" presId="urn:microsoft.com/office/officeart/2008/layout/LinedList"/>
    <dgm:cxn modelId="{4835C1DA-4794-470E-9842-7452CF61241B}" type="presOf" srcId="{715348E8-4CEF-4061-816B-AB17FB32305B}" destId="{8C30A79C-39AF-42B7-AD28-63B5FA116059}" srcOrd="0" destOrd="0" presId="urn:microsoft.com/office/officeart/2008/layout/LinedList"/>
    <dgm:cxn modelId="{3B67C4DD-B6C1-4CBA-8EFE-53234C773D27}" type="presOf" srcId="{0FE489D7-5938-4797-B63C-5CCE6A4B58AE}" destId="{A2B529C0-03D7-4E4F-8634-D8DF98315AE8}" srcOrd="0" destOrd="0" presId="urn:microsoft.com/office/officeart/2008/layout/LinedList"/>
    <dgm:cxn modelId="{153B94FA-28F4-4D08-A08D-DF987B4BA2E4}" srcId="{0FE489D7-5938-4797-B63C-5CCE6A4B58AE}" destId="{7034641C-A353-4B0C-85F3-2651B8E6D80F}" srcOrd="3" destOrd="0" parTransId="{DE6D3572-CBC3-4F89-9A3B-AE0BA5D593EB}" sibTransId="{FC4A8211-7049-47BE-BDE7-DA47C877305D}"/>
    <dgm:cxn modelId="{03B622A5-0ACF-4F7D-80CE-E9216070349E}" type="presParOf" srcId="{8C30A79C-39AF-42B7-AD28-63B5FA116059}" destId="{3D564041-5F7B-4434-8E32-1C25231889C9}" srcOrd="0" destOrd="0" presId="urn:microsoft.com/office/officeart/2008/layout/LinedList"/>
    <dgm:cxn modelId="{5F1235B3-7792-47C7-B8D3-A9B9C2DB42B8}" type="presParOf" srcId="{8C30A79C-39AF-42B7-AD28-63B5FA116059}" destId="{CBD88E47-577A-4BA5-A47F-BB2FE24E6805}" srcOrd="1" destOrd="0" presId="urn:microsoft.com/office/officeart/2008/layout/LinedList"/>
    <dgm:cxn modelId="{624D07EA-8AB9-4527-AD3A-DEB673A92D48}" type="presParOf" srcId="{CBD88E47-577A-4BA5-A47F-BB2FE24E6805}" destId="{A2B529C0-03D7-4E4F-8634-D8DF98315AE8}" srcOrd="0" destOrd="0" presId="urn:microsoft.com/office/officeart/2008/layout/LinedList"/>
    <dgm:cxn modelId="{7CECEB4D-8DBE-4FB0-BC54-B259D80E283E}" type="presParOf" srcId="{CBD88E47-577A-4BA5-A47F-BB2FE24E6805}" destId="{D756ED15-F073-4763-B3A3-4CB057989251}" srcOrd="1" destOrd="0" presId="urn:microsoft.com/office/officeart/2008/layout/LinedList"/>
    <dgm:cxn modelId="{0289BCE8-3BB1-41E6-BE70-C6ECB7D1BA2D}" type="presParOf" srcId="{D756ED15-F073-4763-B3A3-4CB057989251}" destId="{79EBAC83-CC1B-4EAE-8CAB-29C24051FABE}" srcOrd="0" destOrd="0" presId="urn:microsoft.com/office/officeart/2008/layout/LinedList"/>
    <dgm:cxn modelId="{F84D27A3-B49A-45F5-A4CC-AB2829019D49}" type="presParOf" srcId="{D756ED15-F073-4763-B3A3-4CB057989251}" destId="{E00EF5A8-3173-4148-8980-8BF3488503CA}" srcOrd="1" destOrd="0" presId="urn:microsoft.com/office/officeart/2008/layout/LinedList"/>
    <dgm:cxn modelId="{CA38B719-CADC-463C-BE3F-797BB629566A}" type="presParOf" srcId="{E00EF5A8-3173-4148-8980-8BF3488503CA}" destId="{9770D17D-7A27-49E3-948A-92691E2FA5C1}" srcOrd="0" destOrd="0" presId="urn:microsoft.com/office/officeart/2008/layout/LinedList"/>
    <dgm:cxn modelId="{56000238-780E-4169-8A63-7687E2081269}" type="presParOf" srcId="{E00EF5A8-3173-4148-8980-8BF3488503CA}" destId="{E55D519D-9834-48C4-AF91-CC9558A40AE3}" srcOrd="1" destOrd="0" presId="urn:microsoft.com/office/officeart/2008/layout/LinedList"/>
    <dgm:cxn modelId="{2A5E2CB8-138B-4C9C-94F8-83F3E0B14260}" type="presParOf" srcId="{E00EF5A8-3173-4148-8980-8BF3488503CA}" destId="{569F3F3E-980B-4B08-8BAF-FCB091058287}" srcOrd="2" destOrd="0" presId="urn:microsoft.com/office/officeart/2008/layout/LinedList"/>
    <dgm:cxn modelId="{3CD24AC7-FAF4-4C23-9AA5-B259E7381C42}" type="presParOf" srcId="{D756ED15-F073-4763-B3A3-4CB057989251}" destId="{D94A9855-C87E-4A3E-8CF5-298AAAAF6D2C}" srcOrd="2" destOrd="0" presId="urn:microsoft.com/office/officeart/2008/layout/LinedList"/>
    <dgm:cxn modelId="{3631C683-B292-4B85-9CE0-CFE55A934522}" type="presParOf" srcId="{D756ED15-F073-4763-B3A3-4CB057989251}" destId="{A5170B9B-51FD-414F-B062-78617A4F7EC3}" srcOrd="3" destOrd="0" presId="urn:microsoft.com/office/officeart/2008/layout/LinedList"/>
    <dgm:cxn modelId="{5CFB7776-9CD2-4827-9BAF-515B32AE308A}" type="presParOf" srcId="{D756ED15-F073-4763-B3A3-4CB057989251}" destId="{5418ADE7-F33B-4138-9E2E-A0DB77F4B81B}" srcOrd="4" destOrd="0" presId="urn:microsoft.com/office/officeart/2008/layout/LinedList"/>
    <dgm:cxn modelId="{771F3043-5A47-40DC-BE11-1BA8006E774A}" type="presParOf" srcId="{5418ADE7-F33B-4138-9E2E-A0DB77F4B81B}" destId="{BC900FFC-3A05-48F5-B34F-D0D26AF52F23}" srcOrd="0" destOrd="0" presId="urn:microsoft.com/office/officeart/2008/layout/LinedList"/>
    <dgm:cxn modelId="{BA5EEBB6-FABD-4412-83B3-1CEEDC0219BB}" type="presParOf" srcId="{5418ADE7-F33B-4138-9E2E-A0DB77F4B81B}" destId="{C5B682B8-9EDD-4B75-82BD-E7E6640212EA}" srcOrd="1" destOrd="0" presId="urn:microsoft.com/office/officeart/2008/layout/LinedList"/>
    <dgm:cxn modelId="{318272B2-5FDF-4520-9738-7591A2710619}" type="presParOf" srcId="{5418ADE7-F33B-4138-9E2E-A0DB77F4B81B}" destId="{6FF7DAB2-1D18-485A-81D9-A5ED1740B6C3}" srcOrd="2" destOrd="0" presId="urn:microsoft.com/office/officeart/2008/layout/LinedList"/>
    <dgm:cxn modelId="{AF5D46CF-A133-400D-91C9-666C7315ED60}" type="presParOf" srcId="{D756ED15-F073-4763-B3A3-4CB057989251}" destId="{4D6E6C9F-A492-4E0B-8C87-4D92237D8A4D}" srcOrd="5" destOrd="0" presId="urn:microsoft.com/office/officeart/2008/layout/LinedList"/>
    <dgm:cxn modelId="{7CEA91F7-9FEA-49C1-9310-1710631F1086}" type="presParOf" srcId="{D756ED15-F073-4763-B3A3-4CB057989251}" destId="{A700B4D1-1456-498F-B142-F5E11E086403}" srcOrd="6" destOrd="0" presId="urn:microsoft.com/office/officeart/2008/layout/LinedList"/>
    <dgm:cxn modelId="{B4F2B290-FB7A-49F7-BBD1-29F736B82BF0}" type="presParOf" srcId="{D756ED15-F073-4763-B3A3-4CB057989251}" destId="{16E817E1-085F-4DEE-92CD-C2D5D2E6EDB8}" srcOrd="7" destOrd="0" presId="urn:microsoft.com/office/officeart/2008/layout/LinedList"/>
    <dgm:cxn modelId="{4A8E20AB-C452-4764-95FB-EAB988CA533F}" type="presParOf" srcId="{16E817E1-085F-4DEE-92CD-C2D5D2E6EDB8}" destId="{39B8A5D0-33A2-4A1C-8AFB-3DE75430C373}" srcOrd="0" destOrd="0" presId="urn:microsoft.com/office/officeart/2008/layout/LinedList"/>
    <dgm:cxn modelId="{5D204F5B-12EA-43B7-9BD3-F3BA99DF1630}" type="presParOf" srcId="{16E817E1-085F-4DEE-92CD-C2D5D2E6EDB8}" destId="{22F7491F-4661-4979-86C5-E414D1E70B3B}" srcOrd="1" destOrd="0" presId="urn:microsoft.com/office/officeart/2008/layout/LinedList"/>
    <dgm:cxn modelId="{C9FFCC1B-2FD6-4B0F-80BA-D7BFA600BDC6}" type="presParOf" srcId="{16E817E1-085F-4DEE-92CD-C2D5D2E6EDB8}" destId="{92A3697B-C936-43B6-8594-DADE809C7FD6}" srcOrd="2" destOrd="0" presId="urn:microsoft.com/office/officeart/2008/layout/LinedList"/>
    <dgm:cxn modelId="{8D607FB6-212F-4B35-906B-45AC0EE0DDEF}" type="presParOf" srcId="{D756ED15-F073-4763-B3A3-4CB057989251}" destId="{CEC669E5-6948-4C9B-AE22-AA12E688D6DC}" srcOrd="8" destOrd="0" presId="urn:microsoft.com/office/officeart/2008/layout/LinedList"/>
    <dgm:cxn modelId="{0FC4C608-A106-4265-BF98-C25A86EF1060}" type="presParOf" srcId="{D756ED15-F073-4763-B3A3-4CB057989251}" destId="{1F140F0A-065D-49BA-A3C1-D1BA29E6FC24}" srcOrd="9" destOrd="0" presId="urn:microsoft.com/office/officeart/2008/layout/LinedList"/>
    <dgm:cxn modelId="{C4E63D16-CE17-4D95-A909-413636EB5340}" type="presParOf" srcId="{D756ED15-F073-4763-B3A3-4CB057989251}" destId="{406E29D2-9DAE-46C8-82E7-EFBF460AF4A9}" srcOrd="10" destOrd="0" presId="urn:microsoft.com/office/officeart/2008/layout/LinedList"/>
    <dgm:cxn modelId="{C3A6D390-E0CF-433C-896E-038A0F7C5CAD}" type="presParOf" srcId="{406E29D2-9DAE-46C8-82E7-EFBF460AF4A9}" destId="{D5643C57-7D3F-4512-A879-9F0EFD037C43}" srcOrd="0" destOrd="0" presId="urn:microsoft.com/office/officeart/2008/layout/LinedList"/>
    <dgm:cxn modelId="{65A91F1B-2107-4395-A65B-B8DCB3160B66}" type="presParOf" srcId="{406E29D2-9DAE-46C8-82E7-EFBF460AF4A9}" destId="{4F0E8D01-338D-4E38-B389-39DF438F344C}" srcOrd="1" destOrd="0" presId="urn:microsoft.com/office/officeart/2008/layout/LinedList"/>
    <dgm:cxn modelId="{5325AFAE-C167-4D0B-BAE7-6CC21D1178DD}" type="presParOf" srcId="{406E29D2-9DAE-46C8-82E7-EFBF460AF4A9}" destId="{320462E5-BCA0-485B-809E-B0158CC662A3}" srcOrd="2" destOrd="0" presId="urn:microsoft.com/office/officeart/2008/layout/LinedList"/>
    <dgm:cxn modelId="{06872BD6-C0E6-40FD-9954-05C961C1A777}" type="presParOf" srcId="{D756ED15-F073-4763-B3A3-4CB057989251}" destId="{A13DC302-33EF-41CB-B063-9BD97466CE45}" srcOrd="11" destOrd="0" presId="urn:microsoft.com/office/officeart/2008/layout/LinedList"/>
    <dgm:cxn modelId="{BB14B99A-43F4-4B10-B392-1EAE3673D740}" type="presParOf" srcId="{D756ED15-F073-4763-B3A3-4CB057989251}" destId="{8551F3C7-8F81-4B22-ACCB-25F1A63F020A}" srcOrd="12" destOrd="0" presId="urn:microsoft.com/office/officeart/2008/layout/LinedList"/>
    <dgm:cxn modelId="{4D134CBC-9437-411A-88A2-C25E348AC90F}" type="presParOf" srcId="{D756ED15-F073-4763-B3A3-4CB057989251}" destId="{88885CA0-2D06-4246-AE60-4756FAC00CB4}" srcOrd="13" destOrd="0" presId="urn:microsoft.com/office/officeart/2008/layout/LinedList"/>
    <dgm:cxn modelId="{79B0C0B5-11DE-47C1-A963-CFF4C290EB73}" type="presParOf" srcId="{88885CA0-2D06-4246-AE60-4756FAC00CB4}" destId="{4DEDD0A2-41AF-46B1-91A7-7C995FD365E0}" srcOrd="0" destOrd="0" presId="urn:microsoft.com/office/officeart/2008/layout/LinedList"/>
    <dgm:cxn modelId="{E47DC876-05FC-4FAB-A44E-A2A50F77F3DF}" type="presParOf" srcId="{88885CA0-2D06-4246-AE60-4756FAC00CB4}" destId="{850A356D-178A-4111-97B2-4DCFA2843234}" srcOrd="1" destOrd="0" presId="urn:microsoft.com/office/officeart/2008/layout/LinedList"/>
    <dgm:cxn modelId="{95E5DFAF-71AD-49D7-B263-89E13C937B8D}" type="presParOf" srcId="{88885CA0-2D06-4246-AE60-4756FAC00CB4}" destId="{9F064CDC-969D-4BB9-82CA-7AAC170EFAF6}" srcOrd="2" destOrd="0" presId="urn:microsoft.com/office/officeart/2008/layout/LinedList"/>
    <dgm:cxn modelId="{3CC205F7-8400-4D27-9B19-46AABFC1735E}" type="presParOf" srcId="{D756ED15-F073-4763-B3A3-4CB057989251}" destId="{2A2524F8-1823-4D82-A057-1B3EBADBE4C6}" srcOrd="14" destOrd="0" presId="urn:microsoft.com/office/officeart/2008/layout/LinedList"/>
    <dgm:cxn modelId="{D0364D42-7B82-4FAD-B91D-9A9FA7EB2170}" type="presParOf" srcId="{D756ED15-F073-4763-B3A3-4CB057989251}" destId="{DECEE47D-5F2C-4DCB-B7FA-7B5904D9063E}" srcOrd="15" destOrd="0" presId="urn:microsoft.com/office/officeart/2008/layout/LinedList"/>
    <dgm:cxn modelId="{1E576D56-197E-404E-A25E-190D7D591A1D}" type="presParOf" srcId="{D756ED15-F073-4763-B3A3-4CB057989251}" destId="{64EDAD33-0867-468F-98A8-1C19105A0E5B}" srcOrd="16" destOrd="0" presId="urn:microsoft.com/office/officeart/2008/layout/LinedList"/>
    <dgm:cxn modelId="{E3719056-A333-418B-A592-0F6A3586392D}" type="presParOf" srcId="{64EDAD33-0867-468F-98A8-1C19105A0E5B}" destId="{9C72FDC7-0F18-45CD-BF02-CCD5E77C6E60}" srcOrd="0" destOrd="0" presId="urn:microsoft.com/office/officeart/2008/layout/LinedList"/>
    <dgm:cxn modelId="{860E97AA-45AF-4B0C-AC97-DC501A52A860}" type="presParOf" srcId="{64EDAD33-0867-468F-98A8-1C19105A0E5B}" destId="{158467BE-5340-4B15-AD91-22540A243804}" srcOrd="1" destOrd="0" presId="urn:microsoft.com/office/officeart/2008/layout/LinedList"/>
    <dgm:cxn modelId="{2EC7B7E7-4EE9-409C-BB2A-51D93C5620E8}" type="presParOf" srcId="{64EDAD33-0867-468F-98A8-1C19105A0E5B}" destId="{C8B59A8C-81FC-4661-89E8-944671E864E8}" srcOrd="2" destOrd="0" presId="urn:microsoft.com/office/officeart/2008/layout/LinedList"/>
    <dgm:cxn modelId="{F0E606E8-7089-4B9E-A2F3-077AE116970C}" type="presParOf" srcId="{D756ED15-F073-4763-B3A3-4CB057989251}" destId="{96FC45C9-B9C8-4C0B-AE9A-4B4A88D16042}" srcOrd="17" destOrd="0" presId="urn:microsoft.com/office/officeart/2008/layout/LinedList"/>
    <dgm:cxn modelId="{37526C0D-76F3-4652-A4D5-F14CEF1D4676}" type="presParOf" srcId="{D756ED15-F073-4763-B3A3-4CB057989251}" destId="{96E0A2DC-6E4B-43AF-874F-1BD9C8C13BFB}"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64041-5F7B-4434-8E32-1C25231889C9}">
      <dsp:nvSpPr>
        <dsp:cNvPr id="0" name=""/>
        <dsp:cNvSpPr/>
      </dsp:nvSpPr>
      <dsp:spPr>
        <a:xfrm>
          <a:off x="0" y="0"/>
          <a:ext cx="960327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B529C0-03D7-4E4F-8634-D8DF98315AE8}">
      <dsp:nvSpPr>
        <dsp:cNvPr id="0" name=""/>
        <dsp:cNvSpPr/>
      </dsp:nvSpPr>
      <dsp:spPr>
        <a:xfrm>
          <a:off x="0" y="0"/>
          <a:ext cx="1610046" cy="34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Requirements that we needed to include were;</a:t>
          </a:r>
          <a:endParaRPr lang="en-US" sz="2000" kern="1200" dirty="0"/>
        </a:p>
      </dsp:txBody>
      <dsp:txXfrm>
        <a:off x="0" y="0"/>
        <a:ext cx="1610046" cy="3450613"/>
      </dsp:txXfrm>
    </dsp:sp>
    <dsp:sp modelId="{E55D519D-9834-48C4-AF91-CC9558A40AE3}">
      <dsp:nvSpPr>
        <dsp:cNvPr id="0" name=""/>
        <dsp:cNvSpPr/>
      </dsp:nvSpPr>
      <dsp:spPr>
        <a:xfrm>
          <a:off x="1754095" y="27168"/>
          <a:ext cx="7538570" cy="5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a:t>A base with a maximum measurement of 30x30cm</a:t>
          </a:r>
          <a:endParaRPr lang="en-US" sz="1500" kern="1200"/>
        </a:p>
      </dsp:txBody>
      <dsp:txXfrm>
        <a:off x="1754095" y="27168"/>
        <a:ext cx="7538570" cy="543370"/>
      </dsp:txXfrm>
    </dsp:sp>
    <dsp:sp modelId="{D94A9855-C87E-4A3E-8CF5-298AAAAF6D2C}">
      <dsp:nvSpPr>
        <dsp:cNvPr id="0" name=""/>
        <dsp:cNvSpPr/>
      </dsp:nvSpPr>
      <dsp:spPr>
        <a:xfrm>
          <a:off x="1610046" y="570538"/>
          <a:ext cx="768262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682B8-9EDD-4B75-82BD-E7E6640212EA}">
      <dsp:nvSpPr>
        <dsp:cNvPr id="0" name=""/>
        <dsp:cNvSpPr/>
      </dsp:nvSpPr>
      <dsp:spPr>
        <a:xfrm>
          <a:off x="1754095" y="597707"/>
          <a:ext cx="7538570" cy="5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a:t>A minimum height of 60cm</a:t>
          </a:r>
          <a:endParaRPr lang="en-US" sz="1500" kern="1200"/>
        </a:p>
      </dsp:txBody>
      <dsp:txXfrm>
        <a:off x="1754095" y="597707"/>
        <a:ext cx="7538570" cy="543370"/>
      </dsp:txXfrm>
    </dsp:sp>
    <dsp:sp modelId="{4D6E6C9F-A492-4E0B-8C87-4D92237D8A4D}">
      <dsp:nvSpPr>
        <dsp:cNvPr id="0" name=""/>
        <dsp:cNvSpPr/>
      </dsp:nvSpPr>
      <dsp:spPr>
        <a:xfrm>
          <a:off x="1610046" y="1141077"/>
          <a:ext cx="768262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7491F-4661-4979-86C5-E414D1E70B3B}">
      <dsp:nvSpPr>
        <dsp:cNvPr id="0" name=""/>
        <dsp:cNvSpPr/>
      </dsp:nvSpPr>
      <dsp:spPr>
        <a:xfrm>
          <a:off x="1754095" y="1168246"/>
          <a:ext cx="7538570" cy="5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a:t>Our design can only be made with blue tack and spaghetti</a:t>
          </a:r>
          <a:endParaRPr lang="en-US" sz="1500" kern="1200"/>
        </a:p>
      </dsp:txBody>
      <dsp:txXfrm>
        <a:off x="1754095" y="1168246"/>
        <a:ext cx="7538570" cy="543370"/>
      </dsp:txXfrm>
    </dsp:sp>
    <dsp:sp modelId="{CEC669E5-6948-4C9B-AE22-AA12E688D6DC}">
      <dsp:nvSpPr>
        <dsp:cNvPr id="0" name=""/>
        <dsp:cNvSpPr/>
      </dsp:nvSpPr>
      <dsp:spPr>
        <a:xfrm>
          <a:off x="1610046" y="1711616"/>
          <a:ext cx="768262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E8D01-338D-4E38-B389-39DF438F344C}">
      <dsp:nvSpPr>
        <dsp:cNvPr id="0" name=""/>
        <dsp:cNvSpPr/>
      </dsp:nvSpPr>
      <dsp:spPr>
        <a:xfrm>
          <a:off x="1754095" y="1738785"/>
          <a:ext cx="7538570" cy="5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dirty="0"/>
            <a:t>It must be quick and easy to assemble</a:t>
          </a:r>
          <a:endParaRPr lang="en-US" sz="1500" kern="1200" dirty="0"/>
        </a:p>
      </dsp:txBody>
      <dsp:txXfrm>
        <a:off x="1754095" y="1738785"/>
        <a:ext cx="7538570" cy="543370"/>
      </dsp:txXfrm>
    </dsp:sp>
    <dsp:sp modelId="{A13DC302-33EF-41CB-B063-9BD97466CE45}">
      <dsp:nvSpPr>
        <dsp:cNvPr id="0" name=""/>
        <dsp:cNvSpPr/>
      </dsp:nvSpPr>
      <dsp:spPr>
        <a:xfrm>
          <a:off x="1610046" y="2282155"/>
          <a:ext cx="768262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0A356D-178A-4111-97B2-4DCFA2843234}">
      <dsp:nvSpPr>
        <dsp:cNvPr id="0" name=""/>
        <dsp:cNvSpPr/>
      </dsp:nvSpPr>
      <dsp:spPr>
        <a:xfrm>
          <a:off x="1754095" y="2309324"/>
          <a:ext cx="7538570" cy="5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dirty="0"/>
            <a:t>It must remain standing after testing, which simulates an earthquake</a:t>
          </a:r>
          <a:endParaRPr lang="en-US" sz="1500" kern="1200" dirty="0"/>
        </a:p>
      </dsp:txBody>
      <dsp:txXfrm>
        <a:off x="1754095" y="2309324"/>
        <a:ext cx="7538570" cy="543370"/>
      </dsp:txXfrm>
    </dsp:sp>
    <dsp:sp modelId="{2A2524F8-1823-4D82-A057-1B3EBADBE4C6}">
      <dsp:nvSpPr>
        <dsp:cNvPr id="0" name=""/>
        <dsp:cNvSpPr/>
      </dsp:nvSpPr>
      <dsp:spPr>
        <a:xfrm>
          <a:off x="1610046" y="2852694"/>
          <a:ext cx="768262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8467BE-5340-4B15-AD91-22540A243804}">
      <dsp:nvSpPr>
        <dsp:cNvPr id="0" name=""/>
        <dsp:cNvSpPr/>
      </dsp:nvSpPr>
      <dsp:spPr>
        <a:xfrm>
          <a:off x="1754095" y="2879863"/>
          <a:ext cx="7538570" cy="5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kern="1200" dirty="0"/>
            <a:t>It must cost less than $60 to build and given that 10cm of spaghetti costs $1 and 1 gram of blue tack costs $1</a:t>
          </a:r>
          <a:endParaRPr lang="en-US" sz="1500" kern="1200" dirty="0"/>
        </a:p>
      </dsp:txBody>
      <dsp:txXfrm>
        <a:off x="1754095" y="2879863"/>
        <a:ext cx="7538570" cy="543370"/>
      </dsp:txXfrm>
    </dsp:sp>
    <dsp:sp modelId="{96FC45C9-B9C8-4C0B-AE9A-4B4A88D16042}">
      <dsp:nvSpPr>
        <dsp:cNvPr id="0" name=""/>
        <dsp:cNvSpPr/>
      </dsp:nvSpPr>
      <dsp:spPr>
        <a:xfrm>
          <a:off x="1610046" y="3423233"/>
          <a:ext cx="768262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65DAEC-24E2-4DE6-8FBE-1FFBA3A5BF71}" type="datetimeFigureOut">
              <a:rPr lang="en-AU" smtClean="0"/>
              <a:t>23/11/2021</a:t>
            </a:fld>
            <a:endParaRPr lang="en-AU"/>
          </a:p>
        </p:txBody>
      </p:sp>
      <p:sp>
        <p:nvSpPr>
          <p:cNvPr id="5" name="Footer Placeholder 4"/>
          <p:cNvSpPr>
            <a:spLocks noGrp="1"/>
          </p:cNvSpPr>
          <p:nvPr>
            <p:ph type="ftr" sz="quarter" idx="11"/>
          </p:nvPr>
        </p:nvSpPr>
        <p:spPr>
          <a:xfrm>
            <a:off x="2416500" y="329307"/>
            <a:ext cx="4973915"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4C93F01D-3FF5-4E56-A26B-A2AF28F24895}" type="slidenum">
              <a:rPr lang="en-AU" smtClean="0"/>
              <a:t>‹#›</a:t>
            </a:fld>
            <a:endParaRPr lang="en-A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514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5DAEC-24E2-4DE6-8FBE-1FFBA3A5BF71}" type="datetimeFigureOut">
              <a:rPr lang="en-AU" smtClean="0"/>
              <a:t>23/11/2021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93F01D-3FF5-4E56-A26B-A2AF28F24895}" type="slidenum">
              <a:rPr lang="en-AU" smtClean="0"/>
              <a:t>‹#›</a:t>
            </a:fld>
            <a:endParaRPr lang="en-A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484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5DAEC-24E2-4DE6-8FBE-1FFBA3A5BF71}" type="datetimeFigureOut">
              <a:rPr lang="en-AU" smtClean="0"/>
              <a:t>23/11/2021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93F01D-3FF5-4E56-A26B-A2AF28F24895}" type="slidenum">
              <a:rPr lang="en-AU" smtClean="0"/>
              <a:t>‹#›</a:t>
            </a:fld>
            <a:endParaRPr lang="en-A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703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5DAEC-24E2-4DE6-8FBE-1FFBA3A5BF71}" type="datetimeFigureOut">
              <a:rPr lang="en-AU" smtClean="0"/>
              <a:t>23/11/2021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93F01D-3FF5-4E56-A26B-A2AF28F24895}" type="slidenum">
              <a:rPr lang="en-AU" smtClean="0"/>
              <a:t>‹#›</a:t>
            </a:fld>
            <a:endParaRPr lang="en-A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470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5DAEC-24E2-4DE6-8FBE-1FFBA3A5BF71}" type="datetimeFigureOut">
              <a:rPr lang="en-AU" smtClean="0"/>
              <a:t>23/11/2021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C93F01D-3FF5-4E56-A26B-A2AF28F24895}" type="slidenum">
              <a:rPr lang="en-AU" smtClean="0"/>
              <a:t>‹#›</a:t>
            </a:fld>
            <a:endParaRPr lang="en-A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929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5DAEC-24E2-4DE6-8FBE-1FFBA3A5BF71}" type="datetimeFigureOut">
              <a:rPr lang="en-AU" smtClean="0"/>
              <a:t>23/11/2021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C93F01D-3FF5-4E56-A26B-A2AF28F24895}" type="slidenum">
              <a:rPr lang="en-AU" smtClean="0"/>
              <a:t>‹#›</a:t>
            </a:fld>
            <a:endParaRPr lang="en-A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185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65DAEC-24E2-4DE6-8FBE-1FFBA3A5BF71}" type="datetimeFigureOut">
              <a:rPr lang="en-AU" smtClean="0"/>
              <a:t>23/11/2021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C93F01D-3FF5-4E56-A26B-A2AF28F24895}" type="slidenum">
              <a:rPr lang="en-AU" smtClean="0"/>
              <a:t>‹#›</a:t>
            </a:fld>
            <a:endParaRPr lang="en-A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555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65DAEC-24E2-4DE6-8FBE-1FFBA3A5BF71}" type="datetimeFigureOut">
              <a:rPr lang="en-AU" smtClean="0"/>
              <a:t>23/11/2021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C93F01D-3FF5-4E56-A26B-A2AF28F24895}" type="slidenum">
              <a:rPr lang="en-AU" smtClean="0"/>
              <a:t>‹#›</a:t>
            </a:fld>
            <a:endParaRPr lang="en-A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242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5DAEC-24E2-4DE6-8FBE-1FFBA3A5BF71}" type="datetimeFigureOut">
              <a:rPr lang="en-AU" smtClean="0"/>
              <a:t>23/11/2021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C93F01D-3FF5-4E56-A26B-A2AF28F24895}" type="slidenum">
              <a:rPr lang="en-AU" smtClean="0"/>
              <a:t>‹#›</a:t>
            </a:fld>
            <a:endParaRPr lang="en-AU"/>
          </a:p>
        </p:txBody>
      </p:sp>
    </p:spTree>
    <p:extLst>
      <p:ext uri="{BB962C8B-B14F-4D97-AF65-F5344CB8AC3E}">
        <p14:creationId xmlns:p14="http://schemas.microsoft.com/office/powerpoint/2010/main" val="12220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65DAEC-24E2-4DE6-8FBE-1FFBA3A5BF71}" type="datetimeFigureOut">
              <a:rPr lang="en-AU" smtClean="0"/>
              <a:t>23/11/2021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C93F01D-3FF5-4E56-A26B-A2AF28F24895}" type="slidenum">
              <a:rPr lang="en-AU" smtClean="0"/>
              <a:t>‹#›</a:t>
            </a:fld>
            <a:endParaRPr lang="en-A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982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65DAEC-24E2-4DE6-8FBE-1FFBA3A5BF71}" type="datetimeFigureOut">
              <a:rPr lang="en-AU" smtClean="0"/>
              <a:t>23/11/2021</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4C93F01D-3FF5-4E56-A26B-A2AF28F24895}" type="slidenum">
              <a:rPr lang="en-AU" smtClean="0"/>
              <a:t>‹#›</a:t>
            </a:fld>
            <a:endParaRPr lang="en-A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472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65DAEC-24E2-4DE6-8FBE-1FFBA3A5BF71}" type="datetimeFigureOut">
              <a:rPr lang="en-AU" smtClean="0"/>
              <a:t>23/11/2021</a:t>
            </a:fld>
            <a:endParaRPr lang="en-A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C93F01D-3FF5-4E56-A26B-A2AF28F24895}" type="slidenum">
              <a:rPr lang="en-AU" smtClean="0"/>
              <a:t>‹#›</a:t>
            </a:fld>
            <a:endParaRPr lang="en-A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6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4C18-66A5-4A9D-B239-84BFCB745DD3}"/>
              </a:ext>
            </a:extLst>
          </p:cNvPr>
          <p:cNvSpPr>
            <a:spLocks noGrp="1"/>
          </p:cNvSpPr>
          <p:nvPr>
            <p:ph type="ctrTitle"/>
          </p:nvPr>
        </p:nvSpPr>
        <p:spPr/>
        <p:txBody>
          <a:bodyPr/>
          <a:lstStyle/>
          <a:p>
            <a:r>
              <a:rPr lang="en-AU" dirty="0"/>
              <a:t>Engineering Challenge</a:t>
            </a:r>
          </a:p>
        </p:txBody>
      </p:sp>
      <p:sp>
        <p:nvSpPr>
          <p:cNvPr id="3" name="Subtitle 2">
            <a:extLst>
              <a:ext uri="{FF2B5EF4-FFF2-40B4-BE49-F238E27FC236}">
                <a16:creationId xmlns:a16="http://schemas.microsoft.com/office/drawing/2014/main" id="{D225C2EA-9809-48D6-9884-F9E3CC6EFCE0}"/>
              </a:ext>
            </a:extLst>
          </p:cNvPr>
          <p:cNvSpPr>
            <a:spLocks noGrp="1"/>
          </p:cNvSpPr>
          <p:nvPr>
            <p:ph type="subTitle" idx="1"/>
          </p:nvPr>
        </p:nvSpPr>
        <p:spPr/>
        <p:txBody>
          <a:bodyPr/>
          <a:lstStyle/>
          <a:p>
            <a:r>
              <a:rPr lang="en-AU" dirty="0"/>
              <a:t>By Holly</a:t>
            </a:r>
          </a:p>
        </p:txBody>
      </p:sp>
    </p:spTree>
    <p:extLst>
      <p:ext uri="{BB962C8B-B14F-4D97-AF65-F5344CB8AC3E}">
        <p14:creationId xmlns:p14="http://schemas.microsoft.com/office/powerpoint/2010/main" val="45591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2D-FF8B-45A5-9C46-8EAFCDE0A0EA}"/>
              </a:ext>
            </a:extLst>
          </p:cNvPr>
          <p:cNvSpPr>
            <a:spLocks noGrp="1"/>
          </p:cNvSpPr>
          <p:nvPr>
            <p:ph type="title"/>
          </p:nvPr>
        </p:nvSpPr>
        <p:spPr/>
        <p:txBody>
          <a:bodyPr/>
          <a:lstStyle/>
          <a:p>
            <a:r>
              <a:rPr lang="en-AU" dirty="0"/>
              <a:t>Roles</a:t>
            </a:r>
          </a:p>
        </p:txBody>
      </p:sp>
      <p:sp>
        <p:nvSpPr>
          <p:cNvPr id="3" name="Content Placeholder 2">
            <a:extLst>
              <a:ext uri="{FF2B5EF4-FFF2-40B4-BE49-F238E27FC236}">
                <a16:creationId xmlns:a16="http://schemas.microsoft.com/office/drawing/2014/main" id="{CEB7A290-E336-417A-B156-FB70D0F93E8F}"/>
              </a:ext>
            </a:extLst>
          </p:cNvPr>
          <p:cNvSpPr>
            <a:spLocks noGrp="1"/>
          </p:cNvSpPr>
          <p:nvPr>
            <p:ph idx="1"/>
          </p:nvPr>
        </p:nvSpPr>
        <p:spPr>
          <a:xfrm>
            <a:off x="1073892" y="2025671"/>
            <a:ext cx="9603275" cy="3828477"/>
          </a:xfrm>
        </p:spPr>
        <p:txBody>
          <a:bodyPr>
            <a:normAutofit lnSpcReduction="10000"/>
          </a:bodyPr>
          <a:lstStyle/>
          <a:p>
            <a:pPr marL="457200" lvl="1" indent="0">
              <a:buNone/>
            </a:pPr>
            <a:r>
              <a:rPr lang="en-AU" dirty="0"/>
              <a:t>Before we started the design process, we divided the work between the three of us to get more done.  At first, we gave out the roles (Blue), but we ended up with different roles (Red).</a:t>
            </a:r>
          </a:p>
          <a:p>
            <a:pPr marL="457200" lvl="1" indent="0">
              <a:buNone/>
            </a:pPr>
            <a:endParaRPr lang="en-AU" dirty="0"/>
          </a:p>
          <a:p>
            <a:pPr lvl="1"/>
            <a:r>
              <a:rPr lang="en-AU" dirty="0">
                <a:highlight>
                  <a:srgbClr val="00FFFF"/>
                </a:highlight>
              </a:rPr>
              <a:t>Ashleigh: Reporter</a:t>
            </a:r>
          </a:p>
          <a:p>
            <a:pPr lvl="1"/>
            <a:r>
              <a:rPr lang="en-AU" dirty="0">
                <a:highlight>
                  <a:srgbClr val="00FFFF"/>
                </a:highlight>
              </a:rPr>
              <a:t>Annabelle: Project Manager</a:t>
            </a:r>
          </a:p>
          <a:p>
            <a:pPr lvl="1"/>
            <a:r>
              <a:rPr lang="en-AU" dirty="0">
                <a:highlight>
                  <a:srgbClr val="00FFFF"/>
                </a:highlight>
              </a:rPr>
              <a:t>Holly: Equipment Manager and Speaker</a:t>
            </a:r>
          </a:p>
          <a:p>
            <a:pPr lvl="1"/>
            <a:endParaRPr lang="en-AU" dirty="0"/>
          </a:p>
          <a:p>
            <a:pPr lvl="1"/>
            <a:r>
              <a:rPr lang="en-AU" dirty="0">
                <a:highlight>
                  <a:srgbClr val="FF0000"/>
                </a:highlight>
              </a:rPr>
              <a:t>Ashleigh: Designer</a:t>
            </a:r>
          </a:p>
          <a:p>
            <a:pPr lvl="1"/>
            <a:r>
              <a:rPr lang="en-AU" dirty="0">
                <a:highlight>
                  <a:srgbClr val="FF0000"/>
                </a:highlight>
              </a:rPr>
              <a:t>Annabelle: Project Manager and Speaker</a:t>
            </a:r>
          </a:p>
          <a:p>
            <a:pPr lvl="1"/>
            <a:r>
              <a:rPr lang="en-AU" dirty="0">
                <a:highlight>
                  <a:srgbClr val="FF0000"/>
                </a:highlight>
              </a:rPr>
              <a:t>Holly: Equipment Manager</a:t>
            </a:r>
          </a:p>
          <a:p>
            <a:pPr lvl="1"/>
            <a:endParaRPr lang="en-AU" dirty="0">
              <a:highlight>
                <a:srgbClr val="FF0000"/>
              </a:highlight>
            </a:endParaRPr>
          </a:p>
          <a:p>
            <a:pPr lvl="1"/>
            <a:endParaRPr lang="en-AU" dirty="0">
              <a:highlight>
                <a:srgbClr val="FF0000"/>
              </a:highlight>
            </a:endParaRPr>
          </a:p>
          <a:p>
            <a:pPr lvl="1"/>
            <a:endParaRPr lang="en-AU" dirty="0"/>
          </a:p>
        </p:txBody>
      </p:sp>
    </p:spTree>
    <p:extLst>
      <p:ext uri="{BB962C8B-B14F-4D97-AF65-F5344CB8AC3E}">
        <p14:creationId xmlns:p14="http://schemas.microsoft.com/office/powerpoint/2010/main" val="70490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34FD828-59E6-431A-961B-DEBBF8D41354}"/>
              </a:ext>
            </a:extLst>
          </p:cNvPr>
          <p:cNvSpPr>
            <a:spLocks noGrp="1"/>
          </p:cNvSpPr>
          <p:nvPr>
            <p:ph type="title"/>
          </p:nvPr>
        </p:nvSpPr>
        <p:spPr>
          <a:xfrm>
            <a:off x="812205" y="804519"/>
            <a:ext cx="3241820" cy="4431360"/>
          </a:xfrm>
        </p:spPr>
        <p:txBody>
          <a:bodyPr anchor="ctr">
            <a:normAutofit/>
          </a:bodyPr>
          <a:lstStyle/>
          <a:p>
            <a:r>
              <a:rPr lang="en-AU" dirty="0"/>
              <a:t>Roles Description</a:t>
            </a:r>
          </a:p>
        </p:txBody>
      </p:sp>
      <p:cxnSp>
        <p:nvCxnSpPr>
          <p:cNvPr id="23"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E1371099-E236-4A80-A70F-E2113C1F0F9C}"/>
              </a:ext>
            </a:extLst>
          </p:cNvPr>
          <p:cNvSpPr>
            <a:spLocks noGrp="1"/>
          </p:cNvSpPr>
          <p:nvPr>
            <p:ph idx="1"/>
          </p:nvPr>
        </p:nvSpPr>
        <p:spPr>
          <a:xfrm>
            <a:off x="4637863" y="804520"/>
            <a:ext cx="6102559" cy="4431359"/>
          </a:xfrm>
        </p:spPr>
        <p:txBody>
          <a:bodyPr anchor="ctr">
            <a:normAutofit/>
          </a:bodyPr>
          <a:lstStyle/>
          <a:p>
            <a:pPr>
              <a:lnSpc>
                <a:spcPct val="110000"/>
              </a:lnSpc>
            </a:pPr>
            <a:r>
              <a:rPr lang="en-AU" sz="1700"/>
              <a:t>Designer:  Ashleigh is very good at maths and drawing, so she was in charge of making all of our plans, which involved designing and calculating what we needed.</a:t>
            </a:r>
          </a:p>
          <a:p>
            <a:pPr>
              <a:lnSpc>
                <a:spcPct val="110000"/>
              </a:lnSpc>
            </a:pPr>
            <a:r>
              <a:rPr lang="en-AU" sz="1700"/>
              <a:t>Project Manager:  Annabelle is very good at staying on task, so she was in charge of keeping everyone on track, and making sure we were making the best out of our time.</a:t>
            </a:r>
          </a:p>
          <a:p>
            <a:pPr>
              <a:lnSpc>
                <a:spcPct val="110000"/>
              </a:lnSpc>
            </a:pPr>
            <a:r>
              <a:rPr lang="en-AU" sz="1700"/>
              <a:t>Speaker:  Annabelle is also very good at projecting and communicating effectively, so she was in charge of going up to the teacher and asking any questions that we had.</a:t>
            </a:r>
          </a:p>
          <a:p>
            <a:pPr>
              <a:lnSpc>
                <a:spcPct val="110000"/>
              </a:lnSpc>
            </a:pPr>
            <a:r>
              <a:rPr lang="en-AU" sz="1700"/>
              <a:t>Equipment Manager:  I am very good at organisation and preparation, so I was in charge of all of our Spaghetti and Blue Tack, so none was wasted and so everything was organised in a way we could access it the entire process.</a:t>
            </a:r>
          </a:p>
        </p:txBody>
      </p:sp>
      <p:pic>
        <p:nvPicPr>
          <p:cNvPr id="25"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7032542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3" name="Straight Connector 13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C7B4403-56ED-4578-B0BB-6247E22643F8}"/>
              </a:ext>
            </a:extLst>
          </p:cNvPr>
          <p:cNvSpPr>
            <a:spLocks noGrp="1"/>
          </p:cNvSpPr>
          <p:nvPr>
            <p:ph type="title"/>
          </p:nvPr>
        </p:nvSpPr>
        <p:spPr>
          <a:xfrm>
            <a:off x="1451580" y="804520"/>
            <a:ext cx="4176511" cy="1049235"/>
          </a:xfrm>
        </p:spPr>
        <p:txBody>
          <a:bodyPr>
            <a:normAutofit/>
          </a:bodyPr>
          <a:lstStyle/>
          <a:p>
            <a:r>
              <a:rPr lang="en-AU" dirty="0"/>
              <a:t>Aim</a:t>
            </a:r>
          </a:p>
        </p:txBody>
      </p:sp>
      <p:sp>
        <p:nvSpPr>
          <p:cNvPr id="2054" name="Rectangle 13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5CAB3009-3BD2-42BE-844C-154A1D20341E}"/>
              </a:ext>
            </a:extLst>
          </p:cNvPr>
          <p:cNvSpPr>
            <a:spLocks noGrp="1"/>
          </p:cNvSpPr>
          <p:nvPr>
            <p:ph idx="1"/>
          </p:nvPr>
        </p:nvSpPr>
        <p:spPr>
          <a:xfrm>
            <a:off x="1451581" y="2015732"/>
            <a:ext cx="4172212" cy="3450613"/>
          </a:xfrm>
        </p:spPr>
        <p:txBody>
          <a:bodyPr>
            <a:normAutofit/>
          </a:bodyPr>
          <a:lstStyle/>
          <a:p>
            <a:pPr>
              <a:lnSpc>
                <a:spcPct val="110000"/>
              </a:lnSpc>
            </a:pPr>
            <a:r>
              <a:rPr lang="en-AU" sz="1400"/>
              <a:t>Our aim was to design, create and test an earthquake resistant building, made out of blue tack and spaghetti, with a budget of $60. Success in this challenge is having a safely structured and designed building that will withstand an earthquake. Failure in this challenge is having our building collapse during the trial, and therefore not withstanding an earthquake. It is important because it gives us a perspective on the challenges engineers face to aid those whose lives have been devastatingly altered by earthquakes, and need support to thrive again whether that be building schools, workplaces, markets or homes.</a:t>
            </a:r>
          </a:p>
          <a:p>
            <a:pPr>
              <a:lnSpc>
                <a:spcPct val="110000"/>
              </a:lnSpc>
            </a:pPr>
            <a:endParaRPr lang="en-AU" sz="1400"/>
          </a:p>
        </p:txBody>
      </p:sp>
      <p:pic>
        <p:nvPicPr>
          <p:cNvPr id="2050" name="Picture 2" descr="Earthquake Resistant Buildings | Earthquake proof buildings, Earthquake  resistant structures, Building information modeling">
            <a:extLst>
              <a:ext uri="{FF2B5EF4-FFF2-40B4-BE49-F238E27FC236}">
                <a16:creationId xmlns:a16="http://schemas.microsoft.com/office/drawing/2014/main" id="{5D2131B5-994B-4F2C-93BD-68F4EEA0EC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4251"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4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6" name="Straight Connector 14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42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A9CE-426F-4FF6-9CDB-1AD91829A7F8}"/>
              </a:ext>
            </a:extLst>
          </p:cNvPr>
          <p:cNvSpPr>
            <a:spLocks noGrp="1"/>
          </p:cNvSpPr>
          <p:nvPr>
            <p:ph type="title"/>
          </p:nvPr>
        </p:nvSpPr>
        <p:spPr/>
        <p:txBody>
          <a:bodyPr/>
          <a:lstStyle/>
          <a:p>
            <a:r>
              <a:rPr lang="en-AU" dirty="0"/>
              <a:t>Requirements</a:t>
            </a:r>
          </a:p>
        </p:txBody>
      </p:sp>
      <p:graphicFrame>
        <p:nvGraphicFramePr>
          <p:cNvPr id="5" name="Content Placeholder 2">
            <a:extLst>
              <a:ext uri="{FF2B5EF4-FFF2-40B4-BE49-F238E27FC236}">
                <a16:creationId xmlns:a16="http://schemas.microsoft.com/office/drawing/2014/main" id="{81E780A4-451E-4243-B4F8-0C7842E18F05}"/>
              </a:ext>
            </a:extLst>
          </p:cNvPr>
          <p:cNvGraphicFramePr>
            <a:graphicFrameLocks noGrp="1"/>
          </p:cNvGraphicFramePr>
          <p:nvPr>
            <p:ph idx="1"/>
            <p:extLst>
              <p:ext uri="{D42A27DB-BD31-4B8C-83A1-F6EECF244321}">
                <p14:modId xmlns:p14="http://schemas.microsoft.com/office/powerpoint/2010/main" val="3020477533"/>
              </p:ext>
            </p:extLst>
          </p:nvPr>
        </p:nvGraphicFramePr>
        <p:xfrm>
          <a:off x="1550731" y="2037766"/>
          <a:ext cx="9603275"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07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F169-4B71-483D-A2AE-8C713A5F36B3}"/>
              </a:ext>
            </a:extLst>
          </p:cNvPr>
          <p:cNvSpPr>
            <a:spLocks noGrp="1"/>
          </p:cNvSpPr>
          <p:nvPr>
            <p:ph type="title"/>
          </p:nvPr>
        </p:nvSpPr>
        <p:spPr>
          <a:xfrm>
            <a:off x="1451579" y="804519"/>
            <a:ext cx="9603275" cy="1049235"/>
          </a:xfrm>
        </p:spPr>
        <p:txBody>
          <a:bodyPr>
            <a:normAutofit/>
          </a:bodyPr>
          <a:lstStyle/>
          <a:p>
            <a:r>
              <a:rPr lang="en-AU" dirty="0"/>
              <a:t>Results</a:t>
            </a:r>
          </a:p>
        </p:txBody>
      </p:sp>
      <p:sp>
        <p:nvSpPr>
          <p:cNvPr id="21" name="Content Placeholder 2">
            <a:extLst>
              <a:ext uri="{FF2B5EF4-FFF2-40B4-BE49-F238E27FC236}">
                <a16:creationId xmlns:a16="http://schemas.microsoft.com/office/drawing/2014/main" id="{EE47F31B-A895-494F-9F31-FB504B434F4C}"/>
              </a:ext>
            </a:extLst>
          </p:cNvPr>
          <p:cNvSpPr>
            <a:spLocks noGrp="1"/>
          </p:cNvSpPr>
          <p:nvPr>
            <p:ph idx="1"/>
          </p:nvPr>
        </p:nvSpPr>
        <p:spPr>
          <a:xfrm>
            <a:off x="1451579" y="2015732"/>
            <a:ext cx="9603275" cy="3450613"/>
          </a:xfrm>
        </p:spPr>
        <p:txBody>
          <a:bodyPr>
            <a:normAutofit/>
          </a:bodyPr>
          <a:lstStyle/>
          <a:p>
            <a:pPr>
              <a:lnSpc>
                <a:spcPct val="110000"/>
              </a:lnSpc>
            </a:pPr>
            <a:r>
              <a:rPr lang="en-AU" sz="1700"/>
              <a:t>For our first prototype, we designed an intricate triangle based pyramid, with different levels. Our first challenge was it wasn’t tall enough. What we did was we added a small beam of spaghetti to the top, which we thought would be successful. Unfortunately, our plans failed and our structure collapsed before we even brought it to the testing table. </a:t>
            </a:r>
          </a:p>
          <a:p>
            <a:pPr>
              <a:lnSpc>
                <a:spcPct val="110000"/>
              </a:lnSpc>
            </a:pPr>
            <a:r>
              <a:rPr lang="en-AU" sz="1700"/>
              <a:t>For our second prototype, we designed a square based pyramid. We realised very quickly it was too short, so we added extra beams for support. To our surprise, this prototype lasted the entire testing period.</a:t>
            </a:r>
          </a:p>
          <a:p>
            <a:pPr>
              <a:lnSpc>
                <a:spcPct val="110000"/>
              </a:lnSpc>
            </a:pPr>
            <a:r>
              <a:rPr lang="en-AU" sz="1700"/>
              <a:t>For our third prototype, we designed an hourglass shape. Unfortunately, it was also too short, so we added an extra layer of spaghetti on top. Our structure quickly collapsed, as too much weight was added to our structure.</a:t>
            </a:r>
          </a:p>
        </p:txBody>
      </p:sp>
    </p:spTree>
    <p:extLst>
      <p:ext uri="{BB962C8B-B14F-4D97-AF65-F5344CB8AC3E}">
        <p14:creationId xmlns:p14="http://schemas.microsoft.com/office/powerpoint/2010/main" val="40737980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45" name="Rectangle 90">
            <a:extLst>
              <a:ext uri="{FF2B5EF4-FFF2-40B4-BE49-F238E27FC236}">
                <a16:creationId xmlns:a16="http://schemas.microsoft.com/office/drawing/2014/main" id="{143CD6E8-2E43-4178-90E2-DD4723306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6E7C047F-7462-454D-B542-9FB83DD553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BC5AE97-0778-4B43-87D8-756AD19B9344}"/>
              </a:ext>
            </a:extLst>
          </p:cNvPr>
          <p:cNvSpPr>
            <a:spLocks noGrp="1"/>
          </p:cNvSpPr>
          <p:nvPr>
            <p:ph type="title"/>
          </p:nvPr>
        </p:nvSpPr>
        <p:spPr>
          <a:xfrm>
            <a:off x="8669417" y="804520"/>
            <a:ext cx="2864819" cy="1049235"/>
          </a:xfrm>
        </p:spPr>
        <p:txBody>
          <a:bodyPr vert="horz" lIns="91440" tIns="45720" rIns="91440" bIns="0" rtlCol="0">
            <a:normAutofit/>
          </a:bodyPr>
          <a:lstStyle/>
          <a:p>
            <a:r>
              <a:rPr lang="en-US"/>
              <a:t>photos of our results</a:t>
            </a:r>
          </a:p>
        </p:txBody>
      </p:sp>
      <p:sp>
        <p:nvSpPr>
          <p:cNvPr id="95" name="Rectangle 94">
            <a:extLst>
              <a:ext uri="{FF2B5EF4-FFF2-40B4-BE49-F238E27FC236}">
                <a16:creationId xmlns:a16="http://schemas.microsoft.com/office/drawing/2014/main" id="{82FE87A8-EEA8-4C5A-8567-3ED50A977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7" name="Group 96">
            <a:extLst>
              <a:ext uri="{FF2B5EF4-FFF2-40B4-BE49-F238E27FC236}">
                <a16:creationId xmlns:a16="http://schemas.microsoft.com/office/drawing/2014/main" id="{38AC7332-35F9-4DA3-A5EB-C9312A8933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98" name="Rectangle 97">
              <a:extLst>
                <a:ext uri="{FF2B5EF4-FFF2-40B4-BE49-F238E27FC236}">
                  <a16:creationId xmlns:a16="http://schemas.microsoft.com/office/drawing/2014/main" id="{4C594269-28AC-41E0-AB17-DD5A2252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C83FFF6-8EB3-4136-A4C9-C670D0C14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69BEE78F-A169-48D3-BFAE-C710A2D95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40C5EF3-3AA2-49BC-AB8B-67C554187A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0920" y="1374077"/>
            <a:ext cx="2383810" cy="13408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F13A207-4F7D-437D-8821-19DD996288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4551" y="3385487"/>
            <a:ext cx="2380097" cy="13388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2C7EF6A-3614-4B18-8B93-6273B0022B5B}"/>
              </a:ext>
            </a:extLst>
          </p:cNvPr>
          <p:cNvPicPr>
            <a:picLocks noChangeAspect="1"/>
          </p:cNvPicPr>
          <p:nvPr/>
        </p:nvPicPr>
        <p:blipFill>
          <a:blip r:embed="rId4"/>
          <a:stretch>
            <a:fillRect/>
          </a:stretch>
        </p:blipFill>
        <p:spPr>
          <a:xfrm>
            <a:off x="3822554" y="1545191"/>
            <a:ext cx="3712861" cy="3007417"/>
          </a:xfrm>
          <a:prstGeom prst="rect">
            <a:avLst/>
          </a:prstGeom>
        </p:spPr>
      </p:pic>
      <p:sp>
        <p:nvSpPr>
          <p:cNvPr id="1047" name="Content Placeholder 1046">
            <a:extLst>
              <a:ext uri="{FF2B5EF4-FFF2-40B4-BE49-F238E27FC236}">
                <a16:creationId xmlns:a16="http://schemas.microsoft.com/office/drawing/2014/main" id="{40A77BA2-71C2-495B-AC86-BD5322A809C2}"/>
              </a:ext>
            </a:extLst>
          </p:cNvPr>
          <p:cNvSpPr>
            <a:spLocks noGrp="1"/>
          </p:cNvSpPr>
          <p:nvPr>
            <p:ph idx="1"/>
          </p:nvPr>
        </p:nvSpPr>
        <p:spPr>
          <a:xfrm>
            <a:off x="8669416" y="2015732"/>
            <a:ext cx="2864820" cy="3287567"/>
          </a:xfrm>
        </p:spPr>
        <p:txBody>
          <a:bodyPr>
            <a:normAutofit/>
          </a:bodyPr>
          <a:lstStyle/>
          <a:p>
            <a:r>
              <a:rPr lang="en-US" dirty="0"/>
              <a:t>These are the photos from our first 2 prototypes, and our final design.</a:t>
            </a:r>
          </a:p>
        </p:txBody>
      </p:sp>
      <p:pic>
        <p:nvPicPr>
          <p:cNvPr id="103" name="Picture 102">
            <a:extLst>
              <a:ext uri="{FF2B5EF4-FFF2-40B4-BE49-F238E27FC236}">
                <a16:creationId xmlns:a16="http://schemas.microsoft.com/office/drawing/2014/main" id="{6ACC4EA8-710C-48CF-9C68-94358C9F03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5" name="Straight Connector 104">
            <a:extLst>
              <a:ext uri="{FF2B5EF4-FFF2-40B4-BE49-F238E27FC236}">
                <a16:creationId xmlns:a16="http://schemas.microsoft.com/office/drawing/2014/main" id="{30B96792-043D-454C-A15D-A447F9278C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A8EE83-1A60-4E3D-8FC6-8E16BD355F80}"/>
              </a:ext>
            </a:extLst>
          </p:cNvPr>
          <p:cNvSpPr txBox="1"/>
          <p:nvPr/>
        </p:nvSpPr>
        <p:spPr>
          <a:xfrm>
            <a:off x="1886063" y="1014079"/>
            <a:ext cx="2383728" cy="369332"/>
          </a:xfrm>
          <a:prstGeom prst="rect">
            <a:avLst/>
          </a:prstGeom>
          <a:noFill/>
        </p:spPr>
        <p:txBody>
          <a:bodyPr wrap="square" rtlCol="0">
            <a:spAutoFit/>
          </a:bodyPr>
          <a:lstStyle/>
          <a:p>
            <a:r>
              <a:rPr lang="en-AU" dirty="0"/>
              <a:t>Prototype 1</a:t>
            </a:r>
          </a:p>
        </p:txBody>
      </p:sp>
      <p:sp>
        <p:nvSpPr>
          <p:cNvPr id="67" name="TextBox 66">
            <a:extLst>
              <a:ext uri="{FF2B5EF4-FFF2-40B4-BE49-F238E27FC236}">
                <a16:creationId xmlns:a16="http://schemas.microsoft.com/office/drawing/2014/main" id="{0BB29277-4D75-469F-8E6A-ACCF15E49F76}"/>
              </a:ext>
            </a:extLst>
          </p:cNvPr>
          <p:cNvSpPr txBox="1"/>
          <p:nvPr/>
        </p:nvSpPr>
        <p:spPr>
          <a:xfrm>
            <a:off x="5048357" y="1117502"/>
            <a:ext cx="2383728" cy="369332"/>
          </a:xfrm>
          <a:prstGeom prst="rect">
            <a:avLst/>
          </a:prstGeom>
          <a:noFill/>
        </p:spPr>
        <p:txBody>
          <a:bodyPr wrap="square" rtlCol="0">
            <a:spAutoFit/>
          </a:bodyPr>
          <a:lstStyle/>
          <a:p>
            <a:r>
              <a:rPr lang="en-AU" dirty="0"/>
              <a:t>Prototype 2</a:t>
            </a:r>
          </a:p>
        </p:txBody>
      </p:sp>
      <p:sp>
        <p:nvSpPr>
          <p:cNvPr id="68" name="TextBox 67">
            <a:extLst>
              <a:ext uri="{FF2B5EF4-FFF2-40B4-BE49-F238E27FC236}">
                <a16:creationId xmlns:a16="http://schemas.microsoft.com/office/drawing/2014/main" id="{35AC058B-243A-48C1-A2FC-B3606066B25A}"/>
              </a:ext>
            </a:extLst>
          </p:cNvPr>
          <p:cNvSpPr txBox="1"/>
          <p:nvPr/>
        </p:nvSpPr>
        <p:spPr>
          <a:xfrm>
            <a:off x="1738280" y="2971545"/>
            <a:ext cx="2383728" cy="369332"/>
          </a:xfrm>
          <a:prstGeom prst="rect">
            <a:avLst/>
          </a:prstGeom>
          <a:noFill/>
        </p:spPr>
        <p:txBody>
          <a:bodyPr wrap="square" rtlCol="0">
            <a:spAutoFit/>
          </a:bodyPr>
          <a:lstStyle/>
          <a:p>
            <a:r>
              <a:rPr lang="en-AU" dirty="0"/>
              <a:t>Prototype 3</a:t>
            </a:r>
          </a:p>
        </p:txBody>
      </p:sp>
    </p:spTree>
    <p:extLst>
      <p:ext uri="{BB962C8B-B14F-4D97-AF65-F5344CB8AC3E}">
        <p14:creationId xmlns:p14="http://schemas.microsoft.com/office/powerpoint/2010/main" val="165930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9E5E629-7060-41F9-8B50-02B2E85F7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E492F-9EA2-48D7-A4E0-E9DEA95D6E45}"/>
              </a:ext>
            </a:extLst>
          </p:cNvPr>
          <p:cNvSpPr>
            <a:spLocks noGrp="1"/>
          </p:cNvSpPr>
          <p:nvPr>
            <p:ph type="title"/>
          </p:nvPr>
        </p:nvSpPr>
        <p:spPr>
          <a:xfrm>
            <a:off x="941455" y="1268898"/>
            <a:ext cx="3441845" cy="4361688"/>
          </a:xfrm>
        </p:spPr>
        <p:txBody>
          <a:bodyPr anchor="ctr">
            <a:normAutofit/>
          </a:bodyPr>
          <a:lstStyle/>
          <a:p>
            <a:r>
              <a:rPr lang="en-AU"/>
              <a:t>Proposition to Make our design better</a:t>
            </a:r>
            <a:endParaRPr lang="en-AU" dirty="0"/>
          </a:p>
        </p:txBody>
      </p:sp>
      <p:grpSp>
        <p:nvGrpSpPr>
          <p:cNvPr id="15" name="Group 9">
            <a:extLst>
              <a:ext uri="{FF2B5EF4-FFF2-40B4-BE49-F238E27FC236}">
                <a16:creationId xmlns:a16="http://schemas.microsoft.com/office/drawing/2014/main" id="{F0A74D93-ED7F-4633-8594-99D9FA43DA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03005" y="676656"/>
            <a:ext cx="6945528" cy="5546173"/>
            <a:chOff x="4603005" y="1286439"/>
            <a:chExt cx="6292376" cy="4289488"/>
          </a:xfrm>
        </p:grpSpPr>
        <p:sp>
          <p:nvSpPr>
            <p:cNvPr id="11" name="Rectangle 10">
              <a:extLst>
                <a:ext uri="{FF2B5EF4-FFF2-40B4-BE49-F238E27FC236}">
                  <a16:creationId xmlns:a16="http://schemas.microsoft.com/office/drawing/2014/main" id="{88493448-FE74-4227-AC61-AF38A222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DA5412-7A0F-451B-86FE-5B4B38E05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1598E19-BACC-4AD6-8E51-F08B186A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5097" y="1104306"/>
            <a:ext cx="6181344"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8F4A66-25E1-490F-866A-D729204A8338}"/>
              </a:ext>
            </a:extLst>
          </p:cNvPr>
          <p:cNvSpPr>
            <a:spLocks noGrp="1"/>
          </p:cNvSpPr>
          <p:nvPr>
            <p:ph idx="1"/>
          </p:nvPr>
        </p:nvSpPr>
        <p:spPr>
          <a:xfrm>
            <a:off x="5149689" y="1268898"/>
            <a:ext cx="5852160" cy="4361688"/>
          </a:xfrm>
        </p:spPr>
        <p:txBody>
          <a:bodyPr anchor="ctr">
            <a:normAutofit/>
          </a:bodyPr>
          <a:lstStyle/>
          <a:p>
            <a:r>
              <a:rPr lang="en-AU">
                <a:solidFill>
                  <a:schemeClr val="bg1"/>
                </a:solidFill>
              </a:rPr>
              <a:t>We could improve in a few ways on all three of the designs. The first way we can improve is by adding the minimum height requirement into our initial design instead of achieving it by adding extra parts to the top of the structure.  The second way we can improve is by sticking to the initial design. The first and the third design were carefully planned out, </a:t>
            </a:r>
          </a:p>
        </p:txBody>
      </p:sp>
    </p:spTree>
    <p:extLst>
      <p:ext uri="{BB962C8B-B14F-4D97-AF65-F5344CB8AC3E}">
        <p14:creationId xmlns:p14="http://schemas.microsoft.com/office/powerpoint/2010/main" val="14783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Hand with pen over a colour palette">
            <a:extLst>
              <a:ext uri="{FF2B5EF4-FFF2-40B4-BE49-F238E27FC236}">
                <a16:creationId xmlns:a16="http://schemas.microsoft.com/office/drawing/2014/main" id="{571C4856-D82D-4638-9474-65222233EA1F}"/>
              </a:ext>
            </a:extLst>
          </p:cNvPr>
          <p:cNvPicPr>
            <a:picLocks noChangeAspect="1"/>
          </p:cNvPicPr>
          <p:nvPr/>
        </p:nvPicPr>
        <p:blipFill rotWithShape="1">
          <a:blip r:embed="rId2">
            <a:alphaModFix amt="50000"/>
            <a:grayscl/>
          </a:blip>
          <a:srcRect t="15728" r="-1" b="-1"/>
          <a:stretch/>
        </p:blipFill>
        <p:spPr>
          <a:xfrm>
            <a:off x="305" y="10"/>
            <a:ext cx="12191695" cy="6857990"/>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6" name="Rectangle 2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B991D00-1325-46EE-AF63-BADF4D0A3D64}"/>
              </a:ext>
            </a:extLst>
          </p:cNvPr>
          <p:cNvSpPr>
            <a:spLocks noGrp="1"/>
          </p:cNvSpPr>
          <p:nvPr>
            <p:ph type="title"/>
          </p:nvPr>
        </p:nvSpPr>
        <p:spPr>
          <a:xfrm>
            <a:off x="1130271" y="1193800"/>
            <a:ext cx="3193050" cy="4699000"/>
          </a:xfrm>
        </p:spPr>
        <p:txBody>
          <a:bodyPr anchor="ctr">
            <a:normAutofit/>
          </a:bodyPr>
          <a:lstStyle/>
          <a:p>
            <a:r>
              <a:rPr lang="en-AU" dirty="0"/>
              <a:t>Reflection</a:t>
            </a:r>
          </a:p>
        </p:txBody>
      </p:sp>
      <p:cxnSp>
        <p:nvCxnSpPr>
          <p:cNvPr id="28" name="Straight Connector 2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6F4AD0-DA4E-4BB7-8D61-451209A2B597}"/>
              </a:ext>
            </a:extLst>
          </p:cNvPr>
          <p:cNvSpPr>
            <a:spLocks noGrp="1"/>
          </p:cNvSpPr>
          <p:nvPr>
            <p:ph idx="1"/>
          </p:nvPr>
        </p:nvSpPr>
        <p:spPr>
          <a:xfrm>
            <a:off x="4976636" y="1193800"/>
            <a:ext cx="6085091" cy="4699000"/>
          </a:xfrm>
        </p:spPr>
        <p:txBody>
          <a:bodyPr anchor="ctr">
            <a:normAutofit/>
          </a:bodyPr>
          <a:lstStyle/>
          <a:p>
            <a:r>
              <a:rPr lang="en-AU"/>
              <a:t>Overall, I think that my group has done a good job of this project, whilst we may not have had the best of designs and prototypes, we worked well together to get the job done, with the challenge given to us. We were able to use our strengths to make the best out of our resources, time and effort. I think our engineering challenge was a success.</a:t>
            </a:r>
          </a:p>
        </p:txBody>
      </p:sp>
      <p:sp>
        <p:nvSpPr>
          <p:cNvPr id="3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920875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296</TotalTime>
  <Words>744</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Gill Sans MT</vt:lpstr>
      <vt:lpstr>Gallery</vt:lpstr>
      <vt:lpstr>Engineering Challenge</vt:lpstr>
      <vt:lpstr>Roles</vt:lpstr>
      <vt:lpstr>Roles Description</vt:lpstr>
      <vt:lpstr>Aim</vt:lpstr>
      <vt:lpstr>Requirements</vt:lpstr>
      <vt:lpstr>Results</vt:lpstr>
      <vt:lpstr>photos of our results</vt:lpstr>
      <vt:lpstr>Proposition to Make our design better</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Challenge</dc:title>
  <dc:creator>Holly Burwood</dc:creator>
  <cp:lastModifiedBy>Holly Burwood</cp:lastModifiedBy>
  <cp:revision>2</cp:revision>
  <dcterms:created xsi:type="dcterms:W3CDTF">2021-11-22T02:00:18Z</dcterms:created>
  <dcterms:modified xsi:type="dcterms:W3CDTF">2021-11-23T12:08:45Z</dcterms:modified>
</cp:coreProperties>
</file>