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96A7A6-9F49-4321-902C-EA64236975ED}" v="2211" dt="2021-03-31T12:40:07.522"/>
    <p1510:client id="{F4B0387D-C8A4-4313-AA83-E11A5A7B11B7}" v="326" dt="2021-03-31T07:23:27.4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5/10/relationships/revisionInfo" Target="revisionInfo.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30T01:16:05.826"/>
    </inkml:context>
    <inkml:brush xml:id="br0">
      <inkml:brushProperty name="width" value="0.05" units="cm"/>
      <inkml:brushProperty name="height" value="0.05" units="cm"/>
      <inkml:brushProperty name="color" value="#AB008B"/>
      <inkml:brushProperty name="ignorePressure" value="1"/>
    </inkml:brush>
  </inkml:definitions>
  <inkml:trace contextRef="#ctx0" brushRef="#br0">0 0,'0'1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30T01:34:18.069"/>
    </inkml:context>
    <inkml:brush xml:id="br0">
      <inkml:brushProperty name="width" value="0.2" units="cm"/>
      <inkml:brushProperty name="height" value="0.2" units="cm"/>
      <inkml:brushProperty name="color" value="#FFFF99"/>
      <inkml:brushProperty name="ignorePressure" value="1"/>
    </inkml:brush>
  </inkml:definitions>
  <inkml:trace contextRef="#ctx0" brushRef="#br0">1 0,'0'655,"0"-642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30T01:34:21.545"/>
    </inkml:context>
    <inkml:brush xml:id="br0">
      <inkml:brushProperty name="width" value="0.2" units="cm"/>
      <inkml:brushProperty name="height" value="0.2" units="cm"/>
      <inkml:brushProperty name="color" value="#FFFF99"/>
      <inkml:brushProperty name="ignorePressure" value="1"/>
    </inkml:brush>
  </inkml:definitions>
  <inkml:trace contextRef="#ctx0" brushRef="#br0">56 0,'0'293,"-2"-277,-1-1,0 0,-2 0,1 0,-2 0,-13 27,12-32,0-2</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30T01:33:50.889"/>
    </inkml:context>
    <inkml:brush xml:id="br0">
      <inkml:brushProperty name="width" value="0.05" units="cm"/>
      <inkml:brushProperty name="height" value="0.05" units="cm"/>
      <inkml:brushProperty name="color" value="#FFFF99"/>
      <inkml:brushProperty name="ignorePressure" value="1"/>
    </inkml:brush>
  </inkml:definitions>
  <inkml:trace contextRef="#ctx0" brushRef="#br0">1243 1,'0'0,"2"10,-2-5,-1 1,0-1,0 1,0-1,-1 1,0-1,0 0,0 1,0-1,-1 0,0-1,0 1,-6 6,0 3,-78 101,8-27,-4-3,-4-4,-3-3,-3-5,-159 95,210-143,-2-1,0-3,-2-2,-51 15,81-30,0 0,-27 2,38-6,1 0,0 0,-1 0,1 0,0-1,-1 0,1 0,0 0,0 0,0-1,0 1,0-1,-6-4,8 5,1 0,-1 0,1-1,-1 1,1-1,0 0,-1 1,1-1,0 0,0 1,0-1,1 0,-1 0,0 0,1 0,-1 0,1 0,0 0,-1 0,1 0,0 0,1-3,-1-1,2 0,-1 0,1 0,-1 0,2 0,-1 1,4-7,5-6,0 0,2 0,0 1,1 0,0 1,31-25,1 5,69-41,-28 26,1 4,115-43,-77 44,150-34,-199 62,1 4,127-8,-171 20,0 2,0 2,0 1,-1 2,1 1,-1 1,0 2,51 22,-71-26,-2 1,1 0,-1 1,0 0,16 14,-24-19,-1 1,1 0,-1-1,0 1,1 0,-1 1,0-1,-1 0,1 0,-1 1,1-1,-1 1,0 0,0-1,-1 1,1 0,-1-1,1 1,-1 0,-1-1,1 1,0 0,-1 0,-1 4,-2 2,0 1,0-1,-1 0,-1 0,0-1,0 1,-14 15,-6 3,-34 27,0-4,-3-3,-2-3,-2-3,-1-2,-2-4,-133 48,161-69,-56 10,81-22,1 0,-1-2,0 0,1-1,-1 0,-24-5,37 4,-1 0,1 0,-1 0,1-1,-1 1,1-1,0 0,0 0,0-1,-4-3,7 5,0 0,0 0,0 0,0 0,0-1,0 1,0 0,1-1,-1 1,1-1,-1 1,1-1,-1 1,1-1,0 1,0-1,-1 1,1-1,0 1,1-1,-1 1,0-1,0 1,1-1,-1 1,1-1,-1 1,1 0,0-1,-1 1,1-1,0 1,0 0,1-2,4-4,0-1,0 1,1 0,0 0,0 1,1 0,10-7,69-34,-83 45,94-43,2 4,145-38,220-28,97 19,-318 53,-226 32,136-24,-132 22,-1-2,1 0,-1-1,32-18,-49 24,0 0,0-1,0 1,-1-1,1 0,-1 0,0-1,3-4,-5 8,-1-1,1 0,-1 0,1 0,-1 1,0-1,1 0,-1 0,0 0,0 0,0 0,0 0,0 0,0 0,0 0,0 0,0 0,0-1,-1 1,0-1,0 1,1 0,-1 0,0 0,0-1,0 1,0 0,0 0,0 0,-1 0,1 1,0-1,0 0,-3-1,-5-2,0 1,0-1,-1 1,1 1,-1 0,-15-1,-67 0,63 3,-538 29,-44 1,574-30,0-2,-41-8,74 9,0 1,1-1,-1 1,0-1,1 0,-1 0,1-1,-1 1,1-1,0 0,-6-3,8 4,1 1,0 0,0 0,0 0,0-1,0 1,0 0,-1 0,1-1,0 1,0 0,0 0,0-1,0 1,0 0,0 0,0-1,0 1,0 0,0 0,0-1,1 1,-1 0,0 0,0-1,0 1,0 0,0 0,0 0,0-1,1 1,-1 0,0 0,0 0,0-1,1 1,-1 0,0 0,0 0,0 0,1 0,-1 0,0-1,0 1,1 0,-1 0,0 0,0 0,1 0,-1 0,0 0,0 0,1 0,19-5,119-13,-102 14,602-54,6 22,-488 33,219 24,-320-13,-38-1,-18-7,1 0,-1 1,0-1,0 0,0 0,0 0,0 1,0-1,0 0,0 0,0 0,0 1,0-1,0 0,0 0,0 0,0 1,0-1,0 0,0 0,0 0,0 1,0-1,0 0,0 0,0 0,0 0,0 1,-1-1,1 0,0 0,0 0,0 0,0 1,0-1,-1 0,1 0,0 0,0 0,0 0,0 0,-1 0,1 0,0 1,-9 3,0-1,0 1,-13 2,-138 32,-118 20,-89 11,-465 45,453-77</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30T01:33:52.578"/>
    </inkml:context>
    <inkml:brush xml:id="br0">
      <inkml:brushProperty name="width" value="0.05" units="cm"/>
      <inkml:brushProperty name="height" value="0.05" units="cm"/>
      <inkml:brushProperty name="color" value="#FFFF99"/>
      <inkml:brushProperty name="ignorePressure" value="1"/>
    </inkml:brush>
  </inkml:definitions>
  <inkml:trace contextRef="#ctx0" brushRef="#br0">0 558,'14'-3,"2"0,1 2,-1 0,25 2,-25-1,225 13,-125-6,190 9,538 16,575 35,-1307-58,-108-8,8 0,-26 1,-206 5,-15 3,209-9,-687 18,0-50,640 23,1-2,-72-22,139 31,-51-19,54 19,0 1,0-1,0-1,0 1,0 0,0 0,0-1,0 1,1-1,-1 1,0-1,1 0,0 0,-1 0,1 1,0-1,0 0,0-1,-1-2,2 4,0-1,0 1,0-1,1 1,-1-1,0 1,1-1,-1 1,1 0,0-1,-1 1,1 0,0-1,0 1,0 0,0 0,0 0,0 0,0 0,0 0,0 0,0 0,1 0,1 0,8-6,2 0,-1 1,1 0,18-5,127-30,81-4,189-16,649-10,-1066 71,281 3,-211 1,120 23,-188-23,-12-4,-1 0,0 0,0 0,0 0,0 0,0 0,0 0,0 0,0 0,0 0,0 0,0 0,0 1,0-1,0 0,1 0,-1 0,0 0,0 0,0 0,0 0,0 0,0 0,0 0,0 1,0-1,0 0,0 0,0 0,0 0,0 0,0 0,0 0,0 0,0 0,0 0,0 1,-1-1,1 0,0 0,0 0,0 0,0 0,0 0,0 0,0 0,0 0,0 0,0 0,0 0,0 0,0 0,0 1,-1-1,1 0,0 0,0 0,0 0,0 0,0 0,0 0,0 0,-37 9,-552 70,558-76,-524 31,395-34,-233-31,242 6,125 19,1-1,0-1,-32-16,51 22,1-1,0 0,0 0,1 0,-1 0,0-1,1 0,0 0,-5-5,8 7,0 0,1 1,-1-1,0 0,0 1,1-1,-1 0,1 0,0 0,-1 0,1 1,0-1,0 0,0 0,0 0,0 0,1 0,-1 0,1 1,-1-1,1 0,0 0,-1 1,1-1,0 0,0 1,0-1,0 1,1-1,1-1,5-5,0 0,1 1,0 1,0-1,0 2,1-1,13-5,29-11,61-19,49-4,1 7,3 6,0 8,1 8,1 6,254 19,-315 0,-1 5,167 44,-262-55,-5-2,0 1,0-1,0 1,-1 1,1-1,7 6,-12-8,-1 0,0 0,1 1,-1-1,0 0,1 1,-1-1,0 1,0-1,1 0,-1 1,0-1,0 1,0-1,0 0,1 1,-1-1,0 1,0-1,0 1,0-1,0 1,0-1,0 1,0-1,0 1,0-1,-1 0,1 1,0-1,0 1,0-1,-1 1,-1 1,1 0,-1 0,0 0,-1 0,1 0,0-1,0 1,-1-1,1 0,-4 2,-62 25,-1-3,-73 16,134-38,-557 126,405-104,-259 7,368-31,1-2,-67-10,111 10,0-1,0 1,1-1,-1 1,-9-6,14 7,1 0,0 0,-1 0,1-1,0 1,-1 0,1 0,0 0,-1-1,1 1,0 0,-1-1,1 1,0 0,0-1,-1 1,1 0,0-1,0 1,0 0,-1-1,1 1,0 0,0-1,0 1,0-1,0 1,0 0,0-1,0 1,0-1,0 1,0-1,0 1,0 0,0-1,0 1,0-1,1 1,-1 0,0-1,0 1,0 0,1-1,-1 1,0 0,0-1,1 1,-1 0,1-1,4-2,0 0,0 0,1 0,-1 1,1-1,11-2,67-15,129-15,-196 32,327-39,540 3,-795 40,-1 3,128 24,-215-27,1-1,-1 0,0 0,0 0,0 0,0 1,1-1,-1 0,0 1,0-1,0 1,0 0,0-1,0 1,0 0,0-1,0 1,1 2,-7 5,-15 6,-38 14,-1-3,-106 31,155-53,-254 73,-4-12,-2-12,-316 20,284-60,231-16,57 0,14 4,0 0,-1 0,1-1,0 1,0 0,0 0,0 0,0 0,0 0,0 0,0 0,0 0,0 0,0-1,-1 1,1 0,0 0,0 0,0 0,0 0,0 0,0 0,0-1,0 1,0 0,0 0,0 0,0 0,0 0,0 0,0-1,0 1,0 0,0 0,0 0,0 0,1 0,-1 0,0 0,0 0,0-1,0 1,0 0,0 0,0 0,0 0,0 0,0 0,1 0,-1 0,0 0,0 0,0 0,0 0,0 0,1-1,7-2,0 0,0 1,0 0,14-2,119-16,94-8,491-48,6 29,-470 47,-239 1,-17-2,1 1,0 0,0 1,0 0,0 0,-1 1,1-1,9 5,-14-1,-12 2,-6 0,0-1,-24 5,-125 25,-93 8,-401 35,-6-66,445-32,88-5,116 20,-1-1,1 0,0-2,1 0,-16-9,27 14,1 0,0 0,0-1,0 1,0-1,0 1,0-1,1 0,-1 0,1 0,0 0,-3-7,4 8,0 0,1 0,0-1,0 1,0 0,0 0,0 0,0-1,0 1,0 0,1 0,0 0,-1-1,1 1,0 0,0 0,0 0,0 0,0 1,0-1,1 0,-1 0,3-2,5-5,0 1,1 0,0 1,0 0,1 0,11-5,34-15,1 2,1 3,62-14,191-32,206-3,-401 64,1 4,172 19,-246-10,0 2,49 14,-86-20,31 12,-37-14,1 0,0 1,0-1,0 0,-1 1,1-1,0 1,0-1,-1 1,1-1,0 1,-1 0,1-1,-1 1,1 0,-1-1,1 1,-1 0,1 0,-1 0,0-1,1 1,-1 0,0 0,0 0,0 0,0 0,0-1,0 1,0 0,0 0,0 0,0 0,0 1,-3 2,0-1,0 1,0-1,-1 1,1-1,-1 0,0-1,1 1,-2 0,-6 2,-30 17,-46 15,-125 37,13-16,-2-9,-2-8,-274 17,324-50,120-7,1-3,-42-6,71 8,0 0,-1-1,1 1,0-1,0 0,0 0,0 0,0-1,1 1,-1-1,0 1,0-1,-3-3,6 5,0-1,0 1,-1-1,1 1,0-1,0 1,0-1,0 1,0-1,0 1,0-1,0 1,0-1,0 1,0-1,0 1,0-1,0 1,0-1,1 1,-1-1,0 1,0-1,1 1,-1-1,0 1,0 0,1-2,2 0,0-1,0 1,0 0,0 0,0 0,6-3,19-8,0 2,34-9,155-34,1056-154,-905 173,-333 33,-18 0,0 1,-1 0,1 1,25 4,-35 1,-15 5,-12 1,-1-1,-24 9,-156 53,-123 25,-854 170,903-221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30T01:33:57.971"/>
    </inkml:context>
    <inkml:brush xml:id="br0">
      <inkml:brushProperty name="width" value="0.2" units="cm"/>
      <inkml:brushProperty name="height" value="0.2" units="cm"/>
      <inkml:brushProperty name="color" value="#FFFF99"/>
      <inkml:brushProperty name="ignorePressure" value="1"/>
    </inkml:brush>
  </inkml:definitions>
  <inkml:trace contextRef="#ctx0" brushRef="#br0">0 530,'10'-8,"5"-2,1 0,1 1,0 1,18-7,75-21,-83 28,102-26,1 6,1 5,185-8,-412 16,-657-129,743 142,7 1,-1 1,1-1,0 0,0 0,0 0,0-1,-6-3,19 3,956-116,-909 112,-12 0,84 2,-118 6,-14 2,-21 5,19-7,-292 83,-9-23,-13-14,227-35,87-12,5 1,12 1,25 2,406-9,-349 0,133-7,187-5,-411 17,-9 1,-20 4,-510 63,-9-59,459-14,83 5,9 2,20 5,53 7,-49-10,994 103,-938-105,-80-3,-12 1,-27 1,16-1,-105 7,-521 14,628-22,7 0,0 0,1-1,-1 1,0-1,0-1,-11-3,18 5,1 0,0 0,0 0,-1 0,1-1,0 1,0 0,-1 0,1 0,0 0,0 0,0-1,-1 1,1 0,0 0,0 0,0-1,0 1,-1 0,1 0,0-1,0 1,0 0,0 0,0-1,0 1,0 0,0 0,0-1,0 1,0 0,0 0,0-1,0 1,0 0,0-1,0 1,0 0,0 0,0-1,0 1,0 0,1 0,-1 0,0-1,0 1,0 0,0 0,1 0,-1-1,0 1,0 0,6-5,0 1,1 0,-1 0,0 0,1 1,0 0,0 1,0-1,0 1,11-1,8-4,423-93,11 31,-425 64,293-29,-314 35,-14-1,0 0,0 0,0 0,0 0,0 0,0 0,0 0,0 0,0 0,0 0,1 0,-1 0,0 0,0 0,0 0,0 0,0 0,0 0,0 0,0 0,0 0,0 0,0 0,0 0,0 0,0 0,1 1,-1-1,0 0,0 0,0 0,0 0,0 0,0 0,0 0,0 0,0 0,0 0,0 0,0 0,0 1,0-1,0 0,0 0,0 0,0 0,0 0,0 0,0 0,0 0,0 0,0 0,0 0,0 0,0 1,-1-1,1 0,0 0,0 0,0 0,0 0,0 0,0 0,0 0,-31 15,-133 42,-184 39,308-86,-250 60,13-8</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30T01:34:00.314"/>
    </inkml:context>
    <inkml:brush xml:id="br0">
      <inkml:brushProperty name="width" value="0.2" units="cm"/>
      <inkml:brushProperty name="height" value="0.2" units="cm"/>
      <inkml:brushProperty name="color" value="#FFFF99"/>
      <inkml:brushProperty name="ignorePressure" value="1"/>
    </inkml:brush>
  </inkml:definitions>
  <inkml:trace contextRef="#ctx0" brushRef="#br0">1 379,'16'-1,"774"-21,-666 22,707 4,-330 0,-494-4,15 2,-23-1,0 0,0 0,-1-1,1 1,-1 0,1 0,0-1,-1 1,1 0,-1-1,0 0,1 1,-1-1,-1 0,-91 25,0-5,-1-4,-1-4,-1-5,-100-4,167-4,1 0,-56-11,82 11,1 1,0-1,0 1,0-1,0 0,1 0,-1 0,0 0,0 0,0 0,-2-3,4 3,-1 1,1-1,0 0,0 1,-1-1,1 0,0 0,0 0,0 1,0-1,0 0,0 0,0 1,0-1,0 0,1 0,-1 1,0-1,0 0,1 0,-1 1,0-1,1 0,-1 1,1-1,-1 1,1-1,-1 0,1 1,-1-1,1 1,0-1,-1 1,2-1,11-9,1 0,0 2,0-1,1 2,0 0,29-9,-15 5,819-259,-635 214,-196 53,-39 14,-215 80,236-90,-514 166,-30 12,507-163,38-16,0 0,1 0,-1 0,0 0,0 0,0 0,0 0,0 0,1 0,-1 0,0 0,0 1,0-1,0 0,0 0,1 0,-1 0,0 0,0 0,0 0,0 1,0-1,0 0,0 0,0 0,0 0,1 1,-1-1,0 0,0 0,0 0,0 0,0 1,0-1,0 0,0 0,0 0,0 0,0 1,0-1,0 0,-1 0,1 0,0 0,0 1,0-1,0 0,0 0,0 0,0 0,0 0,0 1,-1-1,1 0,17 1,-1 0,1-2,32-4,-3 0,167-14,1012-101,-235-43,-938 150,-31 7,-1 1,1 1,0 1,24-1,-77 18,-86 24,-194 34,-131-10,428-59,41 0,920 25,-147-9,-774-17,-45-3,-251-3,-493 58,752-52,-21 2,-39 10,61-10,9-1,25 2,34-4,68-7,-91 3,1331-170,-1333 168,-20 4,0-1,0-1,0 0,18-7,-52 8,-354 27,-364 13,718-39,22 1,0 0,0 0,0 0,0 0,0 0,0 0,0 0,0 0,0 0,0 0,1-1,-1 1,0 0,0 0,0 0,0 0,0 0,0 0,0 0,0 0,0 0,0 0,0 0,0 0,0 0,0-1,0 1,0 0,0 0,0 0,0 0,0 0,0 0,0 0,0 0,0 0,0 0,0 0,0 0,0-1,0 1,0 0,-1 0,1 0,45-10,664-145,-112 22,-676 156,-881 186,595-135,558-106,939-124,-1088 151,126-9,-129 13,-1 2,44 5,-83-5,27 4,-27-5,-1 0,1 0,0 0,-1 0,1 0,0 1,-1-1,1 0,0 0,-1 1,1-1,-1 0,1 1,0-1,-1 0,1 1,-1-1,1 1,-1-1,1 1,-1 0,0-1,1 1,-1-1,0 1,1 0,-1-1,0 1,0-1,1 1,-1 1,-6 2,-20 8,0-1,-1-1,-31 6,-89 14,140-29,-77 14,-2-3,1-4,-145-6,209-6,48 1,-6 1,805-33,-791 35,-21-1,0 1,0 1,0 0,0 1,20 5,-44-4,-12 0,-498 60,498-57,22-6,0 0,0 0,0 0,0 0,0 1,0-1,0 0,0 0,0 0,0 0,0 0,0 1,1-1,-1 0,0 0,0 0,0 0,0 0,0 0,0 1,0-1,0 0,0 0,0 0,1 0,-1 0,0 0,0 0,0 0,0 0,0 1,1-1,-1 0,0 0,0 0,0 0,0 0,0 0,1 0,-1 0,0 0,0 0,0 0,0 0,0 0,1 0,-1 0,0 0,0 0,0-1,0 1,0 0,1 0,-1 0,45 2,-35-2,251-4,20 0,-284 4,0 1,0-1,0 1,0 0,0 0,0 0,-4 1,-11 5,-19 2,-3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30T01:34:27.823"/>
    </inkml:context>
    <inkml:brush xml:id="br0">
      <inkml:brushProperty name="width" value="0.2" units="cm"/>
      <inkml:brushProperty name="height" value="0.2" units="cm"/>
      <inkml:brushProperty name="color" value="#FFFF99"/>
      <inkml:brushProperty name="ignorePressure" value="1"/>
    </inkml:brush>
  </inkml:definitions>
  <inkml:trace contextRef="#ctx0" brushRef="#br0">106 1,'-2'0,"-4"0,-1 2,1 7,1 4,-3-1,-1 4,2-4,-1-4,1-6,-4-3,0-7,3-4,1-4,3 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30T01:16:45.387"/>
    </inkml:context>
    <inkml:brush xml:id="br0">
      <inkml:brushProperty name="width" value="0.05" units="cm"/>
      <inkml:brushProperty name="height" value="0.05" units="cm"/>
      <inkml:brushProperty name="color" value="#AB008B"/>
      <inkml:brushProperty name="ignorePressure" value="1"/>
    </inkml:brush>
  </inkml:definitions>
  <inkml:trace contextRef="#ctx0" brushRef="#br0">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30T01:16:47.220"/>
    </inkml:context>
    <inkml:brush xml:id="br0">
      <inkml:brushProperty name="width" value="0.05" units="cm"/>
      <inkml:brushProperty name="height" value="0.05" units="cm"/>
      <inkml:brushProperty name="color" value="#AB008B"/>
      <inkml:brushProperty name="ignorePressure" value="1"/>
    </inkml:brush>
  </inkml:definitions>
  <inkml:trace contextRef="#ctx0" brushRef="#br0">0 1,'0'0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30T01:16:47.828"/>
    </inkml:context>
    <inkml:brush xml:id="br0">
      <inkml:brushProperty name="width" value="0.05" units="cm"/>
      <inkml:brushProperty name="height" value="0.05" units="cm"/>
      <inkml:brushProperty name="color" value="#AB008B"/>
      <inkml:brushProperty name="ignorePressure" value="1"/>
    </inkml:brush>
  </inkml:definitions>
  <inkml:trace contextRef="#ctx0" brushRef="#br0">0 1,'0'0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30T01:16:48.969"/>
    </inkml:context>
    <inkml:brush xml:id="br0">
      <inkml:brushProperty name="width" value="0.05" units="cm"/>
      <inkml:brushProperty name="height" value="0.05" units="cm"/>
      <inkml:brushProperty name="color" value="#AB008B"/>
      <inkml:brushProperty name="ignorePressure" value="1"/>
    </inkml:brush>
  </inkml:definitions>
  <inkml:trace contextRef="#ctx0" brushRef="#br0">1 1,'0'0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30T01:33:29.970"/>
    </inkml:context>
    <inkml:brush xml:id="br0">
      <inkml:brushProperty name="width" value="0.05" units="cm"/>
      <inkml:brushProperty name="height" value="0.05" units="cm"/>
      <inkml:brushProperty name="color" value="#FFFF99"/>
      <inkml:brushProperty name="ignorePressure" value="1"/>
    </inkml:brush>
  </inkml:definitions>
  <inkml:trace contextRef="#ctx0" brushRef="#br0">0 0,'0'3,"0"6,0 9,0 5,0 1,0 2,0-1,0 0,0 0,0-3,0 1,0-2,0 5,0 0,0 1,0-1,0-3,0-5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30T01:33:39.363"/>
    </inkml:context>
    <inkml:brush xml:id="br0">
      <inkml:brushProperty name="width" value="0.05" units="cm"/>
      <inkml:brushProperty name="height" value="0.05" units="cm"/>
      <inkml:brushProperty name="color" value="#FFFF99"/>
      <inkml:brushProperty name="ignorePressure" value="1"/>
    </inkml:brush>
  </inkml:definitions>
  <inkml:trace contextRef="#ctx0" brushRef="#br0">0 175,'2'0,"67"0,106-13,107-10,3 24,-99 2,294-3,-439 2,74 13,-6 1,63-1,-104 0,-48-10,44 6,112-10,-109-2,76 7,271 5,-265-13,1289 2,-1383-2,53-10,22-2,181-9,-32 13,-107 8,-32-4,172-4,-66-6,5 0,63 17,-1084-1,760 0,0-2,0 1,0-2,0 1,0-1,0-1,1 1,-17-10,16 7,-1 1,0 0,0 1,0 0,0 1,-14-2,-89 1,73 4,-46-5,29 1,45 4,0 0,0-1,0-1,0 0,0-1,-14-4,13 1,-1 2,0 0,0 1,0 1,-21-2,-79 5,45 2,-142-2,-341-3,377-4,-152-3,-1524 9,1838 1,0 1,0 0,0 1,-13 4,-34 7,-71-8,-4 0,51 1,-126-6,96-2,22 0,-101 2,112 6,-33 2,-214-10,318 2,0 0,1 1,-1 0,0 1,-12 5,-26 6,16-8,-60 5,71-11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30T01:33:47.260"/>
    </inkml:context>
    <inkml:brush xml:id="br0">
      <inkml:brushProperty name="width" value="0.05" units="cm"/>
      <inkml:brushProperty name="height" value="0.05" units="cm"/>
      <inkml:brushProperty name="color" value="#FFFF99"/>
      <inkml:brushProperty name="ignorePressure" value="1"/>
    </inkml:brush>
  </inkml:definitions>
  <inkml:trace contextRef="#ctx0" brushRef="#br0">51 271,'0'-19,"0"-24,0 41,0-1,-1 1,1 0,-1-1,0 1,1 0,-1 0,0 0,0-1,-1 1,1 0,0 0,-1 1,-2-4,4 5,0-1,-1 1,1-1,-1 1,1 0,0-1,-1 1,1 0,-1 0,1-1,-1 1,1 0,-1 0,0-1,1 1,-1 0,1 0,-1 0,1 0,-1 0,0 0,1 0,-1 0,1 0,-1 0,1 0,-1 1,0-1,0 1,0 0,0-1,0 1,1 0,-1 0,0 0,0 0,1 0,-1 0,1 0,-1 0,1 0,-1 1,-6 36,5-11,3 27,-1-61,-1-4,1 0,0 0,0 0,4-13,-4 21,0 0,1 1,0-1,0 1,-1-1,2 1,-1-1,0 1,0 0,1-1,-1 1,1 0,0 0,-1 0,1 0,0 1,0-1,0 0,1 1,-1-1,0 1,1 0,-1 0,0 0,5-1,13-1,0 1,0 1,0 1,30 3,8 0,22-1,221-4,-266 0,0-3,1 0,55-18,-59 16,0 1,61-5,-78 10,288-3,-167 6,-100-4,66-12,7-1,15 14,-90 3,0-2,0-1,0-2,-1-2,37-8,-17-3,0 2,1 3,1 2,0 3,89 1,-94 5,-25-1,44 5,-69-4,1 0,-1 0,1 0,0 0,-1 0,1 0,-1 0,1 0,0 0,-1 0,1 1,-1-1,1 0,-1 0,1 1,-1-1,1 0,-1 0,1 1,-1-1,1 1,-1-1,1 0,-1 1,0-1,1 1,-1-1,0 1,1-1,-1 1,0 0,0-1,0 1,1-1,-1 1,0-1,0 1,0 0,0-1,0 1,0-1,0 1,0 0,0-1,0 1,-1-1,1 1,0-1,0 1,0-1,-1 1,1-1,0 1,-1-1,1 1,0-1,-1 1,1-1,-1 1,1-1,-1 1,-31 28,30-27,-13 9,-1-1,-1 0,0-1,0-1,0-1,-1 0,0-1,-1-1,1-1,-30 3,-16-2,-116-6,69-2,-307 3,416 0,-1 0,0 0,0 0,0 0,0 0,0 1,0-1,0 1,0 0,0 0,-4 1,7-1,0-1,0 0,0 0,-1 0,1 0,0 0,0 1,0-1,0 0,-1 0,1 0,0 1,0-1,0 0,0 0,0 0,0 1,0-1,-1 0,1 0,0 1,0-1,0 0,0 0,0 1,0-1,0 0,0 0,0 1,0-1,1 0,-1 0,0 1,0-1,0 0,0 0,0 0,0 1,0-1,1 0,-1 0,0 0,0 1,0-1,0 0,1 0,-1 0,0 0,0 0,1 0,-1 1,0-1,0 0,0 0,1 0,11 6,-1-1,1 0,1-1,-1 0,1-1,23 3,-19-3,100 16,133 3,122-20,-360-2,-29-1,-1131 1,1146 0,-26-2,28 2,0 0,0 0,0 0,0 0,0 0,-1 0,1 0,0 0,0-1,0 1,0 0,0 0,0 0,0 0,0 0,0 0,0-1,0 1,0 0,0 0,0 0,0 0,0 0,0 0,0 0,1-1,-1 1,0 0,0 0,0 0,0 0,0 0,0 0,0 0,0 0,0 0,0-1,0 1,1 0,-1 0,0 0,0 0,0 0,0 0,0 0,0 0,0 0,1 0,-1 0,0 0,0 0,0 0,0 0,0 0,0 0,0 0,1 0,-1 0,0 0,0 0,26-8,338-71,17 20,-282 44,-49 8,-8-1,0 3,85-1,-125 6,0 0,0 0,-1 0,1 1,0-1,-1 1,1-1,-1 1,1-1,0 1,-1 0,2 1,-2-2,-1 1,0-1,1 0,-1 1,1-1,-1 1,0-1,0 1,1-1,-1 1,0-1,0 1,1 0,-1-1,0 1,0-1,0 1,0-1,0 1,0 0,0-1,0 1,0 0,-1 2,0-1,0 0,0 0,0 0,-1 0,1 0,0 0,-1-1,0 1,1 0,-1-1,0 1,0-1,0 1,0-1,-2 1,-9 5,-1-1,0-1,0 0,0-1,0-1,-18 3,-92 4,107-9,-387 1,195-4,205 2,0 0,0 0,-1 1,1-1,0 1,0 0,-7 2,8 1,10 0,15 2,177 14,-6-1,-145-12,-14-2,1 0,-1 3,0 1,65 25,-97-32,1-1,0 1,0 0,-1 0,1 0,-1 0,0 1,1-1,-1 0,0 1,2 4,-4-7,1 1,-1 0,0 0,1 0,-1-1,0 1,0 0,0 0,1 0,-1 0,0-1,0 1,-1 0,1 0,0 0,0 0,0-1,0 1,-1 0,1 0,0 0,-1-1,1 1,-1 0,1 0,-1-1,1 1,-1 0,1-1,-1 1,1-1,-1 1,0-1,0 1,1-1,-1 1,0-1,0 0,1 1,-1-1,0 0,0 0,0 1,0-1,-1 0,-10 3,0-1,0 0,-1 0,1-2,0 1,-24-3,7-3,-51-12,62 13,-36-4,25 5,29 3,0 0,0 1,-1-1,1 0,0 0,0 0,0 0,0 0,-1 0,1 0,0 0,0-1,0 1,0 0,-1 0,1 0,0 0,0 0,0 0,0 0,0 0,-1 0,1 0,0 0,0-1,0 1,0 0,0 0,0 0,0 0,0 0,-1-1,1 1,0 0,0 0,0 0,0 0,0 0,0-1,0 1,0 0,0 0,0-1,7-6,20-8,22-6,0 2,76-18,110-8,-149 37,152 7,-230 1,0 0,0-1,1 0,-1 0,13-4,-2-2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3-30T01:34:14.606"/>
    </inkml:context>
    <inkml:brush xml:id="br0">
      <inkml:brushProperty name="width" value="0.2" units="cm"/>
      <inkml:brushProperty name="height" value="0.2" units="cm"/>
      <inkml:brushProperty name="color" value="#FFFF99"/>
      <inkml:brushProperty name="ignorePressure" value="1"/>
    </inkml:brush>
  </inkml:definitions>
  <inkml:trace contextRef="#ctx0" brushRef="#br0">38 33,'0'8,"0"11,0-1,0 1,-2 0,0-1,-2 0,-9 33,9-40,1 1,0-1,0 1,2 0,-2 16,4 62,1-34,-3-37,0-14,1 0,0 0,0 0,0 0,0 1,1-1,2 8,16-53,2 9,-18 28,0 0,-1-1,1 1,-1 0,0-1,0 0,0 1,0-1,-1 0,0 0,2-7,0-24,-1 1,-4-48,0 8,2-70,0 131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8D2422-1FC0-4BFE-934E-0188C1CE8BDC}" type="datetimeFigureOut">
              <a:rPr lang="en-AU" smtClean="0"/>
              <a:t>31/03/2021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B7A29F-D6A8-4D00-B4F4-AC6DAB19F151}" type="slidenum">
              <a:rPr lang="en-AU" smtClean="0"/>
              <a:t>‹#›</a:t>
            </a:fld>
            <a:endParaRPr lang="en-AU"/>
          </a:p>
        </p:txBody>
      </p:sp>
    </p:spTree>
    <p:extLst>
      <p:ext uri="{BB962C8B-B14F-4D97-AF65-F5344CB8AC3E}">
        <p14:creationId xmlns:p14="http://schemas.microsoft.com/office/powerpoint/2010/main" val="1990612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F9B7A29F-D6A8-4D00-B4F4-AC6DAB19F151}" type="slidenum">
              <a:rPr lang="en-AU" smtClean="0"/>
              <a:t>4</a:t>
            </a:fld>
            <a:endParaRPr lang="en-AU"/>
          </a:p>
        </p:txBody>
      </p:sp>
    </p:spTree>
    <p:extLst>
      <p:ext uri="{BB962C8B-B14F-4D97-AF65-F5344CB8AC3E}">
        <p14:creationId xmlns:p14="http://schemas.microsoft.com/office/powerpoint/2010/main" val="3100636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69376DD-DCC5-4E80-B7F9-7B6CC0CED335}" type="datetimeFigureOut">
              <a:rPr lang="en-AU" smtClean="0"/>
              <a:t>31/03/2021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F09A0C8-7542-4AD2-A2AB-072742E19B62}" type="slidenum">
              <a:rPr lang="en-AU" smtClean="0"/>
              <a:t>‹#›</a:t>
            </a:fld>
            <a:endParaRPr lang="en-AU"/>
          </a:p>
        </p:txBody>
      </p:sp>
    </p:spTree>
    <p:extLst>
      <p:ext uri="{BB962C8B-B14F-4D97-AF65-F5344CB8AC3E}">
        <p14:creationId xmlns:p14="http://schemas.microsoft.com/office/powerpoint/2010/main" val="732262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69376DD-DCC5-4E80-B7F9-7B6CC0CED335}" type="datetimeFigureOut">
              <a:rPr lang="en-AU" smtClean="0"/>
              <a:t>31/03/2021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F09A0C8-7542-4AD2-A2AB-072742E19B62}" type="slidenum">
              <a:rPr lang="en-AU" smtClean="0"/>
              <a:t>‹#›</a:t>
            </a:fld>
            <a:endParaRPr lang="en-AU"/>
          </a:p>
        </p:txBody>
      </p:sp>
    </p:spTree>
    <p:extLst>
      <p:ext uri="{BB962C8B-B14F-4D97-AF65-F5344CB8AC3E}">
        <p14:creationId xmlns:p14="http://schemas.microsoft.com/office/powerpoint/2010/main" val="127227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69376DD-DCC5-4E80-B7F9-7B6CC0CED335}" type="datetimeFigureOut">
              <a:rPr lang="en-AU" smtClean="0"/>
              <a:t>31/03/2021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F09A0C8-7542-4AD2-A2AB-072742E19B62}" type="slidenum">
              <a:rPr lang="en-AU" smtClean="0"/>
              <a:t>‹#›</a:t>
            </a:fld>
            <a:endParaRPr lang="en-AU"/>
          </a:p>
        </p:txBody>
      </p:sp>
    </p:spTree>
    <p:extLst>
      <p:ext uri="{BB962C8B-B14F-4D97-AF65-F5344CB8AC3E}">
        <p14:creationId xmlns:p14="http://schemas.microsoft.com/office/powerpoint/2010/main" val="42864527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69376DD-DCC5-4E80-B7F9-7B6CC0CED335}" type="datetimeFigureOut">
              <a:rPr lang="en-AU" smtClean="0"/>
              <a:t>31/03/2021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F09A0C8-7542-4AD2-A2AB-072742E19B62}" type="slidenum">
              <a:rPr lang="en-AU" smtClean="0"/>
              <a:t>‹#›</a:t>
            </a:fld>
            <a:endParaRPr lang="en-AU"/>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27916223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69376DD-DCC5-4E80-B7F9-7B6CC0CED335}" type="datetimeFigureOut">
              <a:rPr lang="en-AU" smtClean="0"/>
              <a:t>31/03/2021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F09A0C8-7542-4AD2-A2AB-072742E19B62}" type="slidenum">
              <a:rPr lang="en-AU" smtClean="0"/>
              <a:t>‹#›</a:t>
            </a:fld>
            <a:endParaRPr lang="en-AU"/>
          </a:p>
        </p:txBody>
      </p:sp>
    </p:spTree>
    <p:extLst>
      <p:ext uri="{BB962C8B-B14F-4D97-AF65-F5344CB8AC3E}">
        <p14:creationId xmlns:p14="http://schemas.microsoft.com/office/powerpoint/2010/main" val="3589767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69376DD-DCC5-4E80-B7F9-7B6CC0CED335}" type="datetimeFigureOut">
              <a:rPr lang="en-AU" smtClean="0"/>
              <a:t>31/03/2021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6F09A0C8-7542-4AD2-A2AB-072742E19B62}" type="slidenum">
              <a:rPr lang="en-AU" smtClean="0"/>
              <a:t>‹#›</a:t>
            </a:fld>
            <a:endParaRPr lang="en-AU"/>
          </a:p>
        </p:txBody>
      </p:sp>
    </p:spTree>
    <p:extLst>
      <p:ext uri="{BB962C8B-B14F-4D97-AF65-F5344CB8AC3E}">
        <p14:creationId xmlns:p14="http://schemas.microsoft.com/office/powerpoint/2010/main" val="7224885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69376DD-DCC5-4E80-B7F9-7B6CC0CED335}" type="datetimeFigureOut">
              <a:rPr lang="en-AU" smtClean="0"/>
              <a:t>31/03/2021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6F09A0C8-7542-4AD2-A2AB-072742E19B62}" type="slidenum">
              <a:rPr lang="en-AU" smtClean="0"/>
              <a:t>‹#›</a:t>
            </a:fld>
            <a:endParaRPr lang="en-AU"/>
          </a:p>
        </p:txBody>
      </p:sp>
    </p:spTree>
    <p:extLst>
      <p:ext uri="{BB962C8B-B14F-4D97-AF65-F5344CB8AC3E}">
        <p14:creationId xmlns:p14="http://schemas.microsoft.com/office/powerpoint/2010/main" val="33184139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9376DD-DCC5-4E80-B7F9-7B6CC0CED335}" type="datetimeFigureOut">
              <a:rPr lang="en-AU" smtClean="0"/>
              <a:t>31/03/2021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F09A0C8-7542-4AD2-A2AB-072742E19B62}" type="slidenum">
              <a:rPr lang="en-AU" smtClean="0"/>
              <a:t>‹#›</a:t>
            </a:fld>
            <a:endParaRPr lang="en-AU"/>
          </a:p>
        </p:txBody>
      </p:sp>
    </p:spTree>
    <p:extLst>
      <p:ext uri="{BB962C8B-B14F-4D97-AF65-F5344CB8AC3E}">
        <p14:creationId xmlns:p14="http://schemas.microsoft.com/office/powerpoint/2010/main" val="10577566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9376DD-DCC5-4E80-B7F9-7B6CC0CED335}" type="datetimeFigureOut">
              <a:rPr lang="en-AU" smtClean="0"/>
              <a:t>31/03/2021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F09A0C8-7542-4AD2-A2AB-072742E19B62}" type="slidenum">
              <a:rPr lang="en-AU" smtClean="0"/>
              <a:t>‹#›</a:t>
            </a:fld>
            <a:endParaRPr lang="en-AU"/>
          </a:p>
        </p:txBody>
      </p:sp>
    </p:spTree>
    <p:extLst>
      <p:ext uri="{BB962C8B-B14F-4D97-AF65-F5344CB8AC3E}">
        <p14:creationId xmlns:p14="http://schemas.microsoft.com/office/powerpoint/2010/main" val="239010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9376DD-DCC5-4E80-B7F9-7B6CC0CED335}" type="datetimeFigureOut">
              <a:rPr lang="en-AU" smtClean="0"/>
              <a:t>31/03/2021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F09A0C8-7542-4AD2-A2AB-072742E19B62}" type="slidenum">
              <a:rPr lang="en-AU" smtClean="0"/>
              <a:t>‹#›</a:t>
            </a:fld>
            <a:endParaRPr lang="en-AU"/>
          </a:p>
        </p:txBody>
      </p:sp>
    </p:spTree>
    <p:extLst>
      <p:ext uri="{BB962C8B-B14F-4D97-AF65-F5344CB8AC3E}">
        <p14:creationId xmlns:p14="http://schemas.microsoft.com/office/powerpoint/2010/main" val="906116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9376DD-DCC5-4E80-B7F9-7B6CC0CED335}" type="datetimeFigureOut">
              <a:rPr lang="en-AU" smtClean="0"/>
              <a:t>31/03/2021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F09A0C8-7542-4AD2-A2AB-072742E19B62}" type="slidenum">
              <a:rPr lang="en-AU" smtClean="0"/>
              <a:t>‹#›</a:t>
            </a:fld>
            <a:endParaRPr lang="en-AU"/>
          </a:p>
        </p:txBody>
      </p:sp>
    </p:spTree>
    <p:extLst>
      <p:ext uri="{BB962C8B-B14F-4D97-AF65-F5344CB8AC3E}">
        <p14:creationId xmlns:p14="http://schemas.microsoft.com/office/powerpoint/2010/main" val="1324623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9376DD-DCC5-4E80-B7F9-7B6CC0CED335}" type="datetimeFigureOut">
              <a:rPr lang="en-AU" smtClean="0"/>
              <a:t>31/03/2021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F09A0C8-7542-4AD2-A2AB-072742E19B62}" type="slidenum">
              <a:rPr lang="en-AU" smtClean="0"/>
              <a:t>‹#›</a:t>
            </a:fld>
            <a:endParaRPr lang="en-AU"/>
          </a:p>
        </p:txBody>
      </p:sp>
    </p:spTree>
    <p:extLst>
      <p:ext uri="{BB962C8B-B14F-4D97-AF65-F5344CB8AC3E}">
        <p14:creationId xmlns:p14="http://schemas.microsoft.com/office/powerpoint/2010/main" val="2963611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69376DD-DCC5-4E80-B7F9-7B6CC0CED335}" type="datetimeFigureOut">
              <a:rPr lang="en-AU" smtClean="0"/>
              <a:t>31/03/2021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6F09A0C8-7542-4AD2-A2AB-072742E19B62}" type="slidenum">
              <a:rPr lang="en-AU" smtClean="0"/>
              <a:t>‹#›</a:t>
            </a:fld>
            <a:endParaRPr lang="en-AU"/>
          </a:p>
        </p:txBody>
      </p:sp>
    </p:spTree>
    <p:extLst>
      <p:ext uri="{BB962C8B-B14F-4D97-AF65-F5344CB8AC3E}">
        <p14:creationId xmlns:p14="http://schemas.microsoft.com/office/powerpoint/2010/main" val="1286071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9376DD-DCC5-4E80-B7F9-7B6CC0CED335}" type="datetimeFigureOut">
              <a:rPr lang="en-AU" smtClean="0"/>
              <a:t>31/03/2021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6F09A0C8-7542-4AD2-A2AB-072742E19B62}" type="slidenum">
              <a:rPr lang="en-AU" smtClean="0"/>
              <a:t>‹#›</a:t>
            </a:fld>
            <a:endParaRPr lang="en-AU"/>
          </a:p>
        </p:txBody>
      </p:sp>
    </p:spTree>
    <p:extLst>
      <p:ext uri="{BB962C8B-B14F-4D97-AF65-F5344CB8AC3E}">
        <p14:creationId xmlns:p14="http://schemas.microsoft.com/office/powerpoint/2010/main" val="1926830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9376DD-DCC5-4E80-B7F9-7B6CC0CED335}" type="datetimeFigureOut">
              <a:rPr lang="en-AU" smtClean="0"/>
              <a:t>31/03/2021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6F09A0C8-7542-4AD2-A2AB-072742E19B62}" type="slidenum">
              <a:rPr lang="en-AU" smtClean="0"/>
              <a:t>‹#›</a:t>
            </a:fld>
            <a:endParaRPr lang="en-AU"/>
          </a:p>
        </p:txBody>
      </p:sp>
    </p:spTree>
    <p:extLst>
      <p:ext uri="{BB962C8B-B14F-4D97-AF65-F5344CB8AC3E}">
        <p14:creationId xmlns:p14="http://schemas.microsoft.com/office/powerpoint/2010/main" val="4044735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69376DD-DCC5-4E80-B7F9-7B6CC0CED335}" type="datetimeFigureOut">
              <a:rPr lang="en-AU" smtClean="0"/>
              <a:t>31/03/2021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F09A0C8-7542-4AD2-A2AB-072742E19B62}" type="slidenum">
              <a:rPr lang="en-AU" smtClean="0"/>
              <a:t>‹#›</a:t>
            </a:fld>
            <a:endParaRPr lang="en-AU"/>
          </a:p>
        </p:txBody>
      </p:sp>
    </p:spTree>
    <p:extLst>
      <p:ext uri="{BB962C8B-B14F-4D97-AF65-F5344CB8AC3E}">
        <p14:creationId xmlns:p14="http://schemas.microsoft.com/office/powerpoint/2010/main" val="809118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69376DD-DCC5-4E80-B7F9-7B6CC0CED335}" type="datetimeFigureOut">
              <a:rPr lang="en-AU" smtClean="0"/>
              <a:t>31/03/2021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F09A0C8-7542-4AD2-A2AB-072742E19B62}" type="slidenum">
              <a:rPr lang="en-AU" smtClean="0"/>
              <a:t>‹#›</a:t>
            </a:fld>
            <a:endParaRPr lang="en-AU"/>
          </a:p>
        </p:txBody>
      </p:sp>
    </p:spTree>
    <p:extLst>
      <p:ext uri="{BB962C8B-B14F-4D97-AF65-F5344CB8AC3E}">
        <p14:creationId xmlns:p14="http://schemas.microsoft.com/office/powerpoint/2010/main" val="3803371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C69376DD-DCC5-4E80-B7F9-7B6CC0CED335}" type="datetimeFigureOut">
              <a:rPr lang="en-AU" smtClean="0"/>
              <a:t>31/03/2021</a:t>
            </a:fld>
            <a:endParaRPr lang="en-AU"/>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AU"/>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6F09A0C8-7542-4AD2-A2AB-072742E19B62}" type="slidenum">
              <a:rPr lang="en-AU" smtClean="0"/>
              <a:t>‹#›</a:t>
            </a:fld>
            <a:endParaRPr lang="en-AU"/>
          </a:p>
        </p:txBody>
      </p:sp>
    </p:spTree>
    <p:extLst>
      <p:ext uri="{BB962C8B-B14F-4D97-AF65-F5344CB8AC3E}">
        <p14:creationId xmlns:p14="http://schemas.microsoft.com/office/powerpoint/2010/main" val="844699395"/>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3" Type="http://schemas.openxmlformats.org/officeDocument/2006/relationships/image" Target="../media/image11.png"/><Relationship Id="rId18" Type="http://schemas.openxmlformats.org/officeDocument/2006/relationships/customXml" Target="../ink/ink9.xml"/><Relationship Id="rId26" Type="http://schemas.openxmlformats.org/officeDocument/2006/relationships/customXml" Target="../ink/ink13.xml"/><Relationship Id="rId3" Type="http://schemas.openxmlformats.org/officeDocument/2006/relationships/image" Target="../media/image3.png"/><Relationship Id="rId21" Type="http://schemas.openxmlformats.org/officeDocument/2006/relationships/image" Target="../media/image15.png"/><Relationship Id="rId7" Type="http://schemas.openxmlformats.org/officeDocument/2006/relationships/image" Target="../media/image9.png"/><Relationship Id="rId12" Type="http://schemas.openxmlformats.org/officeDocument/2006/relationships/customXml" Target="../ink/ink6.xml"/><Relationship Id="rId17" Type="http://schemas.openxmlformats.org/officeDocument/2006/relationships/image" Target="../media/image13.png"/><Relationship Id="rId25" Type="http://schemas.openxmlformats.org/officeDocument/2006/relationships/image" Target="../media/image17.png"/><Relationship Id="rId33" Type="http://schemas.openxmlformats.org/officeDocument/2006/relationships/image" Target="../media/image21.png"/><Relationship Id="rId2" Type="http://schemas.openxmlformats.org/officeDocument/2006/relationships/image" Target="../media/image1.jpeg"/><Relationship Id="rId16" Type="http://schemas.openxmlformats.org/officeDocument/2006/relationships/customXml" Target="../ink/ink8.xml"/><Relationship Id="rId20" Type="http://schemas.openxmlformats.org/officeDocument/2006/relationships/customXml" Target="../ink/ink10.xml"/><Relationship Id="rId29"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customXml" Target="../ink/ink2.xml"/><Relationship Id="rId11" Type="http://schemas.openxmlformats.org/officeDocument/2006/relationships/image" Target="../media/image10.png"/><Relationship Id="rId24" Type="http://schemas.openxmlformats.org/officeDocument/2006/relationships/customXml" Target="../ink/ink12.xml"/><Relationship Id="rId32" Type="http://schemas.openxmlformats.org/officeDocument/2006/relationships/customXml" Target="../ink/ink16.xml"/><Relationship Id="rId5" Type="http://schemas.openxmlformats.org/officeDocument/2006/relationships/image" Target="../media/image8.png"/><Relationship Id="rId15" Type="http://schemas.openxmlformats.org/officeDocument/2006/relationships/image" Target="../media/image12.png"/><Relationship Id="rId23" Type="http://schemas.openxmlformats.org/officeDocument/2006/relationships/image" Target="../media/image16.png"/><Relationship Id="rId28" Type="http://schemas.openxmlformats.org/officeDocument/2006/relationships/customXml" Target="../ink/ink14.xml"/><Relationship Id="rId10" Type="http://schemas.openxmlformats.org/officeDocument/2006/relationships/customXml" Target="../ink/ink5.xml"/><Relationship Id="rId19" Type="http://schemas.openxmlformats.org/officeDocument/2006/relationships/image" Target="../media/image14.png"/><Relationship Id="rId31" Type="http://schemas.openxmlformats.org/officeDocument/2006/relationships/image" Target="../media/image20.png"/><Relationship Id="rId4" Type="http://schemas.openxmlformats.org/officeDocument/2006/relationships/customXml" Target="../ink/ink1.xml"/><Relationship Id="rId9" Type="http://schemas.openxmlformats.org/officeDocument/2006/relationships/customXml" Target="../ink/ink4.xml"/><Relationship Id="rId14" Type="http://schemas.openxmlformats.org/officeDocument/2006/relationships/customXml" Target="../ink/ink7.xml"/><Relationship Id="rId22" Type="http://schemas.openxmlformats.org/officeDocument/2006/relationships/customXml" Target="../ink/ink11.xml"/><Relationship Id="rId27" Type="http://schemas.openxmlformats.org/officeDocument/2006/relationships/image" Target="../media/image18.png"/><Relationship Id="rId30" Type="http://schemas.openxmlformats.org/officeDocument/2006/relationships/customXml" Target="../ink/ink15.xml"/><Relationship Id="rId8" Type="http://schemas.openxmlformats.org/officeDocument/2006/relationships/customXml" Target="../ink/ink3.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DAB482FD-C684-4DAA-AC4C-1739F51A98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AC52C9-74C3-45B0-8642-41D0B01C64F3}"/>
              </a:ext>
            </a:extLst>
          </p:cNvPr>
          <p:cNvSpPr>
            <a:spLocks noGrp="1"/>
          </p:cNvSpPr>
          <p:nvPr>
            <p:ph type="ctrTitle"/>
          </p:nvPr>
        </p:nvSpPr>
        <p:spPr>
          <a:xfrm>
            <a:off x="5139236" y="1097280"/>
            <a:ext cx="6043875" cy="4626864"/>
          </a:xfrm>
        </p:spPr>
        <p:txBody>
          <a:bodyPr anchor="ctr">
            <a:normAutofit/>
          </a:bodyPr>
          <a:lstStyle/>
          <a:p>
            <a:pPr algn="l"/>
            <a:r>
              <a:rPr lang="en-AU"/>
              <a:t>Statistics Project 2021 </a:t>
            </a:r>
          </a:p>
        </p:txBody>
      </p:sp>
      <p:sp>
        <p:nvSpPr>
          <p:cNvPr id="3" name="Subtitle 2">
            <a:extLst>
              <a:ext uri="{FF2B5EF4-FFF2-40B4-BE49-F238E27FC236}">
                <a16:creationId xmlns:a16="http://schemas.microsoft.com/office/drawing/2014/main" id="{21993444-1B92-461C-B312-E9D86BA6B079}"/>
              </a:ext>
            </a:extLst>
          </p:cNvPr>
          <p:cNvSpPr>
            <a:spLocks noGrp="1"/>
          </p:cNvSpPr>
          <p:nvPr>
            <p:ph type="subTitle" idx="1"/>
          </p:nvPr>
        </p:nvSpPr>
        <p:spPr>
          <a:xfrm>
            <a:off x="913795" y="1097280"/>
            <a:ext cx="3256177" cy="4626863"/>
          </a:xfrm>
        </p:spPr>
        <p:txBody>
          <a:bodyPr anchor="ctr">
            <a:normAutofit/>
          </a:bodyPr>
          <a:lstStyle/>
          <a:p>
            <a:pPr algn="r"/>
            <a:r>
              <a:rPr lang="en-AU"/>
              <a:t>Jack, Elliot, Hunter</a:t>
            </a:r>
          </a:p>
        </p:txBody>
      </p:sp>
      <p:cxnSp>
        <p:nvCxnSpPr>
          <p:cNvPr id="75" name="Straight Connector 74">
            <a:extLst>
              <a:ext uri="{FF2B5EF4-FFF2-40B4-BE49-F238E27FC236}">
                <a16:creationId xmlns:a16="http://schemas.microsoft.com/office/drawing/2014/main" id="{2DAA738B-EDF5-4694-B25A-3488245BC8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9428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5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769960A3-4EE1-43D2-ABFC-C7A03ED21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20A9DC8B-BE76-4932-99C3-1A7D25AA21A0}"/>
              </a:ext>
            </a:extLst>
          </p:cNvPr>
          <p:cNvSpPr>
            <a:spLocks noGrp="1"/>
          </p:cNvSpPr>
          <p:nvPr>
            <p:ph type="title"/>
          </p:nvPr>
        </p:nvSpPr>
        <p:spPr>
          <a:xfrm>
            <a:off x="913795" y="609600"/>
            <a:ext cx="10353762" cy="1164772"/>
          </a:xfrm>
        </p:spPr>
        <p:txBody>
          <a:bodyPr>
            <a:normAutofit/>
          </a:bodyPr>
          <a:lstStyle/>
          <a:p>
            <a:r>
              <a:rPr lang="en-US"/>
              <a:t>About our Project</a:t>
            </a:r>
            <a:endParaRPr lang="en-AU"/>
          </a:p>
        </p:txBody>
      </p:sp>
      <p:pic>
        <p:nvPicPr>
          <p:cNvPr id="30" name="Picture 29">
            <a:extLst>
              <a:ext uri="{FF2B5EF4-FFF2-40B4-BE49-F238E27FC236}">
                <a16:creationId xmlns:a16="http://schemas.microsoft.com/office/drawing/2014/main" id="{16ABCF9F-46A6-4370-8EC8-B1EDB4510B54}"/>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2046514"/>
            <a:ext cx="12192001" cy="4811485"/>
          </a:xfrm>
          <a:prstGeom prst="rect">
            <a:avLst/>
          </a:prstGeom>
          <a:effectLst>
            <a:innerShdw blurRad="63500" dist="50800" dir="16200000">
              <a:prstClr val="black">
                <a:alpha val="50000"/>
              </a:prstClr>
            </a:innerShdw>
          </a:effectLst>
        </p:spPr>
      </p:pic>
      <p:sp>
        <p:nvSpPr>
          <p:cNvPr id="5" name="Content Placeholder 4">
            <a:extLst>
              <a:ext uri="{FF2B5EF4-FFF2-40B4-BE49-F238E27FC236}">
                <a16:creationId xmlns:a16="http://schemas.microsoft.com/office/drawing/2014/main" id="{E0D9A282-ADF9-4E37-AA06-C04A3518F447}"/>
              </a:ext>
            </a:extLst>
          </p:cNvPr>
          <p:cNvSpPr>
            <a:spLocks noGrp="1"/>
          </p:cNvSpPr>
          <p:nvPr>
            <p:ph idx="1"/>
          </p:nvPr>
        </p:nvSpPr>
        <p:spPr>
          <a:xfrm>
            <a:off x="1235528" y="2481942"/>
            <a:ext cx="9710296" cy="3766457"/>
          </a:xfrm>
        </p:spPr>
        <p:txBody>
          <a:bodyPr>
            <a:normAutofit fontScale="92500" lnSpcReduction="20000"/>
          </a:bodyPr>
          <a:lstStyle/>
          <a:p>
            <a:pPr marL="36900" indent="0">
              <a:lnSpc>
                <a:spcPct val="90000"/>
              </a:lnSpc>
              <a:buNone/>
            </a:pPr>
            <a:endParaRPr lang="en-US"/>
          </a:p>
          <a:p>
            <a:pPr marL="36900" indent="0">
              <a:lnSpc>
                <a:spcPct val="90000"/>
              </a:lnSpc>
              <a:buNone/>
            </a:pPr>
            <a:endParaRPr lang="en-US"/>
          </a:p>
          <a:p>
            <a:pPr marL="36900" indent="0" algn="ctr">
              <a:lnSpc>
                <a:spcPct val="90000"/>
              </a:lnSpc>
              <a:buNone/>
            </a:pPr>
            <a:r>
              <a:rPr lang="en-US"/>
              <a:t>A survey was conducted on the All Saints’ College year 9 cohort consisting of 25 categorical questions and corresponding numerical questions.</a:t>
            </a:r>
          </a:p>
          <a:p>
            <a:pPr marL="36900" indent="0" algn="ctr">
              <a:lnSpc>
                <a:spcPct val="90000"/>
              </a:lnSpc>
              <a:buNone/>
            </a:pPr>
            <a:r>
              <a:rPr lang="en-US">
                <a:effectLst/>
                <a:latin typeface="Calisto MT" panose="02040603050505030304" pitchFamily="18" charset="0"/>
              </a:rPr>
              <a:t>We chose to research the questions on consuming sports content for All Saints’ year 9s' because this would be helpful to the college for co-curricular groups and sports streaming services on what the target audience and consumers want to view. The results would be interesting because there would be a variety of options and it would show a majority of some sports being more favored than others and the divide between sexes.</a:t>
            </a:r>
          </a:p>
          <a:p>
            <a:pPr marL="36900" indent="0" algn="ctr">
              <a:lnSpc>
                <a:spcPct val="90000"/>
              </a:lnSpc>
              <a:buNone/>
            </a:pPr>
            <a:r>
              <a:rPr lang="en-US">
                <a:effectLst/>
                <a:latin typeface="Calisto MT" panose="02040603050505030304" pitchFamily="18" charset="0"/>
              </a:rPr>
              <a:t>Our categorical question was, what is you favourite professional sport to watch, in person or television/online</a:t>
            </a:r>
          </a:p>
          <a:p>
            <a:pPr marL="36900" indent="0" algn="ctr">
              <a:lnSpc>
                <a:spcPct val="90000"/>
              </a:lnSpc>
              <a:buNone/>
            </a:pPr>
            <a:r>
              <a:rPr lang="en-US">
                <a:effectLst/>
                <a:latin typeface="Calisto MT" panose="02040603050505030304" pitchFamily="18" charset="0"/>
              </a:rPr>
              <a:t>Our numerical question was, in a typical week, how many times do you watch professional sport in person or on television/online</a:t>
            </a:r>
          </a:p>
          <a:p>
            <a:pPr marL="36900" indent="0">
              <a:lnSpc>
                <a:spcPct val="90000"/>
              </a:lnSpc>
              <a:buNone/>
            </a:pPr>
            <a:endParaRPr lang="en-US">
              <a:effectLst/>
              <a:latin typeface="Calisto MT" panose="02040603050505030304" pitchFamily="18" charset="0"/>
            </a:endParaRPr>
          </a:p>
          <a:p>
            <a:pPr marL="36900" indent="0">
              <a:lnSpc>
                <a:spcPct val="90000"/>
              </a:lnSpc>
              <a:buNone/>
            </a:pPr>
            <a:endParaRPr lang="en-US">
              <a:effectLst/>
              <a:latin typeface="Calisto MT" panose="02040603050505030304" pitchFamily="18" charset="0"/>
            </a:endParaRPr>
          </a:p>
          <a:p>
            <a:pPr marL="36900" indent="0">
              <a:lnSpc>
                <a:spcPct val="90000"/>
              </a:lnSpc>
              <a:buNone/>
            </a:pPr>
            <a:endParaRPr lang="en-US"/>
          </a:p>
          <a:p>
            <a:pPr marL="36900" indent="0">
              <a:lnSpc>
                <a:spcPct val="90000"/>
              </a:lnSpc>
              <a:buNone/>
            </a:pPr>
            <a:endParaRPr lang="en-US"/>
          </a:p>
          <a:p>
            <a:pPr marL="36900" indent="0">
              <a:lnSpc>
                <a:spcPct val="90000"/>
              </a:lnSpc>
              <a:buNone/>
            </a:pPr>
            <a:endParaRPr lang="en-AU"/>
          </a:p>
        </p:txBody>
      </p:sp>
    </p:spTree>
    <p:extLst>
      <p:ext uri="{BB962C8B-B14F-4D97-AF65-F5344CB8AC3E}">
        <p14:creationId xmlns:p14="http://schemas.microsoft.com/office/powerpoint/2010/main" val="2879583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24" name="Rectangle 16">
            <a:extLst>
              <a:ext uri="{FF2B5EF4-FFF2-40B4-BE49-F238E27FC236}">
                <a16:creationId xmlns:a16="http://schemas.microsoft.com/office/drawing/2014/main" id="{769960A3-4EE1-43D2-ABFC-C7A03ED21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6B1573-7D0E-4B7F-97D8-7D819681A710}"/>
              </a:ext>
            </a:extLst>
          </p:cNvPr>
          <p:cNvSpPr>
            <a:spLocks noGrp="1"/>
          </p:cNvSpPr>
          <p:nvPr>
            <p:ph type="title"/>
          </p:nvPr>
        </p:nvSpPr>
        <p:spPr>
          <a:xfrm>
            <a:off x="913795" y="609600"/>
            <a:ext cx="10353762" cy="1164772"/>
          </a:xfrm>
        </p:spPr>
        <p:txBody>
          <a:bodyPr>
            <a:normAutofit/>
          </a:bodyPr>
          <a:lstStyle/>
          <a:p>
            <a:r>
              <a:rPr lang="en-US"/>
              <a:t>Validity and Accuracy of Research</a:t>
            </a:r>
            <a:endParaRPr lang="en-AU"/>
          </a:p>
        </p:txBody>
      </p:sp>
      <p:pic>
        <p:nvPicPr>
          <p:cNvPr id="25" name="Picture 18">
            <a:extLst>
              <a:ext uri="{FF2B5EF4-FFF2-40B4-BE49-F238E27FC236}">
                <a16:creationId xmlns:a16="http://schemas.microsoft.com/office/drawing/2014/main" id="{16ABCF9F-46A6-4370-8EC8-B1EDB4510B54}"/>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2046514"/>
            <a:ext cx="12192001" cy="4811485"/>
          </a:xfrm>
          <a:prstGeom prst="rect">
            <a:avLst/>
          </a:prstGeom>
          <a:effectLst>
            <a:innerShdw blurRad="63500" dist="50800" dir="16200000">
              <a:prstClr val="black">
                <a:alpha val="50000"/>
              </a:prstClr>
            </a:innerShdw>
          </a:effectLst>
        </p:spPr>
      </p:pic>
      <p:sp>
        <p:nvSpPr>
          <p:cNvPr id="3" name="Content Placeholder 2">
            <a:extLst>
              <a:ext uri="{FF2B5EF4-FFF2-40B4-BE49-F238E27FC236}">
                <a16:creationId xmlns:a16="http://schemas.microsoft.com/office/drawing/2014/main" id="{F1B95A01-C943-49F2-9DEE-0ADE30606511}"/>
              </a:ext>
            </a:extLst>
          </p:cNvPr>
          <p:cNvSpPr>
            <a:spLocks noGrp="1"/>
          </p:cNvSpPr>
          <p:nvPr>
            <p:ph idx="1"/>
          </p:nvPr>
        </p:nvSpPr>
        <p:spPr>
          <a:xfrm>
            <a:off x="452063" y="2046513"/>
            <a:ext cx="11373492" cy="2237811"/>
          </a:xfrm>
        </p:spPr>
        <p:txBody>
          <a:bodyPr>
            <a:normAutofit/>
          </a:bodyPr>
          <a:lstStyle/>
          <a:p>
            <a:pPr marL="0" marR="0" indent="0" algn="ctr" rtl="0">
              <a:lnSpc>
                <a:spcPct val="90000"/>
              </a:lnSpc>
              <a:spcBef>
                <a:spcPts val="0"/>
              </a:spcBef>
              <a:spcAft>
                <a:spcPts val="0"/>
              </a:spcAft>
              <a:buNone/>
            </a:pPr>
            <a:r>
              <a:rPr lang="en-AU" sz="1700">
                <a:effectLst/>
                <a:latin typeface="Calibri" panose="020F0502020204030204" pitchFamily="34" charset="0"/>
              </a:rPr>
              <a:t>These questions are great because it helps us to understand the interests of Year 9 All Saints students but there are multiple issues in how the questions are structured. The first example is the wording of the numerical question. "In a typical week, how many times do you watch professional sport (in person or on television/online)?" The first issue with the way this question is structured, how many times a week isn't an accurate measurement of time and times watched can vary because watching a 10-minute NBA highlights video on YouTube would be very different to watching a full game of AFL. A more reasonable approach would be to replace times per week with hours per week because it would give the survey participants a greater understanding of the question. The sample only accurately reflects year 9 All Saints students. Therefore, we cannot make assumptions about the entire year 9 population in other countries. For example, if the survey was conducted in a heavily soccer supporting country such as Spain, the results would be much different and year 9s would have a different result to people in their 60s-70s.</a:t>
            </a:r>
          </a:p>
          <a:p>
            <a:pPr marL="36900" indent="0">
              <a:lnSpc>
                <a:spcPct val="90000"/>
              </a:lnSpc>
              <a:buNone/>
            </a:pPr>
            <a:endParaRPr lang="en-AU" sz="1700"/>
          </a:p>
        </p:txBody>
      </p:sp>
      <p:sp>
        <p:nvSpPr>
          <p:cNvPr id="4" name="TextBox 3">
            <a:extLst>
              <a:ext uri="{FF2B5EF4-FFF2-40B4-BE49-F238E27FC236}">
                <a16:creationId xmlns:a16="http://schemas.microsoft.com/office/drawing/2014/main" id="{16DA572E-BD66-4D06-8002-03EFDFF58BFD}"/>
              </a:ext>
            </a:extLst>
          </p:cNvPr>
          <p:cNvSpPr txBox="1"/>
          <p:nvPr/>
        </p:nvSpPr>
        <p:spPr>
          <a:xfrm>
            <a:off x="595901" y="4643919"/>
            <a:ext cx="5500099" cy="923330"/>
          </a:xfrm>
          <a:prstGeom prst="rect">
            <a:avLst/>
          </a:prstGeom>
          <a:noFill/>
        </p:spPr>
        <p:txBody>
          <a:bodyPr wrap="square" rtlCol="0">
            <a:spAutoFit/>
          </a:bodyPr>
          <a:lstStyle/>
          <a:p>
            <a:r>
              <a:rPr lang="en-AU"/>
              <a:t>Sampling: Used All Saints’ year 9 students and this is true to this sample but we cannot infer about all year 9s or every All Saints’ students.</a:t>
            </a:r>
          </a:p>
        </p:txBody>
      </p:sp>
      <p:sp>
        <p:nvSpPr>
          <p:cNvPr id="5" name="TextBox 4">
            <a:extLst>
              <a:ext uri="{FF2B5EF4-FFF2-40B4-BE49-F238E27FC236}">
                <a16:creationId xmlns:a16="http://schemas.microsoft.com/office/drawing/2014/main" id="{5D01E9AE-BB74-4E7D-A65D-CF6034B18AE5}"/>
              </a:ext>
            </a:extLst>
          </p:cNvPr>
          <p:cNvSpPr txBox="1"/>
          <p:nvPr/>
        </p:nvSpPr>
        <p:spPr>
          <a:xfrm>
            <a:off x="6486417" y="4643919"/>
            <a:ext cx="5339138" cy="923330"/>
          </a:xfrm>
          <a:prstGeom prst="rect">
            <a:avLst/>
          </a:prstGeom>
          <a:noFill/>
        </p:spPr>
        <p:txBody>
          <a:bodyPr wrap="square" rtlCol="0">
            <a:spAutoFit/>
          </a:bodyPr>
          <a:lstStyle/>
          <a:p>
            <a:r>
              <a:rPr lang="en-AU"/>
              <a:t>Bias: This is a leading question because it assumes that the sample watches sport so people are more likely to say they watch a sport when they don’t</a:t>
            </a:r>
          </a:p>
        </p:txBody>
      </p:sp>
    </p:spTree>
    <p:extLst>
      <p:ext uri="{BB962C8B-B14F-4D97-AF65-F5344CB8AC3E}">
        <p14:creationId xmlns:p14="http://schemas.microsoft.com/office/powerpoint/2010/main" val="3487376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D3219-33C2-4765-8C88-0F5358CD8412}"/>
              </a:ext>
            </a:extLst>
          </p:cNvPr>
          <p:cNvSpPr>
            <a:spLocks noGrp="1"/>
          </p:cNvSpPr>
          <p:nvPr>
            <p:ph type="title"/>
          </p:nvPr>
        </p:nvSpPr>
        <p:spPr>
          <a:xfrm>
            <a:off x="913795" y="609600"/>
            <a:ext cx="10353762" cy="970450"/>
          </a:xfrm>
        </p:spPr>
        <p:txBody>
          <a:bodyPr>
            <a:normAutofit/>
          </a:bodyPr>
          <a:lstStyle/>
          <a:p>
            <a:r>
              <a:rPr lang="en-AU"/>
              <a:t>Categorical Graphs &amp; Data </a:t>
            </a:r>
          </a:p>
        </p:txBody>
      </p:sp>
      <p:sp>
        <p:nvSpPr>
          <p:cNvPr id="9" name="Content Placeholder 8">
            <a:extLst>
              <a:ext uri="{FF2B5EF4-FFF2-40B4-BE49-F238E27FC236}">
                <a16:creationId xmlns:a16="http://schemas.microsoft.com/office/drawing/2014/main" id="{47BE8FC5-94D7-479E-9E52-C62392E540A3}"/>
              </a:ext>
            </a:extLst>
          </p:cNvPr>
          <p:cNvSpPr>
            <a:spLocks noGrp="1"/>
          </p:cNvSpPr>
          <p:nvPr>
            <p:ph idx="1"/>
          </p:nvPr>
        </p:nvSpPr>
        <p:spPr>
          <a:xfrm>
            <a:off x="141776" y="1734069"/>
            <a:ext cx="5517222" cy="4900298"/>
          </a:xfrm>
        </p:spPr>
        <p:txBody>
          <a:bodyPr anchor="ctr">
            <a:normAutofit/>
          </a:bodyPr>
          <a:lstStyle/>
          <a:p>
            <a:r>
              <a:rPr lang="en-US"/>
              <a:t>The mode is basketball with a total percentage of 23.6% and a number of votes at 33 with 19 being male and 14 being female</a:t>
            </a:r>
          </a:p>
          <a:p>
            <a:r>
              <a:rPr lang="en-US"/>
              <a:t>We weren’t expecting such a large variety of different sports</a:t>
            </a:r>
          </a:p>
          <a:p>
            <a:r>
              <a:rPr lang="en-US"/>
              <a:t>Gathering every last bit of data was difficult as people mis-spelt names of sports leading to us having to search for them individually instead of just looking with the bulk of the sports</a:t>
            </a:r>
          </a:p>
        </p:txBody>
      </p:sp>
      <p:pic>
        <p:nvPicPr>
          <p:cNvPr id="21" name="Picture 16">
            <a:extLst>
              <a:ext uri="{FF2B5EF4-FFF2-40B4-BE49-F238E27FC236}">
                <a16:creationId xmlns:a16="http://schemas.microsoft.com/office/drawing/2014/main" id="{D3376AE2-BCDC-4281-95FF-7ABC57017F0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6934200" y="1998132"/>
            <a:ext cx="4333632" cy="3521077"/>
          </a:xfrm>
          <a:prstGeom prst="rect">
            <a:avLst/>
          </a:prstGeom>
        </p:spPr>
      </p:pic>
      <p:pic>
        <p:nvPicPr>
          <p:cNvPr id="5" name="Content Placeholder 4" descr="Chart, pie chart&#10;&#10;Description automatically generated">
            <a:extLst>
              <a:ext uri="{FF2B5EF4-FFF2-40B4-BE49-F238E27FC236}">
                <a16:creationId xmlns:a16="http://schemas.microsoft.com/office/drawing/2014/main" id="{81587F1D-3ACA-487E-AD16-A96F74A538F7}"/>
              </a:ext>
            </a:extLst>
          </p:cNvPr>
          <p:cNvPicPr>
            <a:picLocks noChangeAspect="1"/>
          </p:cNvPicPr>
          <p:nvPr/>
        </p:nvPicPr>
        <p:blipFill rotWithShape="1">
          <a:blip r:embed="rId5"/>
          <a:srcRect l="7089" r="9616" b="-2"/>
          <a:stretch/>
        </p:blipFill>
        <p:spPr>
          <a:xfrm>
            <a:off x="5743254" y="1580050"/>
            <a:ext cx="6306970" cy="5054317"/>
          </a:xfrm>
          <a:prstGeom prst="rect">
            <a:avLst/>
          </a:prstGeom>
        </p:spPr>
      </p:pic>
    </p:spTree>
    <p:extLst>
      <p:ext uri="{BB962C8B-B14F-4D97-AF65-F5344CB8AC3E}">
        <p14:creationId xmlns:p14="http://schemas.microsoft.com/office/powerpoint/2010/main" val="431434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7533B-849B-416A-9901-44FC90464887}"/>
              </a:ext>
            </a:extLst>
          </p:cNvPr>
          <p:cNvSpPr>
            <a:spLocks noGrp="1"/>
          </p:cNvSpPr>
          <p:nvPr>
            <p:ph type="title"/>
          </p:nvPr>
        </p:nvSpPr>
        <p:spPr>
          <a:xfrm>
            <a:off x="5377920" y="2057548"/>
            <a:ext cx="5844759" cy="970450"/>
          </a:xfrm>
        </p:spPr>
        <p:txBody>
          <a:bodyPr vert="horz" lIns="91440" tIns="45720" rIns="91440" bIns="45720" rtlCol="0" anchor="ctr">
            <a:normAutofit/>
          </a:bodyPr>
          <a:lstStyle/>
          <a:p>
            <a:r>
              <a:rPr lang="en-US"/>
              <a:t>Numerical Data</a:t>
            </a:r>
          </a:p>
        </p:txBody>
      </p:sp>
      <p:pic>
        <p:nvPicPr>
          <p:cNvPr id="18" name="Picture 17">
            <a:extLst>
              <a:ext uri="{FF2B5EF4-FFF2-40B4-BE49-F238E27FC236}">
                <a16:creationId xmlns:a16="http://schemas.microsoft.com/office/drawing/2014/main" id="{DA71BAAB-D07C-43AF-BFDF-06E0952BE4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10650" y="1"/>
            <a:ext cx="4966697" cy="6858000"/>
          </a:xfrm>
          <a:prstGeom prst="rect">
            <a:avLst/>
          </a:prstGeom>
        </p:spPr>
      </p:pic>
      <mc:AlternateContent xmlns:mc="http://schemas.openxmlformats.org/markup-compatibility/2006" xmlns:p14="http://schemas.microsoft.com/office/powerpoint/2010/main">
        <mc:Choice Requires="p14">
          <p:contentPart p14:bwMode="auto" r:id="rId4">
            <p14:nvContentPartPr>
              <p14:cNvPr id="21" name="Ink 20">
                <a:extLst>
                  <a:ext uri="{FF2B5EF4-FFF2-40B4-BE49-F238E27FC236}">
                    <a16:creationId xmlns:a16="http://schemas.microsoft.com/office/drawing/2014/main" id="{8F6BF203-B4CB-4D76-B01F-51FF7D7ACC0D}"/>
                  </a:ext>
                </a:extLst>
              </p14:cNvPr>
              <p14:cNvContentPartPr/>
              <p14:nvPr/>
            </p14:nvContentPartPr>
            <p14:xfrm>
              <a:off x="-771765" y="1161705"/>
              <a:ext cx="360" cy="360"/>
            </p14:xfrm>
          </p:contentPart>
        </mc:Choice>
        <mc:Fallback xmlns="">
          <p:pic>
            <p:nvPicPr>
              <p:cNvPr id="21" name="Ink 20">
                <a:extLst>
                  <a:ext uri="{FF2B5EF4-FFF2-40B4-BE49-F238E27FC236}">
                    <a16:creationId xmlns:a16="http://schemas.microsoft.com/office/drawing/2014/main" id="{8F6BF203-B4CB-4D76-B01F-51FF7D7ACC0D}"/>
                  </a:ext>
                </a:extLst>
              </p:cNvPr>
              <p:cNvPicPr/>
              <p:nvPr/>
            </p:nvPicPr>
            <p:blipFill>
              <a:blip r:embed="rId5"/>
              <a:stretch>
                <a:fillRect/>
              </a:stretch>
            </p:blipFill>
            <p:spPr>
              <a:xfrm>
                <a:off x="-780765" y="1157205"/>
                <a:ext cx="18000" cy="91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438DC642-EC08-4480-ADAD-5B5F0BB5F3C8}"/>
                  </a:ext>
                </a:extLst>
              </p14:cNvPr>
              <p14:cNvContentPartPr/>
              <p14:nvPr/>
            </p14:nvContentPartPr>
            <p14:xfrm>
              <a:off x="6172275" y="1876305"/>
              <a:ext cx="360" cy="360"/>
            </p14:xfrm>
          </p:contentPart>
        </mc:Choice>
        <mc:Fallback xmlns="">
          <p:pic>
            <p:nvPicPr>
              <p:cNvPr id="3" name="Ink 2">
                <a:extLst>
                  <a:ext uri="{FF2B5EF4-FFF2-40B4-BE49-F238E27FC236}">
                    <a16:creationId xmlns:a16="http://schemas.microsoft.com/office/drawing/2014/main" id="{438DC642-EC08-4480-ADAD-5B5F0BB5F3C8}"/>
                  </a:ext>
                </a:extLst>
              </p:cNvPr>
              <p:cNvPicPr/>
              <p:nvPr/>
            </p:nvPicPr>
            <p:blipFill>
              <a:blip r:embed="rId7"/>
              <a:stretch>
                <a:fillRect/>
              </a:stretch>
            </p:blipFill>
            <p:spPr>
              <a:xfrm>
                <a:off x="6163275" y="186730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315EB78F-074F-43F4-92AE-C85AC49B6729}"/>
                  </a:ext>
                </a:extLst>
              </p14:cNvPr>
              <p14:cNvContentPartPr/>
              <p14:nvPr/>
            </p14:nvContentPartPr>
            <p14:xfrm>
              <a:off x="5591235" y="1695225"/>
              <a:ext cx="360" cy="360"/>
            </p14:xfrm>
          </p:contentPart>
        </mc:Choice>
        <mc:Fallback xmlns="">
          <p:pic>
            <p:nvPicPr>
              <p:cNvPr id="4" name="Ink 3">
                <a:extLst>
                  <a:ext uri="{FF2B5EF4-FFF2-40B4-BE49-F238E27FC236}">
                    <a16:creationId xmlns:a16="http://schemas.microsoft.com/office/drawing/2014/main" id="{315EB78F-074F-43F4-92AE-C85AC49B6729}"/>
                  </a:ext>
                </a:extLst>
              </p:cNvPr>
              <p:cNvPicPr/>
              <p:nvPr/>
            </p:nvPicPr>
            <p:blipFill>
              <a:blip r:embed="rId7"/>
              <a:stretch>
                <a:fillRect/>
              </a:stretch>
            </p:blipFill>
            <p:spPr>
              <a:xfrm>
                <a:off x="5582235" y="168622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Ink 4">
                <a:extLst>
                  <a:ext uri="{FF2B5EF4-FFF2-40B4-BE49-F238E27FC236}">
                    <a16:creationId xmlns:a16="http://schemas.microsoft.com/office/drawing/2014/main" id="{DDB2602F-F885-403E-A70B-63CDDEE93A21}"/>
                  </a:ext>
                </a:extLst>
              </p14:cNvPr>
              <p14:cNvContentPartPr/>
              <p14:nvPr/>
            </p14:nvContentPartPr>
            <p14:xfrm>
              <a:off x="5638755" y="2256825"/>
              <a:ext cx="360" cy="360"/>
            </p14:xfrm>
          </p:contentPart>
        </mc:Choice>
        <mc:Fallback xmlns="">
          <p:pic>
            <p:nvPicPr>
              <p:cNvPr id="5" name="Ink 4">
                <a:extLst>
                  <a:ext uri="{FF2B5EF4-FFF2-40B4-BE49-F238E27FC236}">
                    <a16:creationId xmlns:a16="http://schemas.microsoft.com/office/drawing/2014/main" id="{DDB2602F-F885-403E-A70B-63CDDEE93A21}"/>
                  </a:ext>
                </a:extLst>
              </p:cNvPr>
              <p:cNvPicPr/>
              <p:nvPr/>
            </p:nvPicPr>
            <p:blipFill>
              <a:blip r:embed="rId7"/>
              <a:stretch>
                <a:fillRect/>
              </a:stretch>
            </p:blipFill>
            <p:spPr>
              <a:xfrm>
                <a:off x="5629755" y="224782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1ED6F550-1AB3-48A8-8000-F8CE4F64ADD0}"/>
                  </a:ext>
                </a:extLst>
              </p14:cNvPr>
              <p14:cNvContentPartPr/>
              <p14:nvPr/>
            </p14:nvContentPartPr>
            <p14:xfrm>
              <a:off x="6076515" y="2818785"/>
              <a:ext cx="360" cy="360"/>
            </p14:xfrm>
          </p:contentPart>
        </mc:Choice>
        <mc:Fallback xmlns="">
          <p:pic>
            <p:nvPicPr>
              <p:cNvPr id="7" name="Ink 6">
                <a:extLst>
                  <a:ext uri="{FF2B5EF4-FFF2-40B4-BE49-F238E27FC236}">
                    <a16:creationId xmlns:a16="http://schemas.microsoft.com/office/drawing/2014/main" id="{1ED6F550-1AB3-48A8-8000-F8CE4F64ADD0}"/>
                  </a:ext>
                </a:extLst>
              </p:cNvPr>
              <p:cNvPicPr/>
              <p:nvPr/>
            </p:nvPicPr>
            <p:blipFill>
              <a:blip r:embed="rId7"/>
              <a:stretch>
                <a:fillRect/>
              </a:stretch>
            </p:blipFill>
            <p:spPr>
              <a:xfrm>
                <a:off x="6067515" y="2809785"/>
                <a:ext cx="18000" cy="18000"/>
              </a:xfrm>
              <a:prstGeom prst="rect">
                <a:avLst/>
              </a:prstGeom>
            </p:spPr>
          </p:pic>
        </mc:Fallback>
      </mc:AlternateContent>
      <p:pic>
        <p:nvPicPr>
          <p:cNvPr id="44" name="Picture 3">
            <a:extLst>
              <a:ext uri="{FF2B5EF4-FFF2-40B4-BE49-F238E27FC236}">
                <a16:creationId xmlns:a16="http://schemas.microsoft.com/office/drawing/2014/main" id="{142FFDD5-AAA9-4EC9-BFEB-EEFD7544457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56047" y="4103900"/>
            <a:ext cx="6603138" cy="190568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4E823EEE-0774-4E77-8DC5-A9FCA8ADD841}"/>
                  </a:ext>
                </a:extLst>
              </p14:cNvPr>
              <p14:cNvContentPartPr/>
              <p14:nvPr/>
            </p14:nvContentPartPr>
            <p14:xfrm>
              <a:off x="9002091" y="4441201"/>
              <a:ext cx="360" cy="140760"/>
            </p14:xfrm>
          </p:contentPart>
        </mc:Choice>
        <mc:Fallback xmlns="">
          <p:pic>
            <p:nvPicPr>
              <p:cNvPr id="9" name="Ink 8">
                <a:extLst>
                  <a:ext uri="{FF2B5EF4-FFF2-40B4-BE49-F238E27FC236}">
                    <a16:creationId xmlns:a16="http://schemas.microsoft.com/office/drawing/2014/main" id="{4E823EEE-0774-4E77-8DC5-A9FCA8ADD841}"/>
                  </a:ext>
                </a:extLst>
              </p:cNvPr>
              <p:cNvPicPr/>
              <p:nvPr/>
            </p:nvPicPr>
            <p:blipFill>
              <a:blip r:embed="rId13"/>
              <a:stretch>
                <a:fillRect/>
              </a:stretch>
            </p:blipFill>
            <p:spPr>
              <a:xfrm>
                <a:off x="8993091" y="4432201"/>
                <a:ext cx="180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Ink 9">
                <a:extLst>
                  <a:ext uri="{FF2B5EF4-FFF2-40B4-BE49-F238E27FC236}">
                    <a16:creationId xmlns:a16="http://schemas.microsoft.com/office/drawing/2014/main" id="{EFEE3F47-7FD2-4BBE-9717-59F5B992906B}"/>
                  </a:ext>
                </a:extLst>
              </p14:cNvPr>
              <p14:cNvContentPartPr/>
              <p14:nvPr/>
            </p14:nvContentPartPr>
            <p14:xfrm>
              <a:off x="9002091" y="4440841"/>
              <a:ext cx="2438640" cy="86040"/>
            </p14:xfrm>
          </p:contentPart>
        </mc:Choice>
        <mc:Fallback xmlns="">
          <p:pic>
            <p:nvPicPr>
              <p:cNvPr id="10" name="Ink 9">
                <a:extLst>
                  <a:ext uri="{FF2B5EF4-FFF2-40B4-BE49-F238E27FC236}">
                    <a16:creationId xmlns:a16="http://schemas.microsoft.com/office/drawing/2014/main" id="{EFEE3F47-7FD2-4BBE-9717-59F5B992906B}"/>
                  </a:ext>
                </a:extLst>
              </p:cNvPr>
              <p:cNvPicPr/>
              <p:nvPr/>
            </p:nvPicPr>
            <p:blipFill>
              <a:blip r:embed="rId15"/>
              <a:stretch>
                <a:fillRect/>
              </a:stretch>
            </p:blipFill>
            <p:spPr>
              <a:xfrm>
                <a:off x="8993091" y="4431841"/>
                <a:ext cx="24562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F5268AC9-6A10-44B9-858A-E100D634CB8E}"/>
                  </a:ext>
                </a:extLst>
              </p14:cNvPr>
              <p14:cNvContentPartPr/>
              <p14:nvPr/>
            </p14:nvContentPartPr>
            <p14:xfrm>
              <a:off x="9017931" y="4428601"/>
              <a:ext cx="985320" cy="123120"/>
            </p14:xfrm>
          </p:contentPart>
        </mc:Choice>
        <mc:Fallback xmlns="">
          <p:pic>
            <p:nvPicPr>
              <p:cNvPr id="11" name="Ink 10">
                <a:extLst>
                  <a:ext uri="{FF2B5EF4-FFF2-40B4-BE49-F238E27FC236}">
                    <a16:creationId xmlns:a16="http://schemas.microsoft.com/office/drawing/2014/main" id="{F5268AC9-6A10-44B9-858A-E100D634CB8E}"/>
                  </a:ext>
                </a:extLst>
              </p:cNvPr>
              <p:cNvPicPr/>
              <p:nvPr/>
            </p:nvPicPr>
            <p:blipFill>
              <a:blip r:embed="rId17"/>
              <a:stretch>
                <a:fillRect/>
              </a:stretch>
            </p:blipFill>
            <p:spPr>
              <a:xfrm>
                <a:off x="9008931" y="4419601"/>
                <a:ext cx="100296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0" name="Ink 29">
                <a:extLst>
                  <a:ext uri="{FF2B5EF4-FFF2-40B4-BE49-F238E27FC236}">
                    <a16:creationId xmlns:a16="http://schemas.microsoft.com/office/drawing/2014/main" id="{C7C59F87-8C91-4749-96D6-01ACC65B385E}"/>
                  </a:ext>
                </a:extLst>
              </p14:cNvPr>
              <p14:cNvContentPartPr/>
              <p14:nvPr/>
            </p14:nvContentPartPr>
            <p14:xfrm>
              <a:off x="11508022" y="4560120"/>
              <a:ext cx="27720" cy="181080"/>
            </p14:xfrm>
          </p:contentPart>
        </mc:Choice>
        <mc:Fallback xmlns="">
          <p:pic>
            <p:nvPicPr>
              <p:cNvPr id="30" name="Ink 29">
                <a:extLst>
                  <a:ext uri="{FF2B5EF4-FFF2-40B4-BE49-F238E27FC236}">
                    <a16:creationId xmlns:a16="http://schemas.microsoft.com/office/drawing/2014/main" id="{C7C59F87-8C91-4749-96D6-01ACC65B385E}"/>
                  </a:ext>
                </a:extLst>
              </p:cNvPr>
              <p:cNvPicPr/>
              <p:nvPr/>
            </p:nvPicPr>
            <p:blipFill>
              <a:blip r:embed="rId19"/>
              <a:stretch>
                <a:fillRect/>
              </a:stretch>
            </p:blipFill>
            <p:spPr>
              <a:xfrm>
                <a:off x="11472022" y="4524191"/>
                <a:ext cx="99360" cy="252578"/>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3" name="Ink 32">
                <a:extLst>
                  <a:ext uri="{FF2B5EF4-FFF2-40B4-BE49-F238E27FC236}">
                    <a16:creationId xmlns:a16="http://schemas.microsoft.com/office/drawing/2014/main" id="{4CFB6403-F671-46B5-85CB-D775D9683E69}"/>
                  </a:ext>
                </a:extLst>
              </p14:cNvPr>
              <p14:cNvContentPartPr/>
              <p14:nvPr/>
            </p14:nvContentPartPr>
            <p14:xfrm>
              <a:off x="11517022" y="5087160"/>
              <a:ext cx="360" cy="240840"/>
            </p14:xfrm>
          </p:contentPart>
        </mc:Choice>
        <mc:Fallback xmlns="">
          <p:pic>
            <p:nvPicPr>
              <p:cNvPr id="33" name="Ink 32">
                <a:extLst>
                  <a:ext uri="{FF2B5EF4-FFF2-40B4-BE49-F238E27FC236}">
                    <a16:creationId xmlns:a16="http://schemas.microsoft.com/office/drawing/2014/main" id="{4CFB6403-F671-46B5-85CB-D775D9683E69}"/>
                  </a:ext>
                </a:extLst>
              </p:cNvPr>
              <p:cNvPicPr/>
              <p:nvPr/>
            </p:nvPicPr>
            <p:blipFill>
              <a:blip r:embed="rId21"/>
              <a:stretch>
                <a:fillRect/>
              </a:stretch>
            </p:blipFill>
            <p:spPr>
              <a:xfrm>
                <a:off x="11481022" y="5051160"/>
                <a:ext cx="72000"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4" name="Ink 33">
                <a:extLst>
                  <a:ext uri="{FF2B5EF4-FFF2-40B4-BE49-F238E27FC236}">
                    <a16:creationId xmlns:a16="http://schemas.microsoft.com/office/drawing/2014/main" id="{970DD137-D404-444A-8900-07954BE4ABA5}"/>
                  </a:ext>
                </a:extLst>
              </p14:cNvPr>
              <p14:cNvContentPartPr/>
              <p14:nvPr/>
            </p14:nvContentPartPr>
            <p14:xfrm>
              <a:off x="11505502" y="5141160"/>
              <a:ext cx="20160" cy="160200"/>
            </p14:xfrm>
          </p:contentPart>
        </mc:Choice>
        <mc:Fallback xmlns="">
          <p:pic>
            <p:nvPicPr>
              <p:cNvPr id="34" name="Ink 33">
                <a:extLst>
                  <a:ext uri="{FF2B5EF4-FFF2-40B4-BE49-F238E27FC236}">
                    <a16:creationId xmlns:a16="http://schemas.microsoft.com/office/drawing/2014/main" id="{970DD137-D404-444A-8900-07954BE4ABA5}"/>
                  </a:ext>
                </a:extLst>
              </p:cNvPr>
              <p:cNvPicPr/>
              <p:nvPr/>
            </p:nvPicPr>
            <p:blipFill>
              <a:blip r:embed="rId23"/>
              <a:stretch>
                <a:fillRect/>
              </a:stretch>
            </p:blipFill>
            <p:spPr>
              <a:xfrm>
                <a:off x="11470134" y="5105160"/>
                <a:ext cx="90543" cy="231840"/>
              </a:xfrm>
              <a:prstGeom prst="rect">
                <a:avLst/>
              </a:prstGeom>
            </p:spPr>
          </p:pic>
        </mc:Fallback>
      </mc:AlternateContent>
      <p:grpSp>
        <p:nvGrpSpPr>
          <p:cNvPr id="37" name="Group 36">
            <a:extLst>
              <a:ext uri="{FF2B5EF4-FFF2-40B4-BE49-F238E27FC236}">
                <a16:creationId xmlns:a16="http://schemas.microsoft.com/office/drawing/2014/main" id="{D808155F-3294-4D0B-9A32-36C41E2660B4}"/>
              </a:ext>
            </a:extLst>
          </p:cNvPr>
          <p:cNvGrpSpPr/>
          <p:nvPr/>
        </p:nvGrpSpPr>
        <p:grpSpPr>
          <a:xfrm>
            <a:off x="9028047" y="4266601"/>
            <a:ext cx="2380644" cy="419760"/>
            <a:chOff x="9028047" y="4266601"/>
            <a:chExt cx="2380644" cy="419760"/>
          </a:xfrm>
        </p:grpSpPr>
        <mc:AlternateContent xmlns:mc="http://schemas.openxmlformats.org/markup-compatibility/2006" xmlns:p14="http://schemas.microsoft.com/office/powerpoint/2010/main">
          <mc:Choice Requires="p14">
            <p:contentPart p14:bwMode="auto" r:id="rId24">
              <p14:nvContentPartPr>
                <p14:cNvPr id="13" name="Ink 12">
                  <a:extLst>
                    <a:ext uri="{FF2B5EF4-FFF2-40B4-BE49-F238E27FC236}">
                      <a16:creationId xmlns:a16="http://schemas.microsoft.com/office/drawing/2014/main" id="{8CD02BB0-2669-4D1E-87DA-C511A92E7F55}"/>
                    </a:ext>
                  </a:extLst>
                </p14:cNvPr>
                <p14:cNvContentPartPr/>
                <p14:nvPr/>
              </p14:nvContentPartPr>
              <p14:xfrm>
                <a:off x="9369651" y="4338961"/>
                <a:ext cx="1277280" cy="347400"/>
              </p14:xfrm>
            </p:contentPart>
          </mc:Choice>
          <mc:Fallback xmlns="">
            <p:pic>
              <p:nvPicPr>
                <p:cNvPr id="13" name="Ink 12">
                  <a:extLst>
                    <a:ext uri="{FF2B5EF4-FFF2-40B4-BE49-F238E27FC236}">
                      <a16:creationId xmlns:a16="http://schemas.microsoft.com/office/drawing/2014/main" id="{8CD02BB0-2669-4D1E-87DA-C511A92E7F55}"/>
                    </a:ext>
                  </a:extLst>
                </p:cNvPr>
                <p:cNvPicPr/>
                <p:nvPr/>
              </p:nvPicPr>
              <p:blipFill>
                <a:blip r:embed="rId25"/>
                <a:stretch>
                  <a:fillRect/>
                </a:stretch>
              </p:blipFill>
              <p:spPr>
                <a:xfrm>
                  <a:off x="9360651" y="4329961"/>
                  <a:ext cx="1294920" cy="3650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Ink 16">
                  <a:extLst>
                    <a:ext uri="{FF2B5EF4-FFF2-40B4-BE49-F238E27FC236}">
                      <a16:creationId xmlns:a16="http://schemas.microsoft.com/office/drawing/2014/main" id="{862C558B-4D14-4F24-9128-8BA2C0E2040F}"/>
                    </a:ext>
                  </a:extLst>
                </p14:cNvPr>
                <p14:cNvContentPartPr/>
                <p14:nvPr/>
              </p14:nvContentPartPr>
              <p14:xfrm>
                <a:off x="9619131" y="4266601"/>
                <a:ext cx="1449360" cy="293400"/>
              </p14:xfrm>
            </p:contentPart>
          </mc:Choice>
          <mc:Fallback xmlns="">
            <p:pic>
              <p:nvPicPr>
                <p:cNvPr id="17" name="Ink 16">
                  <a:extLst>
                    <a:ext uri="{FF2B5EF4-FFF2-40B4-BE49-F238E27FC236}">
                      <a16:creationId xmlns:a16="http://schemas.microsoft.com/office/drawing/2014/main" id="{862C558B-4D14-4F24-9128-8BA2C0E2040F}"/>
                    </a:ext>
                  </a:extLst>
                </p:cNvPr>
                <p:cNvPicPr/>
                <p:nvPr/>
              </p:nvPicPr>
              <p:blipFill>
                <a:blip r:embed="rId27"/>
                <a:stretch>
                  <a:fillRect/>
                </a:stretch>
              </p:blipFill>
              <p:spPr>
                <a:xfrm>
                  <a:off x="9610131" y="4257612"/>
                  <a:ext cx="1467000" cy="311018"/>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6" name="Ink 25">
                  <a:extLst>
                    <a:ext uri="{FF2B5EF4-FFF2-40B4-BE49-F238E27FC236}">
                      <a16:creationId xmlns:a16="http://schemas.microsoft.com/office/drawing/2014/main" id="{7A991657-AC55-4893-AFDD-99754E6ACCE4}"/>
                    </a:ext>
                  </a:extLst>
                </p14:cNvPr>
                <p14:cNvContentPartPr/>
                <p14:nvPr/>
              </p14:nvContentPartPr>
              <p14:xfrm>
                <a:off x="9115491" y="4304401"/>
                <a:ext cx="723240" cy="191160"/>
              </p14:xfrm>
            </p:contentPart>
          </mc:Choice>
          <mc:Fallback xmlns="">
            <p:pic>
              <p:nvPicPr>
                <p:cNvPr id="26" name="Ink 25">
                  <a:extLst>
                    <a:ext uri="{FF2B5EF4-FFF2-40B4-BE49-F238E27FC236}">
                      <a16:creationId xmlns:a16="http://schemas.microsoft.com/office/drawing/2014/main" id="{7A991657-AC55-4893-AFDD-99754E6ACCE4}"/>
                    </a:ext>
                  </a:extLst>
                </p:cNvPr>
                <p:cNvPicPr/>
                <p:nvPr/>
              </p:nvPicPr>
              <p:blipFill>
                <a:blip r:embed="rId29"/>
                <a:stretch>
                  <a:fillRect/>
                </a:stretch>
              </p:blipFill>
              <p:spPr>
                <a:xfrm>
                  <a:off x="9079491" y="4268333"/>
                  <a:ext cx="794880" cy="262935"/>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7" name="Ink 26">
                  <a:extLst>
                    <a:ext uri="{FF2B5EF4-FFF2-40B4-BE49-F238E27FC236}">
                      <a16:creationId xmlns:a16="http://schemas.microsoft.com/office/drawing/2014/main" id="{FCC2ADD9-7FE2-4CC4-BD36-38FD5954644A}"/>
                    </a:ext>
                  </a:extLst>
                </p14:cNvPr>
                <p14:cNvContentPartPr/>
                <p14:nvPr/>
              </p14:nvContentPartPr>
              <p14:xfrm>
                <a:off x="9159771" y="4381081"/>
                <a:ext cx="2248920" cy="170640"/>
              </p14:xfrm>
            </p:contentPart>
          </mc:Choice>
          <mc:Fallback xmlns="">
            <p:pic>
              <p:nvPicPr>
                <p:cNvPr id="27" name="Ink 26">
                  <a:extLst>
                    <a:ext uri="{FF2B5EF4-FFF2-40B4-BE49-F238E27FC236}">
                      <a16:creationId xmlns:a16="http://schemas.microsoft.com/office/drawing/2014/main" id="{FCC2ADD9-7FE2-4CC4-BD36-38FD5954644A}"/>
                    </a:ext>
                  </a:extLst>
                </p:cNvPr>
                <p:cNvPicPr/>
                <p:nvPr/>
              </p:nvPicPr>
              <p:blipFill>
                <a:blip r:embed="rId31"/>
                <a:stretch>
                  <a:fillRect/>
                </a:stretch>
              </p:blipFill>
              <p:spPr>
                <a:xfrm>
                  <a:off x="9123771" y="4345157"/>
                  <a:ext cx="2320560" cy="242129"/>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5" name="Ink 34">
                  <a:extLst>
                    <a:ext uri="{FF2B5EF4-FFF2-40B4-BE49-F238E27FC236}">
                      <a16:creationId xmlns:a16="http://schemas.microsoft.com/office/drawing/2014/main" id="{AB99E4B1-07DF-4EE7-9F05-D1B20E944C0E}"/>
                    </a:ext>
                  </a:extLst>
                </p14:cNvPr>
                <p14:cNvContentPartPr/>
                <p14:nvPr/>
              </p14:nvContentPartPr>
              <p14:xfrm>
                <a:off x="9028047" y="4471887"/>
                <a:ext cx="38520" cy="27360"/>
              </p14:xfrm>
            </p:contentPart>
          </mc:Choice>
          <mc:Fallback xmlns="">
            <p:pic>
              <p:nvPicPr>
                <p:cNvPr id="35" name="Ink 34">
                  <a:extLst>
                    <a:ext uri="{FF2B5EF4-FFF2-40B4-BE49-F238E27FC236}">
                      <a16:creationId xmlns:a16="http://schemas.microsoft.com/office/drawing/2014/main" id="{AB99E4B1-07DF-4EE7-9F05-D1B20E944C0E}"/>
                    </a:ext>
                  </a:extLst>
                </p:cNvPr>
                <p:cNvPicPr/>
                <p:nvPr/>
              </p:nvPicPr>
              <p:blipFill>
                <a:blip r:embed="rId33"/>
                <a:stretch>
                  <a:fillRect/>
                </a:stretch>
              </p:blipFill>
              <p:spPr>
                <a:xfrm>
                  <a:off x="8992047" y="4435407"/>
                  <a:ext cx="110160" cy="99955"/>
                </a:xfrm>
                <a:prstGeom prst="rect">
                  <a:avLst/>
                </a:prstGeom>
              </p:spPr>
            </p:pic>
          </mc:Fallback>
        </mc:AlternateContent>
      </p:grpSp>
      <p:graphicFrame>
        <p:nvGraphicFramePr>
          <p:cNvPr id="39" name="Table 38">
            <a:extLst>
              <a:ext uri="{FF2B5EF4-FFF2-40B4-BE49-F238E27FC236}">
                <a16:creationId xmlns:a16="http://schemas.microsoft.com/office/drawing/2014/main" id="{AF02AF47-7F44-4A4D-B202-37249A8D12C9}"/>
              </a:ext>
            </a:extLst>
          </p:cNvPr>
          <p:cNvGraphicFramePr>
            <a:graphicFrameLocks noGrp="1"/>
          </p:cNvGraphicFramePr>
          <p:nvPr>
            <p:extLst>
              <p:ext uri="{D42A27DB-BD31-4B8C-83A1-F6EECF244321}">
                <p14:modId xmlns:p14="http://schemas.microsoft.com/office/powerpoint/2010/main" val="3791702226"/>
              </p:ext>
            </p:extLst>
          </p:nvPr>
        </p:nvGraphicFramePr>
        <p:xfrm>
          <a:off x="492951" y="1950345"/>
          <a:ext cx="2275249" cy="4059240"/>
        </p:xfrm>
        <a:graphic>
          <a:graphicData uri="http://schemas.openxmlformats.org/drawingml/2006/table">
            <a:tbl>
              <a:tblPr/>
              <a:tblGrid>
                <a:gridCol w="1488513">
                  <a:extLst>
                    <a:ext uri="{9D8B030D-6E8A-4147-A177-3AD203B41FA5}">
                      <a16:colId xmlns:a16="http://schemas.microsoft.com/office/drawing/2014/main" val="4161406439"/>
                    </a:ext>
                  </a:extLst>
                </a:gridCol>
                <a:gridCol w="786736">
                  <a:extLst>
                    <a:ext uri="{9D8B030D-6E8A-4147-A177-3AD203B41FA5}">
                      <a16:colId xmlns:a16="http://schemas.microsoft.com/office/drawing/2014/main" val="158384032"/>
                    </a:ext>
                  </a:extLst>
                </a:gridCol>
              </a:tblGrid>
              <a:tr h="202962">
                <a:tc>
                  <a:txBody>
                    <a:bodyPr/>
                    <a:lstStyle/>
                    <a:p>
                      <a:pPr marL="0" marR="0" fontAlgn="t">
                        <a:spcBef>
                          <a:spcPts val="0"/>
                        </a:spcBef>
                        <a:spcAft>
                          <a:spcPts val="0"/>
                        </a:spcAft>
                      </a:pPr>
                      <a:r>
                        <a:rPr lang="en-AU" sz="1000">
                          <a:solidFill>
                            <a:srgbClr val="00B050"/>
                          </a:solidFill>
                          <a:effectLst/>
                          <a:latin typeface="Calibri" panose="020F0502020204030204" pitchFamily="34" charset="0"/>
                        </a:rPr>
                        <a:t>Times Watched (Female) </a:t>
                      </a:r>
                    </a:p>
                  </a:txBody>
                  <a:tcPr marL="35400" marR="35400" marT="23600" marB="236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AU" sz="1000">
                          <a:solidFill>
                            <a:srgbClr val="00B050"/>
                          </a:solidFill>
                          <a:effectLst/>
                          <a:latin typeface="Calibri" panose="020F0502020204030204" pitchFamily="34" charset="0"/>
                        </a:rPr>
                        <a:t>Frequency</a:t>
                      </a:r>
                    </a:p>
                  </a:txBody>
                  <a:tcPr marL="35400" marR="35400" marT="23600" marB="236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3465727913"/>
                  </a:ext>
                </a:extLst>
              </a:tr>
              <a:tr h="202962">
                <a:tc>
                  <a:txBody>
                    <a:bodyPr/>
                    <a:lstStyle/>
                    <a:p>
                      <a:pPr marL="0" marR="0" lvl="0" indent="0" algn="l" defTabSz="457200" rtl="0" eaLnBrk="1" fontAlgn="t" latinLnBrk="0" hangingPunct="1">
                        <a:lnSpc>
                          <a:spcPct val="100000"/>
                        </a:lnSpc>
                        <a:spcBef>
                          <a:spcPts val="0"/>
                        </a:spcBef>
                        <a:spcAft>
                          <a:spcPts val="0"/>
                        </a:spcAft>
                        <a:buClrTx/>
                        <a:buSzTx/>
                        <a:buFontTx/>
                        <a:buNone/>
                        <a:tabLst/>
                        <a:defRPr/>
                      </a:pPr>
                      <a:r>
                        <a:rPr lang="en-AU" sz="1000">
                          <a:solidFill>
                            <a:srgbClr val="00B050"/>
                          </a:solidFill>
                          <a:effectLst/>
                          <a:latin typeface="Calibri" panose="020F0502020204030204" pitchFamily="34" charset="0"/>
                        </a:rPr>
                        <a:t>0</a:t>
                      </a:r>
                    </a:p>
                  </a:txBody>
                  <a:tcPr marL="35400" marR="35400" marT="23600" marB="236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AU" sz="1000">
                          <a:solidFill>
                            <a:srgbClr val="00B050"/>
                          </a:solidFill>
                          <a:effectLst/>
                          <a:latin typeface="Calibri" panose="020F0502020204030204" pitchFamily="34" charset="0"/>
                        </a:rPr>
                        <a:t>26</a:t>
                      </a:r>
                    </a:p>
                  </a:txBody>
                  <a:tcPr marL="35400" marR="35400" marT="23600" marB="236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3787597442"/>
                  </a:ext>
                </a:extLst>
              </a:tr>
              <a:tr h="202962">
                <a:tc>
                  <a:txBody>
                    <a:bodyPr/>
                    <a:lstStyle/>
                    <a:p>
                      <a:pPr marL="0" marR="0" fontAlgn="t">
                        <a:spcBef>
                          <a:spcPts val="0"/>
                        </a:spcBef>
                        <a:spcAft>
                          <a:spcPts val="0"/>
                        </a:spcAft>
                      </a:pPr>
                      <a:r>
                        <a:rPr lang="en-AU" sz="1000">
                          <a:solidFill>
                            <a:srgbClr val="00B050"/>
                          </a:solidFill>
                          <a:effectLst/>
                          <a:latin typeface="Calibri" panose="020F0502020204030204" pitchFamily="34" charset="0"/>
                        </a:rPr>
                        <a:t>1</a:t>
                      </a:r>
                    </a:p>
                  </a:txBody>
                  <a:tcPr marL="35400" marR="35400" marT="23600" marB="236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AU" sz="1000">
                          <a:solidFill>
                            <a:srgbClr val="00B050"/>
                          </a:solidFill>
                          <a:effectLst/>
                          <a:latin typeface="Calibri" panose="020F0502020204030204" pitchFamily="34" charset="0"/>
                        </a:rPr>
                        <a:t>22</a:t>
                      </a:r>
                    </a:p>
                  </a:txBody>
                  <a:tcPr marL="35400" marR="35400" marT="23600" marB="236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2969682609"/>
                  </a:ext>
                </a:extLst>
              </a:tr>
              <a:tr h="202962">
                <a:tc>
                  <a:txBody>
                    <a:bodyPr/>
                    <a:lstStyle/>
                    <a:p>
                      <a:pPr marL="0" marR="0" fontAlgn="t">
                        <a:spcBef>
                          <a:spcPts val="0"/>
                        </a:spcBef>
                        <a:spcAft>
                          <a:spcPts val="0"/>
                        </a:spcAft>
                      </a:pPr>
                      <a:r>
                        <a:rPr lang="en-AU" sz="1000">
                          <a:solidFill>
                            <a:srgbClr val="00B050"/>
                          </a:solidFill>
                          <a:effectLst/>
                          <a:latin typeface="Calibri" panose="020F0502020204030204" pitchFamily="34" charset="0"/>
                        </a:rPr>
                        <a:t>2</a:t>
                      </a:r>
                    </a:p>
                  </a:txBody>
                  <a:tcPr marL="35400" marR="35400" marT="23600" marB="236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AU" sz="1000">
                          <a:solidFill>
                            <a:srgbClr val="00B050"/>
                          </a:solidFill>
                          <a:effectLst/>
                          <a:latin typeface="Calibri" panose="020F0502020204030204" pitchFamily="34" charset="0"/>
                        </a:rPr>
                        <a:t>10</a:t>
                      </a:r>
                    </a:p>
                  </a:txBody>
                  <a:tcPr marL="35400" marR="35400" marT="23600" marB="236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3337979169"/>
                  </a:ext>
                </a:extLst>
              </a:tr>
              <a:tr h="202962">
                <a:tc>
                  <a:txBody>
                    <a:bodyPr/>
                    <a:lstStyle/>
                    <a:p>
                      <a:pPr marL="0" marR="0" fontAlgn="t">
                        <a:spcBef>
                          <a:spcPts val="0"/>
                        </a:spcBef>
                        <a:spcAft>
                          <a:spcPts val="0"/>
                        </a:spcAft>
                      </a:pPr>
                      <a:r>
                        <a:rPr lang="en-AU" sz="1000">
                          <a:solidFill>
                            <a:srgbClr val="00B050"/>
                          </a:solidFill>
                          <a:effectLst/>
                          <a:latin typeface="Calibri" panose="020F0502020204030204" pitchFamily="34" charset="0"/>
                        </a:rPr>
                        <a:t>3</a:t>
                      </a:r>
                    </a:p>
                  </a:txBody>
                  <a:tcPr marL="35400" marR="35400" marT="23600" marB="236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AU" sz="1000">
                          <a:solidFill>
                            <a:srgbClr val="00B050"/>
                          </a:solidFill>
                          <a:effectLst/>
                          <a:latin typeface="Calibri" panose="020F0502020204030204" pitchFamily="34" charset="0"/>
                        </a:rPr>
                        <a:t>3</a:t>
                      </a:r>
                    </a:p>
                  </a:txBody>
                  <a:tcPr marL="35400" marR="35400" marT="23600" marB="236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3329733239"/>
                  </a:ext>
                </a:extLst>
              </a:tr>
              <a:tr h="202962">
                <a:tc>
                  <a:txBody>
                    <a:bodyPr/>
                    <a:lstStyle/>
                    <a:p>
                      <a:pPr marL="0" marR="0" fontAlgn="t">
                        <a:spcBef>
                          <a:spcPts val="0"/>
                        </a:spcBef>
                        <a:spcAft>
                          <a:spcPts val="0"/>
                        </a:spcAft>
                      </a:pPr>
                      <a:r>
                        <a:rPr lang="en-AU" sz="1000">
                          <a:solidFill>
                            <a:srgbClr val="00B050"/>
                          </a:solidFill>
                          <a:effectLst/>
                          <a:latin typeface="Calibri" panose="020F0502020204030204" pitchFamily="34" charset="0"/>
                        </a:rPr>
                        <a:t>4</a:t>
                      </a:r>
                    </a:p>
                  </a:txBody>
                  <a:tcPr marL="35400" marR="35400" marT="23600" marB="236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AU" sz="1000">
                          <a:solidFill>
                            <a:srgbClr val="00B050"/>
                          </a:solidFill>
                          <a:effectLst/>
                          <a:latin typeface="Calibri" panose="020F0502020204030204" pitchFamily="34" charset="0"/>
                        </a:rPr>
                        <a:t>2</a:t>
                      </a:r>
                    </a:p>
                  </a:txBody>
                  <a:tcPr marL="35400" marR="35400" marT="23600" marB="236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3560494224"/>
                  </a:ext>
                </a:extLst>
              </a:tr>
              <a:tr h="202962">
                <a:tc>
                  <a:txBody>
                    <a:bodyPr/>
                    <a:lstStyle/>
                    <a:p>
                      <a:pPr marL="0" marR="0" fontAlgn="t">
                        <a:spcBef>
                          <a:spcPts val="0"/>
                        </a:spcBef>
                        <a:spcAft>
                          <a:spcPts val="0"/>
                        </a:spcAft>
                      </a:pPr>
                      <a:r>
                        <a:rPr lang="en-AU" sz="1000">
                          <a:solidFill>
                            <a:srgbClr val="00B050"/>
                          </a:solidFill>
                          <a:effectLst/>
                          <a:latin typeface="Calibri" panose="020F0502020204030204" pitchFamily="34" charset="0"/>
                        </a:rPr>
                        <a:t>5</a:t>
                      </a:r>
                    </a:p>
                  </a:txBody>
                  <a:tcPr marL="35400" marR="35400" marT="23600" marB="236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AU" sz="1000">
                          <a:solidFill>
                            <a:srgbClr val="00B050"/>
                          </a:solidFill>
                          <a:effectLst/>
                          <a:latin typeface="Calibri" panose="020F0502020204030204" pitchFamily="34" charset="0"/>
                        </a:rPr>
                        <a:t>1</a:t>
                      </a:r>
                    </a:p>
                  </a:txBody>
                  <a:tcPr marL="35400" marR="35400" marT="23600" marB="236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1753757375"/>
                  </a:ext>
                </a:extLst>
              </a:tr>
              <a:tr h="202962">
                <a:tc>
                  <a:txBody>
                    <a:bodyPr/>
                    <a:lstStyle/>
                    <a:p>
                      <a:pPr marL="0" marR="0" fontAlgn="t">
                        <a:spcBef>
                          <a:spcPts val="0"/>
                        </a:spcBef>
                        <a:spcAft>
                          <a:spcPts val="0"/>
                        </a:spcAft>
                      </a:pPr>
                      <a:r>
                        <a:rPr lang="en-AU" sz="1000">
                          <a:solidFill>
                            <a:srgbClr val="00B050"/>
                          </a:solidFill>
                          <a:effectLst/>
                          <a:latin typeface="Calibri" panose="020F0502020204030204" pitchFamily="34" charset="0"/>
                        </a:rPr>
                        <a:t>6</a:t>
                      </a:r>
                    </a:p>
                  </a:txBody>
                  <a:tcPr marL="35400" marR="35400" marT="23600" marB="236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AU" sz="1000">
                          <a:solidFill>
                            <a:srgbClr val="00B050"/>
                          </a:solidFill>
                          <a:effectLst/>
                          <a:latin typeface="Calibri" panose="020F0502020204030204" pitchFamily="34" charset="0"/>
                        </a:rPr>
                        <a:t>1</a:t>
                      </a:r>
                    </a:p>
                  </a:txBody>
                  <a:tcPr marL="35400" marR="35400" marT="23600" marB="236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1608836787"/>
                  </a:ext>
                </a:extLst>
              </a:tr>
              <a:tr h="202962">
                <a:tc>
                  <a:txBody>
                    <a:bodyPr/>
                    <a:lstStyle/>
                    <a:p>
                      <a:pPr marL="0" marR="0" fontAlgn="t">
                        <a:spcBef>
                          <a:spcPts val="0"/>
                        </a:spcBef>
                        <a:spcAft>
                          <a:spcPts val="0"/>
                        </a:spcAft>
                      </a:pPr>
                      <a:r>
                        <a:rPr lang="en-AU" sz="1000">
                          <a:solidFill>
                            <a:srgbClr val="00B050"/>
                          </a:solidFill>
                          <a:effectLst/>
                          <a:latin typeface="Calibri" panose="020F0502020204030204" pitchFamily="34" charset="0"/>
                        </a:rPr>
                        <a:t>7</a:t>
                      </a:r>
                    </a:p>
                  </a:txBody>
                  <a:tcPr marL="35400" marR="35400" marT="23600" marB="236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AU" sz="1000">
                          <a:solidFill>
                            <a:srgbClr val="00B050"/>
                          </a:solidFill>
                          <a:effectLst/>
                          <a:latin typeface="Calibri" panose="020F0502020204030204" pitchFamily="34" charset="0"/>
                        </a:rPr>
                        <a:t>0</a:t>
                      </a:r>
                    </a:p>
                  </a:txBody>
                  <a:tcPr marL="35400" marR="35400" marT="23600" marB="236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1258556192"/>
                  </a:ext>
                </a:extLst>
              </a:tr>
              <a:tr h="202962">
                <a:tc>
                  <a:txBody>
                    <a:bodyPr/>
                    <a:lstStyle/>
                    <a:p>
                      <a:pPr marL="0" marR="0" fontAlgn="t">
                        <a:spcBef>
                          <a:spcPts val="0"/>
                        </a:spcBef>
                        <a:spcAft>
                          <a:spcPts val="0"/>
                        </a:spcAft>
                      </a:pPr>
                      <a:r>
                        <a:rPr lang="en-AU" sz="1000">
                          <a:solidFill>
                            <a:srgbClr val="00B050"/>
                          </a:solidFill>
                          <a:effectLst/>
                          <a:latin typeface="Calibri" panose="020F0502020204030204" pitchFamily="34" charset="0"/>
                        </a:rPr>
                        <a:t>8</a:t>
                      </a:r>
                    </a:p>
                  </a:txBody>
                  <a:tcPr marL="35400" marR="35400" marT="23600" marB="236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AU" sz="1000">
                          <a:solidFill>
                            <a:srgbClr val="00B050"/>
                          </a:solidFill>
                          <a:effectLst/>
                          <a:latin typeface="Calibri" panose="020F0502020204030204" pitchFamily="34" charset="0"/>
                        </a:rPr>
                        <a:t>0</a:t>
                      </a:r>
                    </a:p>
                  </a:txBody>
                  <a:tcPr marL="35400" marR="35400" marT="23600" marB="236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1485365180"/>
                  </a:ext>
                </a:extLst>
              </a:tr>
              <a:tr h="202962">
                <a:tc>
                  <a:txBody>
                    <a:bodyPr/>
                    <a:lstStyle/>
                    <a:p>
                      <a:pPr marL="0" marR="0" fontAlgn="t">
                        <a:spcBef>
                          <a:spcPts val="0"/>
                        </a:spcBef>
                        <a:spcAft>
                          <a:spcPts val="0"/>
                        </a:spcAft>
                      </a:pPr>
                      <a:r>
                        <a:rPr lang="en-AU" sz="1000">
                          <a:solidFill>
                            <a:srgbClr val="00B050"/>
                          </a:solidFill>
                          <a:effectLst/>
                          <a:latin typeface="Calibri" panose="020F0502020204030204" pitchFamily="34" charset="0"/>
                        </a:rPr>
                        <a:t>9</a:t>
                      </a:r>
                    </a:p>
                  </a:txBody>
                  <a:tcPr marL="35400" marR="35400" marT="23600" marB="236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AU" sz="1000">
                          <a:solidFill>
                            <a:srgbClr val="00B050"/>
                          </a:solidFill>
                          <a:effectLst/>
                          <a:latin typeface="Calibri" panose="020F0502020204030204" pitchFamily="34" charset="0"/>
                        </a:rPr>
                        <a:t>0</a:t>
                      </a:r>
                    </a:p>
                  </a:txBody>
                  <a:tcPr marL="35400" marR="35400" marT="23600" marB="236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3441345336"/>
                  </a:ext>
                </a:extLst>
              </a:tr>
              <a:tr h="202962">
                <a:tc>
                  <a:txBody>
                    <a:bodyPr/>
                    <a:lstStyle/>
                    <a:p>
                      <a:pPr marL="0" marR="0" fontAlgn="t">
                        <a:spcBef>
                          <a:spcPts val="0"/>
                        </a:spcBef>
                        <a:spcAft>
                          <a:spcPts val="0"/>
                        </a:spcAft>
                      </a:pPr>
                      <a:r>
                        <a:rPr lang="en-AU" sz="1000">
                          <a:solidFill>
                            <a:srgbClr val="00B050"/>
                          </a:solidFill>
                          <a:effectLst/>
                          <a:latin typeface="Calibri" panose="020F0502020204030204" pitchFamily="34" charset="0"/>
                        </a:rPr>
                        <a:t>10</a:t>
                      </a:r>
                    </a:p>
                  </a:txBody>
                  <a:tcPr marL="35400" marR="35400" marT="23600" marB="236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AU" sz="1000">
                          <a:solidFill>
                            <a:srgbClr val="00B050"/>
                          </a:solidFill>
                          <a:effectLst/>
                          <a:latin typeface="Calibri" panose="020F0502020204030204" pitchFamily="34" charset="0"/>
                        </a:rPr>
                        <a:t>0</a:t>
                      </a:r>
                    </a:p>
                  </a:txBody>
                  <a:tcPr marL="35400" marR="35400" marT="23600" marB="236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1402914275"/>
                  </a:ext>
                </a:extLst>
              </a:tr>
              <a:tr h="202962">
                <a:tc>
                  <a:txBody>
                    <a:bodyPr/>
                    <a:lstStyle/>
                    <a:p>
                      <a:pPr marL="0" marR="0" fontAlgn="t">
                        <a:spcBef>
                          <a:spcPts val="0"/>
                        </a:spcBef>
                        <a:spcAft>
                          <a:spcPts val="0"/>
                        </a:spcAft>
                      </a:pPr>
                      <a:r>
                        <a:rPr lang="en-AU" sz="1000">
                          <a:solidFill>
                            <a:srgbClr val="00B050"/>
                          </a:solidFill>
                          <a:effectLst/>
                          <a:latin typeface="Calibri" panose="020F0502020204030204" pitchFamily="34" charset="0"/>
                        </a:rPr>
                        <a:t>Total</a:t>
                      </a:r>
                    </a:p>
                  </a:txBody>
                  <a:tcPr marL="35400" marR="35400" marT="23600" marB="236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AU" sz="1000">
                          <a:solidFill>
                            <a:srgbClr val="00B050"/>
                          </a:solidFill>
                          <a:effectLst/>
                          <a:latin typeface="Calibri" panose="020F0502020204030204" pitchFamily="34" charset="0"/>
                        </a:rPr>
                        <a:t>66</a:t>
                      </a:r>
                    </a:p>
                  </a:txBody>
                  <a:tcPr marL="35400" marR="35400" marT="23600" marB="236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2684779184"/>
                  </a:ext>
                </a:extLst>
              </a:tr>
              <a:tr h="202962">
                <a:tc>
                  <a:txBody>
                    <a:bodyPr/>
                    <a:lstStyle/>
                    <a:p>
                      <a:pPr marL="0" marR="0" fontAlgn="t">
                        <a:spcBef>
                          <a:spcPts val="0"/>
                        </a:spcBef>
                        <a:spcAft>
                          <a:spcPts val="0"/>
                        </a:spcAft>
                      </a:pPr>
                      <a:r>
                        <a:rPr lang="en-AU" sz="1000">
                          <a:solidFill>
                            <a:srgbClr val="00B050"/>
                          </a:solidFill>
                          <a:effectLst/>
                          <a:latin typeface="Calibri" panose="020F0502020204030204" pitchFamily="34" charset="0"/>
                        </a:rPr>
                        <a:t>Mean </a:t>
                      </a:r>
                    </a:p>
                  </a:txBody>
                  <a:tcPr marL="35400" marR="35400" marT="23600" marB="236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AU" sz="1000">
                          <a:solidFill>
                            <a:srgbClr val="00B050"/>
                          </a:solidFill>
                          <a:effectLst/>
                          <a:latin typeface="Calibri" panose="020F0502020204030204" pitchFamily="34" charset="0"/>
                        </a:rPr>
                        <a:t>1.08(to 2dp)</a:t>
                      </a:r>
                    </a:p>
                  </a:txBody>
                  <a:tcPr marL="35400" marR="35400" marT="23600" marB="236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3535856165"/>
                  </a:ext>
                </a:extLst>
              </a:tr>
              <a:tr h="202962">
                <a:tc>
                  <a:txBody>
                    <a:bodyPr/>
                    <a:lstStyle/>
                    <a:p>
                      <a:pPr marL="0" marR="0" fontAlgn="t">
                        <a:spcBef>
                          <a:spcPts val="0"/>
                        </a:spcBef>
                        <a:spcAft>
                          <a:spcPts val="0"/>
                        </a:spcAft>
                      </a:pPr>
                      <a:r>
                        <a:rPr lang="en-AU" sz="1000">
                          <a:solidFill>
                            <a:srgbClr val="00B050"/>
                          </a:solidFill>
                          <a:effectLst/>
                          <a:latin typeface="Calibri" panose="020F0502020204030204" pitchFamily="34" charset="0"/>
                        </a:rPr>
                        <a:t>Mode </a:t>
                      </a:r>
                    </a:p>
                  </a:txBody>
                  <a:tcPr marL="35400" marR="35400" marT="23600" marB="236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AU" sz="1000">
                          <a:solidFill>
                            <a:srgbClr val="00B050"/>
                          </a:solidFill>
                          <a:effectLst/>
                          <a:latin typeface="Calibri" panose="020F0502020204030204" pitchFamily="34" charset="0"/>
                        </a:rPr>
                        <a:t>0</a:t>
                      </a:r>
                    </a:p>
                  </a:txBody>
                  <a:tcPr marL="35400" marR="35400" marT="23600" marB="236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972905982"/>
                  </a:ext>
                </a:extLst>
              </a:tr>
              <a:tr h="202962">
                <a:tc>
                  <a:txBody>
                    <a:bodyPr/>
                    <a:lstStyle/>
                    <a:p>
                      <a:pPr marL="0" marR="0" fontAlgn="t">
                        <a:spcBef>
                          <a:spcPts val="0"/>
                        </a:spcBef>
                        <a:spcAft>
                          <a:spcPts val="0"/>
                        </a:spcAft>
                      </a:pPr>
                      <a:r>
                        <a:rPr lang="en-AU" sz="1000">
                          <a:solidFill>
                            <a:srgbClr val="00B050"/>
                          </a:solidFill>
                          <a:effectLst/>
                          <a:latin typeface="Calibri" panose="020F0502020204030204" pitchFamily="34" charset="0"/>
                        </a:rPr>
                        <a:t>Median </a:t>
                      </a:r>
                    </a:p>
                  </a:txBody>
                  <a:tcPr marL="35400" marR="35400" marT="23600" marB="236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AU" sz="1000">
                          <a:solidFill>
                            <a:srgbClr val="00B050"/>
                          </a:solidFill>
                          <a:effectLst/>
                          <a:latin typeface="Calibri" panose="020F0502020204030204" pitchFamily="34" charset="0"/>
                        </a:rPr>
                        <a:t>1</a:t>
                      </a:r>
                    </a:p>
                  </a:txBody>
                  <a:tcPr marL="35400" marR="35400" marT="23600" marB="236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4183619398"/>
                  </a:ext>
                </a:extLst>
              </a:tr>
              <a:tr h="202962">
                <a:tc>
                  <a:txBody>
                    <a:bodyPr/>
                    <a:lstStyle/>
                    <a:p>
                      <a:pPr marL="0" marR="0" fontAlgn="t">
                        <a:spcBef>
                          <a:spcPts val="0"/>
                        </a:spcBef>
                        <a:spcAft>
                          <a:spcPts val="0"/>
                        </a:spcAft>
                      </a:pPr>
                      <a:r>
                        <a:rPr lang="en-AU" sz="1000">
                          <a:solidFill>
                            <a:srgbClr val="00B050"/>
                          </a:solidFill>
                          <a:effectLst/>
                          <a:latin typeface="Calibri" panose="020F0502020204030204" pitchFamily="34" charset="0"/>
                        </a:rPr>
                        <a:t>Q1</a:t>
                      </a:r>
                    </a:p>
                  </a:txBody>
                  <a:tcPr marL="35400" marR="35400" marT="23600" marB="236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AU" sz="1000">
                          <a:solidFill>
                            <a:srgbClr val="00B050"/>
                          </a:solidFill>
                          <a:effectLst/>
                          <a:latin typeface="Calibri" panose="020F0502020204030204" pitchFamily="34" charset="0"/>
                        </a:rPr>
                        <a:t>0</a:t>
                      </a:r>
                    </a:p>
                  </a:txBody>
                  <a:tcPr marL="35400" marR="35400" marT="23600" marB="236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2730429232"/>
                  </a:ext>
                </a:extLst>
              </a:tr>
              <a:tr h="202962">
                <a:tc>
                  <a:txBody>
                    <a:bodyPr/>
                    <a:lstStyle/>
                    <a:p>
                      <a:pPr marL="0" marR="0" fontAlgn="t">
                        <a:spcBef>
                          <a:spcPts val="0"/>
                        </a:spcBef>
                        <a:spcAft>
                          <a:spcPts val="0"/>
                        </a:spcAft>
                      </a:pPr>
                      <a:r>
                        <a:rPr lang="en-AU" sz="1000">
                          <a:solidFill>
                            <a:srgbClr val="00B050"/>
                          </a:solidFill>
                          <a:effectLst/>
                          <a:latin typeface="Calibri" panose="020F0502020204030204" pitchFamily="34" charset="0"/>
                        </a:rPr>
                        <a:t>Q3</a:t>
                      </a:r>
                    </a:p>
                  </a:txBody>
                  <a:tcPr marL="35400" marR="35400" marT="23600" marB="236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AU" sz="1000">
                          <a:solidFill>
                            <a:srgbClr val="00B050"/>
                          </a:solidFill>
                          <a:effectLst/>
                          <a:latin typeface="Calibri" panose="020F0502020204030204" pitchFamily="34" charset="0"/>
                        </a:rPr>
                        <a:t>2 </a:t>
                      </a:r>
                    </a:p>
                  </a:txBody>
                  <a:tcPr marL="35400" marR="35400" marT="23600" marB="236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2321951582"/>
                  </a:ext>
                </a:extLst>
              </a:tr>
              <a:tr h="202962">
                <a:tc>
                  <a:txBody>
                    <a:bodyPr/>
                    <a:lstStyle/>
                    <a:p>
                      <a:pPr marL="0" marR="0" fontAlgn="t">
                        <a:spcBef>
                          <a:spcPts val="0"/>
                        </a:spcBef>
                        <a:spcAft>
                          <a:spcPts val="0"/>
                        </a:spcAft>
                      </a:pPr>
                      <a:r>
                        <a:rPr lang="en-AU" sz="1000">
                          <a:solidFill>
                            <a:srgbClr val="00B050"/>
                          </a:solidFill>
                          <a:effectLst/>
                          <a:latin typeface="Calibri" panose="020F0502020204030204" pitchFamily="34" charset="0"/>
                        </a:rPr>
                        <a:t>IQR</a:t>
                      </a:r>
                    </a:p>
                  </a:txBody>
                  <a:tcPr marL="35400" marR="35400" marT="23600" marB="236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AU" sz="1000">
                          <a:solidFill>
                            <a:srgbClr val="00B050"/>
                          </a:solidFill>
                          <a:effectLst/>
                          <a:latin typeface="Calibri" panose="020F0502020204030204" pitchFamily="34" charset="0"/>
                        </a:rPr>
                        <a:t>2</a:t>
                      </a:r>
                    </a:p>
                  </a:txBody>
                  <a:tcPr marL="35400" marR="35400" marT="23600" marB="236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2625190764"/>
                  </a:ext>
                </a:extLst>
              </a:tr>
              <a:tr h="202962">
                <a:tc>
                  <a:txBody>
                    <a:bodyPr/>
                    <a:lstStyle/>
                    <a:p>
                      <a:pPr marL="0" marR="0" fontAlgn="t">
                        <a:spcBef>
                          <a:spcPts val="0"/>
                        </a:spcBef>
                        <a:spcAft>
                          <a:spcPts val="0"/>
                        </a:spcAft>
                      </a:pPr>
                      <a:r>
                        <a:rPr lang="en-AU" sz="1000">
                          <a:solidFill>
                            <a:srgbClr val="00B050"/>
                          </a:solidFill>
                          <a:effectLst/>
                          <a:latin typeface="Calibri" panose="020F0502020204030204" pitchFamily="34" charset="0"/>
                        </a:rPr>
                        <a:t>Range </a:t>
                      </a:r>
                    </a:p>
                  </a:txBody>
                  <a:tcPr marL="35400" marR="35400" marT="23600" marB="236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AU" sz="1000">
                          <a:solidFill>
                            <a:srgbClr val="00B050"/>
                          </a:solidFill>
                          <a:effectLst/>
                          <a:latin typeface="Calibri" panose="020F0502020204030204" pitchFamily="34" charset="0"/>
                        </a:rPr>
                        <a:t>6</a:t>
                      </a:r>
                    </a:p>
                  </a:txBody>
                  <a:tcPr marL="35400" marR="35400" marT="23600" marB="236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167700000"/>
                  </a:ext>
                </a:extLst>
              </a:tr>
            </a:tbl>
          </a:graphicData>
        </a:graphic>
      </p:graphicFrame>
      <p:graphicFrame>
        <p:nvGraphicFramePr>
          <p:cNvPr id="42" name="Table 41">
            <a:extLst>
              <a:ext uri="{FF2B5EF4-FFF2-40B4-BE49-F238E27FC236}">
                <a16:creationId xmlns:a16="http://schemas.microsoft.com/office/drawing/2014/main" id="{37CEEB80-3D00-470D-A19D-786973C275D1}"/>
              </a:ext>
            </a:extLst>
          </p:cNvPr>
          <p:cNvGraphicFramePr>
            <a:graphicFrameLocks noGrp="1"/>
          </p:cNvGraphicFramePr>
          <p:nvPr>
            <p:extLst>
              <p:ext uri="{D42A27DB-BD31-4B8C-83A1-F6EECF244321}">
                <p14:modId xmlns:p14="http://schemas.microsoft.com/office/powerpoint/2010/main" val="2210915920"/>
              </p:ext>
            </p:extLst>
          </p:nvPr>
        </p:nvGraphicFramePr>
        <p:xfrm>
          <a:off x="2780679" y="1950345"/>
          <a:ext cx="2169048" cy="4059240"/>
        </p:xfrm>
        <a:graphic>
          <a:graphicData uri="http://schemas.openxmlformats.org/drawingml/2006/table">
            <a:tbl>
              <a:tblPr/>
              <a:tblGrid>
                <a:gridCol w="1382312">
                  <a:extLst>
                    <a:ext uri="{9D8B030D-6E8A-4147-A177-3AD203B41FA5}">
                      <a16:colId xmlns:a16="http://schemas.microsoft.com/office/drawing/2014/main" val="1771343458"/>
                    </a:ext>
                  </a:extLst>
                </a:gridCol>
                <a:gridCol w="786736">
                  <a:extLst>
                    <a:ext uri="{9D8B030D-6E8A-4147-A177-3AD203B41FA5}">
                      <a16:colId xmlns:a16="http://schemas.microsoft.com/office/drawing/2014/main" val="735086950"/>
                    </a:ext>
                  </a:extLst>
                </a:gridCol>
              </a:tblGrid>
              <a:tr h="202962">
                <a:tc>
                  <a:txBody>
                    <a:bodyPr/>
                    <a:lstStyle/>
                    <a:p>
                      <a:pPr marL="0" marR="0" fontAlgn="t">
                        <a:spcBef>
                          <a:spcPts val="0"/>
                        </a:spcBef>
                        <a:spcAft>
                          <a:spcPts val="0"/>
                        </a:spcAft>
                      </a:pPr>
                      <a:r>
                        <a:rPr lang="en-AU" sz="1000">
                          <a:solidFill>
                            <a:srgbClr val="FF0000"/>
                          </a:solidFill>
                          <a:effectLst/>
                          <a:latin typeface="Calibri" panose="020F0502020204030204" pitchFamily="34" charset="0"/>
                        </a:rPr>
                        <a:t>Times Watched (Male)</a:t>
                      </a:r>
                    </a:p>
                  </a:txBody>
                  <a:tcPr marL="35400" marR="35400" marT="23600" marB="236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AU" sz="1000">
                          <a:solidFill>
                            <a:srgbClr val="FF0000"/>
                          </a:solidFill>
                          <a:effectLst/>
                          <a:latin typeface="Calibri" panose="020F0502020204030204" pitchFamily="34" charset="0"/>
                        </a:rPr>
                        <a:t>Frequency</a:t>
                      </a:r>
                    </a:p>
                  </a:txBody>
                  <a:tcPr marL="35400" marR="35400" marT="23600" marB="236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1407118228"/>
                  </a:ext>
                </a:extLst>
              </a:tr>
              <a:tr h="202962">
                <a:tc>
                  <a:txBody>
                    <a:bodyPr/>
                    <a:lstStyle/>
                    <a:p>
                      <a:pPr marL="0" marR="0" fontAlgn="t">
                        <a:spcBef>
                          <a:spcPts val="0"/>
                        </a:spcBef>
                        <a:spcAft>
                          <a:spcPts val="0"/>
                        </a:spcAft>
                      </a:pPr>
                      <a:r>
                        <a:rPr lang="en-AU" sz="1000">
                          <a:solidFill>
                            <a:srgbClr val="FF0000"/>
                          </a:solidFill>
                          <a:effectLst/>
                          <a:latin typeface="Calibri" panose="020F0502020204030204" pitchFamily="34" charset="0"/>
                        </a:rPr>
                        <a:t>0 </a:t>
                      </a:r>
                    </a:p>
                  </a:txBody>
                  <a:tcPr marL="35400" marR="35400" marT="23600" marB="236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AU" sz="1000">
                          <a:solidFill>
                            <a:srgbClr val="FF0000"/>
                          </a:solidFill>
                          <a:effectLst/>
                          <a:latin typeface="Calibri" panose="020F0502020204030204" pitchFamily="34" charset="0"/>
                        </a:rPr>
                        <a:t>25</a:t>
                      </a:r>
                    </a:p>
                  </a:txBody>
                  <a:tcPr marL="35400" marR="35400" marT="23600" marB="236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2022008531"/>
                  </a:ext>
                </a:extLst>
              </a:tr>
              <a:tr h="202962">
                <a:tc>
                  <a:txBody>
                    <a:bodyPr/>
                    <a:lstStyle/>
                    <a:p>
                      <a:pPr marL="0" marR="0" fontAlgn="t">
                        <a:spcBef>
                          <a:spcPts val="0"/>
                        </a:spcBef>
                        <a:spcAft>
                          <a:spcPts val="0"/>
                        </a:spcAft>
                      </a:pPr>
                      <a:r>
                        <a:rPr lang="en-AU" sz="1000">
                          <a:solidFill>
                            <a:srgbClr val="FF0000"/>
                          </a:solidFill>
                          <a:effectLst/>
                          <a:latin typeface="Calibri" panose="020F0502020204030204" pitchFamily="34" charset="0"/>
                        </a:rPr>
                        <a:t>1</a:t>
                      </a:r>
                    </a:p>
                  </a:txBody>
                  <a:tcPr marL="35400" marR="35400" marT="23600" marB="236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AU" sz="1000">
                          <a:solidFill>
                            <a:srgbClr val="FF0000"/>
                          </a:solidFill>
                          <a:effectLst/>
                          <a:latin typeface="Calibri" panose="020F0502020204030204" pitchFamily="34" charset="0"/>
                        </a:rPr>
                        <a:t>11</a:t>
                      </a:r>
                    </a:p>
                  </a:txBody>
                  <a:tcPr marL="35400" marR="35400" marT="23600" marB="236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453266475"/>
                  </a:ext>
                </a:extLst>
              </a:tr>
              <a:tr h="202962">
                <a:tc>
                  <a:txBody>
                    <a:bodyPr/>
                    <a:lstStyle/>
                    <a:p>
                      <a:pPr marL="0" marR="0" fontAlgn="t">
                        <a:spcBef>
                          <a:spcPts val="0"/>
                        </a:spcBef>
                        <a:spcAft>
                          <a:spcPts val="0"/>
                        </a:spcAft>
                      </a:pPr>
                      <a:r>
                        <a:rPr lang="en-AU" sz="1000">
                          <a:solidFill>
                            <a:srgbClr val="FF0000"/>
                          </a:solidFill>
                          <a:effectLst/>
                          <a:latin typeface="Calibri" panose="020F0502020204030204" pitchFamily="34" charset="0"/>
                        </a:rPr>
                        <a:t>2</a:t>
                      </a:r>
                    </a:p>
                  </a:txBody>
                  <a:tcPr marL="35400" marR="35400" marT="23600" marB="236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AU" sz="1000">
                          <a:solidFill>
                            <a:srgbClr val="FF0000"/>
                          </a:solidFill>
                          <a:effectLst/>
                          <a:latin typeface="Calibri" panose="020F0502020204030204" pitchFamily="34" charset="0"/>
                        </a:rPr>
                        <a:t>8</a:t>
                      </a:r>
                    </a:p>
                  </a:txBody>
                  <a:tcPr marL="35400" marR="35400" marT="23600" marB="236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1861658351"/>
                  </a:ext>
                </a:extLst>
              </a:tr>
              <a:tr h="202962">
                <a:tc>
                  <a:txBody>
                    <a:bodyPr/>
                    <a:lstStyle/>
                    <a:p>
                      <a:pPr marL="0" marR="0" fontAlgn="t">
                        <a:spcBef>
                          <a:spcPts val="0"/>
                        </a:spcBef>
                        <a:spcAft>
                          <a:spcPts val="0"/>
                        </a:spcAft>
                      </a:pPr>
                      <a:r>
                        <a:rPr lang="en-AU" sz="1000">
                          <a:solidFill>
                            <a:srgbClr val="FF0000"/>
                          </a:solidFill>
                          <a:effectLst/>
                          <a:latin typeface="Calibri" panose="020F0502020204030204" pitchFamily="34" charset="0"/>
                        </a:rPr>
                        <a:t>3</a:t>
                      </a:r>
                    </a:p>
                  </a:txBody>
                  <a:tcPr marL="35400" marR="35400" marT="23600" marB="236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AU" sz="1000">
                          <a:solidFill>
                            <a:srgbClr val="FF0000"/>
                          </a:solidFill>
                          <a:effectLst/>
                          <a:latin typeface="Calibri" panose="020F0502020204030204" pitchFamily="34" charset="0"/>
                        </a:rPr>
                        <a:t>8</a:t>
                      </a:r>
                    </a:p>
                  </a:txBody>
                  <a:tcPr marL="35400" marR="35400" marT="23600" marB="236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133406383"/>
                  </a:ext>
                </a:extLst>
              </a:tr>
              <a:tr h="202962">
                <a:tc>
                  <a:txBody>
                    <a:bodyPr/>
                    <a:lstStyle/>
                    <a:p>
                      <a:pPr marL="0" marR="0" fontAlgn="t">
                        <a:spcBef>
                          <a:spcPts val="0"/>
                        </a:spcBef>
                        <a:spcAft>
                          <a:spcPts val="0"/>
                        </a:spcAft>
                      </a:pPr>
                      <a:r>
                        <a:rPr lang="en-AU" sz="1000">
                          <a:solidFill>
                            <a:srgbClr val="FF0000"/>
                          </a:solidFill>
                          <a:effectLst/>
                          <a:latin typeface="Calibri" panose="020F0502020204030204" pitchFamily="34" charset="0"/>
                        </a:rPr>
                        <a:t>4</a:t>
                      </a:r>
                    </a:p>
                  </a:txBody>
                  <a:tcPr marL="35400" marR="35400" marT="23600" marB="236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AU" sz="1000">
                          <a:solidFill>
                            <a:srgbClr val="FF0000"/>
                          </a:solidFill>
                          <a:effectLst/>
                          <a:latin typeface="Calibri" panose="020F0502020204030204" pitchFamily="34" charset="0"/>
                        </a:rPr>
                        <a:t>4</a:t>
                      </a:r>
                    </a:p>
                  </a:txBody>
                  <a:tcPr marL="35400" marR="35400" marT="23600" marB="236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3976076769"/>
                  </a:ext>
                </a:extLst>
              </a:tr>
              <a:tr h="202962">
                <a:tc>
                  <a:txBody>
                    <a:bodyPr/>
                    <a:lstStyle/>
                    <a:p>
                      <a:pPr marL="0" marR="0" fontAlgn="t">
                        <a:spcBef>
                          <a:spcPts val="0"/>
                        </a:spcBef>
                        <a:spcAft>
                          <a:spcPts val="0"/>
                        </a:spcAft>
                      </a:pPr>
                      <a:r>
                        <a:rPr lang="en-AU" sz="1000">
                          <a:solidFill>
                            <a:srgbClr val="FF0000"/>
                          </a:solidFill>
                          <a:effectLst/>
                          <a:latin typeface="Calibri" panose="020F0502020204030204" pitchFamily="34" charset="0"/>
                        </a:rPr>
                        <a:t>5</a:t>
                      </a:r>
                    </a:p>
                  </a:txBody>
                  <a:tcPr marL="35400" marR="35400" marT="23600" marB="236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AU" sz="1000">
                          <a:solidFill>
                            <a:srgbClr val="FF0000"/>
                          </a:solidFill>
                          <a:effectLst/>
                          <a:latin typeface="Calibri" panose="020F0502020204030204" pitchFamily="34" charset="0"/>
                        </a:rPr>
                        <a:t>8</a:t>
                      </a:r>
                    </a:p>
                  </a:txBody>
                  <a:tcPr marL="35400" marR="35400" marT="23600" marB="236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189103842"/>
                  </a:ext>
                </a:extLst>
              </a:tr>
              <a:tr h="202962">
                <a:tc>
                  <a:txBody>
                    <a:bodyPr/>
                    <a:lstStyle/>
                    <a:p>
                      <a:pPr marL="0" marR="0" fontAlgn="t">
                        <a:spcBef>
                          <a:spcPts val="0"/>
                        </a:spcBef>
                        <a:spcAft>
                          <a:spcPts val="0"/>
                        </a:spcAft>
                      </a:pPr>
                      <a:r>
                        <a:rPr lang="en-AU" sz="1000">
                          <a:solidFill>
                            <a:srgbClr val="FF0000"/>
                          </a:solidFill>
                          <a:effectLst/>
                          <a:latin typeface="Calibri" panose="020F0502020204030204" pitchFamily="34" charset="0"/>
                        </a:rPr>
                        <a:t>6</a:t>
                      </a:r>
                    </a:p>
                  </a:txBody>
                  <a:tcPr marL="35400" marR="35400" marT="23600" marB="236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AU" sz="1000">
                          <a:solidFill>
                            <a:srgbClr val="FF0000"/>
                          </a:solidFill>
                          <a:effectLst/>
                          <a:latin typeface="Calibri" panose="020F0502020204030204" pitchFamily="34" charset="0"/>
                        </a:rPr>
                        <a:t>0</a:t>
                      </a:r>
                    </a:p>
                  </a:txBody>
                  <a:tcPr marL="35400" marR="35400" marT="23600" marB="236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1707194852"/>
                  </a:ext>
                </a:extLst>
              </a:tr>
              <a:tr h="202962">
                <a:tc>
                  <a:txBody>
                    <a:bodyPr/>
                    <a:lstStyle/>
                    <a:p>
                      <a:pPr marL="0" marR="0" fontAlgn="t">
                        <a:spcBef>
                          <a:spcPts val="0"/>
                        </a:spcBef>
                        <a:spcAft>
                          <a:spcPts val="0"/>
                        </a:spcAft>
                      </a:pPr>
                      <a:r>
                        <a:rPr lang="en-AU" sz="1000">
                          <a:solidFill>
                            <a:srgbClr val="FF0000"/>
                          </a:solidFill>
                          <a:effectLst/>
                          <a:latin typeface="Calibri" panose="020F0502020204030204" pitchFamily="34" charset="0"/>
                        </a:rPr>
                        <a:t>7</a:t>
                      </a:r>
                    </a:p>
                  </a:txBody>
                  <a:tcPr marL="35400" marR="35400" marT="23600" marB="236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AU" sz="1000">
                          <a:solidFill>
                            <a:srgbClr val="FF0000"/>
                          </a:solidFill>
                          <a:effectLst/>
                          <a:latin typeface="Calibri" panose="020F0502020204030204" pitchFamily="34" charset="0"/>
                        </a:rPr>
                        <a:t>2</a:t>
                      </a:r>
                    </a:p>
                  </a:txBody>
                  <a:tcPr marL="35400" marR="35400" marT="23600" marB="236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898434313"/>
                  </a:ext>
                </a:extLst>
              </a:tr>
              <a:tr h="202962">
                <a:tc>
                  <a:txBody>
                    <a:bodyPr/>
                    <a:lstStyle/>
                    <a:p>
                      <a:pPr marL="0" marR="0" fontAlgn="t">
                        <a:spcBef>
                          <a:spcPts val="0"/>
                        </a:spcBef>
                        <a:spcAft>
                          <a:spcPts val="0"/>
                        </a:spcAft>
                      </a:pPr>
                      <a:r>
                        <a:rPr lang="en-AU" sz="1000">
                          <a:solidFill>
                            <a:srgbClr val="FF0000"/>
                          </a:solidFill>
                          <a:effectLst/>
                          <a:latin typeface="Calibri" panose="020F0502020204030204" pitchFamily="34" charset="0"/>
                        </a:rPr>
                        <a:t>8</a:t>
                      </a:r>
                    </a:p>
                  </a:txBody>
                  <a:tcPr marL="35400" marR="35400" marT="23600" marB="236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AU" sz="1000">
                          <a:solidFill>
                            <a:srgbClr val="FF0000"/>
                          </a:solidFill>
                          <a:effectLst/>
                          <a:latin typeface="Calibri" panose="020F0502020204030204" pitchFamily="34" charset="0"/>
                        </a:rPr>
                        <a:t>1</a:t>
                      </a:r>
                    </a:p>
                  </a:txBody>
                  <a:tcPr marL="35400" marR="35400" marT="23600" marB="236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2180933830"/>
                  </a:ext>
                </a:extLst>
              </a:tr>
              <a:tr h="202962">
                <a:tc>
                  <a:txBody>
                    <a:bodyPr/>
                    <a:lstStyle/>
                    <a:p>
                      <a:pPr marL="0" marR="0" fontAlgn="t">
                        <a:spcBef>
                          <a:spcPts val="0"/>
                        </a:spcBef>
                        <a:spcAft>
                          <a:spcPts val="0"/>
                        </a:spcAft>
                      </a:pPr>
                      <a:r>
                        <a:rPr lang="en-AU" sz="1000">
                          <a:solidFill>
                            <a:srgbClr val="FF0000"/>
                          </a:solidFill>
                          <a:effectLst/>
                          <a:latin typeface="Calibri" panose="020F0502020204030204" pitchFamily="34" charset="0"/>
                        </a:rPr>
                        <a:t>9</a:t>
                      </a:r>
                    </a:p>
                  </a:txBody>
                  <a:tcPr marL="35400" marR="35400" marT="23600" marB="236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AU" sz="1000">
                          <a:solidFill>
                            <a:srgbClr val="FF0000"/>
                          </a:solidFill>
                          <a:effectLst/>
                          <a:latin typeface="Calibri" panose="020F0502020204030204" pitchFamily="34" charset="0"/>
                        </a:rPr>
                        <a:t>1</a:t>
                      </a:r>
                    </a:p>
                  </a:txBody>
                  <a:tcPr marL="35400" marR="35400" marT="23600" marB="236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2091495073"/>
                  </a:ext>
                </a:extLst>
              </a:tr>
              <a:tr h="202962">
                <a:tc>
                  <a:txBody>
                    <a:bodyPr/>
                    <a:lstStyle/>
                    <a:p>
                      <a:pPr marL="0" marR="0" fontAlgn="t">
                        <a:spcBef>
                          <a:spcPts val="0"/>
                        </a:spcBef>
                        <a:spcAft>
                          <a:spcPts val="0"/>
                        </a:spcAft>
                      </a:pPr>
                      <a:r>
                        <a:rPr lang="en-AU" sz="1000">
                          <a:solidFill>
                            <a:srgbClr val="FF0000"/>
                          </a:solidFill>
                          <a:effectLst/>
                          <a:latin typeface="Calibri" panose="020F0502020204030204" pitchFamily="34" charset="0"/>
                        </a:rPr>
                        <a:t>10</a:t>
                      </a:r>
                    </a:p>
                  </a:txBody>
                  <a:tcPr marL="35400" marR="35400" marT="23600" marB="236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AU" sz="1000">
                          <a:solidFill>
                            <a:srgbClr val="FF0000"/>
                          </a:solidFill>
                          <a:effectLst/>
                          <a:latin typeface="Calibri" panose="020F0502020204030204" pitchFamily="34" charset="0"/>
                        </a:rPr>
                        <a:t>4</a:t>
                      </a:r>
                    </a:p>
                  </a:txBody>
                  <a:tcPr marL="35400" marR="35400" marT="23600" marB="236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1992592599"/>
                  </a:ext>
                </a:extLst>
              </a:tr>
              <a:tr h="202962">
                <a:tc>
                  <a:txBody>
                    <a:bodyPr/>
                    <a:lstStyle/>
                    <a:p>
                      <a:pPr marL="0" marR="0" fontAlgn="t">
                        <a:spcBef>
                          <a:spcPts val="0"/>
                        </a:spcBef>
                        <a:spcAft>
                          <a:spcPts val="0"/>
                        </a:spcAft>
                      </a:pPr>
                      <a:r>
                        <a:rPr lang="en-AU" sz="1000">
                          <a:solidFill>
                            <a:srgbClr val="FF0000"/>
                          </a:solidFill>
                          <a:effectLst/>
                          <a:latin typeface="Calibri" panose="020F0502020204030204" pitchFamily="34" charset="0"/>
                        </a:rPr>
                        <a:t>Total</a:t>
                      </a:r>
                    </a:p>
                  </a:txBody>
                  <a:tcPr marL="35400" marR="35400" marT="23600" marB="236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AU" sz="1000">
                          <a:solidFill>
                            <a:srgbClr val="FF0000"/>
                          </a:solidFill>
                          <a:effectLst/>
                          <a:latin typeface="Calibri" panose="020F0502020204030204" pitchFamily="34" charset="0"/>
                        </a:rPr>
                        <a:t>72</a:t>
                      </a:r>
                    </a:p>
                  </a:txBody>
                  <a:tcPr marL="35400" marR="35400" marT="23600" marB="236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2193976158"/>
                  </a:ext>
                </a:extLst>
              </a:tr>
              <a:tr h="202962">
                <a:tc>
                  <a:txBody>
                    <a:bodyPr/>
                    <a:lstStyle/>
                    <a:p>
                      <a:pPr marL="0" marR="0" fontAlgn="t">
                        <a:spcBef>
                          <a:spcPts val="0"/>
                        </a:spcBef>
                        <a:spcAft>
                          <a:spcPts val="0"/>
                        </a:spcAft>
                      </a:pPr>
                      <a:r>
                        <a:rPr lang="en-AU" sz="1000">
                          <a:solidFill>
                            <a:srgbClr val="FF0000"/>
                          </a:solidFill>
                          <a:effectLst/>
                          <a:latin typeface="Calibri" panose="020F0502020204030204" pitchFamily="34" charset="0"/>
                        </a:rPr>
                        <a:t>Mean</a:t>
                      </a:r>
                    </a:p>
                  </a:txBody>
                  <a:tcPr marL="35400" marR="35400" marT="23600" marB="236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AU" sz="1000">
                          <a:solidFill>
                            <a:srgbClr val="FF0000"/>
                          </a:solidFill>
                          <a:effectLst/>
                          <a:latin typeface="Calibri" panose="020F0502020204030204" pitchFamily="34" charset="0"/>
                        </a:rPr>
                        <a:t>2.47(to 2dp)</a:t>
                      </a:r>
                    </a:p>
                  </a:txBody>
                  <a:tcPr marL="35400" marR="35400" marT="23600" marB="236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2047542333"/>
                  </a:ext>
                </a:extLst>
              </a:tr>
              <a:tr h="202962">
                <a:tc>
                  <a:txBody>
                    <a:bodyPr/>
                    <a:lstStyle/>
                    <a:p>
                      <a:pPr marL="0" marR="0" fontAlgn="t">
                        <a:spcBef>
                          <a:spcPts val="0"/>
                        </a:spcBef>
                        <a:spcAft>
                          <a:spcPts val="0"/>
                        </a:spcAft>
                      </a:pPr>
                      <a:r>
                        <a:rPr lang="en-AU" sz="1000">
                          <a:solidFill>
                            <a:srgbClr val="FF0000"/>
                          </a:solidFill>
                          <a:effectLst/>
                          <a:latin typeface="Calibri" panose="020F0502020204030204" pitchFamily="34" charset="0"/>
                        </a:rPr>
                        <a:t>Mode </a:t>
                      </a:r>
                    </a:p>
                  </a:txBody>
                  <a:tcPr marL="35400" marR="35400" marT="23600" marB="236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AU" sz="1000">
                          <a:solidFill>
                            <a:srgbClr val="FF0000"/>
                          </a:solidFill>
                          <a:effectLst/>
                          <a:latin typeface="Calibri" panose="020F0502020204030204" pitchFamily="34" charset="0"/>
                        </a:rPr>
                        <a:t>0</a:t>
                      </a:r>
                    </a:p>
                  </a:txBody>
                  <a:tcPr marL="35400" marR="35400" marT="23600" marB="236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3205372277"/>
                  </a:ext>
                </a:extLst>
              </a:tr>
              <a:tr h="202962">
                <a:tc>
                  <a:txBody>
                    <a:bodyPr/>
                    <a:lstStyle/>
                    <a:p>
                      <a:pPr marL="0" marR="0" fontAlgn="t">
                        <a:spcBef>
                          <a:spcPts val="0"/>
                        </a:spcBef>
                        <a:spcAft>
                          <a:spcPts val="0"/>
                        </a:spcAft>
                      </a:pPr>
                      <a:r>
                        <a:rPr lang="en-AU" sz="1000">
                          <a:solidFill>
                            <a:srgbClr val="FF0000"/>
                          </a:solidFill>
                          <a:effectLst/>
                          <a:latin typeface="Calibri" panose="020F0502020204030204" pitchFamily="34" charset="0"/>
                        </a:rPr>
                        <a:t>Median </a:t>
                      </a:r>
                    </a:p>
                  </a:txBody>
                  <a:tcPr marL="35400" marR="35400" marT="23600" marB="236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AU" sz="1000">
                          <a:solidFill>
                            <a:srgbClr val="FF0000"/>
                          </a:solidFill>
                          <a:effectLst/>
                          <a:latin typeface="Calibri" panose="020F0502020204030204" pitchFamily="34" charset="0"/>
                        </a:rPr>
                        <a:t>1.5 </a:t>
                      </a:r>
                    </a:p>
                  </a:txBody>
                  <a:tcPr marL="35400" marR="35400" marT="23600" marB="236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641298302"/>
                  </a:ext>
                </a:extLst>
              </a:tr>
              <a:tr h="202962">
                <a:tc>
                  <a:txBody>
                    <a:bodyPr/>
                    <a:lstStyle/>
                    <a:p>
                      <a:pPr marL="0" marR="0" fontAlgn="t">
                        <a:spcBef>
                          <a:spcPts val="0"/>
                        </a:spcBef>
                        <a:spcAft>
                          <a:spcPts val="0"/>
                        </a:spcAft>
                      </a:pPr>
                      <a:r>
                        <a:rPr lang="en-AU" sz="1000">
                          <a:solidFill>
                            <a:srgbClr val="FF0000"/>
                          </a:solidFill>
                          <a:effectLst/>
                          <a:latin typeface="Calibri" panose="020F0502020204030204" pitchFamily="34" charset="0"/>
                        </a:rPr>
                        <a:t>Q1 </a:t>
                      </a:r>
                    </a:p>
                  </a:txBody>
                  <a:tcPr marL="35400" marR="35400" marT="23600" marB="236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AU" sz="1000">
                          <a:solidFill>
                            <a:srgbClr val="FF0000"/>
                          </a:solidFill>
                          <a:effectLst/>
                          <a:latin typeface="Calibri" panose="020F0502020204030204" pitchFamily="34" charset="0"/>
                        </a:rPr>
                        <a:t>0</a:t>
                      </a:r>
                    </a:p>
                  </a:txBody>
                  <a:tcPr marL="35400" marR="35400" marT="23600" marB="236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3639003553"/>
                  </a:ext>
                </a:extLst>
              </a:tr>
              <a:tr h="202962">
                <a:tc>
                  <a:txBody>
                    <a:bodyPr/>
                    <a:lstStyle/>
                    <a:p>
                      <a:pPr marL="0" marR="0" fontAlgn="t">
                        <a:spcBef>
                          <a:spcPts val="0"/>
                        </a:spcBef>
                        <a:spcAft>
                          <a:spcPts val="0"/>
                        </a:spcAft>
                      </a:pPr>
                      <a:r>
                        <a:rPr lang="en-AU" sz="1000">
                          <a:solidFill>
                            <a:srgbClr val="FF0000"/>
                          </a:solidFill>
                          <a:effectLst/>
                          <a:latin typeface="Calibri" panose="020F0502020204030204" pitchFamily="34" charset="0"/>
                        </a:rPr>
                        <a:t>Q3</a:t>
                      </a:r>
                    </a:p>
                  </a:txBody>
                  <a:tcPr marL="35400" marR="35400" marT="23600" marB="236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AU" sz="1000">
                          <a:solidFill>
                            <a:srgbClr val="FF0000"/>
                          </a:solidFill>
                          <a:effectLst/>
                          <a:latin typeface="Calibri" panose="020F0502020204030204" pitchFamily="34" charset="0"/>
                        </a:rPr>
                        <a:t>4</a:t>
                      </a:r>
                    </a:p>
                  </a:txBody>
                  <a:tcPr marL="35400" marR="35400" marT="23600" marB="236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3564950999"/>
                  </a:ext>
                </a:extLst>
              </a:tr>
              <a:tr h="202962">
                <a:tc>
                  <a:txBody>
                    <a:bodyPr/>
                    <a:lstStyle/>
                    <a:p>
                      <a:pPr marL="0" marR="0" fontAlgn="t">
                        <a:spcBef>
                          <a:spcPts val="0"/>
                        </a:spcBef>
                        <a:spcAft>
                          <a:spcPts val="0"/>
                        </a:spcAft>
                      </a:pPr>
                      <a:r>
                        <a:rPr lang="en-AU" sz="1000">
                          <a:solidFill>
                            <a:srgbClr val="FF0000"/>
                          </a:solidFill>
                          <a:effectLst/>
                          <a:latin typeface="Calibri" panose="020F0502020204030204" pitchFamily="34" charset="0"/>
                        </a:rPr>
                        <a:t>IQR</a:t>
                      </a:r>
                    </a:p>
                  </a:txBody>
                  <a:tcPr marL="35400" marR="35400" marT="23600" marB="236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AU" sz="1000">
                          <a:solidFill>
                            <a:srgbClr val="FF0000"/>
                          </a:solidFill>
                          <a:effectLst/>
                          <a:latin typeface="Calibri" panose="020F0502020204030204" pitchFamily="34" charset="0"/>
                        </a:rPr>
                        <a:t>4</a:t>
                      </a:r>
                    </a:p>
                  </a:txBody>
                  <a:tcPr marL="35400" marR="35400" marT="23600" marB="236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1330773984"/>
                  </a:ext>
                </a:extLst>
              </a:tr>
              <a:tr h="202962">
                <a:tc>
                  <a:txBody>
                    <a:bodyPr/>
                    <a:lstStyle/>
                    <a:p>
                      <a:pPr marL="0" marR="0" fontAlgn="t">
                        <a:spcBef>
                          <a:spcPts val="0"/>
                        </a:spcBef>
                        <a:spcAft>
                          <a:spcPts val="0"/>
                        </a:spcAft>
                      </a:pPr>
                      <a:r>
                        <a:rPr lang="en-AU" sz="1000">
                          <a:solidFill>
                            <a:srgbClr val="FF0000"/>
                          </a:solidFill>
                          <a:effectLst/>
                          <a:latin typeface="Calibri" panose="020F0502020204030204" pitchFamily="34" charset="0"/>
                        </a:rPr>
                        <a:t>Range </a:t>
                      </a:r>
                    </a:p>
                  </a:txBody>
                  <a:tcPr marL="35400" marR="35400" marT="23600" marB="236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tc>
                  <a:txBody>
                    <a:bodyPr/>
                    <a:lstStyle/>
                    <a:p>
                      <a:pPr marL="0" marR="0" fontAlgn="t">
                        <a:spcBef>
                          <a:spcPts val="0"/>
                        </a:spcBef>
                        <a:spcAft>
                          <a:spcPts val="0"/>
                        </a:spcAft>
                      </a:pPr>
                      <a:r>
                        <a:rPr lang="en-AU" sz="1000">
                          <a:solidFill>
                            <a:srgbClr val="FF0000"/>
                          </a:solidFill>
                          <a:effectLst/>
                          <a:latin typeface="Calibri" panose="020F0502020204030204" pitchFamily="34" charset="0"/>
                        </a:rPr>
                        <a:t>10</a:t>
                      </a:r>
                    </a:p>
                  </a:txBody>
                  <a:tcPr marL="35400" marR="35400" marT="23600" marB="23600">
                    <a:lnL w="12700" cap="flat" cmpd="sng" algn="ctr">
                      <a:solidFill>
                        <a:srgbClr val="A3A3A3"/>
                      </a:solidFill>
                      <a:prstDash val="solid"/>
                      <a:round/>
                      <a:headEnd type="none" w="med" len="med"/>
                      <a:tailEnd type="none" w="med" len="med"/>
                    </a:lnL>
                    <a:lnR w="12700" cap="flat" cmpd="sng" algn="ctr">
                      <a:solidFill>
                        <a:srgbClr val="A3A3A3"/>
                      </a:solidFill>
                      <a:prstDash val="solid"/>
                      <a:round/>
                      <a:headEnd type="none" w="med" len="med"/>
                      <a:tailEnd type="none" w="med" len="med"/>
                    </a:lnR>
                    <a:lnT w="12700" cap="flat" cmpd="sng" algn="ctr">
                      <a:solidFill>
                        <a:srgbClr val="A3A3A3"/>
                      </a:solidFill>
                      <a:prstDash val="solid"/>
                      <a:round/>
                      <a:headEnd type="none" w="med" len="med"/>
                      <a:tailEnd type="none" w="med" len="med"/>
                    </a:lnT>
                    <a:lnB w="12700" cap="flat" cmpd="sng" algn="ctr">
                      <a:solidFill>
                        <a:srgbClr val="A3A3A3"/>
                      </a:solidFill>
                      <a:prstDash val="solid"/>
                      <a:round/>
                      <a:headEnd type="none" w="med" len="med"/>
                      <a:tailEnd type="none" w="med" len="med"/>
                    </a:lnB>
                  </a:tcPr>
                </a:tc>
                <a:extLst>
                  <a:ext uri="{0D108BD9-81ED-4DB2-BD59-A6C34878D82A}">
                    <a16:rowId xmlns:a16="http://schemas.microsoft.com/office/drawing/2014/main" val="1486238537"/>
                  </a:ext>
                </a:extLst>
              </a:tr>
            </a:tbl>
          </a:graphicData>
        </a:graphic>
      </p:graphicFrame>
      <p:sp>
        <p:nvSpPr>
          <p:cNvPr id="46" name="Rectangle 2">
            <a:extLst>
              <a:ext uri="{FF2B5EF4-FFF2-40B4-BE49-F238E27FC236}">
                <a16:creationId xmlns:a16="http://schemas.microsoft.com/office/drawing/2014/main" id="{C15DF87F-A640-48EC-A32B-B09CC39F7040}"/>
              </a:ext>
            </a:extLst>
          </p:cNvPr>
          <p:cNvSpPr>
            <a:spLocks noChangeArrowheads="1"/>
          </p:cNvSpPr>
          <p:nvPr/>
        </p:nvSpPr>
        <p:spPr bwMode="auto">
          <a:xfrm>
            <a:off x="2780941" y="1950346"/>
            <a:ext cx="2401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a:ln>
                  <a:noFill/>
                </a:ln>
                <a:solidFill>
                  <a:schemeClr val="tx1"/>
                </a:solidFill>
                <a:effectLst/>
                <a:latin typeface="Calibri" panose="020F0502020204030204" pitchFamily="34" charset="0"/>
                <a:cs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100" b="0" i="0" u="none" strike="noStrike" cap="none" normalizeH="0" baseline="0">
                <a:ln>
                  <a:noFill/>
                </a:ln>
                <a:solidFill>
                  <a:schemeClr val="tx1"/>
                </a:solidFill>
                <a:effectLst/>
                <a:latin typeface="Calibri" panose="020F0502020204030204" pitchFamily="34" charset="0"/>
                <a:cs typeface="Calibri" panose="020F0502020204030204" pitchFamily="34" charset="0"/>
              </a:rPr>
              <a:t> </a:t>
            </a:r>
            <a:endParaRPr kumimoji="0" lang="en-AU"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6270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BE5F6-21C0-40E4-A537-8EB041119446}"/>
              </a:ext>
            </a:extLst>
          </p:cNvPr>
          <p:cNvSpPr>
            <a:spLocks noGrp="1"/>
          </p:cNvSpPr>
          <p:nvPr>
            <p:ph type="title"/>
          </p:nvPr>
        </p:nvSpPr>
        <p:spPr/>
        <p:txBody>
          <a:bodyPr vert="horz" lIns="91440" tIns="45720" rIns="91440" bIns="45720" rtlCol="0" anchor="b">
            <a:normAutofit/>
          </a:bodyPr>
          <a:lstStyle/>
          <a:p>
            <a:r>
              <a:rPr lang="en-US" sz="4800"/>
              <a:t>Numerical Graph</a:t>
            </a:r>
          </a:p>
        </p:txBody>
      </p:sp>
      <p:sp>
        <p:nvSpPr>
          <p:cNvPr id="14" name="Content Placeholder 13">
            <a:extLst>
              <a:ext uri="{FF2B5EF4-FFF2-40B4-BE49-F238E27FC236}">
                <a16:creationId xmlns:a16="http://schemas.microsoft.com/office/drawing/2014/main" id="{CEFC4B5C-F3C7-4EBD-AA71-8C9BD5B8900A}"/>
              </a:ext>
            </a:extLst>
          </p:cNvPr>
          <p:cNvSpPr>
            <a:spLocks noGrp="1"/>
          </p:cNvSpPr>
          <p:nvPr>
            <p:ph idx="1"/>
          </p:nvPr>
        </p:nvSpPr>
        <p:spPr/>
        <p:txBody>
          <a:bodyPr/>
          <a:lstStyle/>
          <a:p>
            <a:endParaRPr lang="en-AU"/>
          </a:p>
        </p:txBody>
      </p:sp>
      <p:sp>
        <p:nvSpPr>
          <p:cNvPr id="15" name="Text Placeholder 14">
            <a:extLst>
              <a:ext uri="{FF2B5EF4-FFF2-40B4-BE49-F238E27FC236}">
                <a16:creationId xmlns:a16="http://schemas.microsoft.com/office/drawing/2014/main" id="{2B6D33FD-3E8E-4065-A2D5-C6FDAC995722}"/>
              </a:ext>
            </a:extLst>
          </p:cNvPr>
          <p:cNvSpPr>
            <a:spLocks noGrp="1"/>
          </p:cNvSpPr>
          <p:nvPr>
            <p:ph type="body" sz="half" idx="2"/>
          </p:nvPr>
        </p:nvSpPr>
        <p:spPr/>
        <p:txBody>
          <a:bodyPr/>
          <a:lstStyle/>
          <a:p>
            <a:r>
              <a:rPr lang="en-AU"/>
              <a:t>From this graph that shows the watch time between genders, we can infer that males watch more sport than females. The shape of the distribution is positively skewed showing that the number of people who watch more sport than the average decreases. We are surprised that so many year 9’s don’t watch sport, but the reason for this may be the pay wall for streaming services. </a:t>
            </a:r>
          </a:p>
        </p:txBody>
      </p:sp>
      <p:pic>
        <p:nvPicPr>
          <p:cNvPr id="2050" name="Picture 2" descr="Machine generated alternative text:&#10;z &#10;Times per Week ASC Year 9 &#10;Students Watch Sport &#10;TIMES WA rHED PER WEEK &#10;Female •M de &#10;Non-Binary &#10;10 &#10;Tot* ">
            <a:extLst>
              <a:ext uri="{FF2B5EF4-FFF2-40B4-BE49-F238E27FC236}">
                <a16:creationId xmlns:a16="http://schemas.microsoft.com/office/drawing/2014/main" id="{EB580F91-BA1B-414A-9446-9A325DD3BFC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369" r="10223" b="-4"/>
          <a:stretch/>
        </p:blipFill>
        <p:spPr bwMode="auto">
          <a:xfrm>
            <a:off x="4855632" y="609599"/>
            <a:ext cx="6406389" cy="5181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679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C10C105-EEB5-43F7-AA95-5DDB920D75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4AFB6793-C40E-4B0F-A1D1-75433A1AE043}"/>
              </a:ext>
            </a:extLst>
          </p:cNvPr>
          <p:cNvSpPr>
            <a:spLocks noGrp="1"/>
          </p:cNvSpPr>
          <p:nvPr>
            <p:ph type="title"/>
          </p:nvPr>
        </p:nvSpPr>
        <p:spPr>
          <a:xfrm>
            <a:off x="1027439" y="299056"/>
            <a:ext cx="3413156" cy="4562472"/>
          </a:xfrm>
        </p:spPr>
        <p:txBody>
          <a:bodyPr anchor="t">
            <a:normAutofit/>
          </a:bodyPr>
          <a:lstStyle/>
          <a:p>
            <a:pPr algn="l"/>
            <a:r>
              <a:rPr lang="en-US" sz="3600"/>
              <a:t>Conclusion</a:t>
            </a:r>
            <a:endParaRPr lang="en-AU" sz="3600"/>
          </a:p>
        </p:txBody>
      </p:sp>
      <p:pic>
        <p:nvPicPr>
          <p:cNvPr id="13" name="Picture 12">
            <a:extLst>
              <a:ext uri="{FF2B5EF4-FFF2-40B4-BE49-F238E27FC236}">
                <a16:creationId xmlns:a16="http://schemas.microsoft.com/office/drawing/2014/main" id="{94BF495F-706E-4740-8918-C1F52CEA9D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639056" y="2"/>
            <a:ext cx="7552944" cy="6857998"/>
          </a:xfrm>
          <a:prstGeom prst="rect">
            <a:avLst/>
          </a:prstGeom>
        </p:spPr>
      </p:pic>
      <p:sp>
        <p:nvSpPr>
          <p:cNvPr id="9" name="TextBox 8">
            <a:extLst>
              <a:ext uri="{FF2B5EF4-FFF2-40B4-BE49-F238E27FC236}">
                <a16:creationId xmlns:a16="http://schemas.microsoft.com/office/drawing/2014/main" id="{5DC3AEE9-FA71-402B-8629-7C10FA3D73B1}"/>
              </a:ext>
            </a:extLst>
          </p:cNvPr>
          <p:cNvSpPr txBox="1"/>
          <p:nvPr/>
        </p:nvSpPr>
        <p:spPr>
          <a:xfrm>
            <a:off x="1452893" y="1616114"/>
            <a:ext cx="3413156" cy="400110"/>
          </a:xfrm>
          <a:prstGeom prst="rect">
            <a:avLst/>
          </a:prstGeom>
          <a:noFill/>
        </p:spPr>
        <p:txBody>
          <a:bodyPr wrap="square" rtlCol="0">
            <a:spAutoFit/>
          </a:bodyPr>
          <a:lstStyle/>
          <a:p>
            <a:r>
              <a:rPr lang="en-US" sz="2000"/>
              <a:t>Limitations:</a:t>
            </a:r>
            <a:endParaRPr lang="en-AU" sz="2000"/>
          </a:p>
        </p:txBody>
      </p:sp>
      <p:sp>
        <p:nvSpPr>
          <p:cNvPr id="10" name="TextBox 9">
            <a:extLst>
              <a:ext uri="{FF2B5EF4-FFF2-40B4-BE49-F238E27FC236}">
                <a16:creationId xmlns:a16="http://schemas.microsoft.com/office/drawing/2014/main" id="{FEA09FD1-8C45-46FF-9E29-53D17D5FFE5A}"/>
              </a:ext>
            </a:extLst>
          </p:cNvPr>
          <p:cNvSpPr txBox="1"/>
          <p:nvPr/>
        </p:nvSpPr>
        <p:spPr>
          <a:xfrm>
            <a:off x="5810440" y="1187549"/>
            <a:ext cx="5210175" cy="1477328"/>
          </a:xfrm>
          <a:prstGeom prst="rect">
            <a:avLst/>
          </a:prstGeom>
          <a:noFill/>
        </p:spPr>
        <p:txBody>
          <a:bodyPr wrap="square" rtlCol="0">
            <a:spAutoFit/>
          </a:bodyPr>
          <a:lstStyle/>
          <a:p>
            <a:r>
              <a:rPr lang="en-US"/>
              <a:t>We were limited by the question structure and how people were responding with sports that they wouldn’t watch which created outliers. This lead to us having to spend more time filtering through and it making our categorical graph harder to create.</a:t>
            </a:r>
            <a:endParaRPr lang="en-AU"/>
          </a:p>
        </p:txBody>
      </p:sp>
      <p:sp>
        <p:nvSpPr>
          <p:cNvPr id="15" name="TextBox 14">
            <a:extLst>
              <a:ext uri="{FF2B5EF4-FFF2-40B4-BE49-F238E27FC236}">
                <a16:creationId xmlns:a16="http://schemas.microsoft.com/office/drawing/2014/main" id="{F637B7CD-F114-4B59-A12F-8C8AA368AA97}"/>
              </a:ext>
            </a:extLst>
          </p:cNvPr>
          <p:cNvSpPr txBox="1"/>
          <p:nvPr/>
        </p:nvSpPr>
        <p:spPr>
          <a:xfrm>
            <a:off x="13754" y="4384512"/>
            <a:ext cx="4161093" cy="1477328"/>
          </a:xfrm>
          <a:prstGeom prst="rect">
            <a:avLst/>
          </a:prstGeom>
          <a:noFill/>
        </p:spPr>
        <p:txBody>
          <a:bodyPr wrap="square" rtlCol="0">
            <a:spAutoFit/>
          </a:bodyPr>
          <a:lstStyle/>
          <a:p>
            <a:pPr algn="ctr"/>
            <a:r>
              <a:rPr lang="en-US"/>
              <a:t>Elliot: I felt that this task allowed us realize how hard getting data is and summarizing it is even harder. This task also helped me understand how hard it is to not get  non-bias data.</a:t>
            </a:r>
            <a:endParaRPr lang="en-AU"/>
          </a:p>
        </p:txBody>
      </p:sp>
      <p:sp>
        <p:nvSpPr>
          <p:cNvPr id="16" name="TextBox 15">
            <a:extLst>
              <a:ext uri="{FF2B5EF4-FFF2-40B4-BE49-F238E27FC236}">
                <a16:creationId xmlns:a16="http://schemas.microsoft.com/office/drawing/2014/main" id="{0ADA8FBC-1E55-48F0-95A4-A316A3FE8EDF}"/>
              </a:ext>
            </a:extLst>
          </p:cNvPr>
          <p:cNvSpPr txBox="1"/>
          <p:nvPr/>
        </p:nvSpPr>
        <p:spPr>
          <a:xfrm>
            <a:off x="4188602" y="4405344"/>
            <a:ext cx="4345800" cy="2062103"/>
          </a:xfrm>
          <a:prstGeom prst="rect">
            <a:avLst/>
          </a:prstGeom>
          <a:noFill/>
        </p:spPr>
        <p:txBody>
          <a:bodyPr wrap="square" rtlCol="0">
            <a:spAutoFit/>
          </a:bodyPr>
          <a:lstStyle/>
          <a:p>
            <a:pPr algn="ctr"/>
            <a:r>
              <a:rPr lang="en-US" sz="1600"/>
              <a:t>Hunter: I felt that this task help me better understand the topic of statistics better than any paper test could. Working with friends also benefit as you work better and more efficient with them because it is easier to communicate. This helps strengthen our teamwork, problem solving and leadership skills whereas a paper test only strengthens problem solving.</a:t>
            </a:r>
            <a:endParaRPr lang="en-AU" sz="1600"/>
          </a:p>
        </p:txBody>
      </p:sp>
      <p:sp>
        <p:nvSpPr>
          <p:cNvPr id="17" name="TextBox 16">
            <a:extLst>
              <a:ext uri="{FF2B5EF4-FFF2-40B4-BE49-F238E27FC236}">
                <a16:creationId xmlns:a16="http://schemas.microsoft.com/office/drawing/2014/main" id="{5A547B5E-5FBF-44A3-B32B-10AF0490E516}"/>
              </a:ext>
            </a:extLst>
          </p:cNvPr>
          <p:cNvSpPr txBox="1"/>
          <p:nvPr/>
        </p:nvSpPr>
        <p:spPr>
          <a:xfrm>
            <a:off x="1129824" y="3231205"/>
            <a:ext cx="2469000" cy="400110"/>
          </a:xfrm>
          <a:prstGeom prst="rect">
            <a:avLst/>
          </a:prstGeom>
          <a:noFill/>
        </p:spPr>
        <p:txBody>
          <a:bodyPr wrap="square" rtlCol="0">
            <a:spAutoFit/>
          </a:bodyPr>
          <a:lstStyle/>
          <a:p>
            <a:r>
              <a:rPr lang="en-US" sz="2000"/>
              <a:t>Recommendations:</a:t>
            </a:r>
            <a:endParaRPr lang="en-AU" sz="2000"/>
          </a:p>
        </p:txBody>
      </p:sp>
      <p:sp>
        <p:nvSpPr>
          <p:cNvPr id="18" name="TextBox 17">
            <a:extLst>
              <a:ext uri="{FF2B5EF4-FFF2-40B4-BE49-F238E27FC236}">
                <a16:creationId xmlns:a16="http://schemas.microsoft.com/office/drawing/2014/main" id="{E6979B71-CA53-44AC-AFBB-2BEDE3797663}"/>
              </a:ext>
            </a:extLst>
          </p:cNvPr>
          <p:cNvSpPr txBox="1"/>
          <p:nvPr/>
        </p:nvSpPr>
        <p:spPr>
          <a:xfrm>
            <a:off x="5810440" y="2931577"/>
            <a:ext cx="5027320" cy="1200329"/>
          </a:xfrm>
          <a:prstGeom prst="rect">
            <a:avLst/>
          </a:prstGeom>
          <a:noFill/>
        </p:spPr>
        <p:txBody>
          <a:bodyPr wrap="square" rtlCol="0">
            <a:spAutoFit/>
          </a:bodyPr>
          <a:lstStyle/>
          <a:p>
            <a:r>
              <a:rPr lang="en-US"/>
              <a:t>They change the question structure to feature hours per week rather than times per week and to change the categorical question to multi-choice with an other, please specify option.  </a:t>
            </a:r>
            <a:endParaRPr lang="en-AU"/>
          </a:p>
        </p:txBody>
      </p:sp>
      <p:sp>
        <p:nvSpPr>
          <p:cNvPr id="19" name="TextBox 18">
            <a:extLst>
              <a:ext uri="{FF2B5EF4-FFF2-40B4-BE49-F238E27FC236}">
                <a16:creationId xmlns:a16="http://schemas.microsoft.com/office/drawing/2014/main" id="{75C4B0D5-A11C-42A5-B56A-63761E64B638}"/>
              </a:ext>
            </a:extLst>
          </p:cNvPr>
          <p:cNvSpPr txBox="1"/>
          <p:nvPr/>
        </p:nvSpPr>
        <p:spPr>
          <a:xfrm>
            <a:off x="8534401" y="4384512"/>
            <a:ext cx="3397047" cy="2031325"/>
          </a:xfrm>
          <a:prstGeom prst="rect">
            <a:avLst/>
          </a:prstGeom>
          <a:noFill/>
        </p:spPr>
        <p:txBody>
          <a:bodyPr wrap="square" rtlCol="0">
            <a:spAutoFit/>
          </a:bodyPr>
          <a:lstStyle/>
          <a:p>
            <a:pPr algn="ctr"/>
            <a:r>
              <a:rPr lang="en-US"/>
              <a:t>Jack: I really enjoyed this task because it was a practical task and collaborating improved our teamwork and problem solving. It was also a good experience to deal with samples and how they differ from one another</a:t>
            </a:r>
            <a:endParaRPr lang="en-AU"/>
          </a:p>
        </p:txBody>
      </p:sp>
    </p:spTree>
    <p:extLst>
      <p:ext uri="{BB962C8B-B14F-4D97-AF65-F5344CB8AC3E}">
        <p14:creationId xmlns:p14="http://schemas.microsoft.com/office/powerpoint/2010/main" val="15804091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43372978-11FE-4814-AC26-BC300187D8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Slate</Template>
  <TotalTime>0</TotalTime>
  <Words>892</Words>
  <Application>Microsoft Office PowerPoint</Application>
  <PresentationFormat>Widescreen</PresentationFormat>
  <Paragraphs>114</Paragraphs>
  <Slides>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Calisto MT</vt:lpstr>
      <vt:lpstr>Wingdings 2</vt:lpstr>
      <vt:lpstr>Slate</vt:lpstr>
      <vt:lpstr>Statistics Project 2021 </vt:lpstr>
      <vt:lpstr>About our Project</vt:lpstr>
      <vt:lpstr>Validity and Accuracy of Research</vt:lpstr>
      <vt:lpstr>Categorical Graphs &amp; Data </vt:lpstr>
      <vt:lpstr>Numerical Data</vt:lpstr>
      <vt:lpstr>Numerical Graph</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Elliot Sarmidi</dc:creator>
  <cp:lastModifiedBy>Jack Byrne</cp:lastModifiedBy>
  <cp:revision>2</cp:revision>
  <dcterms:created xsi:type="dcterms:W3CDTF">2021-03-26T00:56:30Z</dcterms:created>
  <dcterms:modified xsi:type="dcterms:W3CDTF">2021-03-31T12:40:07Z</dcterms:modified>
</cp:coreProperties>
</file>