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1" r:id="rId6"/>
    <p:sldId id="263"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6B6D9A-2EBA-42B2-BD96-B88966488660}" v="9" dt="2020-12-02T10:37:53.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86" d="100"/>
          <a:sy n="86" d="100"/>
        </p:scale>
        <p:origin x="33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olu Adeoye" userId="23ed5617-b0da-4a41-9570-ad46283cfbdf" providerId="ADAL" clId="{D86B6D9A-2EBA-42B2-BD96-B88966488660}"/>
    <pc:docChg chg="undo custSel mod addSld delSld modSld sldOrd">
      <pc:chgData name="Adeolu Adeoye" userId="23ed5617-b0da-4a41-9570-ad46283cfbdf" providerId="ADAL" clId="{D86B6D9A-2EBA-42B2-BD96-B88966488660}" dt="2020-12-03T06:40:12.745" v="1319" actId="20577"/>
      <pc:docMkLst>
        <pc:docMk/>
      </pc:docMkLst>
      <pc:sldChg chg="ord">
        <pc:chgData name="Adeolu Adeoye" userId="23ed5617-b0da-4a41-9570-ad46283cfbdf" providerId="ADAL" clId="{D86B6D9A-2EBA-42B2-BD96-B88966488660}" dt="2020-12-03T05:58:22.432" v="1195"/>
        <pc:sldMkLst>
          <pc:docMk/>
          <pc:sldMk cId="2201173842" sldId="257"/>
        </pc:sldMkLst>
      </pc:sldChg>
      <pc:sldChg chg="addSp delSp modSp mod ord setBg">
        <pc:chgData name="Adeolu Adeoye" userId="23ed5617-b0da-4a41-9570-ad46283cfbdf" providerId="ADAL" clId="{D86B6D9A-2EBA-42B2-BD96-B88966488660}" dt="2020-12-02T10:38:13.872" v="1189" actId="20577"/>
        <pc:sldMkLst>
          <pc:docMk/>
          <pc:sldMk cId="2256426070" sldId="258"/>
        </pc:sldMkLst>
        <pc:spChg chg="mod">
          <ac:chgData name="Adeolu Adeoye" userId="23ed5617-b0da-4a41-9570-ad46283cfbdf" providerId="ADAL" clId="{D86B6D9A-2EBA-42B2-BD96-B88966488660}" dt="2020-11-28T08:55:48.104" v="78" actId="20577"/>
          <ac:spMkLst>
            <pc:docMk/>
            <pc:sldMk cId="2256426070" sldId="258"/>
            <ac:spMk id="2" creationId="{AA6BA70B-5879-48F4-BB15-B78FACA1148F}"/>
          </ac:spMkLst>
        </pc:spChg>
        <pc:spChg chg="mod ord">
          <ac:chgData name="Adeolu Adeoye" userId="23ed5617-b0da-4a41-9570-ad46283cfbdf" providerId="ADAL" clId="{D86B6D9A-2EBA-42B2-BD96-B88966488660}" dt="2020-12-02T10:38:13.872" v="1189" actId="20577"/>
          <ac:spMkLst>
            <pc:docMk/>
            <pc:sldMk cId="2256426070" sldId="258"/>
            <ac:spMk id="3" creationId="{F3DF205E-A712-41E9-938D-F3BA8810E734}"/>
          </ac:spMkLst>
        </pc:spChg>
        <pc:spChg chg="add">
          <ac:chgData name="Adeolu Adeoye" userId="23ed5617-b0da-4a41-9570-ad46283cfbdf" providerId="ADAL" clId="{D86B6D9A-2EBA-42B2-BD96-B88966488660}" dt="2020-11-28T08:46:33.578" v="51" actId="26606"/>
          <ac:spMkLst>
            <pc:docMk/>
            <pc:sldMk cId="2256426070" sldId="258"/>
            <ac:spMk id="71" creationId="{C3B59E90-C2E6-4C7B-B62A-9A39E4D132D9}"/>
          </ac:spMkLst>
        </pc:spChg>
        <pc:spChg chg="add">
          <ac:chgData name="Adeolu Adeoye" userId="23ed5617-b0da-4a41-9570-ad46283cfbdf" providerId="ADAL" clId="{D86B6D9A-2EBA-42B2-BD96-B88966488660}" dt="2020-11-28T08:46:33.578" v="51" actId="26606"/>
          <ac:spMkLst>
            <pc:docMk/>
            <pc:sldMk cId="2256426070" sldId="258"/>
            <ac:spMk id="73" creationId="{F41B2979-9B0F-4F3C-A912-A0A5339D706C}"/>
          </ac:spMkLst>
        </pc:spChg>
        <pc:spChg chg="add">
          <ac:chgData name="Adeolu Adeoye" userId="23ed5617-b0da-4a41-9570-ad46283cfbdf" providerId="ADAL" clId="{D86B6D9A-2EBA-42B2-BD96-B88966488660}" dt="2020-11-28T08:46:33.578" v="51" actId="26606"/>
          <ac:spMkLst>
            <pc:docMk/>
            <pc:sldMk cId="2256426070" sldId="258"/>
            <ac:spMk id="75" creationId="{0D88D065-482C-41CF-99A2-50EFB1B94E59}"/>
          </ac:spMkLst>
        </pc:spChg>
        <pc:spChg chg="add">
          <ac:chgData name="Adeolu Adeoye" userId="23ed5617-b0da-4a41-9570-ad46283cfbdf" providerId="ADAL" clId="{D86B6D9A-2EBA-42B2-BD96-B88966488660}" dt="2020-11-28T08:46:33.578" v="51" actId="26606"/>
          <ac:spMkLst>
            <pc:docMk/>
            <pc:sldMk cId="2256426070" sldId="258"/>
            <ac:spMk id="77" creationId="{E0B15B07-5DFC-49A7-83E7-33AE560DDD32}"/>
          </ac:spMkLst>
        </pc:spChg>
        <pc:spChg chg="add">
          <ac:chgData name="Adeolu Adeoye" userId="23ed5617-b0da-4a41-9570-ad46283cfbdf" providerId="ADAL" clId="{D86B6D9A-2EBA-42B2-BD96-B88966488660}" dt="2020-11-28T08:46:33.578" v="51" actId="26606"/>
          <ac:spMkLst>
            <pc:docMk/>
            <pc:sldMk cId="2256426070" sldId="258"/>
            <ac:spMk id="79" creationId="{23E1A6E1-A101-407D-9872-0506425C7DDD}"/>
          </ac:spMkLst>
        </pc:spChg>
        <pc:spChg chg="add">
          <ac:chgData name="Adeolu Adeoye" userId="23ed5617-b0da-4a41-9570-ad46283cfbdf" providerId="ADAL" clId="{D86B6D9A-2EBA-42B2-BD96-B88966488660}" dt="2020-11-28T08:46:33.578" v="51" actId="26606"/>
          <ac:spMkLst>
            <pc:docMk/>
            <pc:sldMk cId="2256426070" sldId="258"/>
            <ac:spMk id="81" creationId="{E49E4F89-BD43-4E3D-88E8-6C7E8AA9F70D}"/>
          </ac:spMkLst>
        </pc:spChg>
        <pc:spChg chg="add">
          <ac:chgData name="Adeolu Adeoye" userId="23ed5617-b0da-4a41-9570-ad46283cfbdf" providerId="ADAL" clId="{D86B6D9A-2EBA-42B2-BD96-B88966488660}" dt="2020-11-28T08:46:33.578" v="51" actId="26606"/>
          <ac:spMkLst>
            <pc:docMk/>
            <pc:sldMk cId="2256426070" sldId="258"/>
            <ac:spMk id="83" creationId="{71153701-84AC-48F8-BF95-FD091301A00B}"/>
          </ac:spMkLst>
        </pc:spChg>
        <pc:spChg chg="add">
          <ac:chgData name="Adeolu Adeoye" userId="23ed5617-b0da-4a41-9570-ad46283cfbdf" providerId="ADAL" clId="{D86B6D9A-2EBA-42B2-BD96-B88966488660}" dt="2020-11-28T08:46:33.578" v="51" actId="26606"/>
          <ac:spMkLst>
            <pc:docMk/>
            <pc:sldMk cId="2256426070" sldId="258"/>
            <ac:spMk id="85" creationId="{025FF1E9-6522-482B-A20C-EA7AF7CAA134}"/>
          </ac:spMkLst>
        </pc:spChg>
        <pc:spChg chg="add">
          <ac:chgData name="Adeolu Adeoye" userId="23ed5617-b0da-4a41-9570-ad46283cfbdf" providerId="ADAL" clId="{D86B6D9A-2EBA-42B2-BD96-B88966488660}" dt="2020-11-28T08:46:33.578" v="51" actId="26606"/>
          <ac:spMkLst>
            <pc:docMk/>
            <pc:sldMk cId="2256426070" sldId="258"/>
            <ac:spMk id="87" creationId="{760CEDF7-1225-4242-8C30-EA518372A716}"/>
          </ac:spMkLst>
        </pc:spChg>
        <pc:graphicFrameChg chg="add mod">
          <ac:chgData name="Adeolu Adeoye" userId="23ed5617-b0da-4a41-9570-ad46283cfbdf" providerId="ADAL" clId="{D86B6D9A-2EBA-42B2-BD96-B88966488660}" dt="2020-12-02T10:37:53.206" v="1166" actId="14100"/>
          <ac:graphicFrameMkLst>
            <pc:docMk/>
            <pc:sldMk cId="2256426070" sldId="258"/>
            <ac:graphicFrameMk id="14" creationId="{F6D6865E-1068-47DA-8488-E3A6ABCD1BEF}"/>
          </ac:graphicFrameMkLst>
        </pc:graphicFrameChg>
        <pc:picChg chg="add del mod">
          <ac:chgData name="Adeolu Adeoye" userId="23ed5617-b0da-4a41-9570-ad46283cfbdf" providerId="ADAL" clId="{D86B6D9A-2EBA-42B2-BD96-B88966488660}" dt="2020-12-02T10:37:41.603" v="1161" actId="478"/>
          <ac:picMkLst>
            <pc:docMk/>
            <pc:sldMk cId="2256426070" sldId="258"/>
            <ac:picMk id="1026" creationId="{ECC10729-B931-4212-B46C-BF18E4BD0EEA}"/>
          </ac:picMkLst>
        </pc:picChg>
      </pc:sldChg>
      <pc:sldChg chg="addSp delSp modSp new mod setBg">
        <pc:chgData name="Adeolu Adeoye" userId="23ed5617-b0da-4a41-9570-ad46283cfbdf" providerId="ADAL" clId="{D86B6D9A-2EBA-42B2-BD96-B88966488660}" dt="2020-12-01T09:20:44.392" v="846" actId="26606"/>
        <pc:sldMkLst>
          <pc:docMk/>
          <pc:sldMk cId="2801384106" sldId="259"/>
        </pc:sldMkLst>
        <pc:spChg chg="mod">
          <ac:chgData name="Adeolu Adeoye" userId="23ed5617-b0da-4a41-9570-ad46283cfbdf" providerId="ADAL" clId="{D86B6D9A-2EBA-42B2-BD96-B88966488660}" dt="2020-12-01T09:11:01.317" v="832" actId="26606"/>
          <ac:spMkLst>
            <pc:docMk/>
            <pc:sldMk cId="2801384106" sldId="259"/>
            <ac:spMk id="2" creationId="{6F567417-050C-4067-AA07-3DB4C64D5CF8}"/>
          </ac:spMkLst>
        </pc:spChg>
        <pc:spChg chg="mod">
          <ac:chgData name="Adeolu Adeoye" userId="23ed5617-b0da-4a41-9570-ad46283cfbdf" providerId="ADAL" clId="{D86B6D9A-2EBA-42B2-BD96-B88966488660}" dt="2020-12-01T09:20:44.392" v="846" actId="26606"/>
          <ac:spMkLst>
            <pc:docMk/>
            <pc:sldMk cId="2801384106" sldId="259"/>
            <ac:spMk id="3" creationId="{8695A660-2D0B-44E2-8B7E-6C6D230D0DD2}"/>
          </ac:spMkLst>
        </pc:spChg>
        <pc:spChg chg="add del">
          <ac:chgData name="Adeolu Adeoye" userId="23ed5617-b0da-4a41-9570-ad46283cfbdf" providerId="ADAL" clId="{D86B6D9A-2EBA-42B2-BD96-B88966488660}" dt="2020-12-01T09:10:59.864" v="829" actId="26606"/>
          <ac:spMkLst>
            <pc:docMk/>
            <pc:sldMk cId="2801384106" sldId="259"/>
            <ac:spMk id="71" creationId="{2ECA4CB2-9071-41EB-AABB-2D8EB939D0F8}"/>
          </ac:spMkLst>
        </pc:spChg>
        <pc:spChg chg="add del">
          <ac:chgData name="Adeolu Adeoye" userId="23ed5617-b0da-4a41-9570-ad46283cfbdf" providerId="ADAL" clId="{D86B6D9A-2EBA-42B2-BD96-B88966488660}" dt="2020-12-01T09:10:59.864" v="829" actId="26606"/>
          <ac:spMkLst>
            <pc:docMk/>
            <pc:sldMk cId="2801384106" sldId="259"/>
            <ac:spMk id="73" creationId="{EB86F6BD-9C49-4F4F-99EA-9C5AA31835CD}"/>
          </ac:spMkLst>
        </pc:spChg>
        <pc:spChg chg="add del">
          <ac:chgData name="Adeolu Adeoye" userId="23ed5617-b0da-4a41-9570-ad46283cfbdf" providerId="ADAL" clId="{D86B6D9A-2EBA-42B2-BD96-B88966488660}" dt="2020-12-01T09:10:59.864" v="829" actId="26606"/>
          <ac:spMkLst>
            <pc:docMk/>
            <pc:sldMk cId="2801384106" sldId="259"/>
            <ac:spMk id="75" creationId="{C7DA365B-E064-481A-A62D-18CD31DB3F13}"/>
          </ac:spMkLst>
        </pc:spChg>
        <pc:spChg chg="add del">
          <ac:chgData name="Adeolu Adeoye" userId="23ed5617-b0da-4a41-9570-ad46283cfbdf" providerId="ADAL" clId="{D86B6D9A-2EBA-42B2-BD96-B88966488660}" dt="2020-12-01T09:10:59.864" v="829" actId="26606"/>
          <ac:spMkLst>
            <pc:docMk/>
            <pc:sldMk cId="2801384106" sldId="259"/>
            <ac:spMk id="77" creationId="{96DBE49D-AABD-458B-B2DF-4D5FA7D5C7F1}"/>
          </ac:spMkLst>
        </pc:spChg>
        <pc:spChg chg="add del">
          <ac:chgData name="Adeolu Adeoye" userId="23ed5617-b0da-4a41-9570-ad46283cfbdf" providerId="ADAL" clId="{D86B6D9A-2EBA-42B2-BD96-B88966488660}" dt="2020-12-01T09:10:59.864" v="829" actId="26606"/>
          <ac:spMkLst>
            <pc:docMk/>
            <pc:sldMk cId="2801384106" sldId="259"/>
            <ac:spMk id="79" creationId="{96833CC6-729B-40E8-B891-D93467E34B1D}"/>
          </ac:spMkLst>
        </pc:spChg>
        <pc:spChg chg="add del">
          <ac:chgData name="Adeolu Adeoye" userId="23ed5617-b0da-4a41-9570-ad46283cfbdf" providerId="ADAL" clId="{D86B6D9A-2EBA-42B2-BD96-B88966488660}" dt="2020-12-01T09:10:59.864" v="829" actId="26606"/>
          <ac:spMkLst>
            <pc:docMk/>
            <pc:sldMk cId="2801384106" sldId="259"/>
            <ac:spMk id="81" creationId="{A5757897-7307-46AF-923D-FF5BF45DD009}"/>
          </ac:spMkLst>
        </pc:spChg>
        <pc:spChg chg="add del">
          <ac:chgData name="Adeolu Adeoye" userId="23ed5617-b0da-4a41-9570-ad46283cfbdf" providerId="ADAL" clId="{D86B6D9A-2EBA-42B2-BD96-B88966488660}" dt="2020-12-01T09:11:01.284" v="831" actId="26606"/>
          <ac:spMkLst>
            <pc:docMk/>
            <pc:sldMk cId="2801384106" sldId="259"/>
            <ac:spMk id="83" creationId="{988521F4-D44A-42C5-9BDB-5CA25554098B}"/>
          </ac:spMkLst>
        </pc:spChg>
        <pc:spChg chg="add del">
          <ac:chgData name="Adeolu Adeoye" userId="23ed5617-b0da-4a41-9570-ad46283cfbdf" providerId="ADAL" clId="{D86B6D9A-2EBA-42B2-BD96-B88966488660}" dt="2020-12-01T09:11:01.284" v="831" actId="26606"/>
          <ac:spMkLst>
            <pc:docMk/>
            <pc:sldMk cId="2801384106" sldId="259"/>
            <ac:spMk id="85" creationId="{5E6738EB-6FF0-4AF9-8462-57F4494B88B2}"/>
          </ac:spMkLst>
        </pc:spChg>
        <pc:spChg chg="add">
          <ac:chgData name="Adeolu Adeoye" userId="23ed5617-b0da-4a41-9570-ad46283cfbdf" providerId="ADAL" clId="{D86B6D9A-2EBA-42B2-BD96-B88966488660}" dt="2020-12-01T09:20:44.392" v="846" actId="26606"/>
          <ac:spMkLst>
            <pc:docMk/>
            <pc:sldMk cId="2801384106" sldId="259"/>
            <ac:spMk id="87" creationId="{099405E2-1A96-4DBA-A9DC-4C2A1B421CA9}"/>
          </ac:spMkLst>
        </pc:spChg>
        <pc:spChg chg="add">
          <ac:chgData name="Adeolu Adeoye" userId="23ed5617-b0da-4a41-9570-ad46283cfbdf" providerId="ADAL" clId="{D86B6D9A-2EBA-42B2-BD96-B88966488660}" dt="2020-12-01T09:20:44.392" v="846" actId="26606"/>
          <ac:spMkLst>
            <pc:docMk/>
            <pc:sldMk cId="2801384106" sldId="259"/>
            <ac:spMk id="89" creationId="{79855050-A75B-4DD0-9B56-8B1C7722D884}"/>
          </ac:spMkLst>
        </pc:spChg>
        <pc:spChg chg="add">
          <ac:chgData name="Adeolu Adeoye" userId="23ed5617-b0da-4a41-9570-ad46283cfbdf" providerId="ADAL" clId="{D86B6D9A-2EBA-42B2-BD96-B88966488660}" dt="2020-12-01T09:20:44.392" v="846" actId="26606"/>
          <ac:spMkLst>
            <pc:docMk/>
            <pc:sldMk cId="2801384106" sldId="259"/>
            <ac:spMk id="91" creationId="{2060C0F7-61A6-4E64-A77E-AFBD81127352}"/>
          </ac:spMkLst>
        </pc:spChg>
        <pc:spChg chg="add">
          <ac:chgData name="Adeolu Adeoye" userId="23ed5617-b0da-4a41-9570-ad46283cfbdf" providerId="ADAL" clId="{D86B6D9A-2EBA-42B2-BD96-B88966488660}" dt="2020-12-01T09:20:44.392" v="846" actId="26606"/>
          <ac:spMkLst>
            <pc:docMk/>
            <pc:sldMk cId="2801384106" sldId="259"/>
            <ac:spMk id="93" creationId="{BCF4857D-F003-4CA1-82AB-00900B1008BA}"/>
          </ac:spMkLst>
        </pc:spChg>
        <pc:spChg chg="add">
          <ac:chgData name="Adeolu Adeoye" userId="23ed5617-b0da-4a41-9570-ad46283cfbdf" providerId="ADAL" clId="{D86B6D9A-2EBA-42B2-BD96-B88966488660}" dt="2020-12-01T09:20:44.392" v="846" actId="26606"/>
          <ac:spMkLst>
            <pc:docMk/>
            <pc:sldMk cId="2801384106" sldId="259"/>
            <ac:spMk id="95" creationId="{DB791336-FCAA-4174-9303-B3F374861110}"/>
          </ac:spMkLst>
        </pc:spChg>
        <pc:spChg chg="add">
          <ac:chgData name="Adeolu Adeoye" userId="23ed5617-b0da-4a41-9570-ad46283cfbdf" providerId="ADAL" clId="{D86B6D9A-2EBA-42B2-BD96-B88966488660}" dt="2020-12-01T09:20:44.392" v="846" actId="26606"/>
          <ac:spMkLst>
            <pc:docMk/>
            <pc:sldMk cId="2801384106" sldId="259"/>
            <ac:spMk id="97" creationId="{CA212158-300D-44D0-9CCE-472C3F669EE1}"/>
          </ac:spMkLst>
        </pc:spChg>
        <pc:spChg chg="add">
          <ac:chgData name="Adeolu Adeoye" userId="23ed5617-b0da-4a41-9570-ad46283cfbdf" providerId="ADAL" clId="{D86B6D9A-2EBA-42B2-BD96-B88966488660}" dt="2020-12-01T09:20:44.392" v="846" actId="26606"/>
          <ac:spMkLst>
            <pc:docMk/>
            <pc:sldMk cId="2801384106" sldId="259"/>
            <ac:spMk id="99" creationId="{988521F4-D44A-42C5-9BDB-5CA25554098B}"/>
          </ac:spMkLst>
        </pc:spChg>
        <pc:spChg chg="add">
          <ac:chgData name="Adeolu Adeoye" userId="23ed5617-b0da-4a41-9570-ad46283cfbdf" providerId="ADAL" clId="{D86B6D9A-2EBA-42B2-BD96-B88966488660}" dt="2020-12-01T09:20:44.392" v="846" actId="26606"/>
          <ac:spMkLst>
            <pc:docMk/>
            <pc:sldMk cId="2801384106" sldId="259"/>
            <ac:spMk id="101" creationId="{5E6738EB-6FF0-4AF9-8462-57F4494B88B2}"/>
          </ac:spMkLst>
        </pc:spChg>
        <pc:spChg chg="add del">
          <ac:chgData name="Adeolu Adeoye" userId="23ed5617-b0da-4a41-9570-ad46283cfbdf" providerId="ADAL" clId="{D86B6D9A-2EBA-42B2-BD96-B88966488660}" dt="2020-12-01T09:11:01.284" v="831" actId="26606"/>
          <ac:spMkLst>
            <pc:docMk/>
            <pc:sldMk cId="2801384106" sldId="259"/>
            <ac:spMk id="3076" creationId="{099405E2-1A96-4DBA-A9DC-4C2A1B421CA9}"/>
          </ac:spMkLst>
        </pc:spChg>
        <pc:spChg chg="add del">
          <ac:chgData name="Adeolu Adeoye" userId="23ed5617-b0da-4a41-9570-ad46283cfbdf" providerId="ADAL" clId="{D86B6D9A-2EBA-42B2-BD96-B88966488660}" dt="2020-12-01T09:11:01.284" v="831" actId="26606"/>
          <ac:spMkLst>
            <pc:docMk/>
            <pc:sldMk cId="2801384106" sldId="259"/>
            <ac:spMk id="3077" creationId="{79855050-A75B-4DD0-9B56-8B1C7722D884}"/>
          </ac:spMkLst>
        </pc:spChg>
        <pc:spChg chg="add del">
          <ac:chgData name="Adeolu Adeoye" userId="23ed5617-b0da-4a41-9570-ad46283cfbdf" providerId="ADAL" clId="{D86B6D9A-2EBA-42B2-BD96-B88966488660}" dt="2020-12-01T09:11:01.284" v="831" actId="26606"/>
          <ac:spMkLst>
            <pc:docMk/>
            <pc:sldMk cId="2801384106" sldId="259"/>
            <ac:spMk id="3078" creationId="{2060C0F7-61A6-4E64-A77E-AFBD81127352}"/>
          </ac:spMkLst>
        </pc:spChg>
        <pc:spChg chg="add del">
          <ac:chgData name="Adeolu Adeoye" userId="23ed5617-b0da-4a41-9570-ad46283cfbdf" providerId="ADAL" clId="{D86B6D9A-2EBA-42B2-BD96-B88966488660}" dt="2020-12-01T09:11:01.284" v="831" actId="26606"/>
          <ac:spMkLst>
            <pc:docMk/>
            <pc:sldMk cId="2801384106" sldId="259"/>
            <ac:spMk id="3079" creationId="{BCF4857D-F003-4CA1-82AB-00900B1008BA}"/>
          </ac:spMkLst>
        </pc:spChg>
        <pc:spChg chg="add del">
          <ac:chgData name="Adeolu Adeoye" userId="23ed5617-b0da-4a41-9570-ad46283cfbdf" providerId="ADAL" clId="{D86B6D9A-2EBA-42B2-BD96-B88966488660}" dt="2020-12-01T09:11:01.284" v="831" actId="26606"/>
          <ac:spMkLst>
            <pc:docMk/>
            <pc:sldMk cId="2801384106" sldId="259"/>
            <ac:spMk id="3080" creationId="{DB791336-FCAA-4174-9303-B3F374861110}"/>
          </ac:spMkLst>
        </pc:spChg>
        <pc:spChg chg="add del">
          <ac:chgData name="Adeolu Adeoye" userId="23ed5617-b0da-4a41-9570-ad46283cfbdf" providerId="ADAL" clId="{D86B6D9A-2EBA-42B2-BD96-B88966488660}" dt="2020-12-01T09:11:01.284" v="831" actId="26606"/>
          <ac:spMkLst>
            <pc:docMk/>
            <pc:sldMk cId="2801384106" sldId="259"/>
            <ac:spMk id="3081" creationId="{CA212158-300D-44D0-9CCE-472C3F669EE1}"/>
          </ac:spMkLst>
        </pc:spChg>
        <pc:spChg chg="add del">
          <ac:chgData name="Adeolu Adeoye" userId="23ed5617-b0da-4a41-9570-ad46283cfbdf" providerId="ADAL" clId="{D86B6D9A-2EBA-42B2-BD96-B88966488660}" dt="2020-12-01T09:20:44.392" v="846" actId="26606"/>
          <ac:spMkLst>
            <pc:docMk/>
            <pc:sldMk cId="2801384106" sldId="259"/>
            <ac:spMk id="3083" creationId="{099405E2-1A96-4DBA-A9DC-4C2A1B421CA9}"/>
          </ac:spMkLst>
        </pc:spChg>
        <pc:spChg chg="add del">
          <ac:chgData name="Adeolu Adeoye" userId="23ed5617-b0da-4a41-9570-ad46283cfbdf" providerId="ADAL" clId="{D86B6D9A-2EBA-42B2-BD96-B88966488660}" dt="2020-12-01T09:20:44.392" v="846" actId="26606"/>
          <ac:spMkLst>
            <pc:docMk/>
            <pc:sldMk cId="2801384106" sldId="259"/>
            <ac:spMk id="3084" creationId="{79855050-A75B-4DD0-9B56-8B1C7722D884}"/>
          </ac:spMkLst>
        </pc:spChg>
        <pc:spChg chg="add del">
          <ac:chgData name="Adeolu Adeoye" userId="23ed5617-b0da-4a41-9570-ad46283cfbdf" providerId="ADAL" clId="{D86B6D9A-2EBA-42B2-BD96-B88966488660}" dt="2020-12-01T09:20:44.392" v="846" actId="26606"/>
          <ac:spMkLst>
            <pc:docMk/>
            <pc:sldMk cId="2801384106" sldId="259"/>
            <ac:spMk id="3085" creationId="{2060C0F7-61A6-4E64-A77E-AFBD81127352}"/>
          </ac:spMkLst>
        </pc:spChg>
        <pc:spChg chg="add del">
          <ac:chgData name="Adeolu Adeoye" userId="23ed5617-b0da-4a41-9570-ad46283cfbdf" providerId="ADAL" clId="{D86B6D9A-2EBA-42B2-BD96-B88966488660}" dt="2020-12-01T09:20:44.392" v="846" actId="26606"/>
          <ac:spMkLst>
            <pc:docMk/>
            <pc:sldMk cId="2801384106" sldId="259"/>
            <ac:spMk id="3086" creationId="{BCF4857D-F003-4CA1-82AB-00900B1008BA}"/>
          </ac:spMkLst>
        </pc:spChg>
        <pc:spChg chg="add del">
          <ac:chgData name="Adeolu Adeoye" userId="23ed5617-b0da-4a41-9570-ad46283cfbdf" providerId="ADAL" clId="{D86B6D9A-2EBA-42B2-BD96-B88966488660}" dt="2020-12-01T09:20:44.392" v="846" actId="26606"/>
          <ac:spMkLst>
            <pc:docMk/>
            <pc:sldMk cId="2801384106" sldId="259"/>
            <ac:spMk id="3087" creationId="{DB791336-FCAA-4174-9303-B3F374861110}"/>
          </ac:spMkLst>
        </pc:spChg>
        <pc:spChg chg="add del">
          <ac:chgData name="Adeolu Adeoye" userId="23ed5617-b0da-4a41-9570-ad46283cfbdf" providerId="ADAL" clId="{D86B6D9A-2EBA-42B2-BD96-B88966488660}" dt="2020-12-01T09:20:44.392" v="846" actId="26606"/>
          <ac:spMkLst>
            <pc:docMk/>
            <pc:sldMk cId="2801384106" sldId="259"/>
            <ac:spMk id="3088" creationId="{CA212158-300D-44D0-9CCE-472C3F669EE1}"/>
          </ac:spMkLst>
        </pc:spChg>
        <pc:spChg chg="add del">
          <ac:chgData name="Adeolu Adeoye" userId="23ed5617-b0da-4a41-9570-ad46283cfbdf" providerId="ADAL" clId="{D86B6D9A-2EBA-42B2-BD96-B88966488660}" dt="2020-12-01T09:20:44.392" v="846" actId="26606"/>
          <ac:spMkLst>
            <pc:docMk/>
            <pc:sldMk cId="2801384106" sldId="259"/>
            <ac:spMk id="3089" creationId="{988521F4-D44A-42C5-9BDB-5CA25554098B}"/>
          </ac:spMkLst>
        </pc:spChg>
        <pc:spChg chg="add del">
          <ac:chgData name="Adeolu Adeoye" userId="23ed5617-b0da-4a41-9570-ad46283cfbdf" providerId="ADAL" clId="{D86B6D9A-2EBA-42B2-BD96-B88966488660}" dt="2020-12-01T09:20:44.392" v="846" actId="26606"/>
          <ac:spMkLst>
            <pc:docMk/>
            <pc:sldMk cId="2801384106" sldId="259"/>
            <ac:spMk id="3090" creationId="{5E6738EB-6FF0-4AF9-8462-57F4494B88B2}"/>
          </ac:spMkLst>
        </pc:spChg>
        <pc:picChg chg="add mod">
          <ac:chgData name="Adeolu Adeoye" userId="23ed5617-b0da-4a41-9570-ad46283cfbdf" providerId="ADAL" clId="{D86B6D9A-2EBA-42B2-BD96-B88966488660}" dt="2020-12-01T09:20:44.392" v="846" actId="26606"/>
          <ac:picMkLst>
            <pc:docMk/>
            <pc:sldMk cId="2801384106" sldId="259"/>
            <ac:picMk id="4" creationId="{7F386371-1229-4F35-B622-4E7ABD9D7B94}"/>
          </ac:picMkLst>
        </pc:picChg>
        <pc:picChg chg="add del mod ord">
          <ac:chgData name="Adeolu Adeoye" userId="23ed5617-b0da-4a41-9570-ad46283cfbdf" providerId="ADAL" clId="{D86B6D9A-2EBA-42B2-BD96-B88966488660}" dt="2020-12-01T09:19:49.346" v="844" actId="478"/>
          <ac:picMkLst>
            <pc:docMk/>
            <pc:sldMk cId="2801384106" sldId="259"/>
            <ac:picMk id="3074" creationId="{C4A4A93C-FE22-4DB3-A545-EB57DEF39533}"/>
          </ac:picMkLst>
        </pc:picChg>
      </pc:sldChg>
      <pc:sldChg chg="addSp delSp modSp new mod setBg">
        <pc:chgData name="Adeolu Adeoye" userId="23ed5617-b0da-4a41-9570-ad46283cfbdf" providerId="ADAL" clId="{D86B6D9A-2EBA-42B2-BD96-B88966488660}" dt="2020-12-02T08:39:25.773" v="1160" actId="1076"/>
        <pc:sldMkLst>
          <pc:docMk/>
          <pc:sldMk cId="699133582" sldId="260"/>
        </pc:sldMkLst>
        <pc:spChg chg="mod">
          <ac:chgData name="Adeolu Adeoye" userId="23ed5617-b0da-4a41-9570-ad46283cfbdf" providerId="ADAL" clId="{D86B6D9A-2EBA-42B2-BD96-B88966488660}" dt="2020-12-01T02:38:16.225" v="645" actId="26606"/>
          <ac:spMkLst>
            <pc:docMk/>
            <pc:sldMk cId="699133582" sldId="260"/>
            <ac:spMk id="2" creationId="{15FBAD60-792B-4CB9-91CE-CF99554B4447}"/>
          </ac:spMkLst>
        </pc:spChg>
        <pc:spChg chg="mod">
          <ac:chgData name="Adeolu Adeoye" userId="23ed5617-b0da-4a41-9570-ad46283cfbdf" providerId="ADAL" clId="{D86B6D9A-2EBA-42B2-BD96-B88966488660}" dt="2020-12-02T08:39:25.773" v="1160" actId="1076"/>
          <ac:spMkLst>
            <pc:docMk/>
            <pc:sldMk cId="699133582" sldId="260"/>
            <ac:spMk id="3" creationId="{D9517A29-3C67-4353-BA63-70E1C2B629F8}"/>
          </ac:spMkLst>
        </pc:spChg>
        <pc:spChg chg="add del">
          <ac:chgData name="Adeolu Adeoye" userId="23ed5617-b0da-4a41-9570-ad46283cfbdf" providerId="ADAL" clId="{D86B6D9A-2EBA-42B2-BD96-B88966488660}" dt="2020-12-01T02:38:11.141" v="638" actId="26606"/>
          <ac:spMkLst>
            <pc:docMk/>
            <pc:sldMk cId="699133582" sldId="260"/>
            <ac:spMk id="71" creationId="{099405E2-1A96-4DBA-A9DC-4C2A1B421CA9}"/>
          </ac:spMkLst>
        </pc:spChg>
        <pc:spChg chg="add del">
          <ac:chgData name="Adeolu Adeoye" userId="23ed5617-b0da-4a41-9570-ad46283cfbdf" providerId="ADAL" clId="{D86B6D9A-2EBA-42B2-BD96-B88966488660}" dt="2020-12-01T02:38:11.141" v="638" actId="26606"/>
          <ac:spMkLst>
            <pc:docMk/>
            <pc:sldMk cId="699133582" sldId="260"/>
            <ac:spMk id="73" creationId="{DEB1CCE3-FB1D-471C-9AFE-D20E81E64AC0}"/>
          </ac:spMkLst>
        </pc:spChg>
        <pc:spChg chg="add del">
          <ac:chgData name="Adeolu Adeoye" userId="23ed5617-b0da-4a41-9570-ad46283cfbdf" providerId="ADAL" clId="{D86B6D9A-2EBA-42B2-BD96-B88966488660}" dt="2020-12-01T02:38:11.141" v="638" actId="26606"/>
          <ac:spMkLst>
            <pc:docMk/>
            <pc:sldMk cId="699133582" sldId="260"/>
            <ac:spMk id="75" creationId="{60F38E87-6AF8-4488-B608-9FA2F57B40B7}"/>
          </ac:spMkLst>
        </pc:spChg>
        <pc:spChg chg="add del">
          <ac:chgData name="Adeolu Adeoye" userId="23ed5617-b0da-4a41-9570-ad46283cfbdf" providerId="ADAL" clId="{D86B6D9A-2EBA-42B2-BD96-B88966488660}" dt="2020-12-01T02:38:11.141" v="638" actId="26606"/>
          <ac:spMkLst>
            <pc:docMk/>
            <pc:sldMk cId="699133582" sldId="260"/>
            <ac:spMk id="77" creationId="{ECC3B76D-CC6E-42D0-8666-2A2164AB5AF4}"/>
          </ac:spMkLst>
        </pc:spChg>
        <pc:spChg chg="add del">
          <ac:chgData name="Adeolu Adeoye" userId="23ed5617-b0da-4a41-9570-ad46283cfbdf" providerId="ADAL" clId="{D86B6D9A-2EBA-42B2-BD96-B88966488660}" dt="2020-12-01T02:38:11.141" v="638" actId="26606"/>
          <ac:spMkLst>
            <pc:docMk/>
            <pc:sldMk cId="699133582" sldId="260"/>
            <ac:spMk id="79" creationId="{32BA9D6C-8214-4E25-AF8B-48762AD8D530}"/>
          </ac:spMkLst>
        </pc:spChg>
        <pc:spChg chg="add del">
          <ac:chgData name="Adeolu Adeoye" userId="23ed5617-b0da-4a41-9570-ad46283cfbdf" providerId="ADAL" clId="{D86B6D9A-2EBA-42B2-BD96-B88966488660}" dt="2020-12-01T02:38:11.141" v="638" actId="26606"/>
          <ac:spMkLst>
            <pc:docMk/>
            <pc:sldMk cId="699133582" sldId="260"/>
            <ac:spMk id="81" creationId="{DBE9B8BD-472F-4F54-AC9D-101EE3496992}"/>
          </ac:spMkLst>
        </pc:spChg>
        <pc:spChg chg="add del">
          <ac:chgData name="Adeolu Adeoye" userId="23ed5617-b0da-4a41-9570-ad46283cfbdf" providerId="ADAL" clId="{D86B6D9A-2EBA-42B2-BD96-B88966488660}" dt="2020-12-01T02:38:11.141" v="638" actId="26606"/>
          <ac:spMkLst>
            <pc:docMk/>
            <pc:sldMk cId="699133582" sldId="260"/>
            <ac:spMk id="83" creationId="{0871A14F-64B0-4CCE-900E-695C55EFF375}"/>
          </ac:spMkLst>
        </pc:spChg>
        <pc:spChg chg="add del">
          <ac:chgData name="Adeolu Adeoye" userId="23ed5617-b0da-4a41-9570-ad46283cfbdf" providerId="ADAL" clId="{D86B6D9A-2EBA-42B2-BD96-B88966488660}" dt="2020-12-01T02:38:11.141" v="638" actId="26606"/>
          <ac:spMkLst>
            <pc:docMk/>
            <pc:sldMk cId="699133582" sldId="260"/>
            <ac:spMk id="85" creationId="{0FDBC76A-295F-4635-A28D-ADA24F383ABC}"/>
          </ac:spMkLst>
        </pc:spChg>
        <pc:spChg chg="add del">
          <ac:chgData name="Adeolu Adeoye" userId="23ed5617-b0da-4a41-9570-ad46283cfbdf" providerId="ADAL" clId="{D86B6D9A-2EBA-42B2-BD96-B88966488660}" dt="2020-12-01T02:38:14.243" v="640" actId="26606"/>
          <ac:spMkLst>
            <pc:docMk/>
            <pc:sldMk cId="699133582" sldId="260"/>
            <ac:spMk id="2052" creationId="{2ECA4CB2-9071-41EB-AABB-2D8EB939D0F8}"/>
          </ac:spMkLst>
        </pc:spChg>
        <pc:spChg chg="add del">
          <ac:chgData name="Adeolu Adeoye" userId="23ed5617-b0da-4a41-9570-ad46283cfbdf" providerId="ADAL" clId="{D86B6D9A-2EBA-42B2-BD96-B88966488660}" dt="2020-12-01T02:38:14.243" v="640" actId="26606"/>
          <ac:spMkLst>
            <pc:docMk/>
            <pc:sldMk cId="699133582" sldId="260"/>
            <ac:spMk id="2053" creationId="{EB86F6BD-9C49-4F4F-99EA-9C5AA31835CD}"/>
          </ac:spMkLst>
        </pc:spChg>
        <pc:spChg chg="add del">
          <ac:chgData name="Adeolu Adeoye" userId="23ed5617-b0da-4a41-9570-ad46283cfbdf" providerId="ADAL" clId="{D86B6D9A-2EBA-42B2-BD96-B88966488660}" dt="2020-12-01T02:38:14.243" v="640" actId="26606"/>
          <ac:spMkLst>
            <pc:docMk/>
            <pc:sldMk cId="699133582" sldId="260"/>
            <ac:spMk id="2054" creationId="{C7DA365B-E064-481A-A62D-18CD31DB3F13}"/>
          </ac:spMkLst>
        </pc:spChg>
        <pc:spChg chg="add del">
          <ac:chgData name="Adeolu Adeoye" userId="23ed5617-b0da-4a41-9570-ad46283cfbdf" providerId="ADAL" clId="{D86B6D9A-2EBA-42B2-BD96-B88966488660}" dt="2020-12-01T02:38:14.243" v="640" actId="26606"/>
          <ac:spMkLst>
            <pc:docMk/>
            <pc:sldMk cId="699133582" sldId="260"/>
            <ac:spMk id="2055" creationId="{96DBE49D-AABD-458B-B2DF-4D5FA7D5C7F1}"/>
          </ac:spMkLst>
        </pc:spChg>
        <pc:spChg chg="add del">
          <ac:chgData name="Adeolu Adeoye" userId="23ed5617-b0da-4a41-9570-ad46283cfbdf" providerId="ADAL" clId="{D86B6D9A-2EBA-42B2-BD96-B88966488660}" dt="2020-12-01T02:38:14.243" v="640" actId="26606"/>
          <ac:spMkLst>
            <pc:docMk/>
            <pc:sldMk cId="699133582" sldId="260"/>
            <ac:spMk id="2056" creationId="{96833CC6-729B-40E8-B891-D93467E34B1D}"/>
          </ac:spMkLst>
        </pc:spChg>
        <pc:spChg chg="add del">
          <ac:chgData name="Adeolu Adeoye" userId="23ed5617-b0da-4a41-9570-ad46283cfbdf" providerId="ADAL" clId="{D86B6D9A-2EBA-42B2-BD96-B88966488660}" dt="2020-12-01T02:38:14.243" v="640" actId="26606"/>
          <ac:spMkLst>
            <pc:docMk/>
            <pc:sldMk cId="699133582" sldId="260"/>
            <ac:spMk id="2057" creationId="{A5757897-7307-46AF-923D-FF5BF45DD009}"/>
          </ac:spMkLst>
        </pc:spChg>
        <pc:spChg chg="add del">
          <ac:chgData name="Adeolu Adeoye" userId="23ed5617-b0da-4a41-9570-ad46283cfbdf" providerId="ADAL" clId="{D86B6D9A-2EBA-42B2-BD96-B88966488660}" dt="2020-12-01T02:38:14.921" v="642" actId="26606"/>
          <ac:spMkLst>
            <pc:docMk/>
            <pc:sldMk cId="699133582" sldId="260"/>
            <ac:spMk id="2059" creationId="{099405E2-1A96-4DBA-A9DC-4C2A1B421CA9}"/>
          </ac:spMkLst>
        </pc:spChg>
        <pc:spChg chg="add del">
          <ac:chgData name="Adeolu Adeoye" userId="23ed5617-b0da-4a41-9570-ad46283cfbdf" providerId="ADAL" clId="{D86B6D9A-2EBA-42B2-BD96-B88966488660}" dt="2020-12-01T02:38:14.921" v="642" actId="26606"/>
          <ac:spMkLst>
            <pc:docMk/>
            <pc:sldMk cId="699133582" sldId="260"/>
            <ac:spMk id="2060" creationId="{79855050-A75B-4DD0-9B56-8B1C7722D884}"/>
          </ac:spMkLst>
        </pc:spChg>
        <pc:spChg chg="add del">
          <ac:chgData name="Adeolu Adeoye" userId="23ed5617-b0da-4a41-9570-ad46283cfbdf" providerId="ADAL" clId="{D86B6D9A-2EBA-42B2-BD96-B88966488660}" dt="2020-12-01T02:38:14.921" v="642" actId="26606"/>
          <ac:spMkLst>
            <pc:docMk/>
            <pc:sldMk cId="699133582" sldId="260"/>
            <ac:spMk id="2061" creationId="{2060C0F7-61A6-4E64-A77E-AFBD81127352}"/>
          </ac:spMkLst>
        </pc:spChg>
        <pc:spChg chg="add del">
          <ac:chgData name="Adeolu Adeoye" userId="23ed5617-b0da-4a41-9570-ad46283cfbdf" providerId="ADAL" clId="{D86B6D9A-2EBA-42B2-BD96-B88966488660}" dt="2020-12-01T02:38:14.921" v="642" actId="26606"/>
          <ac:spMkLst>
            <pc:docMk/>
            <pc:sldMk cId="699133582" sldId="260"/>
            <ac:spMk id="2062" creationId="{BCF4857D-F003-4CA1-82AB-00900B1008BA}"/>
          </ac:spMkLst>
        </pc:spChg>
        <pc:spChg chg="add del">
          <ac:chgData name="Adeolu Adeoye" userId="23ed5617-b0da-4a41-9570-ad46283cfbdf" providerId="ADAL" clId="{D86B6D9A-2EBA-42B2-BD96-B88966488660}" dt="2020-12-01T02:38:14.921" v="642" actId="26606"/>
          <ac:spMkLst>
            <pc:docMk/>
            <pc:sldMk cId="699133582" sldId="260"/>
            <ac:spMk id="2063" creationId="{DB791336-FCAA-4174-9303-B3F374861110}"/>
          </ac:spMkLst>
        </pc:spChg>
        <pc:spChg chg="add del">
          <ac:chgData name="Adeolu Adeoye" userId="23ed5617-b0da-4a41-9570-ad46283cfbdf" providerId="ADAL" clId="{D86B6D9A-2EBA-42B2-BD96-B88966488660}" dt="2020-12-01T02:38:14.921" v="642" actId="26606"/>
          <ac:spMkLst>
            <pc:docMk/>
            <pc:sldMk cId="699133582" sldId="260"/>
            <ac:spMk id="2064" creationId="{CA212158-300D-44D0-9CCE-472C3F669EE1}"/>
          </ac:spMkLst>
        </pc:spChg>
        <pc:spChg chg="add del">
          <ac:chgData name="Adeolu Adeoye" userId="23ed5617-b0da-4a41-9570-ad46283cfbdf" providerId="ADAL" clId="{D86B6D9A-2EBA-42B2-BD96-B88966488660}" dt="2020-12-01T02:38:14.921" v="642" actId="26606"/>
          <ac:spMkLst>
            <pc:docMk/>
            <pc:sldMk cId="699133582" sldId="260"/>
            <ac:spMk id="2065" creationId="{988521F4-D44A-42C5-9BDB-5CA25554098B}"/>
          </ac:spMkLst>
        </pc:spChg>
        <pc:spChg chg="add del">
          <ac:chgData name="Adeolu Adeoye" userId="23ed5617-b0da-4a41-9570-ad46283cfbdf" providerId="ADAL" clId="{D86B6D9A-2EBA-42B2-BD96-B88966488660}" dt="2020-12-01T02:38:14.921" v="642" actId="26606"/>
          <ac:spMkLst>
            <pc:docMk/>
            <pc:sldMk cId="699133582" sldId="260"/>
            <ac:spMk id="2066" creationId="{5E6738EB-6FF0-4AF9-8462-57F4494B88B2}"/>
          </ac:spMkLst>
        </pc:spChg>
        <pc:spChg chg="add del">
          <ac:chgData name="Adeolu Adeoye" userId="23ed5617-b0da-4a41-9570-ad46283cfbdf" providerId="ADAL" clId="{D86B6D9A-2EBA-42B2-BD96-B88966488660}" dt="2020-12-01T02:38:16.174" v="644" actId="26606"/>
          <ac:spMkLst>
            <pc:docMk/>
            <pc:sldMk cId="699133582" sldId="260"/>
            <ac:spMk id="2068" creationId="{099405E2-1A96-4DBA-A9DC-4C2A1B421CA9}"/>
          </ac:spMkLst>
        </pc:spChg>
        <pc:spChg chg="add del">
          <ac:chgData name="Adeolu Adeoye" userId="23ed5617-b0da-4a41-9570-ad46283cfbdf" providerId="ADAL" clId="{D86B6D9A-2EBA-42B2-BD96-B88966488660}" dt="2020-12-01T02:38:16.174" v="644" actId="26606"/>
          <ac:spMkLst>
            <pc:docMk/>
            <pc:sldMk cId="699133582" sldId="260"/>
            <ac:spMk id="2069" creationId="{79855050-A75B-4DD0-9B56-8B1C7722D884}"/>
          </ac:spMkLst>
        </pc:spChg>
        <pc:spChg chg="add del">
          <ac:chgData name="Adeolu Adeoye" userId="23ed5617-b0da-4a41-9570-ad46283cfbdf" providerId="ADAL" clId="{D86B6D9A-2EBA-42B2-BD96-B88966488660}" dt="2020-12-01T02:38:16.174" v="644" actId="26606"/>
          <ac:spMkLst>
            <pc:docMk/>
            <pc:sldMk cId="699133582" sldId="260"/>
            <ac:spMk id="2070" creationId="{2060C0F7-61A6-4E64-A77E-AFBD81127352}"/>
          </ac:spMkLst>
        </pc:spChg>
        <pc:spChg chg="add del">
          <ac:chgData name="Adeolu Adeoye" userId="23ed5617-b0da-4a41-9570-ad46283cfbdf" providerId="ADAL" clId="{D86B6D9A-2EBA-42B2-BD96-B88966488660}" dt="2020-12-01T02:38:16.174" v="644" actId="26606"/>
          <ac:spMkLst>
            <pc:docMk/>
            <pc:sldMk cId="699133582" sldId="260"/>
            <ac:spMk id="2071" creationId="{BCF4857D-F003-4CA1-82AB-00900B1008BA}"/>
          </ac:spMkLst>
        </pc:spChg>
        <pc:spChg chg="add del">
          <ac:chgData name="Adeolu Adeoye" userId="23ed5617-b0da-4a41-9570-ad46283cfbdf" providerId="ADAL" clId="{D86B6D9A-2EBA-42B2-BD96-B88966488660}" dt="2020-12-01T02:38:16.174" v="644" actId="26606"/>
          <ac:spMkLst>
            <pc:docMk/>
            <pc:sldMk cId="699133582" sldId="260"/>
            <ac:spMk id="2072" creationId="{DB791336-FCAA-4174-9303-B3F374861110}"/>
          </ac:spMkLst>
        </pc:spChg>
        <pc:spChg chg="add del">
          <ac:chgData name="Adeolu Adeoye" userId="23ed5617-b0da-4a41-9570-ad46283cfbdf" providerId="ADAL" clId="{D86B6D9A-2EBA-42B2-BD96-B88966488660}" dt="2020-12-01T02:38:16.174" v="644" actId="26606"/>
          <ac:spMkLst>
            <pc:docMk/>
            <pc:sldMk cId="699133582" sldId="260"/>
            <ac:spMk id="2073" creationId="{CA212158-300D-44D0-9CCE-472C3F669EE1}"/>
          </ac:spMkLst>
        </pc:spChg>
        <pc:spChg chg="add del">
          <ac:chgData name="Adeolu Adeoye" userId="23ed5617-b0da-4a41-9570-ad46283cfbdf" providerId="ADAL" clId="{D86B6D9A-2EBA-42B2-BD96-B88966488660}" dt="2020-12-01T02:38:16.174" v="644" actId="26606"/>
          <ac:spMkLst>
            <pc:docMk/>
            <pc:sldMk cId="699133582" sldId="260"/>
            <ac:spMk id="2074" creationId="{988521F4-D44A-42C5-9BDB-5CA25554098B}"/>
          </ac:spMkLst>
        </pc:spChg>
        <pc:spChg chg="add del">
          <ac:chgData name="Adeolu Adeoye" userId="23ed5617-b0da-4a41-9570-ad46283cfbdf" providerId="ADAL" clId="{D86B6D9A-2EBA-42B2-BD96-B88966488660}" dt="2020-12-01T02:38:16.174" v="644" actId="26606"/>
          <ac:spMkLst>
            <pc:docMk/>
            <pc:sldMk cId="699133582" sldId="260"/>
            <ac:spMk id="2075" creationId="{5E6738EB-6FF0-4AF9-8462-57F4494B88B2}"/>
          </ac:spMkLst>
        </pc:spChg>
        <pc:spChg chg="add">
          <ac:chgData name="Adeolu Adeoye" userId="23ed5617-b0da-4a41-9570-ad46283cfbdf" providerId="ADAL" clId="{D86B6D9A-2EBA-42B2-BD96-B88966488660}" dt="2020-12-01T02:38:16.225" v="645" actId="26606"/>
          <ac:spMkLst>
            <pc:docMk/>
            <pc:sldMk cId="699133582" sldId="260"/>
            <ac:spMk id="2077" creationId="{099405E2-1A96-4DBA-A9DC-4C2A1B421CA9}"/>
          </ac:spMkLst>
        </pc:spChg>
        <pc:spChg chg="add">
          <ac:chgData name="Adeolu Adeoye" userId="23ed5617-b0da-4a41-9570-ad46283cfbdf" providerId="ADAL" clId="{D86B6D9A-2EBA-42B2-BD96-B88966488660}" dt="2020-12-01T02:38:16.225" v="645" actId="26606"/>
          <ac:spMkLst>
            <pc:docMk/>
            <pc:sldMk cId="699133582" sldId="260"/>
            <ac:spMk id="2078" creationId="{BCF4857D-F003-4CA1-82AB-00900B1008BA}"/>
          </ac:spMkLst>
        </pc:spChg>
        <pc:spChg chg="add">
          <ac:chgData name="Adeolu Adeoye" userId="23ed5617-b0da-4a41-9570-ad46283cfbdf" providerId="ADAL" clId="{D86B6D9A-2EBA-42B2-BD96-B88966488660}" dt="2020-12-01T02:38:16.225" v="645" actId="26606"/>
          <ac:spMkLst>
            <pc:docMk/>
            <pc:sldMk cId="699133582" sldId="260"/>
            <ac:spMk id="2079" creationId="{79855050-A75B-4DD0-9B56-8B1C7722D884}"/>
          </ac:spMkLst>
        </pc:spChg>
        <pc:spChg chg="add">
          <ac:chgData name="Adeolu Adeoye" userId="23ed5617-b0da-4a41-9570-ad46283cfbdf" providerId="ADAL" clId="{D86B6D9A-2EBA-42B2-BD96-B88966488660}" dt="2020-12-01T02:38:16.225" v="645" actId="26606"/>
          <ac:spMkLst>
            <pc:docMk/>
            <pc:sldMk cId="699133582" sldId="260"/>
            <ac:spMk id="2080" creationId="{5E6738EB-6FF0-4AF9-8462-57F4494B88B2}"/>
          </ac:spMkLst>
        </pc:spChg>
        <pc:spChg chg="add">
          <ac:chgData name="Adeolu Adeoye" userId="23ed5617-b0da-4a41-9570-ad46283cfbdf" providerId="ADAL" clId="{D86B6D9A-2EBA-42B2-BD96-B88966488660}" dt="2020-12-01T02:38:16.225" v="645" actId="26606"/>
          <ac:spMkLst>
            <pc:docMk/>
            <pc:sldMk cId="699133582" sldId="260"/>
            <ac:spMk id="2081" creationId="{DB791336-FCAA-4174-9303-B3F374861110}"/>
          </ac:spMkLst>
        </pc:spChg>
        <pc:spChg chg="add">
          <ac:chgData name="Adeolu Adeoye" userId="23ed5617-b0da-4a41-9570-ad46283cfbdf" providerId="ADAL" clId="{D86B6D9A-2EBA-42B2-BD96-B88966488660}" dt="2020-12-01T02:38:16.225" v="645" actId="26606"/>
          <ac:spMkLst>
            <pc:docMk/>
            <pc:sldMk cId="699133582" sldId="260"/>
            <ac:spMk id="2082" creationId="{CA212158-300D-44D0-9CCE-472C3F669EE1}"/>
          </ac:spMkLst>
        </pc:spChg>
        <pc:spChg chg="add">
          <ac:chgData name="Adeolu Adeoye" userId="23ed5617-b0da-4a41-9570-ad46283cfbdf" providerId="ADAL" clId="{D86B6D9A-2EBA-42B2-BD96-B88966488660}" dt="2020-12-01T02:38:16.225" v="645" actId="26606"/>
          <ac:spMkLst>
            <pc:docMk/>
            <pc:sldMk cId="699133582" sldId="260"/>
            <ac:spMk id="2083" creationId="{988521F4-D44A-42C5-9BDB-5CA25554098B}"/>
          </ac:spMkLst>
        </pc:spChg>
        <pc:picChg chg="add mod ord">
          <ac:chgData name="Adeolu Adeoye" userId="23ed5617-b0da-4a41-9570-ad46283cfbdf" providerId="ADAL" clId="{D86B6D9A-2EBA-42B2-BD96-B88966488660}" dt="2020-12-01T02:38:16.225" v="645" actId="26606"/>
          <ac:picMkLst>
            <pc:docMk/>
            <pc:sldMk cId="699133582" sldId="260"/>
            <ac:picMk id="2050" creationId="{DBABE1C7-18EC-4719-916C-DB34590FA331}"/>
          </ac:picMkLst>
        </pc:picChg>
      </pc:sldChg>
      <pc:sldChg chg="modSp new mod ord">
        <pc:chgData name="Adeolu Adeoye" userId="23ed5617-b0da-4a41-9570-ad46283cfbdf" providerId="ADAL" clId="{D86B6D9A-2EBA-42B2-BD96-B88966488660}" dt="2020-12-03T06:40:12.745" v="1319" actId="20577"/>
        <pc:sldMkLst>
          <pc:docMk/>
          <pc:sldMk cId="842654363" sldId="261"/>
        </pc:sldMkLst>
        <pc:spChg chg="mod">
          <ac:chgData name="Adeolu Adeoye" userId="23ed5617-b0da-4a41-9570-ad46283cfbdf" providerId="ADAL" clId="{D86B6D9A-2EBA-42B2-BD96-B88966488660}" dt="2020-12-01T09:11:17.703" v="833" actId="313"/>
          <ac:spMkLst>
            <pc:docMk/>
            <pc:sldMk cId="842654363" sldId="261"/>
            <ac:spMk id="2" creationId="{197C8D7C-99ED-4667-8436-4616259BE598}"/>
          </ac:spMkLst>
        </pc:spChg>
        <pc:spChg chg="mod">
          <ac:chgData name="Adeolu Adeoye" userId="23ed5617-b0da-4a41-9570-ad46283cfbdf" providerId="ADAL" clId="{D86B6D9A-2EBA-42B2-BD96-B88966488660}" dt="2020-12-03T06:40:12.745" v="1319" actId="20577"/>
          <ac:spMkLst>
            <pc:docMk/>
            <pc:sldMk cId="842654363" sldId="261"/>
            <ac:spMk id="3" creationId="{6825FDB6-1E35-474F-970D-47CE7B846AB2}"/>
          </ac:spMkLst>
        </pc:spChg>
      </pc:sldChg>
      <pc:sldChg chg="modSp new del mod ord">
        <pc:chgData name="Adeolu Adeoye" userId="23ed5617-b0da-4a41-9570-ad46283cfbdf" providerId="ADAL" clId="{D86B6D9A-2EBA-42B2-BD96-B88966488660}" dt="2020-12-01T09:29:04.917" v="882" actId="47"/>
        <pc:sldMkLst>
          <pc:docMk/>
          <pc:sldMk cId="57317534" sldId="262"/>
        </pc:sldMkLst>
        <pc:spChg chg="mod">
          <ac:chgData name="Adeolu Adeoye" userId="23ed5617-b0da-4a41-9570-ad46283cfbdf" providerId="ADAL" clId="{D86B6D9A-2EBA-42B2-BD96-B88966488660}" dt="2020-12-01T09:06:49.592" v="729" actId="20577"/>
          <ac:spMkLst>
            <pc:docMk/>
            <pc:sldMk cId="57317534" sldId="262"/>
            <ac:spMk id="2" creationId="{4E72CE9D-A5AA-4B37-BCC2-C2792ACCA3E8}"/>
          </ac:spMkLst>
        </pc:spChg>
      </pc:sldChg>
      <pc:sldChg chg="modSp new mod ord">
        <pc:chgData name="Adeolu Adeoye" userId="23ed5617-b0da-4a41-9570-ad46283cfbdf" providerId="ADAL" clId="{D86B6D9A-2EBA-42B2-BD96-B88966488660}" dt="2020-12-01T09:36:49.060" v="1150" actId="20577"/>
        <pc:sldMkLst>
          <pc:docMk/>
          <pc:sldMk cId="4066514847" sldId="263"/>
        </pc:sldMkLst>
        <pc:spChg chg="mod">
          <ac:chgData name="Adeolu Adeoye" userId="23ed5617-b0da-4a41-9570-ad46283cfbdf" providerId="ADAL" clId="{D86B6D9A-2EBA-42B2-BD96-B88966488660}" dt="2020-12-01T09:30:15.440" v="895" actId="20577"/>
          <ac:spMkLst>
            <pc:docMk/>
            <pc:sldMk cId="4066514847" sldId="263"/>
            <ac:spMk id="2" creationId="{3526AA1C-43EB-43F1-B1B1-FD9DC0B2AC93}"/>
          </ac:spMkLst>
        </pc:spChg>
        <pc:spChg chg="mod">
          <ac:chgData name="Adeolu Adeoye" userId="23ed5617-b0da-4a41-9570-ad46283cfbdf" providerId="ADAL" clId="{D86B6D9A-2EBA-42B2-BD96-B88966488660}" dt="2020-12-01T09:36:49.060" v="1150" actId="20577"/>
          <ac:spMkLst>
            <pc:docMk/>
            <pc:sldMk cId="4066514847" sldId="263"/>
            <ac:spMk id="3" creationId="{A6A3F4C0-DD1A-49C3-A9D9-EB68EA2D10AC}"/>
          </ac:spMkLst>
        </pc:spChg>
      </pc:sldChg>
      <pc:sldChg chg="modSp new del mod ord">
        <pc:chgData name="Adeolu Adeoye" userId="23ed5617-b0da-4a41-9570-ad46283cfbdf" providerId="ADAL" clId="{D86B6D9A-2EBA-42B2-BD96-B88966488660}" dt="2020-12-02T10:39:40.778" v="1190" actId="47"/>
        <pc:sldMkLst>
          <pc:docMk/>
          <pc:sldMk cId="110859398" sldId="264"/>
        </pc:sldMkLst>
        <pc:spChg chg="mod">
          <ac:chgData name="Adeolu Adeoye" userId="23ed5617-b0da-4a41-9570-ad46283cfbdf" providerId="ADAL" clId="{D86B6D9A-2EBA-42B2-BD96-B88966488660}" dt="2020-12-01T09:21:52.958" v="881" actId="20577"/>
          <ac:spMkLst>
            <pc:docMk/>
            <pc:sldMk cId="110859398" sldId="264"/>
            <ac:spMk id="2" creationId="{BC0634B6-72B1-41DA-A5B7-B671489DB60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Gobal</a:t>
            </a:r>
            <a:r>
              <a:rPr lang="en-AU" baseline="0"/>
              <a:t> Plastic in the Ocean </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Sheet1!$D$8:$D$12</c:f>
              <c:numCache>
                <c:formatCode>General</c:formatCode>
                <c:ptCount val="5"/>
                <c:pt idx="0">
                  <c:v>1950</c:v>
                </c:pt>
                <c:pt idx="1">
                  <c:v>1976</c:v>
                </c:pt>
                <c:pt idx="2">
                  <c:v>1989</c:v>
                </c:pt>
                <c:pt idx="3">
                  <c:v>2002</c:v>
                </c:pt>
                <c:pt idx="4">
                  <c:v>2014</c:v>
                </c:pt>
              </c:numCache>
            </c:numRef>
          </c:xVal>
          <c:yVal>
            <c:numRef>
              <c:f>Sheet1!$E$8:$E$12</c:f>
              <c:numCache>
                <c:formatCode>General</c:formatCode>
                <c:ptCount val="5"/>
                <c:pt idx="0">
                  <c:v>1.5</c:v>
                </c:pt>
                <c:pt idx="1">
                  <c:v>50</c:v>
                </c:pt>
                <c:pt idx="2">
                  <c:v>100</c:v>
                </c:pt>
                <c:pt idx="3">
                  <c:v>200</c:v>
                </c:pt>
                <c:pt idx="4">
                  <c:v>311</c:v>
                </c:pt>
              </c:numCache>
            </c:numRef>
          </c:yVal>
          <c:smooth val="0"/>
          <c:extLst>
            <c:ext xmlns:c16="http://schemas.microsoft.com/office/drawing/2014/chart" uri="{C3380CC4-5D6E-409C-BE32-E72D297353CC}">
              <c16:uniqueId val="{00000000-CB59-4803-9342-73AFFEDA8AC7}"/>
            </c:ext>
          </c:extLst>
        </c:ser>
        <c:dLbls>
          <c:showLegendKey val="0"/>
          <c:showVal val="0"/>
          <c:showCatName val="0"/>
          <c:showSerName val="0"/>
          <c:showPercent val="0"/>
          <c:showBubbleSize val="0"/>
        </c:dLbls>
        <c:axId val="380100368"/>
        <c:axId val="380100696"/>
      </c:scatterChart>
      <c:valAx>
        <c:axId val="3801003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100696"/>
        <c:crosses val="autoZero"/>
        <c:crossBetween val="midCat"/>
      </c:valAx>
      <c:valAx>
        <c:axId val="380100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Amount</a:t>
                </a:r>
                <a:r>
                  <a:rPr lang="en-AU" baseline="0"/>
                  <a:t> of Trash Dumped per Year(milion)(tonnes)</a:t>
                </a:r>
                <a:endParaRPr lang="en-AU"/>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1003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11/27/2020</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03044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98560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11/27/2020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9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84669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11/27/2020</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22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26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11/27/2020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75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11/27/2020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396807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11/27/2020</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79142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11/27/2020</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56699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11/27/2020</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387891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11/27/2020</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99353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25BC23-E0DD-4037-B2B8-7B6FA6454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99EE120-2D35-4A48-BAAE-238F986A1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5AB57FD-C48C-4722-9F11-DCE11F262B22}"/>
              </a:ext>
            </a:extLst>
          </p:cNvPr>
          <p:cNvPicPr>
            <a:picLocks noChangeAspect="1"/>
          </p:cNvPicPr>
          <p:nvPr/>
        </p:nvPicPr>
        <p:blipFill rotWithShape="1">
          <a:blip r:embed="rId2"/>
          <a:srcRect l="16203" r="15384" b="-2"/>
          <a:stretch/>
        </p:blipFill>
        <p:spPr>
          <a:xfrm>
            <a:off x="20" y="1804072"/>
            <a:ext cx="4458058" cy="4349801"/>
          </a:xfrm>
          <a:prstGeom prst="rect">
            <a:avLst/>
          </a:prstGeom>
        </p:spPr>
      </p:pic>
      <p:sp>
        <p:nvSpPr>
          <p:cNvPr id="13" name="Rectangle 12">
            <a:extLst>
              <a:ext uri="{FF2B5EF4-FFF2-40B4-BE49-F238E27FC236}">
                <a16:creationId xmlns:a16="http://schemas.microsoft.com/office/drawing/2014/main" id="{552F9EAC-0C70-441C-AC78-65174C28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740090"/>
            <a:ext cx="7765922" cy="442752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E31EA-5407-4A57-8EBA-5CDF433DA57F}"/>
              </a:ext>
            </a:extLst>
          </p:cNvPr>
          <p:cNvSpPr>
            <a:spLocks noGrp="1"/>
          </p:cNvSpPr>
          <p:nvPr>
            <p:ph type="ctrTitle"/>
          </p:nvPr>
        </p:nvSpPr>
        <p:spPr>
          <a:xfrm>
            <a:off x="4882101" y="2146851"/>
            <a:ext cx="6666980" cy="2658269"/>
          </a:xfrm>
        </p:spPr>
        <p:txBody>
          <a:bodyPr anchor="b">
            <a:normAutofit/>
          </a:bodyPr>
          <a:lstStyle/>
          <a:p>
            <a:r>
              <a:rPr lang="en-AU"/>
              <a:t>Plastic in Ocean </a:t>
            </a:r>
            <a:endParaRPr lang="en-AU" dirty="0"/>
          </a:p>
        </p:txBody>
      </p:sp>
      <p:sp>
        <p:nvSpPr>
          <p:cNvPr id="3" name="Subtitle 2">
            <a:extLst>
              <a:ext uri="{FF2B5EF4-FFF2-40B4-BE49-F238E27FC236}">
                <a16:creationId xmlns:a16="http://schemas.microsoft.com/office/drawing/2014/main" id="{A5A92A65-E462-4DC4-AF80-B07D79F3A3DD}"/>
              </a:ext>
            </a:extLst>
          </p:cNvPr>
          <p:cNvSpPr>
            <a:spLocks noGrp="1"/>
          </p:cNvSpPr>
          <p:nvPr>
            <p:ph type="subTitle" idx="1"/>
          </p:nvPr>
        </p:nvSpPr>
        <p:spPr>
          <a:xfrm>
            <a:off x="4882102" y="4810937"/>
            <a:ext cx="6666980" cy="1172200"/>
          </a:xfrm>
        </p:spPr>
        <p:txBody>
          <a:bodyPr anchor="t">
            <a:normAutofit/>
          </a:bodyPr>
          <a:lstStyle/>
          <a:p>
            <a:r>
              <a:rPr lang="en-AU" dirty="0"/>
              <a:t>By Hana, Kate and Adeolu</a:t>
            </a:r>
          </a:p>
        </p:txBody>
      </p:sp>
      <p:sp>
        <p:nvSpPr>
          <p:cNvPr id="15" name="Rectangle 14">
            <a:extLst>
              <a:ext uri="{FF2B5EF4-FFF2-40B4-BE49-F238E27FC236}">
                <a16:creationId xmlns:a16="http://schemas.microsoft.com/office/drawing/2014/main" id="{0D48F6B8-EF56-4340-982E-F4D6F5DC2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7538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596C40-FEA6-4867-853D-CF37DE3B6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5"/>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DC7C5E2-274E-49A3-A8E0-46A5B8CAC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6CF8D2C-9E01-48EC-8DDF-8A1FF60AE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34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3B59E90-C2E6-4C7B-B62A-9A39E4D13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41B2979-9B0F-4F3C-A912-A0A5339D7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16940"/>
            <a:ext cx="1000102" cy="422446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0D88D065-482C-41CF-99A2-50EFB1B94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02" y="1616940"/>
            <a:ext cx="6547110" cy="418256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BA70B-5879-48F4-BB15-B78FACA1148F}"/>
              </a:ext>
            </a:extLst>
          </p:cNvPr>
          <p:cNvSpPr>
            <a:spLocks noGrp="1"/>
          </p:cNvSpPr>
          <p:nvPr>
            <p:ph type="title"/>
          </p:nvPr>
        </p:nvSpPr>
        <p:spPr>
          <a:xfrm>
            <a:off x="1668219" y="1910866"/>
            <a:ext cx="5408670" cy="1054972"/>
          </a:xfrm>
        </p:spPr>
        <p:txBody>
          <a:bodyPr>
            <a:normAutofit/>
          </a:bodyPr>
          <a:lstStyle/>
          <a:p>
            <a:r>
              <a:rPr lang="en-AU" sz="3200" dirty="0"/>
              <a:t>Plastic in Ocean </a:t>
            </a:r>
          </a:p>
        </p:txBody>
      </p:sp>
      <p:sp>
        <p:nvSpPr>
          <p:cNvPr id="77" name="Rectangle 76">
            <a:extLst>
              <a:ext uri="{FF2B5EF4-FFF2-40B4-BE49-F238E27FC236}">
                <a16:creationId xmlns:a16="http://schemas.microsoft.com/office/drawing/2014/main" id="{E0B15B07-5DFC-49A7-83E7-33AE560DD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89632" y="3669992"/>
            <a:ext cx="4224528"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3E1A6E1-A101-407D-9872-0506425C7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974" y="0"/>
            <a:ext cx="4667026" cy="1631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E49E4F89-BD43-4E3D-88E8-6C7E8AA9F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74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DF205E-A712-41E9-938D-F3BA8810E734}"/>
              </a:ext>
            </a:extLst>
          </p:cNvPr>
          <p:cNvSpPr>
            <a:spLocks noGrp="1"/>
          </p:cNvSpPr>
          <p:nvPr>
            <p:ph idx="1"/>
          </p:nvPr>
        </p:nvSpPr>
        <p:spPr>
          <a:xfrm>
            <a:off x="1665170" y="2979166"/>
            <a:ext cx="5426595" cy="2483379"/>
          </a:xfrm>
        </p:spPr>
        <p:txBody>
          <a:bodyPr anchor="t">
            <a:normAutofit fontScale="62500" lnSpcReduction="20000"/>
          </a:bodyPr>
          <a:lstStyle/>
          <a:p>
            <a:pPr marL="285750" indent="-285750">
              <a:buFont typeface="Arial" panose="020B0604020202020204" pitchFamily="34" charset="0"/>
              <a:buChar char="•"/>
            </a:pPr>
            <a:r>
              <a:rPr lang="en-AU" b="0" i="0" dirty="0">
                <a:effectLst/>
                <a:latin typeface="arial" panose="020B0604020202020204" pitchFamily="34" charset="0"/>
              </a:rPr>
              <a:t>Most of the plastic </a:t>
            </a:r>
            <a:r>
              <a:rPr lang="en-AU" b="0" i="0" dirty="0">
                <a:solidFill>
                  <a:srgbClr val="202124"/>
                </a:solidFill>
                <a:effectLst/>
                <a:latin typeface="arial" panose="020B0604020202020204" pitchFamily="34" charset="0"/>
              </a:rPr>
              <a:t>we produce on land end up in the ocean</a:t>
            </a:r>
            <a:endParaRPr lang="en-AU" b="0" i="0" dirty="0">
              <a:effectLst/>
              <a:latin typeface="arial" panose="020B0604020202020204" pitchFamily="34" charset="0"/>
            </a:endParaRPr>
          </a:p>
          <a:p>
            <a:pPr marL="285750" indent="-285750">
              <a:buFont typeface="Arial" panose="020B0604020202020204" pitchFamily="34" charset="0"/>
              <a:buChar char="•"/>
            </a:pPr>
            <a:r>
              <a:rPr lang="en-AU" b="0" i="0" dirty="0">
                <a:effectLst/>
                <a:latin typeface="arial" panose="020B0604020202020204" pitchFamily="34" charset="0"/>
              </a:rPr>
              <a:t>8 million tons of plastic in the ocean each year</a:t>
            </a:r>
          </a:p>
          <a:p>
            <a:pPr marL="285750" indent="-285750">
              <a:buFont typeface="Arial" panose="020B0604020202020204" pitchFamily="34" charset="0"/>
              <a:buChar char="•"/>
            </a:pPr>
            <a:r>
              <a:rPr lang="en-AU" b="0" i="0" dirty="0">
                <a:effectLst/>
                <a:latin typeface="arial" panose="020B0604020202020204" pitchFamily="34" charset="0"/>
              </a:rPr>
              <a:t>Increases every year</a:t>
            </a:r>
          </a:p>
          <a:p>
            <a:pPr marL="285750" indent="-285750">
              <a:buFont typeface="Arial" panose="020B0604020202020204" pitchFamily="34" charset="0"/>
              <a:buChar char="•"/>
            </a:pPr>
            <a:r>
              <a:rPr lang="en-AU" b="0" i="0" dirty="0">
                <a:solidFill>
                  <a:srgbClr val="202124"/>
                </a:solidFill>
                <a:effectLst/>
                <a:latin typeface="arial" panose="020B0604020202020204" pitchFamily="34" charset="0"/>
              </a:rPr>
              <a:t>The increase of plastic promotes the growth of algal blooms a substance which is toxic to the wildlife</a:t>
            </a:r>
          </a:p>
          <a:p>
            <a:pPr marL="285750" indent="-285750">
              <a:buFont typeface="Arial" panose="020B0604020202020204" pitchFamily="34" charset="0"/>
              <a:buChar char="•"/>
            </a:pPr>
            <a:r>
              <a:rPr lang="en-AU" b="0" i="0" dirty="0">
                <a:effectLst/>
                <a:latin typeface="arial" panose="020B0604020202020204" pitchFamily="34" charset="0"/>
              </a:rPr>
              <a:t>If this continues plastic in the ocean will outweigh fish</a:t>
            </a:r>
          </a:p>
          <a:p>
            <a:pPr marL="285750" indent="-285750">
              <a:buFont typeface="Arial" panose="020B0604020202020204" pitchFamily="34" charset="0"/>
              <a:buChar char="•"/>
            </a:pPr>
            <a:endParaRPr lang="en-AU" dirty="0"/>
          </a:p>
        </p:txBody>
      </p:sp>
      <p:sp>
        <p:nvSpPr>
          <p:cNvPr id="83" name="Rectangle 82">
            <a:extLst>
              <a:ext uri="{FF2B5EF4-FFF2-40B4-BE49-F238E27FC236}">
                <a16:creationId xmlns:a16="http://schemas.microsoft.com/office/drawing/2014/main" id="{71153701-84AC-48F8-BF95-FD091301A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842394"/>
            <a:ext cx="7498081" cy="100924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25FF1E9-6522-482B-A20C-EA7AF7CAA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08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60CEDF7-1225-4242-8C30-EA518372A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7995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hart 13">
            <a:extLst>
              <a:ext uri="{FF2B5EF4-FFF2-40B4-BE49-F238E27FC236}">
                <a16:creationId xmlns:a16="http://schemas.microsoft.com/office/drawing/2014/main" id="{F6D6865E-1068-47DA-8488-E3A6ABCD1BEF}"/>
              </a:ext>
            </a:extLst>
          </p:cNvPr>
          <p:cNvGraphicFramePr>
            <a:graphicFrameLocks/>
          </p:cNvGraphicFramePr>
          <p:nvPr>
            <p:extLst>
              <p:ext uri="{D42A27DB-BD31-4B8C-83A1-F6EECF244321}">
                <p14:modId xmlns:p14="http://schemas.microsoft.com/office/powerpoint/2010/main" val="2091956892"/>
              </p:ext>
            </p:extLst>
          </p:nvPr>
        </p:nvGraphicFramePr>
        <p:xfrm>
          <a:off x="7498079" y="1589732"/>
          <a:ext cx="4692396" cy="4273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642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EEC9-8C9A-4BA8-9D61-CB7017C1138C}"/>
              </a:ext>
            </a:extLst>
          </p:cNvPr>
          <p:cNvSpPr>
            <a:spLocks noGrp="1"/>
          </p:cNvSpPr>
          <p:nvPr>
            <p:ph type="title"/>
          </p:nvPr>
        </p:nvSpPr>
        <p:spPr>
          <a:xfrm>
            <a:off x="642918" y="705113"/>
            <a:ext cx="3743731" cy="5197498"/>
          </a:xfrm>
        </p:spPr>
        <p:txBody>
          <a:bodyPr/>
          <a:lstStyle/>
          <a:p>
            <a:r>
              <a:rPr lang="en-AU" dirty="0"/>
              <a:t>The three pillars of sustainability</a:t>
            </a:r>
          </a:p>
        </p:txBody>
      </p:sp>
      <p:sp>
        <p:nvSpPr>
          <p:cNvPr id="3" name="Content Placeholder 2">
            <a:extLst>
              <a:ext uri="{FF2B5EF4-FFF2-40B4-BE49-F238E27FC236}">
                <a16:creationId xmlns:a16="http://schemas.microsoft.com/office/drawing/2014/main" id="{A554277C-58BB-4300-BA61-C1FC2283DDD9}"/>
              </a:ext>
            </a:extLst>
          </p:cNvPr>
          <p:cNvSpPr>
            <a:spLocks noGrp="1"/>
          </p:cNvSpPr>
          <p:nvPr>
            <p:ph idx="1"/>
          </p:nvPr>
        </p:nvSpPr>
        <p:spPr/>
        <p:txBody>
          <a:bodyPr>
            <a:normAutofit fontScale="62500" lnSpcReduction="20000"/>
          </a:bodyPr>
          <a:lstStyle/>
          <a:p>
            <a:r>
              <a:rPr lang="en-AU" dirty="0"/>
              <a:t>Social</a:t>
            </a:r>
          </a:p>
          <a:p>
            <a:pPr marL="285750" indent="-285750">
              <a:buFont typeface="Arial" panose="020B0604020202020204" pitchFamily="34" charset="0"/>
              <a:buChar char="•"/>
            </a:pPr>
            <a:r>
              <a:rPr lang="en-AU" dirty="0"/>
              <a:t>Standard of living </a:t>
            </a:r>
          </a:p>
          <a:p>
            <a:pPr marL="285750" indent="-285750">
              <a:buFont typeface="Arial" panose="020B0604020202020204" pitchFamily="34" charset="0"/>
              <a:buChar char="•"/>
            </a:pPr>
            <a:r>
              <a:rPr lang="en-AU" dirty="0"/>
              <a:t>Education</a:t>
            </a:r>
          </a:p>
          <a:p>
            <a:pPr marL="285750" indent="-285750">
              <a:buFont typeface="Arial" panose="020B0604020202020204" pitchFamily="34" charset="0"/>
              <a:buChar char="•"/>
            </a:pPr>
            <a:r>
              <a:rPr lang="en-AU" dirty="0"/>
              <a:t>Community</a:t>
            </a:r>
          </a:p>
          <a:p>
            <a:pPr marL="285750" indent="-285750">
              <a:buFont typeface="Arial" panose="020B0604020202020204" pitchFamily="34" charset="0"/>
              <a:buChar char="•"/>
            </a:pPr>
            <a:r>
              <a:rPr lang="en-AU" dirty="0"/>
              <a:t>Equal opportunity</a:t>
            </a:r>
          </a:p>
          <a:p>
            <a:r>
              <a:rPr lang="en-AU" dirty="0"/>
              <a:t>Economic</a:t>
            </a:r>
          </a:p>
          <a:p>
            <a:pPr marL="285750" indent="-285750">
              <a:buFont typeface="Arial" panose="020B0604020202020204" pitchFamily="34" charset="0"/>
              <a:buChar char="•"/>
            </a:pPr>
            <a:r>
              <a:rPr lang="en-AU" dirty="0"/>
              <a:t>Profit</a:t>
            </a:r>
          </a:p>
          <a:p>
            <a:pPr marL="285750" indent="-285750">
              <a:buFont typeface="Arial" panose="020B0604020202020204" pitchFamily="34" charset="0"/>
              <a:buChar char="•"/>
            </a:pPr>
            <a:r>
              <a:rPr lang="en-AU" dirty="0"/>
              <a:t>Cost savings</a:t>
            </a:r>
          </a:p>
          <a:p>
            <a:pPr marL="285750" indent="-285750">
              <a:buFont typeface="Arial" panose="020B0604020202020204" pitchFamily="34" charset="0"/>
              <a:buChar char="•"/>
            </a:pPr>
            <a:r>
              <a:rPr lang="en-AU" dirty="0"/>
              <a:t>Economic growth</a:t>
            </a:r>
          </a:p>
          <a:p>
            <a:pPr marL="285750" indent="-285750">
              <a:buFont typeface="Arial" panose="020B0604020202020204" pitchFamily="34" charset="0"/>
              <a:buChar char="•"/>
            </a:pPr>
            <a:r>
              <a:rPr lang="en-AU" dirty="0"/>
              <a:t>Research &amp; development</a:t>
            </a:r>
          </a:p>
          <a:p>
            <a:r>
              <a:rPr lang="en-AU" dirty="0"/>
              <a:t>Environmental</a:t>
            </a:r>
          </a:p>
          <a:p>
            <a:pPr marL="285750" indent="-285750">
              <a:buFont typeface="Arial" panose="020B0604020202020204" pitchFamily="34" charset="0"/>
              <a:buChar char="•"/>
            </a:pPr>
            <a:r>
              <a:rPr lang="en-AU" dirty="0"/>
              <a:t>Natural resource use</a:t>
            </a:r>
          </a:p>
          <a:p>
            <a:pPr marL="285750" indent="-285750">
              <a:buFont typeface="Arial" panose="020B0604020202020204" pitchFamily="34" charset="0"/>
              <a:buChar char="•"/>
            </a:pPr>
            <a:r>
              <a:rPr lang="en-AU" dirty="0"/>
              <a:t>Environmental management </a:t>
            </a:r>
          </a:p>
          <a:p>
            <a:pPr marL="285750" indent="-285750">
              <a:buFont typeface="Arial" panose="020B0604020202020204" pitchFamily="34" charset="0"/>
              <a:buChar char="•"/>
            </a:pPr>
            <a:r>
              <a:rPr lang="en-AU" dirty="0"/>
              <a:t>Pollution prevention </a:t>
            </a:r>
          </a:p>
          <a:p>
            <a:pPr marL="285750" indent="-285750">
              <a:buFont typeface="Arial" panose="020B0604020202020204" pitchFamily="34" charset="0"/>
              <a:buChar char="•"/>
            </a:pPr>
            <a:r>
              <a:rPr lang="en-AU" dirty="0"/>
              <a:t>(air, water, land, waste)</a:t>
            </a:r>
          </a:p>
        </p:txBody>
      </p:sp>
    </p:spTree>
    <p:extLst>
      <p:ext uri="{BB962C8B-B14F-4D97-AF65-F5344CB8AC3E}">
        <p14:creationId xmlns:p14="http://schemas.microsoft.com/office/powerpoint/2010/main" val="2201173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67417-050C-4067-AA07-3DB4C64D5CF8}"/>
              </a:ext>
            </a:extLst>
          </p:cNvPr>
          <p:cNvSpPr>
            <a:spLocks noGrp="1"/>
          </p:cNvSpPr>
          <p:nvPr>
            <p:ph type="title"/>
          </p:nvPr>
        </p:nvSpPr>
        <p:spPr>
          <a:xfrm>
            <a:off x="642918" y="1072110"/>
            <a:ext cx="3611029" cy="1862345"/>
          </a:xfrm>
        </p:spPr>
        <p:txBody>
          <a:bodyPr>
            <a:normAutofit/>
          </a:bodyPr>
          <a:lstStyle/>
          <a:p>
            <a:r>
              <a:rPr lang="en-AU"/>
              <a:t>Systems </a:t>
            </a:r>
            <a:endParaRPr lang="en-AU" dirty="0"/>
          </a:p>
        </p:txBody>
      </p:sp>
      <p:sp>
        <p:nvSpPr>
          <p:cNvPr id="91" name="Rectangle 90">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95A660-2D0B-44E2-8B7E-6C6D230D0DD2}"/>
              </a:ext>
            </a:extLst>
          </p:cNvPr>
          <p:cNvSpPr>
            <a:spLocks noGrp="1"/>
          </p:cNvSpPr>
          <p:nvPr>
            <p:ph idx="1"/>
          </p:nvPr>
        </p:nvSpPr>
        <p:spPr>
          <a:xfrm>
            <a:off x="637874" y="2934455"/>
            <a:ext cx="3616073" cy="2840139"/>
          </a:xfrm>
        </p:spPr>
        <p:txBody>
          <a:bodyPr anchor="t">
            <a:normAutofit/>
          </a:bodyPr>
          <a:lstStyle/>
          <a:p>
            <a:pPr>
              <a:lnSpc>
                <a:spcPct val="130000"/>
              </a:lnSpc>
            </a:pPr>
            <a:r>
              <a:rPr lang="en-AU" sz="1100" b="0" i="0">
                <a:effectLst/>
                <a:latin typeface="arial" panose="020B0604020202020204" pitchFamily="34" charset="0"/>
              </a:rPr>
              <a:t>Rainwater and wind carries plastic waste into streams and rivers, and through drains</a:t>
            </a:r>
          </a:p>
          <a:p>
            <a:pPr>
              <a:lnSpc>
                <a:spcPct val="130000"/>
              </a:lnSpc>
            </a:pPr>
            <a:r>
              <a:rPr lang="en-AU" sz="1100" b="0" i="0">
                <a:effectLst/>
                <a:latin typeface="arial" panose="020B0604020202020204" pitchFamily="34" charset="0"/>
              </a:rPr>
              <a:t>improper waste disposal</a:t>
            </a:r>
            <a:endParaRPr lang="en-AU" sz="1100" b="0">
              <a:latin typeface="arial" panose="020B0604020202020204" pitchFamily="34" charset="0"/>
            </a:endParaRPr>
          </a:p>
          <a:p>
            <a:pPr>
              <a:lnSpc>
                <a:spcPct val="130000"/>
              </a:lnSpc>
            </a:pPr>
            <a:r>
              <a:rPr lang="en-AU" sz="1100" b="0" i="0">
                <a:effectLst/>
                <a:latin typeface="arial" panose="020B0604020202020204" pitchFamily="34" charset="0"/>
              </a:rPr>
              <a:t>illegal dumping of waste</a:t>
            </a:r>
          </a:p>
          <a:p>
            <a:pPr>
              <a:lnSpc>
                <a:spcPct val="130000"/>
              </a:lnSpc>
            </a:pPr>
            <a:r>
              <a:rPr lang="en-AU" sz="1100" b="0" i="0">
                <a:effectLst/>
                <a:latin typeface="arial" panose="020B0604020202020204" pitchFamily="34" charset="0"/>
              </a:rPr>
              <a:t>suffocation and entanglement of hundreds of marine species</a:t>
            </a:r>
          </a:p>
          <a:p>
            <a:pPr>
              <a:lnSpc>
                <a:spcPct val="130000"/>
              </a:lnSpc>
            </a:pPr>
            <a:r>
              <a:rPr lang="en-AU" sz="1100" b="0" i="0">
                <a:effectLst/>
                <a:latin typeface="arial" panose="020B0604020202020204" pitchFamily="34" charset="0"/>
              </a:rPr>
              <a:t>plastic debris injures and kills fish, seabirds and marine mammals.</a:t>
            </a:r>
            <a:endParaRPr lang="en-AU" sz="1100" b="0"/>
          </a:p>
        </p:txBody>
      </p:sp>
      <p:pic>
        <p:nvPicPr>
          <p:cNvPr id="4" name="Picture 4" descr="We must stop choking the ocean with plastic waste. Here's how – The  European Sting - Critical News &amp; Insights on European Politics, Economy,  Foreign Affairs, Business &amp; Technology - europeansting.com">
            <a:extLst>
              <a:ext uri="{FF2B5EF4-FFF2-40B4-BE49-F238E27FC236}">
                <a16:creationId xmlns:a16="http://schemas.microsoft.com/office/drawing/2014/main" id="{7F386371-1229-4F35-B622-4E7ABD9D7B9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88714" y="1311797"/>
            <a:ext cx="6514470" cy="4234405"/>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38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8D7C-99ED-4667-8436-4616259BE598}"/>
              </a:ext>
            </a:extLst>
          </p:cNvPr>
          <p:cNvSpPr>
            <a:spLocks noGrp="1"/>
          </p:cNvSpPr>
          <p:nvPr>
            <p:ph type="title"/>
          </p:nvPr>
        </p:nvSpPr>
        <p:spPr/>
        <p:txBody>
          <a:bodyPr/>
          <a:lstStyle/>
          <a:p>
            <a:r>
              <a:rPr lang="en-AU" dirty="0"/>
              <a:t>World view</a:t>
            </a:r>
          </a:p>
        </p:txBody>
      </p:sp>
      <p:sp>
        <p:nvSpPr>
          <p:cNvPr id="3" name="Content Placeholder 2">
            <a:extLst>
              <a:ext uri="{FF2B5EF4-FFF2-40B4-BE49-F238E27FC236}">
                <a16:creationId xmlns:a16="http://schemas.microsoft.com/office/drawing/2014/main" id="{6825FDB6-1E35-474F-970D-47CE7B846AB2}"/>
              </a:ext>
            </a:extLst>
          </p:cNvPr>
          <p:cNvSpPr>
            <a:spLocks noGrp="1"/>
          </p:cNvSpPr>
          <p:nvPr>
            <p:ph idx="1"/>
          </p:nvPr>
        </p:nvSpPr>
        <p:spPr/>
        <p:txBody>
          <a:bodyPr>
            <a:normAutofit fontScale="62500" lnSpcReduction="20000"/>
          </a:bodyPr>
          <a:lstStyle/>
          <a:p>
            <a:r>
              <a:rPr lang="en-US" sz="1800" dirty="0">
                <a:effectLst/>
                <a:latin typeface="Calibri" panose="020F0502020204030204" pitchFamily="34" charset="0"/>
                <a:ea typeface="Calibri" panose="020F0502020204030204" pitchFamily="34" charset="0"/>
              </a:rPr>
              <a:t>Social world views on plastic in the ocean - many people all over the world are aware of the detrimental effects plastic in our oceans is having on the plant and animal life. Many people in the country attend clean the beach days held and donate to charities who help minimize the plastic in our oceans. </a:t>
            </a:r>
            <a:endParaRPr lang="en-AU"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AU"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Economic world views on plastic in the oceans - in 2017 5.66 billion single use plastic bags have been used just in Australia alone contributing to the 8 million tons of plastic in our oceans. Because of this grocery shops such as Coles and woollies have stopped suppling customers with single use plastic bags and have been reducing plastic wrapping on fruit and veg. </a:t>
            </a:r>
            <a:endParaRPr lang="en-AU"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AU"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Environmental world views on plastic in the ocean - </a:t>
            </a:r>
            <a:endParaRPr lang="en-AU" sz="1800" dirty="0">
              <a:effectLst/>
              <a:latin typeface="Calibri" panose="020F0502020204030204" pitchFamily="34" charset="0"/>
              <a:ea typeface="Calibri" panose="020F0502020204030204" pitchFamily="34" charset="0"/>
            </a:endParaRPr>
          </a:p>
          <a:p>
            <a:r>
              <a:rPr lang="en-AU" sz="1800" dirty="0">
                <a:effectLst/>
                <a:latin typeface="Calibri" panose="020F0502020204030204" pitchFamily="34" charset="0"/>
                <a:ea typeface="Calibri" panose="020F0502020204030204" pitchFamily="34" charset="0"/>
              </a:rPr>
              <a:t>“We are throwing a garbage truck a minute into the oceans full of plastic.” UK environmentalist says. </a:t>
            </a:r>
            <a:r>
              <a:rPr lang="en-US" sz="1800" dirty="0">
                <a:effectLst/>
                <a:latin typeface="Calibri" panose="020F0502020204030204" pitchFamily="34" charset="0"/>
                <a:ea typeface="Calibri" panose="020F0502020204030204" pitchFamily="34" charset="0"/>
              </a:rPr>
              <a:t>From </a:t>
            </a:r>
            <a:r>
              <a:rPr lang="en-US" sz="1800">
                <a:effectLst/>
                <a:latin typeface="Calibri" panose="020F0502020204030204" pitchFamily="34" charset="0"/>
                <a:ea typeface="Calibri" panose="020F0502020204030204" pitchFamily="34" charset="0"/>
              </a:rPr>
              <a:t>the 1950's </a:t>
            </a:r>
            <a:r>
              <a:rPr lang="en-US" sz="1800" dirty="0">
                <a:effectLst/>
                <a:latin typeface="Calibri" panose="020F0502020204030204" pitchFamily="34" charset="0"/>
                <a:ea typeface="Calibri" panose="020F0502020204030204" pitchFamily="34" charset="0"/>
              </a:rPr>
              <a:t>the amount of plastic has almost tripled. The plastic damages the coral reef and makes the ecosystem hard to live in for marine life with animals going almost to extinction and places like the great barrier reef being destroyed.</a:t>
            </a:r>
            <a:endParaRPr lang="en-AU" sz="1800" dirty="0">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842654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AA1C-43EB-43F1-B1B1-FD9DC0B2AC93}"/>
              </a:ext>
            </a:extLst>
          </p:cNvPr>
          <p:cNvSpPr>
            <a:spLocks noGrp="1"/>
          </p:cNvSpPr>
          <p:nvPr>
            <p:ph type="title"/>
          </p:nvPr>
        </p:nvSpPr>
        <p:spPr/>
        <p:txBody>
          <a:bodyPr/>
          <a:lstStyle/>
          <a:p>
            <a:r>
              <a:rPr lang="en-AU" dirty="0"/>
              <a:t>Future ways of thinking</a:t>
            </a:r>
          </a:p>
        </p:txBody>
      </p:sp>
      <p:sp>
        <p:nvSpPr>
          <p:cNvPr id="3" name="Content Placeholder 2">
            <a:extLst>
              <a:ext uri="{FF2B5EF4-FFF2-40B4-BE49-F238E27FC236}">
                <a16:creationId xmlns:a16="http://schemas.microsoft.com/office/drawing/2014/main" id="{A6A3F4C0-DD1A-49C3-A9D9-EB68EA2D10AC}"/>
              </a:ext>
            </a:extLst>
          </p:cNvPr>
          <p:cNvSpPr>
            <a:spLocks noGrp="1"/>
          </p:cNvSpPr>
          <p:nvPr>
            <p:ph idx="1"/>
          </p:nvPr>
        </p:nvSpPr>
        <p:spPr/>
        <p:txBody>
          <a:bodyPr/>
          <a:lstStyle/>
          <a:p>
            <a:r>
              <a:rPr lang="en-AU" dirty="0"/>
              <a:t>Think about what is going to happen to the plastic you use</a:t>
            </a:r>
          </a:p>
          <a:p>
            <a:r>
              <a:rPr lang="en-AU" dirty="0"/>
              <a:t>Think of ways reuse plastic</a:t>
            </a:r>
          </a:p>
          <a:p>
            <a:r>
              <a:rPr lang="en-AU" dirty="0"/>
              <a:t>Consider the state of the ocean and ways to change it</a:t>
            </a:r>
          </a:p>
          <a:p>
            <a:r>
              <a:rPr lang="en-AU" dirty="0"/>
              <a:t>Consider if plastic is necessary in product and if something else could be used</a:t>
            </a:r>
          </a:p>
        </p:txBody>
      </p:sp>
    </p:spTree>
    <p:extLst>
      <p:ext uri="{BB962C8B-B14F-4D97-AF65-F5344CB8AC3E}">
        <p14:creationId xmlns:p14="http://schemas.microsoft.com/office/powerpoint/2010/main" val="406651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77" name="Rectangle 70">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8" name="Rectangle 72">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in on Koha- beach things">
            <a:extLst>
              <a:ext uri="{FF2B5EF4-FFF2-40B4-BE49-F238E27FC236}">
                <a16:creationId xmlns:a16="http://schemas.microsoft.com/office/drawing/2014/main" id="{DBABE1C7-18EC-4719-916C-DB34590FA3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646"/>
          <a:stretch/>
        </p:blipFill>
        <p:spPr bwMode="auto">
          <a:xfrm>
            <a:off x="20" y="1804072"/>
            <a:ext cx="4458058" cy="4349801"/>
          </a:xfrm>
          <a:prstGeom prst="rect">
            <a:avLst/>
          </a:prstGeom>
          <a:noFill/>
          <a:extLst>
            <a:ext uri="{909E8E84-426E-40DD-AFC4-6F175D3DCCD1}">
              <a14:hiddenFill xmlns:a14="http://schemas.microsoft.com/office/drawing/2010/main">
                <a:solidFill>
                  <a:srgbClr val="FFFFFF"/>
                </a:solidFill>
              </a14:hiddenFill>
            </a:ext>
          </a:extLst>
        </p:spPr>
      </p:pic>
      <p:sp>
        <p:nvSpPr>
          <p:cNvPr id="2079" name="Rectangle 7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0"/>
            <a:ext cx="7765922" cy="616761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FBAD60-792B-4CB9-91CE-CF99554B4447}"/>
              </a:ext>
            </a:extLst>
          </p:cNvPr>
          <p:cNvSpPr>
            <a:spLocks noGrp="1"/>
          </p:cNvSpPr>
          <p:nvPr>
            <p:ph type="title"/>
          </p:nvPr>
        </p:nvSpPr>
        <p:spPr>
          <a:xfrm>
            <a:off x="4794634" y="332450"/>
            <a:ext cx="6754447" cy="1471622"/>
          </a:xfrm>
        </p:spPr>
        <p:txBody>
          <a:bodyPr anchor="b">
            <a:normAutofit/>
          </a:bodyPr>
          <a:lstStyle/>
          <a:p>
            <a:r>
              <a:rPr lang="en-AU"/>
              <a:t>Action of sustainability </a:t>
            </a:r>
            <a:endParaRPr lang="en-AU" dirty="0"/>
          </a:p>
        </p:txBody>
      </p:sp>
      <p:sp>
        <p:nvSpPr>
          <p:cNvPr id="2080" name="Rectangle 76">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53806"/>
            <a:ext cx="442569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517A29-3C67-4353-BA63-70E1C2B629F8}"/>
              </a:ext>
            </a:extLst>
          </p:cNvPr>
          <p:cNvSpPr>
            <a:spLocks noGrp="1"/>
          </p:cNvSpPr>
          <p:nvPr>
            <p:ph idx="1"/>
          </p:nvPr>
        </p:nvSpPr>
        <p:spPr>
          <a:xfrm>
            <a:off x="4794634" y="2414917"/>
            <a:ext cx="6754446" cy="2639012"/>
          </a:xfrm>
        </p:spPr>
        <p:txBody>
          <a:bodyPr anchor="t">
            <a:normAutofit lnSpcReduction="10000"/>
          </a:bodyPr>
          <a:lstStyle/>
          <a:p>
            <a:pPr>
              <a:lnSpc>
                <a:spcPct val="130000"/>
              </a:lnSpc>
            </a:pPr>
            <a:r>
              <a:rPr lang="en-AU" sz="1300" dirty="0"/>
              <a:t>No littering</a:t>
            </a:r>
          </a:p>
          <a:p>
            <a:pPr>
              <a:lnSpc>
                <a:spcPct val="130000"/>
              </a:lnSpc>
            </a:pPr>
            <a:r>
              <a:rPr lang="en-AU" sz="1300" dirty="0"/>
              <a:t>No single use plastic</a:t>
            </a:r>
          </a:p>
          <a:p>
            <a:pPr>
              <a:lnSpc>
                <a:spcPct val="130000"/>
              </a:lnSpc>
            </a:pPr>
            <a:r>
              <a:rPr lang="en-AU" sz="1300" dirty="0"/>
              <a:t>Recycle reuse reduce</a:t>
            </a:r>
          </a:p>
          <a:p>
            <a:pPr>
              <a:lnSpc>
                <a:spcPct val="130000"/>
              </a:lnSpc>
            </a:pPr>
            <a:r>
              <a:rPr lang="en-AU" sz="1300" dirty="0"/>
              <a:t>Use less package food</a:t>
            </a:r>
          </a:p>
          <a:p>
            <a:pPr>
              <a:lnSpc>
                <a:spcPct val="130000"/>
              </a:lnSpc>
            </a:pPr>
            <a:r>
              <a:rPr lang="en-AU" sz="1300" dirty="0"/>
              <a:t>Ocean clean up day</a:t>
            </a:r>
          </a:p>
          <a:p>
            <a:pPr>
              <a:lnSpc>
                <a:spcPct val="130000"/>
              </a:lnSpc>
            </a:pPr>
            <a:r>
              <a:rPr lang="en-AU" sz="1300" dirty="0"/>
              <a:t>Make stuff out of litter</a:t>
            </a:r>
          </a:p>
          <a:p>
            <a:pPr>
              <a:lnSpc>
                <a:spcPct val="130000"/>
              </a:lnSpc>
            </a:pPr>
            <a:r>
              <a:rPr lang="en-AU" sz="1300" dirty="0"/>
              <a:t>Use plastic as a source of energy </a:t>
            </a:r>
          </a:p>
          <a:p>
            <a:pPr>
              <a:lnSpc>
                <a:spcPct val="130000"/>
              </a:lnSpc>
            </a:pPr>
            <a:endParaRPr lang="en-AU" sz="1300" dirty="0"/>
          </a:p>
          <a:p>
            <a:pPr>
              <a:lnSpc>
                <a:spcPct val="130000"/>
              </a:lnSpc>
            </a:pPr>
            <a:endParaRPr lang="en-AU" sz="1300" dirty="0"/>
          </a:p>
        </p:txBody>
      </p:sp>
      <p:sp>
        <p:nvSpPr>
          <p:cNvPr id="2081" name="Rectangle 7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5"/>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Rectangle 8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3" name="Rectangle 8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133582"/>
      </p:ext>
    </p:extLst>
  </p:cSld>
  <p:clrMapOvr>
    <a:masterClrMapping/>
  </p:clrMapOvr>
</p:sld>
</file>

<file path=ppt/theme/theme1.xml><?xml version="1.0" encoding="utf-8"?>
<a:theme xmlns:a="http://schemas.openxmlformats.org/drawingml/2006/main" name="ShojiVTI">
  <a:themeElements>
    <a:clrScheme name="AnalogousFromLightSeedLeftStep">
      <a:dk1>
        <a:srgbClr val="000000"/>
      </a:dk1>
      <a:lt1>
        <a:srgbClr val="FFFFFF"/>
      </a:lt1>
      <a:dk2>
        <a:srgbClr val="233A3E"/>
      </a:dk2>
      <a:lt2>
        <a:srgbClr val="E2E8E6"/>
      </a:lt2>
      <a:accent1>
        <a:srgbClr val="C696A8"/>
      </a:accent1>
      <a:accent2>
        <a:srgbClr val="BA7FAE"/>
      </a:accent2>
      <a:accent3>
        <a:srgbClr val="BC96C6"/>
      </a:accent3>
      <a:accent4>
        <a:srgbClr val="957FBA"/>
      </a:accent4>
      <a:accent5>
        <a:srgbClr val="9698C6"/>
      </a:accent5>
      <a:accent6>
        <a:srgbClr val="7F9ABA"/>
      </a:accent6>
      <a:hlink>
        <a:srgbClr val="578F7A"/>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docProps/app.xml><?xml version="1.0" encoding="utf-8"?>
<Properties xmlns="http://schemas.openxmlformats.org/officeDocument/2006/extended-properties" xmlns:vt="http://schemas.openxmlformats.org/officeDocument/2006/docPropsVTypes">
  <TotalTime>2719</TotalTime>
  <Words>443</Words>
  <Application>Microsoft Office PowerPoint</Application>
  <PresentationFormat>Widescreen</PresentationFormat>
  <Paragraphs>53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Meiryo</vt:lpstr>
      <vt:lpstr>Arial</vt:lpstr>
      <vt:lpstr>Arial</vt:lpstr>
      <vt:lpstr>Calibri</vt:lpstr>
      <vt:lpstr>Corbel</vt:lpstr>
      <vt:lpstr>ShojiVTI</vt:lpstr>
      <vt:lpstr>Plastic in Ocean </vt:lpstr>
      <vt:lpstr>Plastic in Ocean </vt:lpstr>
      <vt:lpstr>The three pillars of sustainability</vt:lpstr>
      <vt:lpstr>Systems </vt:lpstr>
      <vt:lpstr>World view</vt:lpstr>
      <vt:lpstr>Future ways of thinking</vt:lpstr>
      <vt:lpstr>Action of sustainability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 in Ocean </dc:title>
  <dc:creator>Adeolu Adeoye</dc:creator>
  <cp:lastModifiedBy>Adeolu Adeoye</cp:lastModifiedBy>
  <cp:revision>1</cp:revision>
  <dcterms:created xsi:type="dcterms:W3CDTF">2020-12-01T09:20:44Z</dcterms:created>
  <dcterms:modified xsi:type="dcterms:W3CDTF">2020-12-03T06:40:25Z</dcterms:modified>
</cp:coreProperties>
</file>