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Lst>
  <p:sldIdLst>
    <p:sldId id="256" r:id="rId5"/>
    <p:sldId id="257" r:id="rId6"/>
    <p:sldId id="258" r:id="rId7"/>
    <p:sldId id="259" r:id="rId8"/>
    <p:sldId id="260" r:id="rId9"/>
    <p:sldId id="264" r:id="rId10"/>
    <p:sldId id="267"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BDC96E-6F04-4333-AC9C-602F24548E37}" v="295" dt="2020-12-04T01:01:21.043"/>
    <p1510:client id="{D865990C-1218-4B7E-98D2-2E384FFC810F}" v="29" vWet="33" dt="2020-12-04T00:59:32.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Tang" userId="2b73481e-f251-4029-8086-6c7c7ee88f0e" providerId="ADAL" clId="{D865990C-1218-4B7E-98D2-2E384FFC810F}"/>
    <pc:docChg chg="undo custSel mod addSld delSld modSld sldOrd">
      <pc:chgData name="Ben Tang" userId="2b73481e-f251-4029-8086-6c7c7ee88f0e" providerId="ADAL" clId="{D865990C-1218-4B7E-98D2-2E384FFC810F}" dt="2020-12-03T14:05:02.572" v="2054" actId="20577"/>
      <pc:docMkLst>
        <pc:docMk/>
      </pc:docMkLst>
      <pc:sldChg chg="addSp delSp modSp mod">
        <pc:chgData name="Ben Tang" userId="2b73481e-f251-4029-8086-6c7c7ee88f0e" providerId="ADAL" clId="{D865990C-1218-4B7E-98D2-2E384FFC810F}" dt="2020-12-02T08:26:27.614" v="74" actId="20577"/>
        <pc:sldMkLst>
          <pc:docMk/>
          <pc:sldMk cId="3767873800" sldId="256"/>
        </pc:sldMkLst>
        <pc:spChg chg="mod">
          <ac:chgData name="Ben Tang" userId="2b73481e-f251-4029-8086-6c7c7ee88f0e" providerId="ADAL" clId="{D865990C-1218-4B7E-98D2-2E384FFC810F}" dt="2020-12-02T04:43:52.513" v="13" actId="26606"/>
          <ac:spMkLst>
            <pc:docMk/>
            <pc:sldMk cId="3767873800" sldId="256"/>
            <ac:spMk id="2" creationId="{0848E93B-BAC6-4C38-93DA-E52E4B93FF12}"/>
          </ac:spMkLst>
        </pc:spChg>
        <pc:spChg chg="mod">
          <ac:chgData name="Ben Tang" userId="2b73481e-f251-4029-8086-6c7c7ee88f0e" providerId="ADAL" clId="{D865990C-1218-4B7E-98D2-2E384FFC810F}" dt="2020-12-02T08:26:27.614" v="74" actId="20577"/>
          <ac:spMkLst>
            <pc:docMk/>
            <pc:sldMk cId="3767873800" sldId="256"/>
            <ac:spMk id="3" creationId="{1D4767DC-619A-45C9-AF33-D90730DF7AA7}"/>
          </ac:spMkLst>
        </pc:spChg>
        <pc:spChg chg="del">
          <ac:chgData name="Ben Tang" userId="2b73481e-f251-4029-8086-6c7c7ee88f0e" providerId="ADAL" clId="{D865990C-1218-4B7E-98D2-2E384FFC810F}" dt="2020-12-02T04:43:52.513" v="13" actId="26606"/>
          <ac:spMkLst>
            <pc:docMk/>
            <pc:sldMk cId="3767873800" sldId="256"/>
            <ac:spMk id="9" creationId="{BC88933B-CFB2-4662-9CA9-2C1E08385BA5}"/>
          </ac:spMkLst>
        </pc:spChg>
        <pc:spChg chg="del">
          <ac:chgData name="Ben Tang" userId="2b73481e-f251-4029-8086-6c7c7ee88f0e" providerId="ADAL" clId="{D865990C-1218-4B7E-98D2-2E384FFC810F}" dt="2020-12-02T04:43:52.513" v="13" actId="26606"/>
          <ac:spMkLst>
            <pc:docMk/>
            <pc:sldMk cId="3767873800" sldId="256"/>
            <ac:spMk id="11" creationId="{F909EEE1-52DB-4A86-AFCE-CCE9041848D1}"/>
          </ac:spMkLst>
        </pc:spChg>
        <pc:spChg chg="add">
          <ac:chgData name="Ben Tang" userId="2b73481e-f251-4029-8086-6c7c7ee88f0e" providerId="ADAL" clId="{D865990C-1218-4B7E-98D2-2E384FFC810F}" dt="2020-12-02T04:43:52.513" v="13" actId="26606"/>
          <ac:spMkLst>
            <pc:docMk/>
            <pc:sldMk cId="3767873800" sldId="256"/>
            <ac:spMk id="3076" creationId="{3EAA282C-D6AD-4614-A9F7-E9D8CDB6B80E}"/>
          </ac:spMkLst>
        </pc:spChg>
        <pc:spChg chg="add">
          <ac:chgData name="Ben Tang" userId="2b73481e-f251-4029-8086-6c7c7ee88f0e" providerId="ADAL" clId="{D865990C-1218-4B7E-98D2-2E384FFC810F}" dt="2020-12-02T04:43:52.513" v="13" actId="26606"/>
          <ac:spMkLst>
            <pc:docMk/>
            <pc:sldMk cId="3767873800" sldId="256"/>
            <ac:spMk id="3077" creationId="{85349CB8-0027-49D3-B09C-B3097EB0E4EA}"/>
          </ac:spMkLst>
        </pc:spChg>
        <pc:picChg chg="del">
          <ac:chgData name="Ben Tang" userId="2b73481e-f251-4029-8086-6c7c7ee88f0e" providerId="ADAL" clId="{D865990C-1218-4B7E-98D2-2E384FFC810F}" dt="2020-12-02T04:43:46.393" v="12" actId="478"/>
          <ac:picMkLst>
            <pc:docMk/>
            <pc:sldMk cId="3767873800" sldId="256"/>
            <ac:picMk id="4" creationId="{BD7ED985-2A42-4358-92B4-58C49CBDB4DE}"/>
          </ac:picMkLst>
        </pc:picChg>
        <pc:picChg chg="add mod ord">
          <ac:chgData name="Ben Tang" userId="2b73481e-f251-4029-8086-6c7c7ee88f0e" providerId="ADAL" clId="{D865990C-1218-4B7E-98D2-2E384FFC810F}" dt="2020-12-02T04:43:52.513" v="13" actId="26606"/>
          <ac:picMkLst>
            <pc:docMk/>
            <pc:sldMk cId="3767873800" sldId="256"/>
            <ac:picMk id="3074" creationId="{C6B06753-B551-449E-AFBF-442768A7749C}"/>
          </ac:picMkLst>
        </pc:picChg>
        <pc:cxnChg chg="del">
          <ac:chgData name="Ben Tang" userId="2b73481e-f251-4029-8086-6c7c7ee88f0e" providerId="ADAL" clId="{D865990C-1218-4B7E-98D2-2E384FFC810F}" dt="2020-12-02T04:43:52.513" v="13" actId="26606"/>
          <ac:cxnSpMkLst>
            <pc:docMk/>
            <pc:sldMk cId="3767873800" sldId="256"/>
            <ac:cxnSpMk id="13" creationId="{326FE4BA-3BD1-4AB3-A3EB-39FF16D96403}"/>
          </ac:cxnSpMkLst>
        </pc:cxnChg>
        <pc:cxnChg chg="del mod">
          <ac:chgData name="Ben Tang" userId="2b73481e-f251-4029-8086-6c7c7ee88f0e" providerId="ADAL" clId="{D865990C-1218-4B7E-98D2-2E384FFC810F}" dt="2020-12-02T04:43:52.513" v="13" actId="26606"/>
          <ac:cxnSpMkLst>
            <pc:docMk/>
            <pc:sldMk cId="3767873800" sldId="256"/>
            <ac:cxnSpMk id="15" creationId="{CBD85EF3-E980-4EF9-BF91-C0540D302A95}"/>
          </ac:cxnSpMkLst>
        </pc:cxnChg>
        <pc:cxnChg chg="add">
          <ac:chgData name="Ben Tang" userId="2b73481e-f251-4029-8086-6c7c7ee88f0e" providerId="ADAL" clId="{D865990C-1218-4B7E-98D2-2E384FFC810F}" dt="2020-12-02T04:43:52.513" v="13" actId="26606"/>
          <ac:cxnSpMkLst>
            <pc:docMk/>
            <pc:sldMk cId="3767873800" sldId="256"/>
            <ac:cxnSpMk id="83" creationId="{102A2150-2605-46B8-9C26-A96C0BB01A16}"/>
          </ac:cxnSpMkLst>
        </pc:cxnChg>
        <pc:cxnChg chg="add">
          <ac:chgData name="Ben Tang" userId="2b73481e-f251-4029-8086-6c7c7ee88f0e" providerId="ADAL" clId="{D865990C-1218-4B7E-98D2-2E384FFC810F}" dt="2020-12-02T04:43:52.513" v="13" actId="26606"/>
          <ac:cxnSpMkLst>
            <pc:docMk/>
            <pc:sldMk cId="3767873800" sldId="256"/>
            <ac:cxnSpMk id="3078" creationId="{C4A330F7-C135-4887-BEB7-715897211F06}"/>
          </ac:cxnSpMkLst>
        </pc:cxnChg>
        <pc:cxnChg chg="add">
          <ac:chgData name="Ben Tang" userId="2b73481e-f251-4029-8086-6c7c7ee88f0e" providerId="ADAL" clId="{D865990C-1218-4B7E-98D2-2E384FFC810F}" dt="2020-12-02T04:43:52.513" v="13" actId="26606"/>
          <ac:cxnSpMkLst>
            <pc:docMk/>
            <pc:sldMk cId="3767873800" sldId="256"/>
            <ac:cxnSpMk id="3079" creationId="{2B4BC022-2321-4FF2-BB92-B4B3F486CFC9}"/>
          </ac:cxnSpMkLst>
        </pc:cxnChg>
        <pc:cxnChg chg="add">
          <ac:chgData name="Ben Tang" userId="2b73481e-f251-4029-8086-6c7c7ee88f0e" providerId="ADAL" clId="{D865990C-1218-4B7E-98D2-2E384FFC810F}" dt="2020-12-02T04:43:52.513" v="13" actId="26606"/>
          <ac:cxnSpMkLst>
            <pc:docMk/>
            <pc:sldMk cId="3767873800" sldId="256"/>
            <ac:cxnSpMk id="3080" creationId="{26E8991A-3FA3-406E-92A6-7021C64B8B15}"/>
          </ac:cxnSpMkLst>
        </pc:cxnChg>
        <pc:cxnChg chg="add">
          <ac:chgData name="Ben Tang" userId="2b73481e-f251-4029-8086-6c7c7ee88f0e" providerId="ADAL" clId="{D865990C-1218-4B7E-98D2-2E384FFC810F}" dt="2020-12-02T04:43:52.513" v="13" actId="26606"/>
          <ac:cxnSpMkLst>
            <pc:docMk/>
            <pc:sldMk cId="3767873800" sldId="256"/>
            <ac:cxnSpMk id="3081" creationId="{74486EB5-0FC0-4694-8A6B-5084CCDFFACB}"/>
          </ac:cxnSpMkLst>
        </pc:cxnChg>
      </pc:sldChg>
      <pc:sldChg chg="addSp delSp modSp mod">
        <pc:chgData name="Ben Tang" userId="2b73481e-f251-4029-8086-6c7c7ee88f0e" providerId="ADAL" clId="{D865990C-1218-4B7E-98D2-2E384FFC810F}" dt="2020-12-02T04:41:51.667" v="9" actId="26606"/>
        <pc:sldMkLst>
          <pc:docMk/>
          <pc:sldMk cId="1117104352" sldId="257"/>
        </pc:sldMkLst>
        <pc:spChg chg="mod ord">
          <ac:chgData name="Ben Tang" userId="2b73481e-f251-4029-8086-6c7c7ee88f0e" providerId="ADAL" clId="{D865990C-1218-4B7E-98D2-2E384FFC810F}" dt="2020-12-02T04:41:51.667" v="9" actId="26606"/>
          <ac:spMkLst>
            <pc:docMk/>
            <pc:sldMk cId="1117104352" sldId="257"/>
            <ac:spMk id="2" creationId="{A9122939-AAB0-401C-8142-DB4C7E91C677}"/>
          </ac:spMkLst>
        </pc:spChg>
        <pc:spChg chg="mod">
          <ac:chgData name="Ben Tang" userId="2b73481e-f251-4029-8086-6c7c7ee88f0e" providerId="ADAL" clId="{D865990C-1218-4B7E-98D2-2E384FFC810F}" dt="2020-12-02T04:41:51.667" v="9" actId="26606"/>
          <ac:spMkLst>
            <pc:docMk/>
            <pc:sldMk cId="1117104352" sldId="257"/>
            <ac:spMk id="3" creationId="{AFF63C88-20DE-41CA-8796-E06D7F7653B8}"/>
          </ac:spMkLst>
        </pc:spChg>
        <pc:spChg chg="del">
          <ac:chgData name="Ben Tang" userId="2b73481e-f251-4029-8086-6c7c7ee88f0e" providerId="ADAL" clId="{D865990C-1218-4B7E-98D2-2E384FFC810F}" dt="2020-12-02T04:41:51.667" v="9" actId="26606"/>
          <ac:spMkLst>
            <pc:docMk/>
            <pc:sldMk cId="1117104352" sldId="257"/>
            <ac:spMk id="135" creationId="{D6309531-94CD-4CF6-AACE-80EC085E0F34}"/>
          </ac:spMkLst>
        </pc:spChg>
        <pc:spChg chg="add">
          <ac:chgData name="Ben Tang" userId="2b73481e-f251-4029-8086-6c7c7ee88f0e" providerId="ADAL" clId="{D865990C-1218-4B7E-98D2-2E384FFC810F}" dt="2020-12-02T04:41:51.667" v="9" actId="26606"/>
          <ac:spMkLst>
            <pc:docMk/>
            <pc:sldMk cId="1117104352" sldId="257"/>
            <ac:spMk id="192" creationId="{8B2BAECB-35E2-4DD9-8B8C-22D215DD0C10}"/>
          </ac:spMkLst>
        </pc:spChg>
        <pc:picChg chg="add mod">
          <ac:chgData name="Ben Tang" userId="2b73481e-f251-4029-8086-6c7c7ee88f0e" providerId="ADAL" clId="{D865990C-1218-4B7E-98D2-2E384FFC810F}" dt="2020-12-02T04:41:51.667" v="9" actId="26606"/>
          <ac:picMkLst>
            <pc:docMk/>
            <pc:sldMk cId="1117104352" sldId="257"/>
            <ac:picMk id="1026" creationId="{9DD24BD9-B5AB-4394-B8BE-DF427BE13127}"/>
          </ac:picMkLst>
        </pc:picChg>
        <pc:cxnChg chg="del">
          <ac:chgData name="Ben Tang" userId="2b73481e-f251-4029-8086-6c7c7ee88f0e" providerId="ADAL" clId="{D865990C-1218-4B7E-98D2-2E384FFC810F}" dt="2020-12-02T04:41:51.667" v="9" actId="26606"/>
          <ac:cxnSpMkLst>
            <pc:docMk/>
            <pc:sldMk cId="1117104352" sldId="257"/>
            <ac:cxnSpMk id="137" creationId="{F75BF611-D2A5-4454-8C47-95B0BC422843}"/>
          </ac:cxnSpMkLst>
        </pc:cxnChg>
        <pc:cxnChg chg="add">
          <ac:chgData name="Ben Tang" userId="2b73481e-f251-4029-8086-6c7c7ee88f0e" providerId="ADAL" clId="{D865990C-1218-4B7E-98D2-2E384FFC810F}" dt="2020-12-02T04:41:51.667" v="9" actId="26606"/>
          <ac:cxnSpMkLst>
            <pc:docMk/>
            <pc:sldMk cId="1117104352" sldId="257"/>
            <ac:cxnSpMk id="193" creationId="{13AC671C-E66F-43C5-A66A-C477339DD232}"/>
          </ac:cxnSpMkLst>
        </pc:cxnChg>
      </pc:sldChg>
      <pc:sldChg chg="addSp delSp modSp mod setBg">
        <pc:chgData name="Ben Tang" userId="2b73481e-f251-4029-8086-6c7c7ee88f0e" providerId="ADAL" clId="{D865990C-1218-4B7E-98D2-2E384FFC810F}" dt="2020-12-02T04:46:06.325" v="16" actId="26606"/>
        <pc:sldMkLst>
          <pc:docMk/>
          <pc:sldMk cId="4085573788" sldId="258"/>
        </pc:sldMkLst>
        <pc:spChg chg="mod">
          <ac:chgData name="Ben Tang" userId="2b73481e-f251-4029-8086-6c7c7ee88f0e" providerId="ADAL" clId="{D865990C-1218-4B7E-98D2-2E384FFC810F}" dt="2020-12-02T04:41:35.237" v="8" actId="26606"/>
          <ac:spMkLst>
            <pc:docMk/>
            <pc:sldMk cId="4085573788" sldId="258"/>
            <ac:spMk id="2" creationId="{C42C75BE-7E20-411B-85E3-F99ADC892F77}"/>
          </ac:spMkLst>
        </pc:spChg>
        <pc:spChg chg="del">
          <ac:chgData name="Ben Tang" userId="2b73481e-f251-4029-8086-6c7c7ee88f0e" providerId="ADAL" clId="{D865990C-1218-4B7E-98D2-2E384FFC810F}" dt="2020-12-02T04:30:43.617" v="1"/>
          <ac:spMkLst>
            <pc:docMk/>
            <pc:sldMk cId="4085573788" sldId="258"/>
            <ac:spMk id="3" creationId="{3776B151-FAE0-478B-80B7-D4A1D84FD423}"/>
          </ac:spMkLst>
        </pc:spChg>
        <pc:spChg chg="del">
          <ac:chgData name="Ben Tang" userId="2b73481e-f251-4029-8086-6c7c7ee88f0e" providerId="ADAL" clId="{D865990C-1218-4B7E-98D2-2E384FFC810F}" dt="2020-12-02T04:41:56.953" v="10" actId="26606"/>
          <ac:spMkLst>
            <pc:docMk/>
            <pc:sldMk cId="4085573788" sldId="258"/>
            <ac:spMk id="3" creationId="{D6309531-94CD-4CF6-AACE-80EC085E0F34}"/>
          </ac:spMkLst>
        </pc:spChg>
        <pc:spChg chg="add del">
          <ac:chgData name="Ben Tang" userId="2b73481e-f251-4029-8086-6c7c7ee88f0e" providerId="ADAL" clId="{D865990C-1218-4B7E-98D2-2E384FFC810F}" dt="2020-12-02T04:30:53.250" v="3" actId="26606"/>
          <ac:spMkLst>
            <pc:docMk/>
            <pc:sldMk cId="4085573788" sldId="258"/>
            <ac:spMk id="85" creationId="{10A34275-CD0A-499C-9600-C96742FACE6C}"/>
          </ac:spMkLst>
        </pc:spChg>
        <pc:spChg chg="add del">
          <ac:chgData name="Ben Tang" userId="2b73481e-f251-4029-8086-6c7c7ee88f0e" providerId="ADAL" clId="{D865990C-1218-4B7E-98D2-2E384FFC810F}" dt="2020-12-02T04:46:06.325" v="16" actId="26606"/>
          <ac:spMkLst>
            <pc:docMk/>
            <pc:sldMk cId="4085573788" sldId="258"/>
            <ac:spMk id="102" creationId="{D6309531-94CD-4CF6-AACE-80EC085E0F34}"/>
          </ac:spMkLst>
        </pc:spChg>
        <pc:spChg chg="add">
          <ac:chgData name="Ben Tang" userId="2b73481e-f251-4029-8086-6c7c7ee88f0e" providerId="ADAL" clId="{D865990C-1218-4B7E-98D2-2E384FFC810F}" dt="2020-12-02T04:30:53.331" v="4" actId="26606"/>
          <ac:spMkLst>
            <pc:docMk/>
            <pc:sldMk cId="4085573788" sldId="258"/>
            <ac:spMk id="2052" creationId="{5B8092E2-D77A-4CE6-BB2D-6269784456A0}"/>
          </ac:spMkLst>
        </pc:spChg>
        <pc:spChg chg="add">
          <ac:chgData name="Ben Tang" userId="2b73481e-f251-4029-8086-6c7c7ee88f0e" providerId="ADAL" clId="{D865990C-1218-4B7E-98D2-2E384FFC810F}" dt="2020-12-02T04:30:53.331" v="4" actId="26606"/>
          <ac:spMkLst>
            <pc:docMk/>
            <pc:sldMk cId="4085573788" sldId="258"/>
            <ac:spMk id="2053" creationId="{D02CD835-4B0F-45D6-9B85-B049A1005789}"/>
          </ac:spMkLst>
        </pc:spChg>
        <pc:spChg chg="add mod ord">
          <ac:chgData name="Ben Tang" userId="2b73481e-f251-4029-8086-6c7c7ee88f0e" providerId="ADAL" clId="{D865990C-1218-4B7E-98D2-2E384FFC810F}" dt="2020-12-02T04:46:06.325" v="16" actId="26606"/>
          <ac:spMkLst>
            <pc:docMk/>
            <pc:sldMk cId="4085573788" sldId="258"/>
            <ac:spMk id="2054" creationId="{4694F6F8-CB42-45BF-A812-F3BD3FBCFCB6}"/>
          </ac:spMkLst>
        </pc:spChg>
        <pc:spChg chg="add">
          <ac:chgData name="Ben Tang" userId="2b73481e-f251-4029-8086-6c7c7ee88f0e" providerId="ADAL" clId="{D865990C-1218-4B7E-98D2-2E384FFC810F}" dt="2020-12-02T04:46:06.325" v="16" actId="26606"/>
          <ac:spMkLst>
            <pc:docMk/>
            <pc:sldMk cId="4085573788" sldId="258"/>
            <ac:spMk id="2066" creationId="{D6309531-94CD-4CF6-AACE-80EC085E0F34}"/>
          </ac:spMkLst>
        </pc:spChg>
        <pc:spChg chg="del">
          <ac:chgData name="Ben Tang" userId="2b73481e-f251-4029-8086-6c7c7ee88f0e" providerId="ADAL" clId="{D865990C-1218-4B7E-98D2-2E384FFC810F}" dt="2020-12-02T04:41:35.237" v="8" actId="26606"/>
          <ac:spMkLst>
            <pc:docMk/>
            <pc:sldMk cId="4085573788" sldId="258"/>
            <ac:spMk id="2076" creationId="{7E105210-61FE-4E9D-9076-A5618FDA8D0C}"/>
          </ac:spMkLst>
        </pc:spChg>
        <pc:spChg chg="del">
          <ac:chgData name="Ben Tang" userId="2b73481e-f251-4029-8086-6c7c7ee88f0e" providerId="ADAL" clId="{D865990C-1218-4B7E-98D2-2E384FFC810F}" dt="2020-12-02T04:41:56.953" v="10" actId="26606"/>
          <ac:spMkLst>
            <pc:docMk/>
            <pc:sldMk cId="4085573788" sldId="258"/>
            <ac:spMk id="2080" creationId="{8B2BAECB-35E2-4DD9-8B8C-22D215DD0C10}"/>
          </ac:spMkLst>
        </pc:spChg>
        <pc:spChg chg="add">
          <ac:chgData name="Ben Tang" userId="2b73481e-f251-4029-8086-6c7c7ee88f0e" providerId="ADAL" clId="{D865990C-1218-4B7E-98D2-2E384FFC810F}" dt="2020-12-02T04:41:35.237" v="8" actId="26606"/>
          <ac:spMkLst>
            <pc:docMk/>
            <pc:sldMk cId="4085573788" sldId="258"/>
            <ac:spMk id="2080" creationId="{D6309531-94CD-4CF6-AACE-80EC085E0F34}"/>
          </ac:spMkLst>
        </pc:spChg>
        <pc:picChg chg="add del mod ord">
          <ac:chgData name="Ben Tang" userId="2b73481e-f251-4029-8086-6c7c7ee88f0e" providerId="ADAL" clId="{D865990C-1218-4B7E-98D2-2E384FFC810F}" dt="2020-12-02T04:45:57.899" v="14" actId="478"/>
          <ac:picMkLst>
            <pc:docMk/>
            <pc:sldMk cId="4085573788" sldId="258"/>
            <ac:picMk id="4" creationId="{6C82F1D7-C5EB-496D-8772-083B9D5A6C4B}"/>
          </ac:picMkLst>
        </pc:picChg>
        <pc:picChg chg="add mod">
          <ac:chgData name="Ben Tang" userId="2b73481e-f251-4029-8086-6c7c7ee88f0e" providerId="ADAL" clId="{D865990C-1218-4B7E-98D2-2E384FFC810F}" dt="2020-12-02T04:46:06.325" v="16" actId="26606"/>
          <ac:picMkLst>
            <pc:docMk/>
            <pc:sldMk cId="4085573788" sldId="258"/>
            <ac:picMk id="6" creationId="{0BC2A0E0-F390-4992-95B5-DB7BE40E5678}"/>
          </ac:picMkLst>
        </pc:picChg>
        <pc:picChg chg="add del mod">
          <ac:chgData name="Ben Tang" userId="2b73481e-f251-4029-8086-6c7c7ee88f0e" providerId="ADAL" clId="{D865990C-1218-4B7E-98D2-2E384FFC810F}" dt="2020-12-02T04:30:57.384" v="5" actId="478"/>
          <ac:picMkLst>
            <pc:docMk/>
            <pc:sldMk cId="4085573788" sldId="258"/>
            <ac:picMk id="2050" creationId="{14427BC0-9A92-450B-819C-B278313CB979}"/>
          </ac:picMkLst>
        </pc:picChg>
        <pc:picChg chg="del">
          <ac:chgData name="Ben Tang" userId="2b73481e-f251-4029-8086-6c7c7ee88f0e" providerId="ADAL" clId="{D865990C-1218-4B7E-98D2-2E384FFC810F}" dt="2020-12-02T04:32:45.952" v="6" actId="478"/>
          <ac:picMkLst>
            <pc:docMk/>
            <pc:sldMk cId="4085573788" sldId="258"/>
            <ac:picMk id="2062" creationId="{1B49A99A-B437-4C47-B1FF-8D907E2FC747}"/>
          </ac:picMkLst>
        </pc:picChg>
        <pc:cxnChg chg="del">
          <ac:chgData name="Ben Tang" userId="2b73481e-f251-4029-8086-6c7c7ee88f0e" providerId="ADAL" clId="{D865990C-1218-4B7E-98D2-2E384FFC810F}" dt="2020-12-02T04:41:56.953" v="10" actId="26606"/>
          <ac:cxnSpMkLst>
            <pc:docMk/>
            <pc:sldMk cId="4085573788" sldId="258"/>
            <ac:cxnSpMk id="5" creationId="{F75BF611-D2A5-4454-8C47-95B0BC422843}"/>
          </ac:cxnSpMkLst>
        </pc:cxnChg>
        <pc:cxnChg chg="add del">
          <ac:chgData name="Ben Tang" userId="2b73481e-f251-4029-8086-6c7c7ee88f0e" providerId="ADAL" clId="{D865990C-1218-4B7E-98D2-2E384FFC810F}" dt="2020-12-02T04:30:53.250" v="3" actId="26606"/>
          <ac:cxnSpMkLst>
            <pc:docMk/>
            <pc:sldMk cId="4085573788" sldId="258"/>
            <ac:cxnSpMk id="71" creationId="{4436E0F2-A64B-471E-93C0-8DFE08CC57C8}"/>
          </ac:cxnSpMkLst>
        </pc:cxnChg>
        <pc:cxnChg chg="add del">
          <ac:chgData name="Ben Tang" userId="2b73481e-f251-4029-8086-6c7c7ee88f0e" providerId="ADAL" clId="{D865990C-1218-4B7E-98D2-2E384FFC810F}" dt="2020-12-02T04:30:53.250" v="3" actId="26606"/>
          <ac:cxnSpMkLst>
            <pc:docMk/>
            <pc:sldMk cId="4085573788" sldId="258"/>
            <ac:cxnSpMk id="73" creationId="{DC1E3AB1-2A8C-4607-9FAE-D8BDB280FE1A}"/>
          </ac:cxnSpMkLst>
        </pc:cxnChg>
        <pc:cxnChg chg="add del">
          <ac:chgData name="Ben Tang" userId="2b73481e-f251-4029-8086-6c7c7ee88f0e" providerId="ADAL" clId="{D865990C-1218-4B7E-98D2-2E384FFC810F}" dt="2020-12-02T04:30:53.250" v="3" actId="26606"/>
          <ac:cxnSpMkLst>
            <pc:docMk/>
            <pc:sldMk cId="4085573788" sldId="258"/>
            <ac:cxnSpMk id="75" creationId="{26D66059-832F-40B6-A35F-F56C8F38A1E7}"/>
          </ac:cxnSpMkLst>
        </pc:cxnChg>
        <pc:cxnChg chg="add del">
          <ac:chgData name="Ben Tang" userId="2b73481e-f251-4029-8086-6c7c7ee88f0e" providerId="ADAL" clId="{D865990C-1218-4B7E-98D2-2E384FFC810F}" dt="2020-12-02T04:30:53.250" v="3" actId="26606"/>
          <ac:cxnSpMkLst>
            <pc:docMk/>
            <pc:sldMk cId="4085573788" sldId="258"/>
            <ac:cxnSpMk id="77" creationId="{A515E2ED-7EA9-448D-83FA-54C3DF9723BD}"/>
          </ac:cxnSpMkLst>
        </pc:cxnChg>
        <pc:cxnChg chg="add del">
          <ac:chgData name="Ben Tang" userId="2b73481e-f251-4029-8086-6c7c7ee88f0e" providerId="ADAL" clId="{D865990C-1218-4B7E-98D2-2E384FFC810F}" dt="2020-12-02T04:30:53.250" v="3" actId="26606"/>
          <ac:cxnSpMkLst>
            <pc:docMk/>
            <pc:sldMk cId="4085573788" sldId="258"/>
            <ac:cxnSpMk id="79" creationId="{20595356-EABD-4767-AC9D-EA21FF115EC0}"/>
          </ac:cxnSpMkLst>
        </pc:cxnChg>
        <pc:cxnChg chg="add del">
          <ac:chgData name="Ben Tang" userId="2b73481e-f251-4029-8086-6c7c7ee88f0e" providerId="ADAL" clId="{D865990C-1218-4B7E-98D2-2E384FFC810F}" dt="2020-12-02T04:30:53.250" v="3" actId="26606"/>
          <ac:cxnSpMkLst>
            <pc:docMk/>
            <pc:sldMk cId="4085573788" sldId="258"/>
            <ac:cxnSpMk id="81" creationId="{28CD9F06-9628-469C-B788-A894E3E08281}"/>
          </ac:cxnSpMkLst>
        </pc:cxnChg>
        <pc:cxnChg chg="add del">
          <ac:chgData name="Ben Tang" userId="2b73481e-f251-4029-8086-6c7c7ee88f0e" providerId="ADAL" clId="{D865990C-1218-4B7E-98D2-2E384FFC810F}" dt="2020-12-02T04:30:53.250" v="3" actId="26606"/>
          <ac:cxnSpMkLst>
            <pc:docMk/>
            <pc:sldMk cId="4085573788" sldId="258"/>
            <ac:cxnSpMk id="83" creationId="{8550A431-0B61-421B-B4B7-24C0CFF0F938}"/>
          </ac:cxnSpMkLst>
        </pc:cxnChg>
        <pc:cxnChg chg="add del">
          <ac:chgData name="Ben Tang" userId="2b73481e-f251-4029-8086-6c7c7ee88f0e" providerId="ADAL" clId="{D865990C-1218-4B7E-98D2-2E384FFC810F}" dt="2020-12-02T04:30:53.250" v="3" actId="26606"/>
          <ac:cxnSpMkLst>
            <pc:docMk/>
            <pc:sldMk cId="4085573788" sldId="258"/>
            <ac:cxnSpMk id="87" creationId="{1852546B-EF97-46E8-A930-3A0334106683}"/>
          </ac:cxnSpMkLst>
        </pc:cxnChg>
        <pc:cxnChg chg="add del">
          <ac:chgData name="Ben Tang" userId="2b73481e-f251-4029-8086-6c7c7ee88f0e" providerId="ADAL" clId="{D865990C-1218-4B7E-98D2-2E384FFC810F}" dt="2020-12-02T04:30:53.250" v="3" actId="26606"/>
          <ac:cxnSpMkLst>
            <pc:docMk/>
            <pc:sldMk cId="4085573788" sldId="258"/>
            <ac:cxnSpMk id="89" creationId="{12801F4A-0A74-45E0-8E5A-65A65252A346}"/>
          </ac:cxnSpMkLst>
        </pc:cxnChg>
        <pc:cxnChg chg="add del">
          <ac:chgData name="Ben Tang" userId="2b73481e-f251-4029-8086-6c7c7ee88f0e" providerId="ADAL" clId="{D865990C-1218-4B7E-98D2-2E384FFC810F}" dt="2020-12-02T04:30:53.250" v="3" actId="26606"/>
          <ac:cxnSpMkLst>
            <pc:docMk/>
            <pc:sldMk cId="4085573788" sldId="258"/>
            <ac:cxnSpMk id="91" creationId="{AD245F29-ABE7-4BB1-8164-5F4C4604B29D}"/>
          </ac:cxnSpMkLst>
        </pc:cxnChg>
        <pc:cxnChg chg="add del">
          <ac:chgData name="Ben Tang" userId="2b73481e-f251-4029-8086-6c7c7ee88f0e" providerId="ADAL" clId="{D865990C-1218-4B7E-98D2-2E384FFC810F}" dt="2020-12-02T04:30:53.250" v="3" actId="26606"/>
          <ac:cxnSpMkLst>
            <pc:docMk/>
            <pc:sldMk cId="4085573788" sldId="258"/>
            <ac:cxnSpMk id="93" creationId="{CF00EEAF-0634-4EEB-81E5-9FBC2170F3F4}"/>
          </ac:cxnSpMkLst>
        </pc:cxnChg>
        <pc:cxnChg chg="add del">
          <ac:chgData name="Ben Tang" userId="2b73481e-f251-4029-8086-6c7c7ee88f0e" providerId="ADAL" clId="{D865990C-1218-4B7E-98D2-2E384FFC810F}" dt="2020-12-02T04:30:53.250" v="3" actId="26606"/>
          <ac:cxnSpMkLst>
            <pc:docMk/>
            <pc:sldMk cId="4085573788" sldId="258"/>
            <ac:cxnSpMk id="95" creationId="{53E11676-332F-449D-9A03-6CE4ED25CC3C}"/>
          </ac:cxnSpMkLst>
        </pc:cxnChg>
        <pc:cxnChg chg="add del">
          <ac:chgData name="Ben Tang" userId="2b73481e-f251-4029-8086-6c7c7ee88f0e" providerId="ADAL" clId="{D865990C-1218-4B7E-98D2-2E384FFC810F}" dt="2020-12-02T04:46:06.325" v="16" actId="26606"/>
          <ac:cxnSpMkLst>
            <pc:docMk/>
            <pc:sldMk cId="4085573788" sldId="258"/>
            <ac:cxnSpMk id="104" creationId="{F75BF611-D2A5-4454-8C47-95B0BC422843}"/>
          </ac:cxnSpMkLst>
        </pc:cxnChg>
        <pc:cxnChg chg="add">
          <ac:chgData name="Ben Tang" userId="2b73481e-f251-4029-8086-6c7c7ee88f0e" providerId="ADAL" clId="{D865990C-1218-4B7E-98D2-2E384FFC810F}" dt="2020-12-02T04:30:53.331" v="4" actId="26606"/>
          <ac:cxnSpMkLst>
            <pc:docMk/>
            <pc:sldMk cId="4085573788" sldId="258"/>
            <ac:cxnSpMk id="2055" creationId="{7971A1EC-5980-40B2-973F-0D3D6630DBE1}"/>
          </ac:cxnSpMkLst>
        </pc:cxnChg>
        <pc:cxnChg chg="add">
          <ac:chgData name="Ben Tang" userId="2b73481e-f251-4029-8086-6c7c7ee88f0e" providerId="ADAL" clId="{D865990C-1218-4B7E-98D2-2E384FFC810F}" dt="2020-12-02T04:30:53.331" v="4" actId="26606"/>
          <ac:cxnSpMkLst>
            <pc:docMk/>
            <pc:sldMk cId="4085573788" sldId="258"/>
            <ac:cxnSpMk id="2056" creationId="{B0049A56-C4C2-4C0F-9F4F-D0E34391D968}"/>
          </ac:cxnSpMkLst>
        </pc:cxnChg>
        <pc:cxnChg chg="add">
          <ac:chgData name="Ben Tang" userId="2b73481e-f251-4029-8086-6c7c7ee88f0e" providerId="ADAL" clId="{D865990C-1218-4B7E-98D2-2E384FFC810F}" dt="2020-12-02T04:30:53.331" v="4" actId="26606"/>
          <ac:cxnSpMkLst>
            <pc:docMk/>
            <pc:sldMk cId="4085573788" sldId="258"/>
            <ac:cxnSpMk id="2057" creationId="{7D02BE56-7EB5-4E62-B6E2-1C49E470A964}"/>
          </ac:cxnSpMkLst>
        </pc:cxnChg>
        <pc:cxnChg chg="add">
          <ac:chgData name="Ben Tang" userId="2b73481e-f251-4029-8086-6c7c7ee88f0e" providerId="ADAL" clId="{D865990C-1218-4B7E-98D2-2E384FFC810F}" dt="2020-12-02T04:30:53.331" v="4" actId="26606"/>
          <ac:cxnSpMkLst>
            <pc:docMk/>
            <pc:sldMk cId="4085573788" sldId="258"/>
            <ac:cxnSpMk id="2058" creationId="{C4595B06-EDA5-4E45-BED4-7891E7E0CD4D}"/>
          </ac:cxnSpMkLst>
        </pc:cxnChg>
        <pc:cxnChg chg="add">
          <ac:chgData name="Ben Tang" userId="2b73481e-f251-4029-8086-6c7c7ee88f0e" providerId="ADAL" clId="{D865990C-1218-4B7E-98D2-2E384FFC810F}" dt="2020-12-02T04:30:53.331" v="4" actId="26606"/>
          <ac:cxnSpMkLst>
            <pc:docMk/>
            <pc:sldMk cId="4085573788" sldId="258"/>
            <ac:cxnSpMk id="2059" creationId="{D79C9A5D-F572-476A-99A9-700077150BB3}"/>
          </ac:cxnSpMkLst>
        </pc:cxnChg>
        <pc:cxnChg chg="add">
          <ac:chgData name="Ben Tang" userId="2b73481e-f251-4029-8086-6c7c7ee88f0e" providerId="ADAL" clId="{D865990C-1218-4B7E-98D2-2E384FFC810F}" dt="2020-12-02T04:30:53.331" v="4" actId="26606"/>
          <ac:cxnSpMkLst>
            <pc:docMk/>
            <pc:sldMk cId="4085573788" sldId="258"/>
            <ac:cxnSpMk id="2060" creationId="{59592DA5-68A4-46A6-90EA-F0304FF8EED7}"/>
          </ac:cxnSpMkLst>
        </pc:cxnChg>
        <pc:cxnChg chg="add">
          <ac:chgData name="Ben Tang" userId="2b73481e-f251-4029-8086-6c7c7ee88f0e" providerId="ADAL" clId="{D865990C-1218-4B7E-98D2-2E384FFC810F}" dt="2020-12-02T04:46:06.325" v="16" actId="26606"/>
          <ac:cxnSpMkLst>
            <pc:docMk/>
            <pc:sldMk cId="4085573788" sldId="258"/>
            <ac:cxnSpMk id="2071" creationId="{F75BF611-D2A5-4454-8C47-95B0BC422843}"/>
          </ac:cxnSpMkLst>
        </pc:cxnChg>
        <pc:cxnChg chg="del">
          <ac:chgData name="Ben Tang" userId="2b73481e-f251-4029-8086-6c7c7ee88f0e" providerId="ADAL" clId="{D865990C-1218-4B7E-98D2-2E384FFC810F}" dt="2020-12-02T04:41:35.237" v="8" actId="26606"/>
          <ac:cxnSpMkLst>
            <pc:docMk/>
            <pc:sldMk cId="4085573788" sldId="258"/>
            <ac:cxnSpMk id="2077" creationId="{8C1DF613-CD5C-4D37-9F6C-843AFBBBDEF2}"/>
          </ac:cxnSpMkLst>
        </pc:cxnChg>
        <pc:cxnChg chg="del">
          <ac:chgData name="Ben Tang" userId="2b73481e-f251-4029-8086-6c7c7ee88f0e" providerId="ADAL" clId="{D865990C-1218-4B7E-98D2-2E384FFC810F}" dt="2020-12-02T04:41:35.237" v="8" actId="26606"/>
          <ac:cxnSpMkLst>
            <pc:docMk/>
            <pc:sldMk cId="4085573788" sldId="258"/>
            <ac:cxnSpMk id="2078" creationId="{8CB56F5D-A737-4E56-BCDD-0F992B89C804}"/>
          </ac:cxnSpMkLst>
        </pc:cxnChg>
        <pc:cxnChg chg="del">
          <ac:chgData name="Ben Tang" userId="2b73481e-f251-4029-8086-6c7c7ee88f0e" providerId="ADAL" clId="{D865990C-1218-4B7E-98D2-2E384FFC810F}" dt="2020-12-02T04:41:56.953" v="10" actId="26606"/>
          <ac:cxnSpMkLst>
            <pc:docMk/>
            <pc:sldMk cId="4085573788" sldId="258"/>
            <ac:cxnSpMk id="2081" creationId="{13AC671C-E66F-43C5-A66A-C477339DD232}"/>
          </ac:cxnSpMkLst>
        </pc:cxnChg>
        <pc:cxnChg chg="add">
          <ac:chgData name="Ben Tang" userId="2b73481e-f251-4029-8086-6c7c7ee88f0e" providerId="ADAL" clId="{D865990C-1218-4B7E-98D2-2E384FFC810F}" dt="2020-12-02T04:41:35.237" v="8" actId="26606"/>
          <ac:cxnSpMkLst>
            <pc:docMk/>
            <pc:sldMk cId="4085573788" sldId="258"/>
            <ac:cxnSpMk id="2081" creationId="{F75BF611-D2A5-4454-8C47-95B0BC422843}"/>
          </ac:cxnSpMkLst>
        </pc:cxnChg>
      </pc:sldChg>
      <pc:sldChg chg="modSp new mod">
        <pc:chgData name="Ben Tang" userId="2b73481e-f251-4029-8086-6c7c7ee88f0e" providerId="ADAL" clId="{D865990C-1218-4B7E-98D2-2E384FFC810F}" dt="2020-12-02T08:32:34.598" v="312" actId="20577"/>
        <pc:sldMkLst>
          <pc:docMk/>
          <pc:sldMk cId="890029191" sldId="260"/>
        </pc:sldMkLst>
        <pc:spChg chg="mod">
          <ac:chgData name="Ben Tang" userId="2b73481e-f251-4029-8086-6c7c7ee88f0e" providerId="ADAL" clId="{D865990C-1218-4B7E-98D2-2E384FFC810F}" dt="2020-12-02T08:26:41.083" v="102" actId="20577"/>
          <ac:spMkLst>
            <pc:docMk/>
            <pc:sldMk cId="890029191" sldId="260"/>
            <ac:spMk id="2" creationId="{962BF54C-D85E-40C7-83E6-D79C389D0CD4}"/>
          </ac:spMkLst>
        </pc:spChg>
        <pc:spChg chg="mod">
          <ac:chgData name="Ben Tang" userId="2b73481e-f251-4029-8086-6c7c7ee88f0e" providerId="ADAL" clId="{D865990C-1218-4B7E-98D2-2E384FFC810F}" dt="2020-12-02T08:32:34.598" v="312" actId="20577"/>
          <ac:spMkLst>
            <pc:docMk/>
            <pc:sldMk cId="890029191" sldId="260"/>
            <ac:spMk id="3" creationId="{A686804F-A591-45AE-BE0E-B7D1EB5DBEA4}"/>
          </ac:spMkLst>
        </pc:spChg>
      </pc:sldChg>
      <pc:sldChg chg="modSp new del mod">
        <pc:chgData name="Ben Tang" userId="2b73481e-f251-4029-8086-6c7c7ee88f0e" providerId="ADAL" clId="{D865990C-1218-4B7E-98D2-2E384FFC810F}" dt="2020-12-02T08:36:16.971" v="483" actId="2696"/>
        <pc:sldMkLst>
          <pc:docMk/>
          <pc:sldMk cId="786458000" sldId="261"/>
        </pc:sldMkLst>
        <pc:spChg chg="mod">
          <ac:chgData name="Ben Tang" userId="2b73481e-f251-4029-8086-6c7c7ee88f0e" providerId="ADAL" clId="{D865990C-1218-4B7E-98D2-2E384FFC810F}" dt="2020-12-02T08:32:45.937" v="343" actId="255"/>
          <ac:spMkLst>
            <pc:docMk/>
            <pc:sldMk cId="786458000" sldId="261"/>
            <ac:spMk id="2" creationId="{61F2466A-8255-46D0-907F-ABE65F087B37}"/>
          </ac:spMkLst>
        </pc:spChg>
      </pc:sldChg>
      <pc:sldChg chg="modSp new del mod">
        <pc:chgData name="Ben Tang" userId="2b73481e-f251-4029-8086-6c7c7ee88f0e" providerId="ADAL" clId="{D865990C-1218-4B7E-98D2-2E384FFC810F}" dt="2020-12-02T08:37:01.113" v="578" actId="2696"/>
        <pc:sldMkLst>
          <pc:docMk/>
          <pc:sldMk cId="5047317" sldId="262"/>
        </pc:sldMkLst>
        <pc:spChg chg="mod">
          <ac:chgData name="Ben Tang" userId="2b73481e-f251-4029-8086-6c7c7ee88f0e" providerId="ADAL" clId="{D865990C-1218-4B7E-98D2-2E384FFC810F}" dt="2020-12-02T08:32:59.042" v="372" actId="20577"/>
          <ac:spMkLst>
            <pc:docMk/>
            <pc:sldMk cId="5047317" sldId="262"/>
            <ac:spMk id="2" creationId="{3AD737EA-7343-4EF0-80CD-0628B47C362F}"/>
          </ac:spMkLst>
        </pc:spChg>
      </pc:sldChg>
      <pc:sldChg chg="modSp new del mod">
        <pc:chgData name="Ben Tang" userId="2b73481e-f251-4029-8086-6c7c7ee88f0e" providerId="ADAL" clId="{D865990C-1218-4B7E-98D2-2E384FFC810F}" dt="2020-12-02T08:37:03.066" v="579" actId="2696"/>
        <pc:sldMkLst>
          <pc:docMk/>
          <pc:sldMk cId="1089485775" sldId="263"/>
        </pc:sldMkLst>
        <pc:spChg chg="mod">
          <ac:chgData name="Ben Tang" userId="2b73481e-f251-4029-8086-6c7c7ee88f0e" providerId="ADAL" clId="{D865990C-1218-4B7E-98D2-2E384FFC810F}" dt="2020-12-02T08:33:10.252" v="420" actId="20577"/>
          <ac:spMkLst>
            <pc:docMk/>
            <pc:sldMk cId="1089485775" sldId="263"/>
            <ac:spMk id="2" creationId="{40F54821-7192-44D2-98CF-372FF2233626}"/>
          </ac:spMkLst>
        </pc:spChg>
      </pc:sldChg>
      <pc:sldChg chg="delSp modSp new mod">
        <pc:chgData name="Ben Tang" userId="2b73481e-f251-4029-8086-6c7c7ee88f0e" providerId="ADAL" clId="{D865990C-1218-4B7E-98D2-2E384FFC810F}" dt="2020-12-02T08:36:12.249" v="482" actId="20577"/>
        <pc:sldMkLst>
          <pc:docMk/>
          <pc:sldMk cId="927836560" sldId="264"/>
        </pc:sldMkLst>
        <pc:spChg chg="mod">
          <ac:chgData name="Ben Tang" userId="2b73481e-f251-4029-8086-6c7c7ee88f0e" providerId="ADAL" clId="{D865990C-1218-4B7E-98D2-2E384FFC810F}" dt="2020-12-02T08:36:12.249" v="482" actId="20577"/>
          <ac:spMkLst>
            <pc:docMk/>
            <pc:sldMk cId="927836560" sldId="264"/>
            <ac:spMk id="2" creationId="{800EB325-4D45-4724-9745-E4BB8689D00B}"/>
          </ac:spMkLst>
        </pc:spChg>
        <pc:spChg chg="del">
          <ac:chgData name="Ben Tang" userId="2b73481e-f251-4029-8086-6c7c7ee88f0e" providerId="ADAL" clId="{D865990C-1218-4B7E-98D2-2E384FFC810F}" dt="2020-12-02T08:36:00.401" v="422" actId="478"/>
          <ac:spMkLst>
            <pc:docMk/>
            <pc:sldMk cId="927836560" sldId="264"/>
            <ac:spMk id="3" creationId="{EFFAA9EE-E2F2-4673-9053-F5A8C771B6FF}"/>
          </ac:spMkLst>
        </pc:spChg>
      </pc:sldChg>
      <pc:sldChg chg="delSp modSp new del mod">
        <pc:chgData name="Ben Tang" userId="2b73481e-f251-4029-8086-6c7c7ee88f0e" providerId="ADAL" clId="{D865990C-1218-4B7E-98D2-2E384FFC810F}" dt="2020-12-03T14:03:57.112" v="2052" actId="2696"/>
        <pc:sldMkLst>
          <pc:docMk/>
          <pc:sldMk cId="3946868826" sldId="265"/>
        </pc:sldMkLst>
        <pc:spChg chg="mod">
          <ac:chgData name="Ben Tang" userId="2b73481e-f251-4029-8086-6c7c7ee88f0e" providerId="ADAL" clId="{D865990C-1218-4B7E-98D2-2E384FFC810F}" dt="2020-12-02T08:36:40.499" v="538" actId="20577"/>
          <ac:spMkLst>
            <pc:docMk/>
            <pc:sldMk cId="3946868826" sldId="265"/>
            <ac:spMk id="2" creationId="{57C7A22C-962D-42E4-8FE4-1E0E3B15124E}"/>
          </ac:spMkLst>
        </pc:spChg>
        <pc:spChg chg="del">
          <ac:chgData name="Ben Tang" userId="2b73481e-f251-4029-8086-6c7c7ee88f0e" providerId="ADAL" clId="{D865990C-1218-4B7E-98D2-2E384FFC810F}" dt="2020-12-03T14:02:46.449" v="1910" actId="478"/>
          <ac:spMkLst>
            <pc:docMk/>
            <pc:sldMk cId="3946868826" sldId="265"/>
            <ac:spMk id="3" creationId="{C9994CB3-72D3-4838-AC1A-6B35AFA9CA97}"/>
          </ac:spMkLst>
        </pc:spChg>
      </pc:sldChg>
      <pc:sldChg chg="modSp new mod">
        <pc:chgData name="Ben Tang" userId="2b73481e-f251-4029-8086-6c7c7ee88f0e" providerId="ADAL" clId="{D865990C-1218-4B7E-98D2-2E384FFC810F}" dt="2020-12-02T08:36:56.486" v="577" actId="20577"/>
        <pc:sldMkLst>
          <pc:docMk/>
          <pc:sldMk cId="275424843" sldId="266"/>
        </pc:sldMkLst>
        <pc:spChg chg="mod">
          <ac:chgData name="Ben Tang" userId="2b73481e-f251-4029-8086-6c7c7ee88f0e" providerId="ADAL" clId="{D865990C-1218-4B7E-98D2-2E384FFC810F}" dt="2020-12-02T08:36:56.486" v="577" actId="20577"/>
          <ac:spMkLst>
            <pc:docMk/>
            <pc:sldMk cId="275424843" sldId="266"/>
            <ac:spMk id="2" creationId="{1D260DA2-1618-4FB9-BD46-CB50D34CEB46}"/>
          </ac:spMkLst>
        </pc:spChg>
      </pc:sldChg>
      <pc:sldChg chg="addSp delSp modSp new mod ord">
        <pc:chgData name="Ben Tang" userId="2b73481e-f251-4029-8086-6c7c7ee88f0e" providerId="ADAL" clId="{D865990C-1218-4B7E-98D2-2E384FFC810F}" dt="2020-12-03T12:10:07.896" v="1536" actId="20577"/>
        <pc:sldMkLst>
          <pc:docMk/>
          <pc:sldMk cId="3067950876" sldId="267"/>
        </pc:sldMkLst>
        <pc:spChg chg="del">
          <ac:chgData name="Ben Tang" userId="2b73481e-f251-4029-8086-6c7c7ee88f0e" providerId="ADAL" clId="{D865990C-1218-4B7E-98D2-2E384FFC810F}" dt="2020-12-03T08:47:53.267" v="859" actId="478"/>
          <ac:spMkLst>
            <pc:docMk/>
            <pc:sldMk cId="3067950876" sldId="267"/>
            <ac:spMk id="2" creationId="{0CF7181E-89AD-46F3-A904-BC872F719607}"/>
          </ac:spMkLst>
        </pc:spChg>
        <pc:spChg chg="mod">
          <ac:chgData name="Ben Tang" userId="2b73481e-f251-4029-8086-6c7c7ee88f0e" providerId="ADAL" clId="{D865990C-1218-4B7E-98D2-2E384FFC810F}" dt="2020-12-03T08:48:14.918" v="898" actId="1076"/>
          <ac:spMkLst>
            <pc:docMk/>
            <pc:sldMk cId="3067950876" sldId="267"/>
            <ac:spMk id="3" creationId="{CF75BA84-ACB2-4EF8-A0F5-2FA9AF876A80}"/>
          </ac:spMkLst>
        </pc:spChg>
        <pc:graphicFrameChg chg="add del mod modGraphic">
          <ac:chgData name="Ben Tang" userId="2b73481e-f251-4029-8086-6c7c7ee88f0e" providerId="ADAL" clId="{D865990C-1218-4B7E-98D2-2E384FFC810F}" dt="2020-12-03T09:18:00.033" v="903" actId="478"/>
          <ac:graphicFrameMkLst>
            <pc:docMk/>
            <pc:sldMk cId="3067950876" sldId="267"/>
            <ac:graphicFrameMk id="4" creationId="{47B7AA86-4A4F-4342-AC42-BFD3D3D453EA}"/>
          </ac:graphicFrameMkLst>
        </pc:graphicFrameChg>
        <pc:graphicFrameChg chg="add del mod modGraphic">
          <ac:chgData name="Ben Tang" userId="2b73481e-f251-4029-8086-6c7c7ee88f0e" providerId="ADAL" clId="{D865990C-1218-4B7E-98D2-2E384FFC810F}" dt="2020-12-03T09:18:50.501" v="912" actId="478"/>
          <ac:graphicFrameMkLst>
            <pc:docMk/>
            <pc:sldMk cId="3067950876" sldId="267"/>
            <ac:graphicFrameMk id="5" creationId="{8A3CF029-8488-40C7-BA87-161D6701B28A}"/>
          </ac:graphicFrameMkLst>
        </pc:graphicFrameChg>
        <pc:graphicFrameChg chg="add del mod modGraphic">
          <ac:chgData name="Ben Tang" userId="2b73481e-f251-4029-8086-6c7c7ee88f0e" providerId="ADAL" clId="{D865990C-1218-4B7E-98D2-2E384FFC810F}" dt="2020-12-03T09:19:03.255" v="915" actId="478"/>
          <ac:graphicFrameMkLst>
            <pc:docMk/>
            <pc:sldMk cId="3067950876" sldId="267"/>
            <ac:graphicFrameMk id="6" creationId="{FBA8E1FA-2846-423D-8032-786DFB59D4F3}"/>
          </ac:graphicFrameMkLst>
        </pc:graphicFrameChg>
        <pc:graphicFrameChg chg="add del mod">
          <ac:chgData name="Ben Tang" userId="2b73481e-f251-4029-8086-6c7c7ee88f0e" providerId="ADAL" clId="{D865990C-1218-4B7E-98D2-2E384FFC810F}" dt="2020-12-03T09:22:13.975" v="917" actId="478"/>
          <ac:graphicFrameMkLst>
            <pc:docMk/>
            <pc:sldMk cId="3067950876" sldId="267"/>
            <ac:graphicFrameMk id="7" creationId="{45F58DE7-9257-496B-B164-8B7C04AC69D9}"/>
          </ac:graphicFrameMkLst>
        </pc:graphicFrameChg>
        <pc:graphicFrameChg chg="add mod modGraphic">
          <ac:chgData name="Ben Tang" userId="2b73481e-f251-4029-8086-6c7c7ee88f0e" providerId="ADAL" clId="{D865990C-1218-4B7E-98D2-2E384FFC810F}" dt="2020-12-03T12:10:07.896" v="1536" actId="20577"/>
          <ac:graphicFrameMkLst>
            <pc:docMk/>
            <pc:sldMk cId="3067950876" sldId="267"/>
            <ac:graphicFrameMk id="8" creationId="{94627DDA-8FA9-4524-9DB7-A40752F6B757}"/>
          </ac:graphicFrameMkLst>
        </pc:graphicFrameChg>
      </pc:sldChg>
      <pc:sldChg chg="new del">
        <pc:chgData name="Ben Tang" userId="2b73481e-f251-4029-8086-6c7c7ee88f0e" providerId="ADAL" clId="{D865990C-1218-4B7E-98D2-2E384FFC810F}" dt="2020-12-02T08:37:33.786" v="583" actId="47"/>
        <pc:sldMkLst>
          <pc:docMk/>
          <pc:sldMk cId="3340410556" sldId="267"/>
        </pc:sldMkLst>
      </pc:sldChg>
      <pc:sldChg chg="addSp delSp modSp new del mod">
        <pc:chgData name="Ben Tang" userId="2b73481e-f251-4029-8086-6c7c7ee88f0e" providerId="ADAL" clId="{D865990C-1218-4B7E-98D2-2E384FFC810F}" dt="2020-12-03T14:04:01.694" v="2053" actId="2696"/>
        <pc:sldMkLst>
          <pc:docMk/>
          <pc:sldMk cId="734946476" sldId="268"/>
        </pc:sldMkLst>
        <pc:spChg chg="del">
          <ac:chgData name="Ben Tang" userId="2b73481e-f251-4029-8086-6c7c7ee88f0e" providerId="ADAL" clId="{D865990C-1218-4B7E-98D2-2E384FFC810F}" dt="2020-12-03T12:34:41.502" v="1538" actId="478"/>
          <ac:spMkLst>
            <pc:docMk/>
            <pc:sldMk cId="734946476" sldId="268"/>
            <ac:spMk id="2" creationId="{865677B0-D78A-4DF9-96EB-ABC75853A86B}"/>
          </ac:spMkLst>
        </pc:spChg>
        <pc:spChg chg="mod">
          <ac:chgData name="Ben Tang" userId="2b73481e-f251-4029-8086-6c7c7ee88f0e" providerId="ADAL" clId="{D865990C-1218-4B7E-98D2-2E384FFC810F}" dt="2020-12-03T14:03:34.941" v="2047" actId="1076"/>
          <ac:spMkLst>
            <pc:docMk/>
            <pc:sldMk cId="734946476" sldId="268"/>
            <ac:spMk id="3" creationId="{9BA4E52C-BB27-4A4F-879B-DDE28F9E0F33}"/>
          </ac:spMkLst>
        </pc:spChg>
        <pc:graphicFrameChg chg="add del mod">
          <ac:chgData name="Ben Tang" userId="2b73481e-f251-4029-8086-6c7c7ee88f0e" providerId="ADAL" clId="{D865990C-1218-4B7E-98D2-2E384FFC810F}" dt="2020-12-03T13:09:12.990" v="1830" actId="478"/>
          <ac:graphicFrameMkLst>
            <pc:docMk/>
            <pc:sldMk cId="734946476" sldId="268"/>
            <ac:graphicFrameMk id="4" creationId="{D7F45177-8670-4A56-9883-E30462A50C5A}"/>
          </ac:graphicFrameMkLst>
        </pc:graphicFrameChg>
      </pc:sldChg>
      <pc:sldChg chg="new del">
        <pc:chgData name="Ben Tang" userId="2b73481e-f251-4029-8086-6c7c7ee88f0e" providerId="ADAL" clId="{D865990C-1218-4B7E-98D2-2E384FFC810F}" dt="2020-12-02T08:37:32.536" v="582" actId="47"/>
        <pc:sldMkLst>
          <pc:docMk/>
          <pc:sldMk cId="2434752713" sldId="268"/>
        </pc:sldMkLst>
      </pc:sldChg>
      <pc:sldChg chg="modSp new mod">
        <pc:chgData name="Ben Tang" userId="2b73481e-f251-4029-8086-6c7c7ee88f0e" providerId="ADAL" clId="{D865990C-1218-4B7E-98D2-2E384FFC810F}" dt="2020-12-03T14:05:02.572" v="2054" actId="20577"/>
        <pc:sldMkLst>
          <pc:docMk/>
          <pc:sldMk cId="1528014394" sldId="269"/>
        </pc:sldMkLst>
        <pc:spChg chg="mod">
          <ac:chgData name="Ben Tang" userId="2b73481e-f251-4029-8086-6c7c7ee88f0e" providerId="ADAL" clId="{D865990C-1218-4B7E-98D2-2E384FFC810F}" dt="2020-12-03T14:03:47.086" v="2049"/>
          <ac:spMkLst>
            <pc:docMk/>
            <pc:sldMk cId="1528014394" sldId="269"/>
            <ac:spMk id="2" creationId="{9D34FBA1-36EA-42C3-9D1D-B3EDD6C5CF40}"/>
          </ac:spMkLst>
        </pc:spChg>
        <pc:spChg chg="mod">
          <ac:chgData name="Ben Tang" userId="2b73481e-f251-4029-8086-6c7c7ee88f0e" providerId="ADAL" clId="{D865990C-1218-4B7E-98D2-2E384FFC810F}" dt="2020-12-03T14:05:02.572" v="2054" actId="20577"/>
          <ac:spMkLst>
            <pc:docMk/>
            <pc:sldMk cId="1528014394" sldId="269"/>
            <ac:spMk id="3" creationId="{BB7FB7C8-F751-46BB-87B9-C4E4D20CC68F}"/>
          </ac:spMkLst>
        </pc:spChg>
      </pc:sldChg>
    </pc:docChg>
  </pc:docChgLst>
  <pc:docChgLst>
    <pc:chgData name="Kerry Cao" userId="71f68cb2-fae9-4e58-b27a-f200379e767f" providerId="ADAL" clId="{06BDC96E-6F04-4333-AC9C-602F24548E37}"/>
    <pc:docChg chg="undo custSel mod addSld delSld modSld">
      <pc:chgData name="Kerry Cao" userId="71f68cb2-fae9-4e58-b27a-f200379e767f" providerId="ADAL" clId="{06BDC96E-6F04-4333-AC9C-602F24548E37}" dt="2020-12-04T01:01:21.043" v="2243" actId="20577"/>
      <pc:docMkLst>
        <pc:docMk/>
      </pc:docMkLst>
      <pc:sldChg chg="addSp delSp modSp mod">
        <pc:chgData name="Kerry Cao" userId="71f68cb2-fae9-4e58-b27a-f200379e767f" providerId="ADAL" clId="{06BDC96E-6F04-4333-AC9C-602F24548E37}" dt="2020-12-02T04:42:48.981" v="456"/>
        <pc:sldMkLst>
          <pc:docMk/>
          <pc:sldMk cId="3767873800" sldId="256"/>
        </pc:sldMkLst>
        <pc:spChg chg="mod">
          <ac:chgData name="Kerry Cao" userId="71f68cb2-fae9-4e58-b27a-f200379e767f" providerId="ADAL" clId="{06BDC96E-6F04-4333-AC9C-602F24548E37}" dt="2020-12-02T04:42:47.759" v="454" actId="26606"/>
          <ac:spMkLst>
            <pc:docMk/>
            <pc:sldMk cId="3767873800" sldId="256"/>
            <ac:spMk id="2" creationId="{0848E93B-BAC6-4C38-93DA-E52E4B93FF12}"/>
          </ac:spMkLst>
        </pc:spChg>
        <pc:spChg chg="mod">
          <ac:chgData name="Kerry Cao" userId="71f68cb2-fae9-4e58-b27a-f200379e767f" providerId="ADAL" clId="{06BDC96E-6F04-4333-AC9C-602F24548E37}" dt="2020-12-02T04:42:47.759" v="454" actId="26606"/>
          <ac:spMkLst>
            <pc:docMk/>
            <pc:sldMk cId="3767873800" sldId="256"/>
            <ac:spMk id="3" creationId="{1D4767DC-619A-45C9-AF33-D90730DF7AA7}"/>
          </ac:spMkLst>
        </pc:spChg>
        <pc:spChg chg="add del">
          <ac:chgData name="Kerry Cao" userId="71f68cb2-fae9-4e58-b27a-f200379e767f" providerId="ADAL" clId="{06BDC96E-6F04-4333-AC9C-602F24548E37}" dt="2020-12-02T04:42:47.759" v="454" actId="26606"/>
          <ac:spMkLst>
            <pc:docMk/>
            <pc:sldMk cId="3767873800" sldId="256"/>
            <ac:spMk id="9" creationId="{BC88933B-CFB2-4662-9CA9-2C1E08385BA5}"/>
          </ac:spMkLst>
        </pc:spChg>
        <pc:spChg chg="add del">
          <ac:chgData name="Kerry Cao" userId="71f68cb2-fae9-4e58-b27a-f200379e767f" providerId="ADAL" clId="{06BDC96E-6F04-4333-AC9C-602F24548E37}" dt="2020-12-02T04:42:47.759" v="454" actId="26606"/>
          <ac:spMkLst>
            <pc:docMk/>
            <pc:sldMk cId="3767873800" sldId="256"/>
            <ac:spMk id="11" creationId="{F909EEE1-52DB-4A86-AFCE-CCE9041848D1}"/>
          </ac:spMkLst>
        </pc:spChg>
        <pc:spChg chg="add del">
          <ac:chgData name="Kerry Cao" userId="71f68cb2-fae9-4e58-b27a-f200379e767f" providerId="ADAL" clId="{06BDC96E-6F04-4333-AC9C-602F24548E37}" dt="2020-12-02T04:42:42.057" v="448" actId="26606"/>
          <ac:spMkLst>
            <pc:docMk/>
            <pc:sldMk cId="3767873800" sldId="256"/>
            <ac:spMk id="71" creationId="{EA3B6404-C37D-4FE3-8124-9FC5ECE56273}"/>
          </ac:spMkLst>
        </pc:spChg>
        <pc:spChg chg="add del">
          <ac:chgData name="Kerry Cao" userId="71f68cb2-fae9-4e58-b27a-f200379e767f" providerId="ADAL" clId="{06BDC96E-6F04-4333-AC9C-602F24548E37}" dt="2020-12-02T04:42:42.057" v="448" actId="26606"/>
          <ac:spMkLst>
            <pc:docMk/>
            <pc:sldMk cId="3767873800" sldId="256"/>
            <ac:spMk id="73" creationId="{ED61EC8C-9F54-4671-8E82-4AE6101D6C84}"/>
          </ac:spMkLst>
        </pc:spChg>
        <pc:spChg chg="add del">
          <ac:chgData name="Kerry Cao" userId="71f68cb2-fae9-4e58-b27a-f200379e767f" providerId="ADAL" clId="{06BDC96E-6F04-4333-AC9C-602F24548E37}" dt="2020-12-02T04:42:42.741" v="450" actId="26606"/>
          <ac:spMkLst>
            <pc:docMk/>
            <pc:sldMk cId="3767873800" sldId="256"/>
            <ac:spMk id="1028" creationId="{052B717E-679E-41A4-B95A-8F7DFAD3FA30}"/>
          </ac:spMkLst>
        </pc:spChg>
        <pc:spChg chg="add del">
          <ac:chgData name="Kerry Cao" userId="71f68cb2-fae9-4e58-b27a-f200379e767f" providerId="ADAL" clId="{06BDC96E-6F04-4333-AC9C-602F24548E37}" dt="2020-12-02T04:42:42.741" v="450" actId="26606"/>
          <ac:spMkLst>
            <pc:docMk/>
            <pc:sldMk cId="3767873800" sldId="256"/>
            <ac:spMk id="1029" creationId="{0B0EB278-F8C7-43AD-BCE2-A2F4D98C499D}"/>
          </ac:spMkLst>
        </pc:spChg>
        <pc:spChg chg="add del">
          <ac:chgData name="Kerry Cao" userId="71f68cb2-fae9-4e58-b27a-f200379e767f" providerId="ADAL" clId="{06BDC96E-6F04-4333-AC9C-602F24548E37}" dt="2020-12-02T04:42:45.638" v="452" actId="26606"/>
          <ac:spMkLst>
            <pc:docMk/>
            <pc:sldMk cId="3767873800" sldId="256"/>
            <ac:spMk id="1033" creationId="{EA3B6404-C37D-4FE3-8124-9FC5ECE56273}"/>
          </ac:spMkLst>
        </pc:spChg>
        <pc:spChg chg="add del">
          <ac:chgData name="Kerry Cao" userId="71f68cb2-fae9-4e58-b27a-f200379e767f" providerId="ADAL" clId="{06BDC96E-6F04-4333-AC9C-602F24548E37}" dt="2020-12-02T04:42:45.638" v="452" actId="26606"/>
          <ac:spMkLst>
            <pc:docMk/>
            <pc:sldMk cId="3767873800" sldId="256"/>
            <ac:spMk id="1034" creationId="{ED61EC8C-9F54-4671-8E82-4AE6101D6C84}"/>
          </ac:spMkLst>
        </pc:spChg>
        <pc:spChg chg="add del">
          <ac:chgData name="Kerry Cao" userId="71f68cb2-fae9-4e58-b27a-f200379e767f" providerId="ADAL" clId="{06BDC96E-6F04-4333-AC9C-602F24548E37}" dt="2020-12-02T04:42:47.759" v="454" actId="26606"/>
          <ac:spMkLst>
            <pc:docMk/>
            <pc:sldMk cId="3767873800" sldId="256"/>
            <ac:spMk id="1038" creationId="{10A34275-CD0A-499C-9600-C96742FACE6C}"/>
          </ac:spMkLst>
        </pc:spChg>
        <pc:picChg chg="add del">
          <ac:chgData name="Kerry Cao" userId="71f68cb2-fae9-4e58-b27a-f200379e767f" providerId="ADAL" clId="{06BDC96E-6F04-4333-AC9C-602F24548E37}" dt="2020-12-02T04:42:48.152" v="455" actId="478"/>
          <ac:picMkLst>
            <pc:docMk/>
            <pc:sldMk cId="3767873800" sldId="256"/>
            <ac:picMk id="4" creationId="{BD7ED985-2A42-4358-92B4-58C49CBDB4DE}"/>
          </ac:picMkLst>
        </pc:picChg>
        <pc:picChg chg="add del mod">
          <ac:chgData name="Kerry Cao" userId="71f68cb2-fae9-4e58-b27a-f200379e767f" providerId="ADAL" clId="{06BDC96E-6F04-4333-AC9C-602F24548E37}" dt="2020-12-02T04:42:48.981" v="456"/>
          <ac:picMkLst>
            <pc:docMk/>
            <pc:sldMk cId="3767873800" sldId="256"/>
            <ac:picMk id="1026" creationId="{DFBCF38B-3FB3-4CAF-A69D-A23DA344C362}"/>
          </ac:picMkLst>
        </pc:picChg>
        <pc:cxnChg chg="add del">
          <ac:chgData name="Kerry Cao" userId="71f68cb2-fae9-4e58-b27a-f200379e767f" providerId="ADAL" clId="{06BDC96E-6F04-4333-AC9C-602F24548E37}" dt="2020-12-02T04:42:47.759" v="454" actId="26606"/>
          <ac:cxnSpMkLst>
            <pc:docMk/>
            <pc:sldMk cId="3767873800" sldId="256"/>
            <ac:cxnSpMk id="13" creationId="{326FE4BA-3BD1-4AB3-A3EB-39FF16D96403}"/>
          </ac:cxnSpMkLst>
        </pc:cxnChg>
        <pc:cxnChg chg="add del mod">
          <ac:chgData name="Kerry Cao" userId="71f68cb2-fae9-4e58-b27a-f200379e767f" providerId="ADAL" clId="{06BDC96E-6F04-4333-AC9C-602F24548E37}" dt="2020-12-02T04:42:47.759" v="454" actId="26606"/>
          <ac:cxnSpMkLst>
            <pc:docMk/>
            <pc:sldMk cId="3767873800" sldId="256"/>
            <ac:cxnSpMk id="15" creationId="{CBD85EF3-E980-4EF9-BF91-C0540D302A95}"/>
          </ac:cxnSpMkLst>
        </pc:cxnChg>
        <pc:cxnChg chg="add del">
          <ac:chgData name="Kerry Cao" userId="71f68cb2-fae9-4e58-b27a-f200379e767f" providerId="ADAL" clId="{06BDC96E-6F04-4333-AC9C-602F24548E37}" dt="2020-12-02T04:42:42.057" v="448" actId="26606"/>
          <ac:cxnSpMkLst>
            <pc:docMk/>
            <pc:sldMk cId="3767873800" sldId="256"/>
            <ac:cxnSpMk id="75" creationId="{4777C915-01E5-4C85-B3BF-7BF7CC3FEFE2}"/>
          </ac:cxnSpMkLst>
        </pc:cxnChg>
        <pc:cxnChg chg="add del">
          <ac:chgData name="Kerry Cao" userId="71f68cb2-fae9-4e58-b27a-f200379e767f" providerId="ADAL" clId="{06BDC96E-6F04-4333-AC9C-602F24548E37}" dt="2020-12-02T04:42:42.057" v="448" actId="26606"/>
          <ac:cxnSpMkLst>
            <pc:docMk/>
            <pc:sldMk cId="3767873800" sldId="256"/>
            <ac:cxnSpMk id="77" creationId="{8557940A-71CE-48E1-BD71-2BEF15613C87}"/>
          </ac:cxnSpMkLst>
        </pc:cxnChg>
        <pc:cxnChg chg="add del">
          <ac:chgData name="Kerry Cao" userId="71f68cb2-fae9-4e58-b27a-f200379e767f" providerId="ADAL" clId="{06BDC96E-6F04-4333-AC9C-602F24548E37}" dt="2020-12-02T04:42:42.741" v="450" actId="26606"/>
          <ac:cxnSpMkLst>
            <pc:docMk/>
            <pc:sldMk cId="3767873800" sldId="256"/>
            <ac:cxnSpMk id="79" creationId="{99F97BBF-9EBF-4BEE-B39C-E6C666941D8D}"/>
          </ac:cxnSpMkLst>
        </pc:cxnChg>
        <pc:cxnChg chg="add del">
          <ac:chgData name="Kerry Cao" userId="71f68cb2-fae9-4e58-b27a-f200379e767f" providerId="ADAL" clId="{06BDC96E-6F04-4333-AC9C-602F24548E37}" dt="2020-12-02T04:42:47.759" v="454" actId="26606"/>
          <ac:cxnSpMkLst>
            <pc:docMk/>
            <pc:sldMk cId="3767873800" sldId="256"/>
            <ac:cxnSpMk id="81" creationId="{53E11676-332F-449D-9A03-6CE4ED25CC3C}"/>
          </ac:cxnSpMkLst>
        </pc:cxnChg>
        <pc:cxnChg chg="add del">
          <ac:chgData name="Kerry Cao" userId="71f68cb2-fae9-4e58-b27a-f200379e767f" providerId="ADAL" clId="{06BDC96E-6F04-4333-AC9C-602F24548E37}" dt="2020-12-02T04:42:42.741" v="450" actId="26606"/>
          <ac:cxnSpMkLst>
            <pc:docMk/>
            <pc:sldMk cId="3767873800" sldId="256"/>
            <ac:cxnSpMk id="1030" creationId="{50A7A0AD-25ED-4137-AA04-A0E36CAA8E4A}"/>
          </ac:cxnSpMkLst>
        </pc:cxnChg>
        <pc:cxnChg chg="add del">
          <ac:chgData name="Kerry Cao" userId="71f68cb2-fae9-4e58-b27a-f200379e767f" providerId="ADAL" clId="{06BDC96E-6F04-4333-AC9C-602F24548E37}" dt="2020-12-02T04:42:42.741" v="450" actId="26606"/>
          <ac:cxnSpMkLst>
            <pc:docMk/>
            <pc:sldMk cId="3767873800" sldId="256"/>
            <ac:cxnSpMk id="1031" creationId="{B186F20B-6445-4368-B022-F9EABF15AE19}"/>
          </ac:cxnSpMkLst>
        </pc:cxnChg>
        <pc:cxnChg chg="add del">
          <ac:chgData name="Kerry Cao" userId="71f68cb2-fae9-4e58-b27a-f200379e767f" providerId="ADAL" clId="{06BDC96E-6F04-4333-AC9C-602F24548E37}" dt="2020-12-02T04:42:45.638" v="452" actId="26606"/>
          <ac:cxnSpMkLst>
            <pc:docMk/>
            <pc:sldMk cId="3767873800" sldId="256"/>
            <ac:cxnSpMk id="1035" creationId="{8557940A-71CE-48E1-BD71-2BEF15613C87}"/>
          </ac:cxnSpMkLst>
        </pc:cxnChg>
        <pc:cxnChg chg="add del">
          <ac:chgData name="Kerry Cao" userId="71f68cb2-fae9-4e58-b27a-f200379e767f" providerId="ADAL" clId="{06BDC96E-6F04-4333-AC9C-602F24548E37}" dt="2020-12-02T04:42:45.638" v="452" actId="26606"/>
          <ac:cxnSpMkLst>
            <pc:docMk/>
            <pc:sldMk cId="3767873800" sldId="256"/>
            <ac:cxnSpMk id="1036" creationId="{4777C915-01E5-4C85-B3BF-7BF7CC3FEFE2}"/>
          </ac:cxnSpMkLst>
        </pc:cxnChg>
        <pc:cxnChg chg="add del">
          <ac:chgData name="Kerry Cao" userId="71f68cb2-fae9-4e58-b27a-f200379e767f" providerId="ADAL" clId="{06BDC96E-6F04-4333-AC9C-602F24548E37}" dt="2020-12-02T04:42:47.759" v="454" actId="26606"/>
          <ac:cxnSpMkLst>
            <pc:docMk/>
            <pc:sldMk cId="3767873800" sldId="256"/>
            <ac:cxnSpMk id="1039" creationId="{1852546B-EF97-46E8-A930-3A0334106683}"/>
          </ac:cxnSpMkLst>
        </pc:cxnChg>
        <pc:cxnChg chg="add del">
          <ac:chgData name="Kerry Cao" userId="71f68cb2-fae9-4e58-b27a-f200379e767f" providerId="ADAL" clId="{06BDC96E-6F04-4333-AC9C-602F24548E37}" dt="2020-12-02T04:42:47.759" v="454" actId="26606"/>
          <ac:cxnSpMkLst>
            <pc:docMk/>
            <pc:sldMk cId="3767873800" sldId="256"/>
            <ac:cxnSpMk id="1040" creationId="{12801F4A-0A74-45E0-8E5A-65A65252A346}"/>
          </ac:cxnSpMkLst>
        </pc:cxnChg>
        <pc:cxnChg chg="add del">
          <ac:chgData name="Kerry Cao" userId="71f68cb2-fae9-4e58-b27a-f200379e767f" providerId="ADAL" clId="{06BDC96E-6F04-4333-AC9C-602F24548E37}" dt="2020-12-02T04:42:47.759" v="454" actId="26606"/>
          <ac:cxnSpMkLst>
            <pc:docMk/>
            <pc:sldMk cId="3767873800" sldId="256"/>
            <ac:cxnSpMk id="1041" creationId="{AD245F29-ABE7-4BB1-8164-5F4C4604B29D}"/>
          </ac:cxnSpMkLst>
        </pc:cxnChg>
        <pc:cxnChg chg="add del">
          <ac:chgData name="Kerry Cao" userId="71f68cb2-fae9-4e58-b27a-f200379e767f" providerId="ADAL" clId="{06BDC96E-6F04-4333-AC9C-602F24548E37}" dt="2020-12-02T04:42:47.759" v="454" actId="26606"/>
          <ac:cxnSpMkLst>
            <pc:docMk/>
            <pc:sldMk cId="3767873800" sldId="256"/>
            <ac:cxnSpMk id="1042" creationId="{CF00EEAF-0634-4EEB-81E5-9FBC2170F3F4}"/>
          </ac:cxnSpMkLst>
        </pc:cxnChg>
      </pc:sldChg>
      <pc:sldChg chg="addSp delSp modSp mod setBg">
        <pc:chgData name="Kerry Cao" userId="71f68cb2-fae9-4e58-b27a-f200379e767f" providerId="ADAL" clId="{06BDC96E-6F04-4333-AC9C-602F24548E37}" dt="2020-12-02T04:29:13.806" v="272" actId="26606"/>
        <pc:sldMkLst>
          <pc:docMk/>
          <pc:sldMk cId="1117104352" sldId="257"/>
        </pc:sldMkLst>
        <pc:spChg chg="mod">
          <ac:chgData name="Kerry Cao" userId="71f68cb2-fae9-4e58-b27a-f200379e767f" providerId="ADAL" clId="{06BDC96E-6F04-4333-AC9C-602F24548E37}" dt="2020-12-02T04:29:13.806" v="272" actId="26606"/>
          <ac:spMkLst>
            <pc:docMk/>
            <pc:sldMk cId="1117104352" sldId="257"/>
            <ac:spMk id="2" creationId="{A9122939-AAB0-401C-8142-DB4C7E91C677}"/>
          </ac:spMkLst>
        </pc:spChg>
        <pc:spChg chg="mod ord">
          <ac:chgData name="Kerry Cao" userId="71f68cb2-fae9-4e58-b27a-f200379e767f" providerId="ADAL" clId="{06BDC96E-6F04-4333-AC9C-602F24548E37}" dt="2020-12-02T04:29:13.806" v="272" actId="26606"/>
          <ac:spMkLst>
            <pc:docMk/>
            <pc:sldMk cId="1117104352" sldId="257"/>
            <ac:spMk id="3" creationId="{AFF63C88-20DE-41CA-8796-E06D7F7653B8}"/>
          </ac:spMkLst>
        </pc:spChg>
        <pc:spChg chg="add del">
          <ac:chgData name="Kerry Cao" userId="71f68cb2-fae9-4e58-b27a-f200379e767f" providerId="ADAL" clId="{06BDC96E-6F04-4333-AC9C-602F24548E37}" dt="2020-12-02T04:24:55.480" v="1" actId="26606"/>
          <ac:spMkLst>
            <pc:docMk/>
            <pc:sldMk cId="1117104352" sldId="257"/>
            <ac:spMk id="8" creationId="{81775E6C-9FE7-4AE4-ABE7-2568D95DEAE0}"/>
          </ac:spMkLst>
        </pc:spChg>
        <pc:spChg chg="add del">
          <ac:chgData name="Kerry Cao" userId="71f68cb2-fae9-4e58-b27a-f200379e767f" providerId="ADAL" clId="{06BDC96E-6F04-4333-AC9C-602F24548E37}" dt="2020-12-02T04:24:55.480" v="1" actId="26606"/>
          <ac:spMkLst>
            <pc:docMk/>
            <pc:sldMk cId="1117104352" sldId="257"/>
            <ac:spMk id="10" creationId="{8CECB99A-E2AB-482F-A307-48795531018B}"/>
          </ac:spMkLst>
        </pc:spChg>
        <pc:spChg chg="add del">
          <ac:chgData name="Kerry Cao" userId="71f68cb2-fae9-4e58-b27a-f200379e767f" providerId="ADAL" clId="{06BDC96E-6F04-4333-AC9C-602F24548E37}" dt="2020-12-02T04:26:34.034" v="252" actId="26606"/>
          <ac:spMkLst>
            <pc:docMk/>
            <pc:sldMk cId="1117104352" sldId="257"/>
            <ac:spMk id="17" creationId="{81775E6C-9FE7-4AE4-ABE7-2568D95DEAE0}"/>
          </ac:spMkLst>
        </pc:spChg>
        <pc:spChg chg="add del">
          <ac:chgData name="Kerry Cao" userId="71f68cb2-fae9-4e58-b27a-f200379e767f" providerId="ADAL" clId="{06BDC96E-6F04-4333-AC9C-602F24548E37}" dt="2020-12-02T04:26:34.034" v="252" actId="26606"/>
          <ac:spMkLst>
            <pc:docMk/>
            <pc:sldMk cId="1117104352" sldId="257"/>
            <ac:spMk id="19" creationId="{6F1D8699-067D-4768-9F87-3E302B3797BC}"/>
          </ac:spMkLst>
        </pc:spChg>
        <pc:spChg chg="add del">
          <ac:chgData name="Kerry Cao" userId="71f68cb2-fae9-4e58-b27a-f200379e767f" providerId="ADAL" clId="{06BDC96E-6F04-4333-AC9C-602F24548E37}" dt="2020-12-02T04:27:53.824" v="257" actId="26606"/>
          <ac:spMkLst>
            <pc:docMk/>
            <pc:sldMk cId="1117104352" sldId="257"/>
            <ac:spMk id="28" creationId="{81775E6C-9FE7-4AE4-ABE7-2568D95DEAE0}"/>
          </ac:spMkLst>
        </pc:spChg>
        <pc:spChg chg="add del">
          <ac:chgData name="Kerry Cao" userId="71f68cb2-fae9-4e58-b27a-f200379e767f" providerId="ADAL" clId="{06BDC96E-6F04-4333-AC9C-602F24548E37}" dt="2020-12-02T04:27:53.824" v="257" actId="26606"/>
          <ac:spMkLst>
            <pc:docMk/>
            <pc:sldMk cId="1117104352" sldId="257"/>
            <ac:spMk id="30" creationId="{8CECB99A-E2AB-482F-A307-48795531018B}"/>
          </ac:spMkLst>
        </pc:spChg>
        <pc:spChg chg="add del">
          <ac:chgData name="Kerry Cao" userId="71f68cb2-fae9-4e58-b27a-f200379e767f" providerId="ADAL" clId="{06BDC96E-6F04-4333-AC9C-602F24548E37}" dt="2020-12-02T04:27:49.855" v="254" actId="26606"/>
          <ac:spMkLst>
            <pc:docMk/>
            <pc:sldMk cId="1117104352" sldId="257"/>
            <ac:spMk id="39" creationId="{81775E6C-9FE7-4AE4-ABE7-2568D95DEAE0}"/>
          </ac:spMkLst>
        </pc:spChg>
        <pc:spChg chg="add del">
          <ac:chgData name="Kerry Cao" userId="71f68cb2-fae9-4e58-b27a-f200379e767f" providerId="ADAL" clId="{06BDC96E-6F04-4333-AC9C-602F24548E37}" dt="2020-12-02T04:27:49.855" v="254" actId="26606"/>
          <ac:spMkLst>
            <pc:docMk/>
            <pc:sldMk cId="1117104352" sldId="257"/>
            <ac:spMk id="41" creationId="{C161622E-3A00-40AA-904E-B75E5910B141}"/>
          </ac:spMkLst>
        </pc:spChg>
        <pc:spChg chg="add del">
          <ac:chgData name="Kerry Cao" userId="71f68cb2-fae9-4e58-b27a-f200379e767f" providerId="ADAL" clId="{06BDC96E-6F04-4333-AC9C-602F24548E37}" dt="2020-12-02T04:27:53.786" v="256" actId="26606"/>
          <ac:spMkLst>
            <pc:docMk/>
            <pc:sldMk cId="1117104352" sldId="257"/>
            <ac:spMk id="54" creationId="{81775E6C-9FE7-4AE4-ABE7-2568D95DEAE0}"/>
          </ac:spMkLst>
        </pc:spChg>
        <pc:spChg chg="add del">
          <ac:chgData name="Kerry Cao" userId="71f68cb2-fae9-4e58-b27a-f200379e767f" providerId="ADAL" clId="{06BDC96E-6F04-4333-AC9C-602F24548E37}" dt="2020-12-02T04:27:53.786" v="256" actId="26606"/>
          <ac:spMkLst>
            <pc:docMk/>
            <pc:sldMk cId="1117104352" sldId="257"/>
            <ac:spMk id="55" creationId="{6F1D8699-067D-4768-9F87-3E302B3797BC}"/>
          </ac:spMkLst>
        </pc:spChg>
        <pc:spChg chg="add del">
          <ac:chgData name="Kerry Cao" userId="71f68cb2-fae9-4e58-b27a-f200379e767f" providerId="ADAL" clId="{06BDC96E-6F04-4333-AC9C-602F24548E37}" dt="2020-12-02T04:29:13.806" v="272" actId="26606"/>
          <ac:spMkLst>
            <pc:docMk/>
            <pc:sldMk cId="1117104352" sldId="257"/>
            <ac:spMk id="62" creationId="{81775E6C-9FE7-4AE4-ABE7-2568D95DEAE0}"/>
          </ac:spMkLst>
        </pc:spChg>
        <pc:spChg chg="add del">
          <ac:chgData name="Kerry Cao" userId="71f68cb2-fae9-4e58-b27a-f200379e767f" providerId="ADAL" clId="{06BDC96E-6F04-4333-AC9C-602F24548E37}" dt="2020-12-02T04:29:13.806" v="272" actId="26606"/>
          <ac:spMkLst>
            <pc:docMk/>
            <pc:sldMk cId="1117104352" sldId="257"/>
            <ac:spMk id="63" creationId="{8CECB99A-E2AB-482F-A307-48795531018B}"/>
          </ac:spMkLst>
        </pc:spChg>
        <pc:spChg chg="add">
          <ac:chgData name="Kerry Cao" userId="71f68cb2-fae9-4e58-b27a-f200379e767f" providerId="ADAL" clId="{06BDC96E-6F04-4333-AC9C-602F24548E37}" dt="2020-12-02T04:29:13.806" v="272" actId="26606"/>
          <ac:spMkLst>
            <pc:docMk/>
            <pc:sldMk cId="1117104352" sldId="257"/>
            <ac:spMk id="135" creationId="{D6309531-94CD-4CF6-AACE-80EC085E0F34}"/>
          </ac:spMkLst>
        </pc:spChg>
        <pc:picChg chg="mod">
          <ac:chgData name="Kerry Cao" userId="71f68cb2-fae9-4e58-b27a-f200379e767f" providerId="ADAL" clId="{06BDC96E-6F04-4333-AC9C-602F24548E37}" dt="2020-12-02T04:29:13.806" v="272" actId="26606"/>
          <ac:picMkLst>
            <pc:docMk/>
            <pc:sldMk cId="1117104352" sldId="257"/>
            <ac:picMk id="1026" creationId="{9DD24BD9-B5AB-4394-B8BE-DF427BE13127}"/>
          </ac:picMkLst>
        </pc:picChg>
        <pc:cxnChg chg="add del">
          <ac:chgData name="Kerry Cao" userId="71f68cb2-fae9-4e58-b27a-f200379e767f" providerId="ADAL" clId="{06BDC96E-6F04-4333-AC9C-602F24548E37}" dt="2020-12-02T04:24:55.480" v="1" actId="26606"/>
          <ac:cxnSpMkLst>
            <pc:docMk/>
            <pc:sldMk cId="1117104352" sldId="257"/>
            <ac:cxnSpMk id="12" creationId="{E8A66062-E0FE-4EE7-9840-EC05B87ACF47}"/>
          </ac:cxnSpMkLst>
        </pc:cxnChg>
        <pc:cxnChg chg="add del">
          <ac:chgData name="Kerry Cao" userId="71f68cb2-fae9-4e58-b27a-f200379e767f" providerId="ADAL" clId="{06BDC96E-6F04-4333-AC9C-602F24548E37}" dt="2020-12-02T04:24:55.480" v="1" actId="26606"/>
          <ac:cxnSpMkLst>
            <pc:docMk/>
            <pc:sldMk cId="1117104352" sldId="257"/>
            <ac:cxnSpMk id="14" creationId="{A3B4C179-2540-4304-9C9C-2AAAA53EFDC7}"/>
          </ac:cxnSpMkLst>
        </pc:cxnChg>
        <pc:cxnChg chg="add del">
          <ac:chgData name="Kerry Cao" userId="71f68cb2-fae9-4e58-b27a-f200379e767f" providerId="ADAL" clId="{06BDC96E-6F04-4333-AC9C-602F24548E37}" dt="2020-12-02T04:26:34.034" v="252" actId="26606"/>
          <ac:cxnSpMkLst>
            <pc:docMk/>
            <pc:sldMk cId="1117104352" sldId="257"/>
            <ac:cxnSpMk id="16" creationId="{B3087726-EFA7-48B6-8527-80902BB5587C}"/>
          </ac:cxnSpMkLst>
        </pc:cxnChg>
        <pc:cxnChg chg="add del">
          <ac:chgData name="Kerry Cao" userId="71f68cb2-fae9-4e58-b27a-f200379e767f" providerId="ADAL" clId="{06BDC96E-6F04-4333-AC9C-602F24548E37}" dt="2020-12-02T04:26:34.034" v="252" actId="26606"/>
          <ac:cxnSpMkLst>
            <pc:docMk/>
            <pc:sldMk cId="1117104352" sldId="257"/>
            <ac:cxnSpMk id="18" creationId="{384CA14D-52DC-4F3C-A1CE-235B99A179A8}"/>
          </ac:cxnSpMkLst>
        </pc:cxnChg>
        <pc:cxnChg chg="add del">
          <ac:chgData name="Kerry Cao" userId="71f68cb2-fae9-4e58-b27a-f200379e767f" providerId="ADAL" clId="{06BDC96E-6F04-4333-AC9C-602F24548E37}" dt="2020-12-02T04:26:34.034" v="252" actId="26606"/>
          <ac:cxnSpMkLst>
            <pc:docMk/>
            <pc:sldMk cId="1117104352" sldId="257"/>
            <ac:cxnSpMk id="20" creationId="{A3B4C179-2540-4304-9C9C-2AAAA53EFDC7}"/>
          </ac:cxnSpMkLst>
        </pc:cxnChg>
        <pc:cxnChg chg="add del">
          <ac:chgData name="Kerry Cao" userId="71f68cb2-fae9-4e58-b27a-f200379e767f" providerId="ADAL" clId="{06BDC96E-6F04-4333-AC9C-602F24548E37}" dt="2020-12-02T04:26:34.034" v="252" actId="26606"/>
          <ac:cxnSpMkLst>
            <pc:docMk/>
            <pc:sldMk cId="1117104352" sldId="257"/>
            <ac:cxnSpMk id="21" creationId="{E8A66062-E0FE-4EE7-9840-EC05B87ACF47}"/>
          </ac:cxnSpMkLst>
        </pc:cxnChg>
        <pc:cxnChg chg="add del">
          <ac:chgData name="Kerry Cao" userId="71f68cb2-fae9-4e58-b27a-f200379e767f" providerId="ADAL" clId="{06BDC96E-6F04-4333-AC9C-602F24548E37}" dt="2020-12-02T04:26:34.034" v="252" actId="26606"/>
          <ac:cxnSpMkLst>
            <pc:docMk/>
            <pc:sldMk cId="1117104352" sldId="257"/>
            <ac:cxnSpMk id="22" creationId="{C5950BAB-F521-4A52-A263-D105789771E6}"/>
          </ac:cxnSpMkLst>
        </pc:cxnChg>
        <pc:cxnChg chg="add del">
          <ac:chgData name="Kerry Cao" userId="71f68cb2-fae9-4e58-b27a-f200379e767f" providerId="ADAL" clId="{06BDC96E-6F04-4333-AC9C-602F24548E37}" dt="2020-12-02T04:26:34.034" v="252" actId="26606"/>
          <ac:cxnSpMkLst>
            <pc:docMk/>
            <pc:sldMk cId="1117104352" sldId="257"/>
            <ac:cxnSpMk id="23" creationId="{7A364443-B44B-44C9-B8C4-AED23CB62151}"/>
          </ac:cxnSpMkLst>
        </pc:cxnChg>
        <pc:cxnChg chg="add del">
          <ac:chgData name="Kerry Cao" userId="71f68cb2-fae9-4e58-b27a-f200379e767f" providerId="ADAL" clId="{06BDC96E-6F04-4333-AC9C-602F24548E37}" dt="2020-12-02T04:27:53.824" v="257" actId="26606"/>
          <ac:cxnSpMkLst>
            <pc:docMk/>
            <pc:sldMk cId="1117104352" sldId="257"/>
            <ac:cxnSpMk id="32" creationId="{A3B4C179-2540-4304-9C9C-2AAAA53EFDC7}"/>
          </ac:cxnSpMkLst>
        </pc:cxnChg>
        <pc:cxnChg chg="add del">
          <ac:chgData name="Kerry Cao" userId="71f68cb2-fae9-4e58-b27a-f200379e767f" providerId="ADAL" clId="{06BDC96E-6F04-4333-AC9C-602F24548E37}" dt="2020-12-02T04:27:53.824" v="257" actId="26606"/>
          <ac:cxnSpMkLst>
            <pc:docMk/>
            <pc:sldMk cId="1117104352" sldId="257"/>
            <ac:cxnSpMk id="34" creationId="{7A364443-B44B-44C9-B8C4-AED23CB62151}"/>
          </ac:cxnSpMkLst>
        </pc:cxnChg>
        <pc:cxnChg chg="add del">
          <ac:chgData name="Kerry Cao" userId="71f68cb2-fae9-4e58-b27a-f200379e767f" providerId="ADAL" clId="{06BDC96E-6F04-4333-AC9C-602F24548E37}" dt="2020-12-02T04:27:49.855" v="254" actId="26606"/>
          <ac:cxnSpMkLst>
            <pc:docMk/>
            <pc:sldMk cId="1117104352" sldId="257"/>
            <ac:cxnSpMk id="43" creationId="{7A364443-B44B-44C9-B8C4-AED23CB62151}"/>
          </ac:cxnSpMkLst>
        </pc:cxnChg>
        <pc:cxnChg chg="add del">
          <ac:chgData name="Kerry Cao" userId="71f68cb2-fae9-4e58-b27a-f200379e767f" providerId="ADAL" clId="{06BDC96E-6F04-4333-AC9C-602F24548E37}" dt="2020-12-02T04:27:49.855" v="254" actId="26606"/>
          <ac:cxnSpMkLst>
            <pc:docMk/>
            <pc:sldMk cId="1117104352" sldId="257"/>
            <ac:cxnSpMk id="45" creationId="{A3B4C179-2540-4304-9C9C-2AAAA53EFDC7}"/>
          </ac:cxnSpMkLst>
        </pc:cxnChg>
        <pc:cxnChg chg="add del">
          <ac:chgData name="Kerry Cao" userId="71f68cb2-fae9-4e58-b27a-f200379e767f" providerId="ADAL" clId="{06BDC96E-6F04-4333-AC9C-602F24548E37}" dt="2020-12-02T04:27:49.855" v="254" actId="26606"/>
          <ac:cxnSpMkLst>
            <pc:docMk/>
            <pc:sldMk cId="1117104352" sldId="257"/>
            <ac:cxnSpMk id="47" creationId="{C5950BAB-F521-4A52-A263-D105789771E6}"/>
          </ac:cxnSpMkLst>
        </pc:cxnChg>
        <pc:cxnChg chg="add del">
          <ac:chgData name="Kerry Cao" userId="71f68cb2-fae9-4e58-b27a-f200379e767f" providerId="ADAL" clId="{06BDC96E-6F04-4333-AC9C-602F24548E37}" dt="2020-12-02T04:27:49.855" v="254" actId="26606"/>
          <ac:cxnSpMkLst>
            <pc:docMk/>
            <pc:sldMk cId="1117104352" sldId="257"/>
            <ac:cxnSpMk id="49" creationId="{384CA14D-52DC-4F3C-A1CE-235B99A179A8}"/>
          </ac:cxnSpMkLst>
        </pc:cxnChg>
        <pc:cxnChg chg="add del">
          <ac:chgData name="Kerry Cao" userId="71f68cb2-fae9-4e58-b27a-f200379e767f" providerId="ADAL" clId="{06BDC96E-6F04-4333-AC9C-602F24548E37}" dt="2020-12-02T04:27:49.855" v="254" actId="26606"/>
          <ac:cxnSpMkLst>
            <pc:docMk/>
            <pc:sldMk cId="1117104352" sldId="257"/>
            <ac:cxnSpMk id="51" creationId="{EAC9B2E5-D7C8-4575-9C92-245984A14A03}"/>
          </ac:cxnSpMkLst>
        </pc:cxnChg>
        <pc:cxnChg chg="add del">
          <ac:chgData name="Kerry Cao" userId="71f68cb2-fae9-4e58-b27a-f200379e767f" providerId="ADAL" clId="{06BDC96E-6F04-4333-AC9C-602F24548E37}" dt="2020-12-02T04:27:53.786" v="256" actId="26606"/>
          <ac:cxnSpMkLst>
            <pc:docMk/>
            <pc:sldMk cId="1117104352" sldId="257"/>
            <ac:cxnSpMk id="53" creationId="{8E972B62-9819-493C-A305-2C04A2D43252}"/>
          </ac:cxnSpMkLst>
        </pc:cxnChg>
        <pc:cxnChg chg="add del">
          <ac:chgData name="Kerry Cao" userId="71f68cb2-fae9-4e58-b27a-f200379e767f" providerId="ADAL" clId="{06BDC96E-6F04-4333-AC9C-602F24548E37}" dt="2020-12-02T04:27:53.786" v="256" actId="26606"/>
          <ac:cxnSpMkLst>
            <pc:docMk/>
            <pc:sldMk cId="1117104352" sldId="257"/>
            <ac:cxnSpMk id="56" creationId="{E8A66062-E0FE-4EE7-9840-EC05B87ACF47}"/>
          </ac:cxnSpMkLst>
        </pc:cxnChg>
        <pc:cxnChg chg="add del">
          <ac:chgData name="Kerry Cao" userId="71f68cb2-fae9-4e58-b27a-f200379e767f" providerId="ADAL" clId="{06BDC96E-6F04-4333-AC9C-602F24548E37}" dt="2020-12-02T04:27:53.786" v="256" actId="26606"/>
          <ac:cxnSpMkLst>
            <pc:docMk/>
            <pc:sldMk cId="1117104352" sldId="257"/>
            <ac:cxnSpMk id="57" creationId="{7A364443-B44B-44C9-B8C4-AED23CB62151}"/>
          </ac:cxnSpMkLst>
        </pc:cxnChg>
        <pc:cxnChg chg="add del">
          <ac:chgData name="Kerry Cao" userId="71f68cb2-fae9-4e58-b27a-f200379e767f" providerId="ADAL" clId="{06BDC96E-6F04-4333-AC9C-602F24548E37}" dt="2020-12-02T04:27:53.786" v="256" actId="26606"/>
          <ac:cxnSpMkLst>
            <pc:docMk/>
            <pc:sldMk cId="1117104352" sldId="257"/>
            <ac:cxnSpMk id="58" creationId="{A3B4C179-2540-4304-9C9C-2AAAA53EFDC7}"/>
          </ac:cxnSpMkLst>
        </pc:cxnChg>
        <pc:cxnChg chg="add del">
          <ac:chgData name="Kerry Cao" userId="71f68cb2-fae9-4e58-b27a-f200379e767f" providerId="ADAL" clId="{06BDC96E-6F04-4333-AC9C-602F24548E37}" dt="2020-12-02T04:27:53.786" v="256" actId="26606"/>
          <ac:cxnSpMkLst>
            <pc:docMk/>
            <pc:sldMk cId="1117104352" sldId="257"/>
            <ac:cxnSpMk id="59" creationId="{C5950BAB-F521-4A52-A263-D105789771E6}"/>
          </ac:cxnSpMkLst>
        </pc:cxnChg>
        <pc:cxnChg chg="add del">
          <ac:chgData name="Kerry Cao" userId="71f68cb2-fae9-4e58-b27a-f200379e767f" providerId="ADAL" clId="{06BDC96E-6F04-4333-AC9C-602F24548E37}" dt="2020-12-02T04:27:53.786" v="256" actId="26606"/>
          <ac:cxnSpMkLst>
            <pc:docMk/>
            <pc:sldMk cId="1117104352" sldId="257"/>
            <ac:cxnSpMk id="60" creationId="{B3087726-EFA7-48B6-8527-80902BB5587C}"/>
          </ac:cxnSpMkLst>
        </pc:cxnChg>
        <pc:cxnChg chg="add del">
          <ac:chgData name="Kerry Cao" userId="71f68cb2-fae9-4e58-b27a-f200379e767f" providerId="ADAL" clId="{06BDC96E-6F04-4333-AC9C-602F24548E37}" dt="2020-12-02T04:29:13.806" v="272" actId="26606"/>
          <ac:cxnSpMkLst>
            <pc:docMk/>
            <pc:sldMk cId="1117104352" sldId="257"/>
            <ac:cxnSpMk id="64" creationId="{A3B4C179-2540-4304-9C9C-2AAAA53EFDC7}"/>
          </ac:cxnSpMkLst>
        </pc:cxnChg>
        <pc:cxnChg chg="add del">
          <ac:chgData name="Kerry Cao" userId="71f68cb2-fae9-4e58-b27a-f200379e767f" providerId="ADAL" clId="{06BDC96E-6F04-4333-AC9C-602F24548E37}" dt="2020-12-02T04:29:13.806" v="272" actId="26606"/>
          <ac:cxnSpMkLst>
            <pc:docMk/>
            <pc:sldMk cId="1117104352" sldId="257"/>
            <ac:cxnSpMk id="65" creationId="{7A364443-B44B-44C9-B8C4-AED23CB62151}"/>
          </ac:cxnSpMkLst>
        </pc:cxnChg>
        <pc:cxnChg chg="add">
          <ac:chgData name="Kerry Cao" userId="71f68cb2-fae9-4e58-b27a-f200379e767f" providerId="ADAL" clId="{06BDC96E-6F04-4333-AC9C-602F24548E37}" dt="2020-12-02T04:29:13.806" v="272" actId="26606"/>
          <ac:cxnSpMkLst>
            <pc:docMk/>
            <pc:sldMk cId="1117104352" sldId="257"/>
            <ac:cxnSpMk id="137" creationId="{F75BF611-D2A5-4454-8C47-95B0BC422843}"/>
          </ac:cxnSpMkLst>
        </pc:cxnChg>
      </pc:sldChg>
      <pc:sldChg chg="addSp delSp modSp new mod">
        <pc:chgData name="Kerry Cao" userId="71f68cb2-fae9-4e58-b27a-f200379e767f" providerId="ADAL" clId="{06BDC96E-6F04-4333-AC9C-602F24548E37}" dt="2020-12-02T04:41:33.640" v="444" actId="26606"/>
        <pc:sldMkLst>
          <pc:docMk/>
          <pc:sldMk cId="4085573788" sldId="258"/>
        </pc:sldMkLst>
        <pc:spChg chg="mod">
          <ac:chgData name="Kerry Cao" userId="71f68cb2-fae9-4e58-b27a-f200379e767f" providerId="ADAL" clId="{06BDC96E-6F04-4333-AC9C-602F24548E37}" dt="2020-12-02T04:41:33.640" v="444" actId="26606"/>
          <ac:spMkLst>
            <pc:docMk/>
            <pc:sldMk cId="4085573788" sldId="258"/>
            <ac:spMk id="2" creationId="{C42C75BE-7E20-411B-85E3-F99ADC892F77}"/>
          </ac:spMkLst>
        </pc:spChg>
        <pc:spChg chg="add del">
          <ac:chgData name="Kerry Cao" userId="71f68cb2-fae9-4e58-b27a-f200379e767f" providerId="ADAL" clId="{06BDC96E-6F04-4333-AC9C-602F24548E37}" dt="2020-12-02T04:40:03.602" v="439" actId="26606"/>
          <ac:spMkLst>
            <pc:docMk/>
            <pc:sldMk cId="4085573788" sldId="258"/>
            <ac:spMk id="82" creationId="{D6309531-94CD-4CF6-AACE-80EC085E0F34}"/>
          </ac:spMkLst>
        </pc:spChg>
        <pc:spChg chg="add del">
          <ac:chgData name="Kerry Cao" userId="71f68cb2-fae9-4e58-b27a-f200379e767f" providerId="ADAL" clId="{06BDC96E-6F04-4333-AC9C-602F24548E37}" dt="2020-12-02T04:40:02.855" v="436" actId="26606"/>
          <ac:spMkLst>
            <pc:docMk/>
            <pc:sldMk cId="4085573788" sldId="258"/>
            <ac:spMk id="139" creationId="{81775E6C-9FE7-4AE4-ABE7-2568D95DEAE0}"/>
          </ac:spMkLst>
        </pc:spChg>
        <pc:spChg chg="add del">
          <ac:chgData name="Kerry Cao" userId="71f68cb2-fae9-4e58-b27a-f200379e767f" providerId="ADAL" clId="{06BDC96E-6F04-4333-AC9C-602F24548E37}" dt="2020-12-02T04:40:02.855" v="436" actId="26606"/>
          <ac:spMkLst>
            <pc:docMk/>
            <pc:sldMk cId="4085573788" sldId="258"/>
            <ac:spMk id="141" creationId="{8CECB99A-E2AB-482F-A307-48795531018B}"/>
          </ac:spMkLst>
        </pc:spChg>
        <pc:spChg chg="del">
          <ac:chgData name="Kerry Cao" userId="71f68cb2-fae9-4e58-b27a-f200379e767f" providerId="ADAL" clId="{06BDC96E-6F04-4333-AC9C-602F24548E37}" dt="2020-12-02T04:32:29.179" v="273" actId="26606"/>
          <ac:spMkLst>
            <pc:docMk/>
            <pc:sldMk cId="4085573788" sldId="258"/>
            <ac:spMk id="2052" creationId="{5B8092E2-D77A-4CE6-BB2D-6269784456A0}"/>
          </ac:spMkLst>
        </pc:spChg>
        <pc:spChg chg="del">
          <ac:chgData name="Kerry Cao" userId="71f68cb2-fae9-4e58-b27a-f200379e767f" providerId="ADAL" clId="{06BDC96E-6F04-4333-AC9C-602F24548E37}" dt="2020-12-02T04:32:29.179" v="273" actId="26606"/>
          <ac:spMkLst>
            <pc:docMk/>
            <pc:sldMk cId="4085573788" sldId="258"/>
            <ac:spMk id="2053" creationId="{D02CD835-4B0F-45D6-9B85-B049A1005789}"/>
          </ac:spMkLst>
        </pc:spChg>
        <pc:spChg chg="mod">
          <ac:chgData name="Kerry Cao" userId="71f68cb2-fae9-4e58-b27a-f200379e767f" providerId="ADAL" clId="{06BDC96E-6F04-4333-AC9C-602F24548E37}" dt="2020-12-02T04:41:33.640" v="444" actId="26606"/>
          <ac:spMkLst>
            <pc:docMk/>
            <pc:sldMk cId="4085573788" sldId="258"/>
            <ac:spMk id="2054" creationId="{4694F6F8-CB42-45BF-A812-F3BD3FBCFCB6}"/>
          </ac:spMkLst>
        </pc:spChg>
        <pc:spChg chg="add del">
          <ac:chgData name="Kerry Cao" userId="71f68cb2-fae9-4e58-b27a-f200379e767f" providerId="ADAL" clId="{06BDC96E-6F04-4333-AC9C-602F24548E37}" dt="2020-12-02T04:40:03.572" v="438" actId="26606"/>
          <ac:spMkLst>
            <pc:docMk/>
            <pc:sldMk cId="4085573788" sldId="258"/>
            <ac:spMk id="2061" creationId="{81775E6C-9FE7-4AE4-ABE7-2568D95DEAE0}"/>
          </ac:spMkLst>
        </pc:spChg>
        <pc:spChg chg="add del">
          <ac:chgData name="Kerry Cao" userId="71f68cb2-fae9-4e58-b27a-f200379e767f" providerId="ADAL" clId="{06BDC96E-6F04-4333-AC9C-602F24548E37}" dt="2020-12-02T04:40:03.572" v="438" actId="26606"/>
          <ac:spMkLst>
            <pc:docMk/>
            <pc:sldMk cId="4085573788" sldId="258"/>
            <ac:spMk id="2063" creationId="{6F1D8699-067D-4768-9F87-3E302B3797BC}"/>
          </ac:spMkLst>
        </pc:spChg>
        <pc:spChg chg="add del">
          <ac:chgData name="Kerry Cao" userId="71f68cb2-fae9-4e58-b27a-f200379e767f" providerId="ADAL" clId="{06BDC96E-6F04-4333-AC9C-602F24548E37}" dt="2020-12-02T04:41:33.640" v="444" actId="26606"/>
          <ac:spMkLst>
            <pc:docMk/>
            <pc:sldMk cId="4085573788" sldId="258"/>
            <ac:spMk id="2067" creationId="{81775E6C-9FE7-4AE4-ABE7-2568D95DEAE0}"/>
          </ac:spMkLst>
        </pc:spChg>
        <pc:spChg chg="add del">
          <ac:chgData name="Kerry Cao" userId="71f68cb2-fae9-4e58-b27a-f200379e767f" providerId="ADAL" clId="{06BDC96E-6F04-4333-AC9C-602F24548E37}" dt="2020-12-02T04:41:33.640" v="444" actId="26606"/>
          <ac:spMkLst>
            <pc:docMk/>
            <pc:sldMk cId="4085573788" sldId="258"/>
            <ac:spMk id="2068" creationId="{8AAE0423-BDD0-446E-8E7E-AD39C661C917}"/>
          </ac:spMkLst>
        </pc:spChg>
        <pc:spChg chg="add del">
          <ac:chgData name="Kerry Cao" userId="71f68cb2-fae9-4e58-b27a-f200379e767f" providerId="ADAL" clId="{06BDC96E-6F04-4333-AC9C-602F24548E37}" dt="2020-12-02T04:41:25.011" v="441" actId="26606"/>
          <ac:spMkLst>
            <pc:docMk/>
            <pc:sldMk cId="4085573788" sldId="258"/>
            <ac:spMk id="2072" creationId="{5B8092E2-D77A-4CE6-BB2D-6269784456A0}"/>
          </ac:spMkLst>
        </pc:spChg>
        <pc:spChg chg="add del">
          <ac:chgData name="Kerry Cao" userId="71f68cb2-fae9-4e58-b27a-f200379e767f" providerId="ADAL" clId="{06BDC96E-6F04-4333-AC9C-602F24548E37}" dt="2020-12-02T04:41:25.011" v="441" actId="26606"/>
          <ac:spMkLst>
            <pc:docMk/>
            <pc:sldMk cId="4085573788" sldId="258"/>
            <ac:spMk id="2073" creationId="{D02CD835-4B0F-45D6-9B85-B049A1005789}"/>
          </ac:spMkLst>
        </pc:spChg>
        <pc:spChg chg="add del">
          <ac:chgData name="Kerry Cao" userId="71f68cb2-fae9-4e58-b27a-f200379e767f" providerId="ADAL" clId="{06BDC96E-6F04-4333-AC9C-602F24548E37}" dt="2020-12-02T04:41:33.611" v="443" actId="26606"/>
          <ac:spMkLst>
            <pc:docMk/>
            <pc:sldMk cId="4085573788" sldId="258"/>
            <ac:spMk id="2076" creationId="{7E105210-61FE-4E9D-9076-A5618FDA8D0C}"/>
          </ac:spMkLst>
        </pc:spChg>
        <pc:spChg chg="add">
          <ac:chgData name="Kerry Cao" userId="71f68cb2-fae9-4e58-b27a-f200379e767f" providerId="ADAL" clId="{06BDC96E-6F04-4333-AC9C-602F24548E37}" dt="2020-12-02T04:41:33.640" v="444" actId="26606"/>
          <ac:spMkLst>
            <pc:docMk/>
            <pc:sldMk cId="4085573788" sldId="258"/>
            <ac:spMk id="2080" creationId="{8B2BAECB-35E2-4DD9-8B8C-22D215DD0C10}"/>
          </ac:spMkLst>
        </pc:spChg>
        <pc:picChg chg="mod ord">
          <ac:chgData name="Kerry Cao" userId="71f68cb2-fae9-4e58-b27a-f200379e767f" providerId="ADAL" clId="{06BDC96E-6F04-4333-AC9C-602F24548E37}" dt="2020-12-02T04:41:33.640" v="444" actId="26606"/>
          <ac:picMkLst>
            <pc:docMk/>
            <pc:sldMk cId="4085573788" sldId="258"/>
            <ac:picMk id="4" creationId="{6C82F1D7-C5EB-496D-8772-083B9D5A6C4B}"/>
          </ac:picMkLst>
        </pc:picChg>
        <pc:picChg chg="add">
          <ac:chgData name="Kerry Cao" userId="71f68cb2-fae9-4e58-b27a-f200379e767f" providerId="ADAL" clId="{06BDC96E-6F04-4333-AC9C-602F24548E37}" dt="2020-12-02T04:32:29.179" v="273" actId="26606"/>
          <ac:picMkLst>
            <pc:docMk/>
            <pc:sldMk cId="4085573788" sldId="258"/>
            <ac:picMk id="2062" creationId="{1B49A99A-B437-4C47-B1FF-8D907E2FC747}"/>
          </ac:picMkLst>
        </pc:picChg>
        <pc:cxnChg chg="add del">
          <ac:chgData name="Kerry Cao" userId="71f68cb2-fae9-4e58-b27a-f200379e767f" providerId="ADAL" clId="{06BDC96E-6F04-4333-AC9C-602F24548E37}" dt="2020-12-02T04:40:03.602" v="439" actId="26606"/>
          <ac:cxnSpMkLst>
            <pc:docMk/>
            <pc:sldMk cId="4085573788" sldId="258"/>
            <ac:cxnSpMk id="84" creationId="{F75BF611-D2A5-4454-8C47-95B0BC422843}"/>
          </ac:cxnSpMkLst>
        </pc:cxnChg>
        <pc:cxnChg chg="add del">
          <ac:chgData name="Kerry Cao" userId="71f68cb2-fae9-4e58-b27a-f200379e767f" providerId="ADAL" clId="{06BDC96E-6F04-4333-AC9C-602F24548E37}" dt="2020-12-02T04:41:25.011" v="441" actId="26606"/>
          <ac:cxnSpMkLst>
            <pc:docMk/>
            <pc:sldMk cId="4085573788" sldId="258"/>
            <ac:cxnSpMk id="97" creationId="{B0049A56-C4C2-4C0F-9F4F-D0E34391D968}"/>
          </ac:cxnSpMkLst>
        </pc:cxnChg>
        <pc:cxnChg chg="add del">
          <ac:chgData name="Kerry Cao" userId="71f68cb2-fae9-4e58-b27a-f200379e767f" providerId="ADAL" clId="{06BDC96E-6F04-4333-AC9C-602F24548E37}" dt="2020-12-02T04:41:25.011" v="441" actId="26606"/>
          <ac:cxnSpMkLst>
            <pc:docMk/>
            <pc:sldMk cId="4085573788" sldId="258"/>
            <ac:cxnSpMk id="99" creationId="{7D02BE56-7EB5-4E62-B6E2-1C49E470A964}"/>
          </ac:cxnSpMkLst>
        </pc:cxnChg>
        <pc:cxnChg chg="add del">
          <ac:chgData name="Kerry Cao" userId="71f68cb2-fae9-4e58-b27a-f200379e767f" providerId="ADAL" clId="{06BDC96E-6F04-4333-AC9C-602F24548E37}" dt="2020-12-02T04:41:25.011" v="441" actId="26606"/>
          <ac:cxnSpMkLst>
            <pc:docMk/>
            <pc:sldMk cId="4085573788" sldId="258"/>
            <ac:cxnSpMk id="101" creationId="{C4595B06-EDA5-4E45-BED4-7891E7E0CD4D}"/>
          </ac:cxnSpMkLst>
        </pc:cxnChg>
        <pc:cxnChg chg="add del">
          <ac:chgData name="Kerry Cao" userId="71f68cb2-fae9-4e58-b27a-f200379e767f" providerId="ADAL" clId="{06BDC96E-6F04-4333-AC9C-602F24548E37}" dt="2020-12-02T04:41:25.011" v="441" actId="26606"/>
          <ac:cxnSpMkLst>
            <pc:docMk/>
            <pc:sldMk cId="4085573788" sldId="258"/>
            <ac:cxnSpMk id="103" creationId="{D79C9A5D-F572-476A-99A9-700077150BB3}"/>
          </ac:cxnSpMkLst>
        </pc:cxnChg>
        <pc:cxnChg chg="add del">
          <ac:chgData name="Kerry Cao" userId="71f68cb2-fae9-4e58-b27a-f200379e767f" providerId="ADAL" clId="{06BDC96E-6F04-4333-AC9C-602F24548E37}" dt="2020-12-02T04:41:25.011" v="441" actId="26606"/>
          <ac:cxnSpMkLst>
            <pc:docMk/>
            <pc:sldMk cId="4085573788" sldId="258"/>
            <ac:cxnSpMk id="105" creationId="{59592DA5-68A4-46A6-90EA-F0304FF8EED7}"/>
          </ac:cxnSpMkLst>
        </pc:cxnChg>
        <pc:cxnChg chg="add del">
          <ac:chgData name="Kerry Cao" userId="71f68cb2-fae9-4e58-b27a-f200379e767f" providerId="ADAL" clId="{06BDC96E-6F04-4333-AC9C-602F24548E37}" dt="2020-12-02T04:40:02.855" v="436" actId="26606"/>
          <ac:cxnSpMkLst>
            <pc:docMk/>
            <pc:sldMk cId="4085573788" sldId="258"/>
            <ac:cxnSpMk id="143" creationId="{E8A66062-E0FE-4EE7-9840-EC05B87ACF47}"/>
          </ac:cxnSpMkLst>
        </pc:cxnChg>
        <pc:cxnChg chg="add del">
          <ac:chgData name="Kerry Cao" userId="71f68cb2-fae9-4e58-b27a-f200379e767f" providerId="ADAL" clId="{06BDC96E-6F04-4333-AC9C-602F24548E37}" dt="2020-12-02T04:40:02.855" v="436" actId="26606"/>
          <ac:cxnSpMkLst>
            <pc:docMk/>
            <pc:sldMk cId="4085573788" sldId="258"/>
            <ac:cxnSpMk id="145" creationId="{A3B4C179-2540-4304-9C9C-2AAAA53EFDC7}"/>
          </ac:cxnSpMkLst>
        </pc:cxnChg>
        <pc:cxnChg chg="add del">
          <ac:chgData name="Kerry Cao" userId="71f68cb2-fae9-4e58-b27a-f200379e767f" providerId="ADAL" clId="{06BDC96E-6F04-4333-AC9C-602F24548E37}" dt="2020-12-02T04:40:03.572" v="438" actId="26606"/>
          <ac:cxnSpMkLst>
            <pc:docMk/>
            <pc:sldMk cId="4085573788" sldId="258"/>
            <ac:cxnSpMk id="147" creationId="{8E972B62-9819-493C-A305-2C04A2D43252}"/>
          </ac:cxnSpMkLst>
        </pc:cxnChg>
        <pc:cxnChg chg="add del">
          <ac:chgData name="Kerry Cao" userId="71f68cb2-fae9-4e58-b27a-f200379e767f" providerId="ADAL" clId="{06BDC96E-6F04-4333-AC9C-602F24548E37}" dt="2020-12-02T04:40:03.572" v="438" actId="26606"/>
          <ac:cxnSpMkLst>
            <pc:docMk/>
            <pc:sldMk cId="4085573788" sldId="258"/>
            <ac:cxnSpMk id="149" creationId="{384CA14D-52DC-4F3C-A1CE-235B99A179A8}"/>
          </ac:cxnSpMkLst>
        </pc:cxnChg>
        <pc:cxnChg chg="add del">
          <ac:chgData name="Kerry Cao" userId="71f68cb2-fae9-4e58-b27a-f200379e767f" providerId="ADAL" clId="{06BDC96E-6F04-4333-AC9C-602F24548E37}" dt="2020-12-02T04:40:03.572" v="438" actId="26606"/>
          <ac:cxnSpMkLst>
            <pc:docMk/>
            <pc:sldMk cId="4085573788" sldId="258"/>
            <ac:cxnSpMk id="151" creationId="{B3087726-EFA7-48B6-8527-80902BB5587C}"/>
          </ac:cxnSpMkLst>
        </pc:cxnChg>
        <pc:cxnChg chg="del">
          <ac:chgData name="Kerry Cao" userId="71f68cb2-fae9-4e58-b27a-f200379e767f" providerId="ADAL" clId="{06BDC96E-6F04-4333-AC9C-602F24548E37}" dt="2020-12-02T04:32:29.179" v="273" actId="26606"/>
          <ac:cxnSpMkLst>
            <pc:docMk/>
            <pc:sldMk cId="4085573788" sldId="258"/>
            <ac:cxnSpMk id="2055" creationId="{7971A1EC-5980-40B2-973F-0D3D6630DBE1}"/>
          </ac:cxnSpMkLst>
        </pc:cxnChg>
        <pc:cxnChg chg="del">
          <ac:chgData name="Kerry Cao" userId="71f68cb2-fae9-4e58-b27a-f200379e767f" providerId="ADAL" clId="{06BDC96E-6F04-4333-AC9C-602F24548E37}" dt="2020-12-02T04:32:29.179" v="273" actId="26606"/>
          <ac:cxnSpMkLst>
            <pc:docMk/>
            <pc:sldMk cId="4085573788" sldId="258"/>
            <ac:cxnSpMk id="2056" creationId="{B0049A56-C4C2-4C0F-9F4F-D0E34391D968}"/>
          </ac:cxnSpMkLst>
        </pc:cxnChg>
        <pc:cxnChg chg="del">
          <ac:chgData name="Kerry Cao" userId="71f68cb2-fae9-4e58-b27a-f200379e767f" providerId="ADAL" clId="{06BDC96E-6F04-4333-AC9C-602F24548E37}" dt="2020-12-02T04:32:29.179" v="273" actId="26606"/>
          <ac:cxnSpMkLst>
            <pc:docMk/>
            <pc:sldMk cId="4085573788" sldId="258"/>
            <ac:cxnSpMk id="2057" creationId="{7D02BE56-7EB5-4E62-B6E2-1C49E470A964}"/>
          </ac:cxnSpMkLst>
        </pc:cxnChg>
        <pc:cxnChg chg="del">
          <ac:chgData name="Kerry Cao" userId="71f68cb2-fae9-4e58-b27a-f200379e767f" providerId="ADAL" clId="{06BDC96E-6F04-4333-AC9C-602F24548E37}" dt="2020-12-02T04:32:29.179" v="273" actId="26606"/>
          <ac:cxnSpMkLst>
            <pc:docMk/>
            <pc:sldMk cId="4085573788" sldId="258"/>
            <ac:cxnSpMk id="2058" creationId="{C4595B06-EDA5-4E45-BED4-7891E7E0CD4D}"/>
          </ac:cxnSpMkLst>
        </pc:cxnChg>
        <pc:cxnChg chg="del">
          <ac:chgData name="Kerry Cao" userId="71f68cb2-fae9-4e58-b27a-f200379e767f" providerId="ADAL" clId="{06BDC96E-6F04-4333-AC9C-602F24548E37}" dt="2020-12-02T04:32:29.179" v="273" actId="26606"/>
          <ac:cxnSpMkLst>
            <pc:docMk/>
            <pc:sldMk cId="4085573788" sldId="258"/>
            <ac:cxnSpMk id="2059" creationId="{D79C9A5D-F572-476A-99A9-700077150BB3}"/>
          </ac:cxnSpMkLst>
        </pc:cxnChg>
        <pc:cxnChg chg="del">
          <ac:chgData name="Kerry Cao" userId="71f68cb2-fae9-4e58-b27a-f200379e767f" providerId="ADAL" clId="{06BDC96E-6F04-4333-AC9C-602F24548E37}" dt="2020-12-02T04:32:29.179" v="273" actId="26606"/>
          <ac:cxnSpMkLst>
            <pc:docMk/>
            <pc:sldMk cId="4085573788" sldId="258"/>
            <ac:cxnSpMk id="2060" creationId="{59592DA5-68A4-46A6-90EA-F0304FF8EED7}"/>
          </ac:cxnSpMkLst>
        </pc:cxnChg>
        <pc:cxnChg chg="add del">
          <ac:chgData name="Kerry Cao" userId="71f68cb2-fae9-4e58-b27a-f200379e767f" providerId="ADAL" clId="{06BDC96E-6F04-4333-AC9C-602F24548E37}" dt="2020-12-02T04:40:03.572" v="438" actId="26606"/>
          <ac:cxnSpMkLst>
            <pc:docMk/>
            <pc:sldMk cId="4085573788" sldId="258"/>
            <ac:cxnSpMk id="2064" creationId="{7A364443-B44B-44C9-B8C4-AED23CB62151}"/>
          </ac:cxnSpMkLst>
        </pc:cxnChg>
        <pc:cxnChg chg="add del">
          <ac:chgData name="Kerry Cao" userId="71f68cb2-fae9-4e58-b27a-f200379e767f" providerId="ADAL" clId="{06BDC96E-6F04-4333-AC9C-602F24548E37}" dt="2020-12-02T04:40:03.572" v="438" actId="26606"/>
          <ac:cxnSpMkLst>
            <pc:docMk/>
            <pc:sldMk cId="4085573788" sldId="258"/>
            <ac:cxnSpMk id="2065" creationId="{C5950BAB-F521-4A52-A263-D105789771E6}"/>
          </ac:cxnSpMkLst>
        </pc:cxnChg>
        <pc:cxnChg chg="add del">
          <ac:chgData name="Kerry Cao" userId="71f68cb2-fae9-4e58-b27a-f200379e767f" providerId="ADAL" clId="{06BDC96E-6F04-4333-AC9C-602F24548E37}" dt="2020-12-02T04:41:33.640" v="444" actId="26606"/>
          <ac:cxnSpMkLst>
            <pc:docMk/>
            <pc:sldMk cId="4085573788" sldId="258"/>
            <ac:cxnSpMk id="2069" creationId="{1F4B48C8-2A0F-488D-AD2B-8302238506AD}"/>
          </ac:cxnSpMkLst>
        </pc:cxnChg>
        <pc:cxnChg chg="add del">
          <ac:chgData name="Kerry Cao" userId="71f68cb2-fae9-4e58-b27a-f200379e767f" providerId="ADAL" clId="{06BDC96E-6F04-4333-AC9C-602F24548E37}" dt="2020-12-02T04:41:33.640" v="444" actId="26606"/>
          <ac:cxnSpMkLst>
            <pc:docMk/>
            <pc:sldMk cId="4085573788" sldId="258"/>
            <ac:cxnSpMk id="2070" creationId="{C6BEB5BD-6C08-40C8-8912-A7FAB7C45A92}"/>
          </ac:cxnSpMkLst>
        </pc:cxnChg>
        <pc:cxnChg chg="add del">
          <ac:chgData name="Kerry Cao" userId="71f68cb2-fae9-4e58-b27a-f200379e767f" providerId="ADAL" clId="{06BDC96E-6F04-4333-AC9C-602F24548E37}" dt="2020-12-02T04:41:25.011" v="441" actId="26606"/>
          <ac:cxnSpMkLst>
            <pc:docMk/>
            <pc:sldMk cId="4085573788" sldId="258"/>
            <ac:cxnSpMk id="2074" creationId="{7971A1EC-5980-40B2-973F-0D3D6630DBE1}"/>
          </ac:cxnSpMkLst>
        </pc:cxnChg>
        <pc:cxnChg chg="add del">
          <ac:chgData name="Kerry Cao" userId="71f68cb2-fae9-4e58-b27a-f200379e767f" providerId="ADAL" clId="{06BDC96E-6F04-4333-AC9C-602F24548E37}" dt="2020-12-02T04:41:33.611" v="443" actId="26606"/>
          <ac:cxnSpMkLst>
            <pc:docMk/>
            <pc:sldMk cId="4085573788" sldId="258"/>
            <ac:cxnSpMk id="2077" creationId="{8C1DF613-CD5C-4D37-9F6C-843AFBBBDEF2}"/>
          </ac:cxnSpMkLst>
        </pc:cxnChg>
        <pc:cxnChg chg="add del">
          <ac:chgData name="Kerry Cao" userId="71f68cb2-fae9-4e58-b27a-f200379e767f" providerId="ADAL" clId="{06BDC96E-6F04-4333-AC9C-602F24548E37}" dt="2020-12-02T04:41:33.611" v="443" actId="26606"/>
          <ac:cxnSpMkLst>
            <pc:docMk/>
            <pc:sldMk cId="4085573788" sldId="258"/>
            <ac:cxnSpMk id="2078" creationId="{8CB56F5D-A737-4E56-BCDD-0F992B89C804}"/>
          </ac:cxnSpMkLst>
        </pc:cxnChg>
        <pc:cxnChg chg="add">
          <ac:chgData name="Kerry Cao" userId="71f68cb2-fae9-4e58-b27a-f200379e767f" providerId="ADAL" clId="{06BDC96E-6F04-4333-AC9C-602F24548E37}" dt="2020-12-02T04:41:33.640" v="444" actId="26606"/>
          <ac:cxnSpMkLst>
            <pc:docMk/>
            <pc:sldMk cId="4085573788" sldId="258"/>
            <ac:cxnSpMk id="2081" creationId="{13AC671C-E66F-43C5-A66A-C477339DD232}"/>
          </ac:cxnSpMkLst>
        </pc:cxnChg>
      </pc:sldChg>
      <pc:sldChg chg="addSp delSp modSp new mod setBg">
        <pc:chgData name="Kerry Cao" userId="71f68cb2-fae9-4e58-b27a-f200379e767f" providerId="ADAL" clId="{06BDC96E-6F04-4333-AC9C-602F24548E37}" dt="2020-12-03T15:48:51.360" v="2183" actId="26606"/>
        <pc:sldMkLst>
          <pc:docMk/>
          <pc:sldMk cId="4068340044" sldId="259"/>
        </pc:sldMkLst>
        <pc:spChg chg="mod">
          <ac:chgData name="Kerry Cao" userId="71f68cb2-fae9-4e58-b27a-f200379e767f" providerId="ADAL" clId="{06BDC96E-6F04-4333-AC9C-602F24548E37}" dt="2020-12-03T15:48:51.360" v="2183" actId="26606"/>
          <ac:spMkLst>
            <pc:docMk/>
            <pc:sldMk cId="4068340044" sldId="259"/>
            <ac:spMk id="2" creationId="{AC225DCD-A1F2-4B4A-AC7D-8256EB2D46AF}"/>
          </ac:spMkLst>
        </pc:spChg>
        <pc:spChg chg="add del mod">
          <ac:chgData name="Kerry Cao" userId="71f68cb2-fae9-4e58-b27a-f200379e767f" providerId="ADAL" clId="{06BDC96E-6F04-4333-AC9C-602F24548E37}" dt="2020-12-03T15:48:09.033" v="2148" actId="26606"/>
          <ac:spMkLst>
            <pc:docMk/>
            <pc:sldMk cId="4068340044" sldId="259"/>
            <ac:spMk id="3" creationId="{EE78E2AD-8D0D-497C-9E17-0BC376C4727F}"/>
          </ac:spMkLst>
        </pc:spChg>
        <pc:spChg chg="add del">
          <ac:chgData name="Kerry Cao" userId="71f68cb2-fae9-4e58-b27a-f200379e767f" providerId="ADAL" clId="{06BDC96E-6F04-4333-AC9C-602F24548E37}" dt="2020-12-03T15:48:09" v="2147" actId="26606"/>
          <ac:spMkLst>
            <pc:docMk/>
            <pc:sldMk cId="4068340044" sldId="259"/>
            <ac:spMk id="9" creationId="{03F1FC93-1440-4B98-BEA3-8750A194972A}"/>
          </ac:spMkLst>
        </pc:spChg>
        <pc:spChg chg="add del">
          <ac:chgData name="Kerry Cao" userId="71f68cb2-fae9-4e58-b27a-f200379e767f" providerId="ADAL" clId="{06BDC96E-6F04-4333-AC9C-602F24548E37}" dt="2020-12-03T15:48:51.360" v="2183" actId="26606"/>
          <ac:spMkLst>
            <pc:docMk/>
            <pc:sldMk cId="4068340044" sldId="259"/>
            <ac:spMk id="16" creationId="{A6CA7A60-8DF8-4B78-BFE3-B372B90AB9F5}"/>
          </ac:spMkLst>
        </pc:spChg>
        <pc:spChg chg="add del">
          <ac:chgData name="Kerry Cao" userId="71f68cb2-fae9-4e58-b27a-f200379e767f" providerId="ADAL" clId="{06BDC96E-6F04-4333-AC9C-602F24548E37}" dt="2020-12-03T15:48:51.360" v="2183" actId="26606"/>
          <ac:spMkLst>
            <pc:docMk/>
            <pc:sldMk cId="4068340044" sldId="259"/>
            <ac:spMk id="17" creationId="{469A5737-8D36-4BF8-AC7D-2AA2B6B633CA}"/>
          </ac:spMkLst>
        </pc:spChg>
        <pc:spChg chg="add">
          <ac:chgData name="Kerry Cao" userId="71f68cb2-fae9-4e58-b27a-f200379e767f" providerId="ADAL" clId="{06BDC96E-6F04-4333-AC9C-602F24548E37}" dt="2020-12-03T15:48:51.360" v="2183" actId="26606"/>
          <ac:spMkLst>
            <pc:docMk/>
            <pc:sldMk cId="4068340044" sldId="259"/>
            <ac:spMk id="24" creationId="{75A5BB70-1673-4097-A7F8-BCF5F4F19B52}"/>
          </ac:spMkLst>
        </pc:spChg>
        <pc:graphicFrameChg chg="add del">
          <ac:chgData name="Kerry Cao" userId="71f68cb2-fae9-4e58-b27a-f200379e767f" providerId="ADAL" clId="{06BDC96E-6F04-4333-AC9C-602F24548E37}" dt="2020-12-03T15:48:09" v="2147" actId="26606"/>
          <ac:graphicFrameMkLst>
            <pc:docMk/>
            <pc:sldMk cId="4068340044" sldId="259"/>
            <ac:graphicFrameMk id="5" creationId="{83C1ECAF-2570-4108-8525-4BEF48F30846}"/>
          </ac:graphicFrameMkLst>
        </pc:graphicFrameChg>
        <pc:graphicFrameChg chg="add mod modGraphic">
          <ac:chgData name="Kerry Cao" userId="71f68cb2-fae9-4e58-b27a-f200379e767f" providerId="ADAL" clId="{06BDC96E-6F04-4333-AC9C-602F24548E37}" dt="2020-12-03T15:48:51.360" v="2183" actId="26606"/>
          <ac:graphicFrameMkLst>
            <pc:docMk/>
            <pc:sldMk cId="4068340044" sldId="259"/>
            <ac:graphicFrameMk id="19" creationId="{52C867B3-823D-49F1-8BFC-33CCD2DC2279}"/>
          </ac:graphicFrameMkLst>
        </pc:graphicFrameChg>
        <pc:cxnChg chg="add del">
          <ac:chgData name="Kerry Cao" userId="71f68cb2-fae9-4e58-b27a-f200379e767f" providerId="ADAL" clId="{06BDC96E-6F04-4333-AC9C-602F24548E37}" dt="2020-12-03T15:48:09" v="2147" actId="26606"/>
          <ac:cxnSpMkLst>
            <pc:docMk/>
            <pc:sldMk cId="4068340044" sldId="259"/>
            <ac:cxnSpMk id="11" creationId="{EE8097BD-3640-487B-BBD8-EE139DA0A603}"/>
          </ac:cxnSpMkLst>
        </pc:cxnChg>
        <pc:cxnChg chg="add del">
          <ac:chgData name="Kerry Cao" userId="71f68cb2-fae9-4e58-b27a-f200379e767f" providerId="ADAL" clId="{06BDC96E-6F04-4333-AC9C-602F24548E37}" dt="2020-12-03T15:48:09" v="2147" actId="26606"/>
          <ac:cxnSpMkLst>
            <pc:docMk/>
            <pc:sldMk cId="4068340044" sldId="259"/>
            <ac:cxnSpMk id="13" creationId="{38B72F05-10A2-4D83-96F2-5DDFC587FD9F}"/>
          </ac:cxnSpMkLst>
        </pc:cxnChg>
        <pc:cxnChg chg="add del">
          <ac:chgData name="Kerry Cao" userId="71f68cb2-fae9-4e58-b27a-f200379e767f" providerId="ADAL" clId="{06BDC96E-6F04-4333-AC9C-602F24548E37}" dt="2020-12-03T15:48:51.360" v="2183" actId="26606"/>
          <ac:cxnSpMkLst>
            <pc:docMk/>
            <pc:sldMk cId="4068340044" sldId="259"/>
            <ac:cxnSpMk id="15" creationId="{FEAF673E-0279-495F-A8A9-F84D0AB5A491}"/>
          </ac:cxnSpMkLst>
        </pc:cxnChg>
        <pc:cxnChg chg="add del">
          <ac:chgData name="Kerry Cao" userId="71f68cb2-fae9-4e58-b27a-f200379e767f" providerId="ADAL" clId="{06BDC96E-6F04-4333-AC9C-602F24548E37}" dt="2020-12-03T15:48:51.360" v="2183" actId="26606"/>
          <ac:cxnSpMkLst>
            <pc:docMk/>
            <pc:sldMk cId="4068340044" sldId="259"/>
            <ac:cxnSpMk id="18" creationId="{72ECE8B0-6962-4F5B-830A-E8F8F97267E0}"/>
          </ac:cxnSpMkLst>
        </pc:cxnChg>
        <pc:cxnChg chg="add">
          <ac:chgData name="Kerry Cao" userId="71f68cb2-fae9-4e58-b27a-f200379e767f" providerId="ADAL" clId="{06BDC96E-6F04-4333-AC9C-602F24548E37}" dt="2020-12-03T15:48:51.360" v="2183" actId="26606"/>
          <ac:cxnSpMkLst>
            <pc:docMk/>
            <pc:sldMk cId="4068340044" sldId="259"/>
            <ac:cxnSpMk id="26" creationId="{78DEAD96-BC25-4BF1-B479-B25C21B987A0}"/>
          </ac:cxnSpMkLst>
        </pc:cxnChg>
        <pc:cxnChg chg="add">
          <ac:chgData name="Kerry Cao" userId="71f68cb2-fae9-4e58-b27a-f200379e767f" providerId="ADAL" clId="{06BDC96E-6F04-4333-AC9C-602F24548E37}" dt="2020-12-03T15:48:51.360" v="2183" actId="26606"/>
          <ac:cxnSpMkLst>
            <pc:docMk/>
            <pc:sldMk cId="4068340044" sldId="259"/>
            <ac:cxnSpMk id="28" creationId="{2361373E-5C8C-46BC-ACA2-5AB53228A761}"/>
          </ac:cxnSpMkLst>
        </pc:cxnChg>
        <pc:cxnChg chg="add">
          <ac:chgData name="Kerry Cao" userId="71f68cb2-fae9-4e58-b27a-f200379e767f" providerId="ADAL" clId="{06BDC96E-6F04-4333-AC9C-602F24548E37}" dt="2020-12-03T15:48:51.360" v="2183" actId="26606"/>
          <ac:cxnSpMkLst>
            <pc:docMk/>
            <pc:sldMk cId="4068340044" sldId="259"/>
            <ac:cxnSpMk id="30" creationId="{C5D9BE15-6B66-4F4C-B41A-B2A4C304902F}"/>
          </ac:cxnSpMkLst>
        </pc:cxnChg>
      </pc:sldChg>
      <pc:sldChg chg="addSp delSp modSp mod setBg">
        <pc:chgData name="Kerry Cao" userId="71f68cb2-fae9-4e58-b27a-f200379e767f" providerId="ADAL" clId="{06BDC96E-6F04-4333-AC9C-602F24548E37}" dt="2020-12-04T01:01:21.043" v="2243" actId="20577"/>
        <pc:sldMkLst>
          <pc:docMk/>
          <pc:sldMk cId="890029191" sldId="260"/>
        </pc:sldMkLst>
        <pc:spChg chg="mod">
          <ac:chgData name="Kerry Cao" userId="71f68cb2-fae9-4e58-b27a-f200379e767f" providerId="ADAL" clId="{06BDC96E-6F04-4333-AC9C-602F24548E37}" dt="2020-12-03T15:46:54.637" v="2137" actId="26606"/>
          <ac:spMkLst>
            <pc:docMk/>
            <pc:sldMk cId="890029191" sldId="260"/>
            <ac:spMk id="2" creationId="{962BF54C-D85E-40C7-83E6-D79C389D0CD4}"/>
          </ac:spMkLst>
        </pc:spChg>
        <pc:spChg chg="del">
          <ac:chgData name="Kerry Cao" userId="71f68cb2-fae9-4e58-b27a-f200379e767f" providerId="ADAL" clId="{06BDC96E-6F04-4333-AC9C-602F24548E37}" dt="2020-12-03T15:39:27.184" v="1844" actId="26606"/>
          <ac:spMkLst>
            <pc:docMk/>
            <pc:sldMk cId="890029191" sldId="260"/>
            <ac:spMk id="3" creationId="{A686804F-A591-45AE-BE0E-B7D1EB5DBEA4}"/>
          </ac:spMkLst>
        </pc:spChg>
        <pc:spChg chg="add del">
          <ac:chgData name="Kerry Cao" userId="71f68cb2-fae9-4e58-b27a-f200379e767f" providerId="ADAL" clId="{06BDC96E-6F04-4333-AC9C-602F24548E37}" dt="2020-12-03T15:41:05.026" v="2042" actId="26606"/>
          <ac:spMkLst>
            <pc:docMk/>
            <pc:sldMk cId="890029191" sldId="260"/>
            <ac:spMk id="9" creationId="{7F430E9F-3B61-4A75-9A34-1EF839CC7C11}"/>
          </ac:spMkLst>
        </pc:spChg>
        <pc:spChg chg="add del">
          <ac:chgData name="Kerry Cao" userId="71f68cb2-fae9-4e58-b27a-f200379e767f" providerId="ADAL" clId="{06BDC96E-6F04-4333-AC9C-602F24548E37}" dt="2020-12-03T15:41:05.026" v="2042" actId="26606"/>
          <ac:spMkLst>
            <pc:docMk/>
            <pc:sldMk cId="890029191" sldId="260"/>
            <ac:spMk id="11" creationId="{35A93CC3-99AA-471D-9142-5BD2235D6AF3}"/>
          </ac:spMkLst>
        </pc:spChg>
        <pc:spChg chg="add del">
          <ac:chgData name="Kerry Cao" userId="71f68cb2-fae9-4e58-b27a-f200379e767f" providerId="ADAL" clId="{06BDC96E-6F04-4333-AC9C-602F24548E37}" dt="2020-12-03T15:42:51.320" v="2119" actId="26606"/>
          <ac:spMkLst>
            <pc:docMk/>
            <pc:sldMk cId="890029191" sldId="260"/>
            <ac:spMk id="29" creationId="{A6CA7A60-8DF8-4B78-BFE3-B372B90AB9F5}"/>
          </ac:spMkLst>
        </pc:spChg>
        <pc:spChg chg="add del">
          <ac:chgData name="Kerry Cao" userId="71f68cb2-fae9-4e58-b27a-f200379e767f" providerId="ADAL" clId="{06BDC96E-6F04-4333-AC9C-602F24548E37}" dt="2020-12-03T15:42:51.320" v="2119" actId="26606"/>
          <ac:spMkLst>
            <pc:docMk/>
            <pc:sldMk cId="890029191" sldId="260"/>
            <ac:spMk id="31" creationId="{469A5737-8D36-4BF8-AC7D-2AA2B6B633CA}"/>
          </ac:spMkLst>
        </pc:spChg>
        <pc:spChg chg="add del">
          <ac:chgData name="Kerry Cao" userId="71f68cb2-fae9-4e58-b27a-f200379e767f" providerId="ADAL" clId="{06BDC96E-6F04-4333-AC9C-602F24548E37}" dt="2020-12-03T15:43:33.945" v="2125" actId="26606"/>
          <ac:spMkLst>
            <pc:docMk/>
            <pc:sldMk cId="890029191" sldId="260"/>
            <ac:spMk id="54" creationId="{EA3B6404-C37D-4FE3-8124-9FC5ECE56273}"/>
          </ac:spMkLst>
        </pc:spChg>
        <pc:spChg chg="add del">
          <ac:chgData name="Kerry Cao" userId="71f68cb2-fae9-4e58-b27a-f200379e767f" providerId="ADAL" clId="{06BDC96E-6F04-4333-AC9C-602F24548E37}" dt="2020-12-03T15:43:33.945" v="2125" actId="26606"/>
          <ac:spMkLst>
            <pc:docMk/>
            <pc:sldMk cId="890029191" sldId="260"/>
            <ac:spMk id="58" creationId="{F67B5ED5-2C08-4519-B88A-E933BAA847AA}"/>
          </ac:spMkLst>
        </pc:spChg>
        <pc:spChg chg="add del">
          <ac:chgData name="Kerry Cao" userId="71f68cb2-fae9-4e58-b27a-f200379e767f" providerId="ADAL" clId="{06BDC96E-6F04-4333-AC9C-602F24548E37}" dt="2020-12-03T15:43:33.904" v="2124" actId="26606"/>
          <ac:spMkLst>
            <pc:docMk/>
            <pc:sldMk cId="890029191" sldId="260"/>
            <ac:spMk id="71" creationId="{82950D9A-4705-4314-961A-4F88B2CE412D}"/>
          </ac:spMkLst>
        </pc:spChg>
        <pc:spChg chg="add del">
          <ac:chgData name="Kerry Cao" userId="71f68cb2-fae9-4e58-b27a-f200379e767f" providerId="ADAL" clId="{06BDC96E-6F04-4333-AC9C-602F24548E37}" dt="2020-12-03T15:43:33.904" v="2124" actId="26606"/>
          <ac:spMkLst>
            <pc:docMk/>
            <pc:sldMk cId="890029191" sldId="260"/>
            <ac:spMk id="73" creationId="{B13969F2-ED52-4E5C-B3FC-01E01B8B9FBC}"/>
          </ac:spMkLst>
        </pc:spChg>
        <pc:spChg chg="add del">
          <ac:chgData name="Kerry Cao" userId="71f68cb2-fae9-4e58-b27a-f200379e767f" providerId="ADAL" clId="{06BDC96E-6F04-4333-AC9C-602F24548E37}" dt="2020-12-03T15:46:01.411" v="2130" actId="26606"/>
          <ac:spMkLst>
            <pc:docMk/>
            <pc:sldMk cId="890029191" sldId="260"/>
            <ac:spMk id="77" creationId="{22171661-0838-4942-A149-8C1B789266A2}"/>
          </ac:spMkLst>
        </pc:spChg>
        <pc:spChg chg="add del">
          <ac:chgData name="Kerry Cao" userId="71f68cb2-fae9-4e58-b27a-f200379e767f" providerId="ADAL" clId="{06BDC96E-6F04-4333-AC9C-602F24548E37}" dt="2020-12-03T15:46:01.411" v="2130" actId="26606"/>
          <ac:spMkLst>
            <pc:docMk/>
            <pc:sldMk cId="890029191" sldId="260"/>
            <ac:spMk id="78" creationId="{4CFFC8CC-8357-4EAE-8DE4-28B285E7F62C}"/>
          </ac:spMkLst>
        </pc:spChg>
        <pc:spChg chg="add del">
          <ac:chgData name="Kerry Cao" userId="71f68cb2-fae9-4e58-b27a-f200379e767f" providerId="ADAL" clId="{06BDC96E-6F04-4333-AC9C-602F24548E37}" dt="2020-12-03T15:46:54.637" v="2137" actId="26606"/>
          <ac:spMkLst>
            <pc:docMk/>
            <pc:sldMk cId="890029191" sldId="260"/>
            <ac:spMk id="139" creationId="{C3EA0A96-746F-41BD-8166-BDC3DD9A4F95}"/>
          </ac:spMkLst>
        </pc:spChg>
        <pc:spChg chg="add del">
          <ac:chgData name="Kerry Cao" userId="71f68cb2-fae9-4e58-b27a-f200379e767f" providerId="ADAL" clId="{06BDC96E-6F04-4333-AC9C-602F24548E37}" dt="2020-12-03T15:46:50.501" v="2134" actId="26606"/>
          <ac:spMkLst>
            <pc:docMk/>
            <pc:sldMk cId="890029191" sldId="260"/>
            <ac:spMk id="192" creationId="{7A975D04-F519-4B92-9115-706AB441F869}"/>
          </ac:spMkLst>
        </pc:spChg>
        <pc:spChg chg="add del">
          <ac:chgData name="Kerry Cao" userId="71f68cb2-fae9-4e58-b27a-f200379e767f" providerId="ADAL" clId="{06BDC96E-6F04-4333-AC9C-602F24548E37}" dt="2020-12-03T15:46:50.501" v="2134" actId="26606"/>
          <ac:spMkLst>
            <pc:docMk/>
            <pc:sldMk cId="890029191" sldId="260"/>
            <ac:spMk id="193" creationId="{251159EC-45C0-4DC7-8ABB-4C83E3E9E49F}"/>
          </ac:spMkLst>
        </pc:spChg>
        <pc:spChg chg="add del">
          <ac:chgData name="Kerry Cao" userId="71f68cb2-fae9-4e58-b27a-f200379e767f" providerId="ADAL" clId="{06BDC96E-6F04-4333-AC9C-602F24548E37}" dt="2020-12-03T15:46:54.594" v="2136" actId="26606"/>
          <ac:spMkLst>
            <pc:docMk/>
            <pc:sldMk cId="890029191" sldId="260"/>
            <ac:spMk id="3082" creationId="{AAAB498B-6346-4070-8D33-55A31F032B41}"/>
          </ac:spMkLst>
        </pc:spChg>
        <pc:spChg chg="add">
          <ac:chgData name="Kerry Cao" userId="71f68cb2-fae9-4e58-b27a-f200379e767f" providerId="ADAL" clId="{06BDC96E-6F04-4333-AC9C-602F24548E37}" dt="2020-12-03T15:46:54.637" v="2137" actId="26606"/>
          <ac:spMkLst>
            <pc:docMk/>
            <pc:sldMk cId="890029191" sldId="260"/>
            <ac:spMk id="3086" creationId="{75AD3195-117B-4401-8A8F-F3833342C3AD}"/>
          </ac:spMkLst>
        </pc:spChg>
        <pc:spChg chg="add">
          <ac:chgData name="Kerry Cao" userId="71f68cb2-fae9-4e58-b27a-f200379e767f" providerId="ADAL" clId="{06BDC96E-6F04-4333-AC9C-602F24548E37}" dt="2020-12-03T15:46:54.637" v="2137" actId="26606"/>
          <ac:spMkLst>
            <pc:docMk/>
            <pc:sldMk cId="890029191" sldId="260"/>
            <ac:spMk id="3087" creationId="{E34DAED9-6828-41B8-A9F7-C8561735E6E4}"/>
          </ac:spMkLst>
        </pc:spChg>
        <pc:graphicFrameChg chg="add del mod">
          <ac:chgData name="Kerry Cao" userId="71f68cb2-fae9-4e58-b27a-f200379e767f" providerId="ADAL" clId="{06BDC96E-6F04-4333-AC9C-602F24548E37}" dt="2020-12-03T15:41:05.026" v="2042" actId="26606"/>
          <ac:graphicFrameMkLst>
            <pc:docMk/>
            <pc:sldMk cId="890029191" sldId="260"/>
            <ac:graphicFrameMk id="5" creationId="{8336F4A3-53C2-406D-A47C-BFC99DB1078A}"/>
          </ac:graphicFrameMkLst>
        </pc:graphicFrameChg>
        <pc:graphicFrameChg chg="add mod ord modGraphic">
          <ac:chgData name="Kerry Cao" userId="71f68cb2-fae9-4e58-b27a-f200379e767f" providerId="ADAL" clId="{06BDC96E-6F04-4333-AC9C-602F24548E37}" dt="2020-12-04T01:01:21.043" v="2243" actId="20577"/>
          <ac:graphicFrameMkLst>
            <pc:docMk/>
            <pc:sldMk cId="890029191" sldId="260"/>
            <ac:graphicFrameMk id="25" creationId="{58B5FCC2-9C32-4049-BC15-2EEDABAAB0A7}"/>
          </ac:graphicFrameMkLst>
        </pc:graphicFrameChg>
        <pc:picChg chg="add mod ord">
          <ac:chgData name="Kerry Cao" userId="71f68cb2-fae9-4e58-b27a-f200379e767f" providerId="ADAL" clId="{06BDC96E-6F04-4333-AC9C-602F24548E37}" dt="2020-12-03T15:46:54.637" v="2137" actId="26606"/>
          <ac:picMkLst>
            <pc:docMk/>
            <pc:sldMk cId="890029191" sldId="260"/>
            <ac:picMk id="3074" creationId="{251D3622-EB2A-45FA-B188-90273E42A2AC}"/>
          </ac:picMkLst>
        </pc:picChg>
        <pc:picChg chg="add del mod">
          <ac:chgData name="Kerry Cao" userId="71f68cb2-fae9-4e58-b27a-f200379e767f" providerId="ADAL" clId="{06BDC96E-6F04-4333-AC9C-602F24548E37}" dt="2020-12-03T15:46:38.004" v="2131" actId="478"/>
          <ac:picMkLst>
            <pc:docMk/>
            <pc:sldMk cId="890029191" sldId="260"/>
            <ac:picMk id="3076" creationId="{6AEDF6C0-FCE1-435B-8D14-43271D09E3FB}"/>
          </ac:picMkLst>
        </pc:picChg>
        <pc:picChg chg="add mod">
          <ac:chgData name="Kerry Cao" userId="71f68cb2-fae9-4e58-b27a-f200379e767f" providerId="ADAL" clId="{06BDC96E-6F04-4333-AC9C-602F24548E37}" dt="2020-12-03T15:46:54.637" v="2137" actId="26606"/>
          <ac:picMkLst>
            <pc:docMk/>
            <pc:sldMk cId="890029191" sldId="260"/>
            <ac:picMk id="3078" creationId="{4D653C30-190B-4279-A3AF-E9E07A27F370}"/>
          </ac:picMkLst>
        </pc:picChg>
        <pc:picChg chg="add mod ord">
          <ac:chgData name="Kerry Cao" userId="71f68cb2-fae9-4e58-b27a-f200379e767f" providerId="ADAL" clId="{06BDC96E-6F04-4333-AC9C-602F24548E37}" dt="2020-12-03T15:46:54.637" v="2137" actId="26606"/>
          <ac:picMkLst>
            <pc:docMk/>
            <pc:sldMk cId="890029191" sldId="260"/>
            <ac:picMk id="3080" creationId="{DEF28B2F-E7A8-4A1B-BED2-D3E19E730ECD}"/>
          </ac:picMkLst>
        </pc:picChg>
        <pc:cxnChg chg="add del">
          <ac:chgData name="Kerry Cao" userId="71f68cb2-fae9-4e58-b27a-f200379e767f" providerId="ADAL" clId="{06BDC96E-6F04-4333-AC9C-602F24548E37}" dt="2020-12-03T15:41:05.026" v="2042" actId="26606"/>
          <ac:cxnSpMkLst>
            <pc:docMk/>
            <pc:sldMk cId="890029191" sldId="260"/>
            <ac:cxnSpMk id="13" creationId="{5D5A1EFF-2E6F-4210-A283-AF9BE5B07CE4}"/>
          </ac:cxnSpMkLst>
        </pc:cxnChg>
        <pc:cxnChg chg="add del">
          <ac:chgData name="Kerry Cao" userId="71f68cb2-fae9-4e58-b27a-f200379e767f" providerId="ADAL" clId="{06BDC96E-6F04-4333-AC9C-602F24548E37}" dt="2020-12-03T15:41:05.026" v="2042" actId="26606"/>
          <ac:cxnSpMkLst>
            <pc:docMk/>
            <pc:sldMk cId="890029191" sldId="260"/>
            <ac:cxnSpMk id="15" creationId="{24C9A7BB-4074-4704-B5B6-B526355DFE38}"/>
          </ac:cxnSpMkLst>
        </pc:cxnChg>
        <pc:cxnChg chg="add del">
          <ac:chgData name="Kerry Cao" userId="71f68cb2-fae9-4e58-b27a-f200379e767f" providerId="ADAL" clId="{06BDC96E-6F04-4333-AC9C-602F24548E37}" dt="2020-12-03T15:41:05.026" v="2042" actId="26606"/>
          <ac:cxnSpMkLst>
            <pc:docMk/>
            <pc:sldMk cId="890029191" sldId="260"/>
            <ac:cxnSpMk id="17" creationId="{4D5622E3-2C65-496F-9C3F-CBEE21924AF6}"/>
          </ac:cxnSpMkLst>
        </pc:cxnChg>
        <pc:cxnChg chg="add del">
          <ac:chgData name="Kerry Cao" userId="71f68cb2-fae9-4e58-b27a-f200379e767f" providerId="ADAL" clId="{06BDC96E-6F04-4333-AC9C-602F24548E37}" dt="2020-12-03T15:41:05.026" v="2042" actId="26606"/>
          <ac:cxnSpMkLst>
            <pc:docMk/>
            <pc:sldMk cId="890029191" sldId="260"/>
            <ac:cxnSpMk id="19" creationId="{B4ED111D-3746-4B9C-AEE8-7AB834670170}"/>
          </ac:cxnSpMkLst>
        </pc:cxnChg>
        <pc:cxnChg chg="add del">
          <ac:chgData name="Kerry Cao" userId="71f68cb2-fae9-4e58-b27a-f200379e767f" providerId="ADAL" clId="{06BDC96E-6F04-4333-AC9C-602F24548E37}" dt="2020-12-03T15:41:05.026" v="2042" actId="26606"/>
          <ac:cxnSpMkLst>
            <pc:docMk/>
            <pc:sldMk cId="890029191" sldId="260"/>
            <ac:cxnSpMk id="21" creationId="{75AE1D3C-1EF9-4A89-B613-EE7B78910224}"/>
          </ac:cxnSpMkLst>
        </pc:cxnChg>
        <pc:cxnChg chg="add del">
          <ac:chgData name="Kerry Cao" userId="71f68cb2-fae9-4e58-b27a-f200379e767f" providerId="ADAL" clId="{06BDC96E-6F04-4333-AC9C-602F24548E37}" dt="2020-12-03T15:41:05.026" v="2042" actId="26606"/>
          <ac:cxnSpMkLst>
            <pc:docMk/>
            <pc:sldMk cId="890029191" sldId="260"/>
            <ac:cxnSpMk id="23" creationId="{6DE80A3F-530A-4181-887F-9AAF6DCBFC99}"/>
          </ac:cxnSpMkLst>
        </pc:cxnChg>
        <pc:cxnChg chg="add del">
          <ac:chgData name="Kerry Cao" userId="71f68cb2-fae9-4e58-b27a-f200379e767f" providerId="ADAL" clId="{06BDC96E-6F04-4333-AC9C-602F24548E37}" dt="2020-12-03T15:42:51.320" v="2119" actId="26606"/>
          <ac:cxnSpMkLst>
            <pc:docMk/>
            <pc:sldMk cId="890029191" sldId="260"/>
            <ac:cxnSpMk id="33" creationId="{72ECE8B0-6962-4F5B-830A-E8F8F97267E0}"/>
          </ac:cxnSpMkLst>
        </pc:cxnChg>
        <pc:cxnChg chg="add del">
          <ac:chgData name="Kerry Cao" userId="71f68cb2-fae9-4e58-b27a-f200379e767f" providerId="ADAL" clId="{06BDC96E-6F04-4333-AC9C-602F24548E37}" dt="2020-12-03T15:42:51.320" v="2119" actId="26606"/>
          <ac:cxnSpMkLst>
            <pc:docMk/>
            <pc:sldMk cId="890029191" sldId="260"/>
            <ac:cxnSpMk id="35" creationId="{FEAF673E-0279-495F-A8A9-F84D0AB5A491}"/>
          </ac:cxnSpMkLst>
        </pc:cxnChg>
        <pc:cxnChg chg="add del">
          <ac:chgData name="Kerry Cao" userId="71f68cb2-fae9-4e58-b27a-f200379e767f" providerId="ADAL" clId="{06BDC96E-6F04-4333-AC9C-602F24548E37}" dt="2020-12-03T15:43:33.945" v="2125" actId="26606"/>
          <ac:cxnSpMkLst>
            <pc:docMk/>
            <pc:sldMk cId="890029191" sldId="260"/>
            <ac:cxnSpMk id="40" creationId="{4436E0F2-A64B-471E-93C0-8DFE08CC57C8}"/>
          </ac:cxnSpMkLst>
        </pc:cxnChg>
        <pc:cxnChg chg="add del">
          <ac:chgData name="Kerry Cao" userId="71f68cb2-fae9-4e58-b27a-f200379e767f" providerId="ADAL" clId="{06BDC96E-6F04-4333-AC9C-602F24548E37}" dt="2020-12-03T15:43:33.945" v="2125" actId="26606"/>
          <ac:cxnSpMkLst>
            <pc:docMk/>
            <pc:sldMk cId="890029191" sldId="260"/>
            <ac:cxnSpMk id="42" creationId="{DC1E3AB1-2A8C-4607-9FAE-D8BDB280FE1A}"/>
          </ac:cxnSpMkLst>
        </pc:cxnChg>
        <pc:cxnChg chg="add del">
          <ac:chgData name="Kerry Cao" userId="71f68cb2-fae9-4e58-b27a-f200379e767f" providerId="ADAL" clId="{06BDC96E-6F04-4333-AC9C-602F24548E37}" dt="2020-12-03T15:43:33.945" v="2125" actId="26606"/>
          <ac:cxnSpMkLst>
            <pc:docMk/>
            <pc:sldMk cId="890029191" sldId="260"/>
            <ac:cxnSpMk id="44" creationId="{26D66059-832F-40B6-A35F-F56C8F38A1E7}"/>
          </ac:cxnSpMkLst>
        </pc:cxnChg>
        <pc:cxnChg chg="add del">
          <ac:chgData name="Kerry Cao" userId="71f68cb2-fae9-4e58-b27a-f200379e767f" providerId="ADAL" clId="{06BDC96E-6F04-4333-AC9C-602F24548E37}" dt="2020-12-03T15:43:33.945" v="2125" actId="26606"/>
          <ac:cxnSpMkLst>
            <pc:docMk/>
            <pc:sldMk cId="890029191" sldId="260"/>
            <ac:cxnSpMk id="46" creationId="{A515E2ED-7EA9-448D-83FA-54C3DF9723BD}"/>
          </ac:cxnSpMkLst>
        </pc:cxnChg>
        <pc:cxnChg chg="add del">
          <ac:chgData name="Kerry Cao" userId="71f68cb2-fae9-4e58-b27a-f200379e767f" providerId="ADAL" clId="{06BDC96E-6F04-4333-AC9C-602F24548E37}" dt="2020-12-03T15:43:33.945" v="2125" actId="26606"/>
          <ac:cxnSpMkLst>
            <pc:docMk/>
            <pc:sldMk cId="890029191" sldId="260"/>
            <ac:cxnSpMk id="48" creationId="{20595356-EABD-4767-AC9D-EA21FF115EC0}"/>
          </ac:cxnSpMkLst>
        </pc:cxnChg>
        <pc:cxnChg chg="add del">
          <ac:chgData name="Kerry Cao" userId="71f68cb2-fae9-4e58-b27a-f200379e767f" providerId="ADAL" clId="{06BDC96E-6F04-4333-AC9C-602F24548E37}" dt="2020-12-03T15:43:33.945" v="2125" actId="26606"/>
          <ac:cxnSpMkLst>
            <pc:docMk/>
            <pc:sldMk cId="890029191" sldId="260"/>
            <ac:cxnSpMk id="50" creationId="{28CD9F06-9628-469C-B788-A894E3E08281}"/>
          </ac:cxnSpMkLst>
        </pc:cxnChg>
        <pc:cxnChg chg="add del">
          <ac:chgData name="Kerry Cao" userId="71f68cb2-fae9-4e58-b27a-f200379e767f" providerId="ADAL" clId="{06BDC96E-6F04-4333-AC9C-602F24548E37}" dt="2020-12-03T15:43:33.945" v="2125" actId="26606"/>
          <ac:cxnSpMkLst>
            <pc:docMk/>
            <pc:sldMk cId="890029191" sldId="260"/>
            <ac:cxnSpMk id="52" creationId="{8550A431-0B61-421B-B4B7-24C0CFF0F938}"/>
          </ac:cxnSpMkLst>
        </pc:cxnChg>
        <pc:cxnChg chg="add del">
          <ac:chgData name="Kerry Cao" userId="71f68cb2-fae9-4e58-b27a-f200379e767f" providerId="ADAL" clId="{06BDC96E-6F04-4333-AC9C-602F24548E37}" dt="2020-12-03T15:43:33.945" v="2125" actId="26606"/>
          <ac:cxnSpMkLst>
            <pc:docMk/>
            <pc:sldMk cId="890029191" sldId="260"/>
            <ac:cxnSpMk id="56" creationId="{C64A9919-C77B-4DEE-B7F8-B9A289E9E66E}"/>
          </ac:cxnSpMkLst>
        </pc:cxnChg>
        <pc:cxnChg chg="add del">
          <ac:chgData name="Kerry Cao" userId="71f68cb2-fae9-4e58-b27a-f200379e767f" providerId="ADAL" clId="{06BDC96E-6F04-4333-AC9C-602F24548E37}" dt="2020-12-03T15:43:33.945" v="2125" actId="26606"/>
          <ac:cxnSpMkLst>
            <pc:docMk/>
            <pc:sldMk cId="890029191" sldId="260"/>
            <ac:cxnSpMk id="60" creationId="{4BB9CE4F-048D-4320-B7EF-E5AEA4020CE2}"/>
          </ac:cxnSpMkLst>
        </pc:cxnChg>
        <pc:cxnChg chg="add del">
          <ac:chgData name="Kerry Cao" userId="71f68cb2-fae9-4e58-b27a-f200379e767f" providerId="ADAL" clId="{06BDC96E-6F04-4333-AC9C-602F24548E37}" dt="2020-12-03T15:43:33.945" v="2125" actId="26606"/>
          <ac:cxnSpMkLst>
            <pc:docMk/>
            <pc:sldMk cId="890029191" sldId="260"/>
            <ac:cxnSpMk id="62" creationId="{717DE3F0-E5A7-4C2D-927E-56638086786C}"/>
          </ac:cxnSpMkLst>
        </pc:cxnChg>
        <pc:cxnChg chg="add del">
          <ac:chgData name="Kerry Cao" userId="71f68cb2-fae9-4e58-b27a-f200379e767f" providerId="ADAL" clId="{06BDC96E-6F04-4333-AC9C-602F24548E37}" dt="2020-12-03T15:43:33.945" v="2125" actId="26606"/>
          <ac:cxnSpMkLst>
            <pc:docMk/>
            <pc:sldMk cId="890029191" sldId="260"/>
            <ac:cxnSpMk id="64" creationId="{4E9EA87C-793F-4321-A0BC-4DB860289DD6}"/>
          </ac:cxnSpMkLst>
        </pc:cxnChg>
        <pc:cxnChg chg="add del">
          <ac:chgData name="Kerry Cao" userId="71f68cb2-fae9-4e58-b27a-f200379e767f" providerId="ADAL" clId="{06BDC96E-6F04-4333-AC9C-602F24548E37}" dt="2020-12-03T15:43:33.945" v="2125" actId="26606"/>
          <ac:cxnSpMkLst>
            <pc:docMk/>
            <pc:sldMk cId="890029191" sldId="260"/>
            <ac:cxnSpMk id="66" creationId="{DEE00FC4-5601-4185-8A23-E15BD4D7B414}"/>
          </ac:cxnSpMkLst>
        </pc:cxnChg>
        <pc:cxnChg chg="add del">
          <ac:chgData name="Kerry Cao" userId="71f68cb2-fae9-4e58-b27a-f200379e767f" providerId="ADAL" clId="{06BDC96E-6F04-4333-AC9C-602F24548E37}" dt="2020-12-03T15:43:33.904" v="2124" actId="26606"/>
          <ac:cxnSpMkLst>
            <pc:docMk/>
            <pc:sldMk cId="890029191" sldId="260"/>
            <ac:cxnSpMk id="75" creationId="{13AC671C-E66F-43C5-A66A-C477339DD232}"/>
          </ac:cxnSpMkLst>
        </pc:cxnChg>
        <pc:cxnChg chg="add del">
          <ac:chgData name="Kerry Cao" userId="71f68cb2-fae9-4e58-b27a-f200379e767f" providerId="ADAL" clId="{06BDC96E-6F04-4333-AC9C-602F24548E37}" dt="2020-12-03T15:46:01.411" v="2130" actId="26606"/>
          <ac:cxnSpMkLst>
            <pc:docMk/>
            <pc:sldMk cId="890029191" sldId="260"/>
            <ac:cxnSpMk id="79" creationId="{BB04A404-AF1E-4EC9-AF7D-46C68BFCEBB6}"/>
          </ac:cxnSpMkLst>
        </pc:cxnChg>
        <pc:cxnChg chg="add del">
          <ac:chgData name="Kerry Cao" userId="71f68cb2-fae9-4e58-b27a-f200379e767f" providerId="ADAL" clId="{06BDC96E-6F04-4333-AC9C-602F24548E37}" dt="2020-12-03T15:46:54.637" v="2137" actId="26606"/>
          <ac:cxnSpMkLst>
            <pc:docMk/>
            <pc:sldMk cId="890029191" sldId="260"/>
            <ac:cxnSpMk id="141" creationId="{AE8DE28D-520A-4FD7-ADF5-64DFE5B74641}"/>
          </ac:cxnSpMkLst>
        </pc:cxnChg>
        <pc:cxnChg chg="add del">
          <ac:chgData name="Kerry Cao" userId="71f68cb2-fae9-4e58-b27a-f200379e767f" providerId="ADAL" clId="{06BDC96E-6F04-4333-AC9C-602F24548E37}" dt="2020-12-03T15:46:54.637" v="2137" actId="26606"/>
          <ac:cxnSpMkLst>
            <pc:docMk/>
            <pc:sldMk cId="890029191" sldId="260"/>
            <ac:cxnSpMk id="143" creationId="{EF9C36F8-C78D-4E50-96FB-2FAB9DBDD7A0}"/>
          </ac:cxnSpMkLst>
        </pc:cxnChg>
        <pc:cxnChg chg="add del">
          <ac:chgData name="Kerry Cao" userId="71f68cb2-fae9-4e58-b27a-f200379e767f" providerId="ADAL" clId="{06BDC96E-6F04-4333-AC9C-602F24548E37}" dt="2020-12-03T15:46:50.501" v="2134" actId="26606"/>
          <ac:cxnSpMkLst>
            <pc:docMk/>
            <pc:sldMk cId="890029191" sldId="260"/>
            <ac:cxnSpMk id="194" creationId="{F491B7F5-1FD1-4747-B75F-9AE1509DE181}"/>
          </ac:cxnSpMkLst>
        </pc:cxnChg>
        <pc:cxnChg chg="add del">
          <ac:chgData name="Kerry Cao" userId="71f68cb2-fae9-4e58-b27a-f200379e767f" providerId="ADAL" clId="{06BDC96E-6F04-4333-AC9C-602F24548E37}" dt="2020-12-03T15:46:54.594" v="2136" actId="26606"/>
          <ac:cxnSpMkLst>
            <pc:docMk/>
            <pc:sldMk cId="890029191" sldId="260"/>
            <ac:cxnSpMk id="195" creationId="{24052F7A-58C3-483A-8F6C-CE8682AB507A}"/>
          </ac:cxnSpMkLst>
        </pc:cxnChg>
        <pc:cxnChg chg="add">
          <ac:chgData name="Kerry Cao" userId="71f68cb2-fae9-4e58-b27a-f200379e767f" providerId="ADAL" clId="{06BDC96E-6F04-4333-AC9C-602F24548E37}" dt="2020-12-03T15:46:54.637" v="2137" actId="26606"/>
          <ac:cxnSpMkLst>
            <pc:docMk/>
            <pc:sldMk cId="890029191" sldId="260"/>
            <ac:cxnSpMk id="196" creationId="{7EE67AF1-2859-4B6B-8A06-9EE2DB3F98B2}"/>
          </ac:cxnSpMkLst>
        </pc:cxnChg>
        <pc:cxnChg chg="add del">
          <ac:chgData name="Kerry Cao" userId="71f68cb2-fae9-4e58-b27a-f200379e767f" providerId="ADAL" clId="{06BDC96E-6F04-4333-AC9C-602F24548E37}" dt="2020-12-03T15:46:54.594" v="2136" actId="26606"/>
          <ac:cxnSpMkLst>
            <pc:docMk/>
            <pc:sldMk cId="890029191" sldId="260"/>
            <ac:cxnSpMk id="3083" creationId="{B18298F1-CAEB-40C7-A78C-4632EE3087F2}"/>
          </ac:cxnSpMkLst>
        </pc:cxnChg>
        <pc:cxnChg chg="add del">
          <ac:chgData name="Kerry Cao" userId="71f68cb2-fae9-4e58-b27a-f200379e767f" providerId="ADAL" clId="{06BDC96E-6F04-4333-AC9C-602F24548E37}" dt="2020-12-03T15:46:54.594" v="2136" actId="26606"/>
          <ac:cxnSpMkLst>
            <pc:docMk/>
            <pc:sldMk cId="890029191" sldId="260"/>
            <ac:cxnSpMk id="3084" creationId="{4A286CA5-BDE6-4209-A0ED-253B16B24B01}"/>
          </ac:cxnSpMkLst>
        </pc:cxnChg>
        <pc:cxnChg chg="add">
          <ac:chgData name="Kerry Cao" userId="71f68cb2-fae9-4e58-b27a-f200379e767f" providerId="ADAL" clId="{06BDC96E-6F04-4333-AC9C-602F24548E37}" dt="2020-12-03T15:46:54.637" v="2137" actId="26606"/>
          <ac:cxnSpMkLst>
            <pc:docMk/>
            <pc:sldMk cId="890029191" sldId="260"/>
            <ac:cxnSpMk id="3088" creationId="{0827A549-A911-4650-AA3A-330E8CF3C45D}"/>
          </ac:cxnSpMkLst>
        </pc:cxnChg>
        <pc:cxnChg chg="add">
          <ac:chgData name="Kerry Cao" userId="71f68cb2-fae9-4e58-b27a-f200379e767f" providerId="ADAL" clId="{06BDC96E-6F04-4333-AC9C-602F24548E37}" dt="2020-12-03T15:46:54.637" v="2137" actId="26606"/>
          <ac:cxnSpMkLst>
            <pc:docMk/>
            <pc:sldMk cId="890029191" sldId="260"/>
            <ac:cxnSpMk id="3089" creationId="{FDB842CE-7CE1-4F63-8304-1CD01023F82F}"/>
          </ac:cxnSpMkLst>
        </pc:cxnChg>
      </pc:sldChg>
      <pc:sldChg chg="addSp delSp modSp del mod setBg">
        <pc:chgData name="Kerry Cao" userId="71f68cb2-fae9-4e58-b27a-f200379e767f" providerId="ADAL" clId="{06BDC96E-6F04-4333-AC9C-602F24548E37}" dt="2020-12-03T15:38:00.892" v="1837" actId="2696"/>
        <pc:sldMkLst>
          <pc:docMk/>
          <pc:sldMk cId="275424843" sldId="266"/>
        </pc:sldMkLst>
        <pc:spChg chg="mod">
          <ac:chgData name="Kerry Cao" userId="71f68cb2-fae9-4e58-b27a-f200379e767f" providerId="ADAL" clId="{06BDC96E-6F04-4333-AC9C-602F24548E37}" dt="2020-12-03T15:33:50.706" v="1697" actId="26606"/>
          <ac:spMkLst>
            <pc:docMk/>
            <pc:sldMk cId="275424843" sldId="266"/>
            <ac:spMk id="2" creationId="{1D260DA2-1618-4FB9-BD46-CB50D34CEB46}"/>
          </ac:spMkLst>
        </pc:spChg>
        <pc:spChg chg="mod">
          <ac:chgData name="Kerry Cao" userId="71f68cb2-fae9-4e58-b27a-f200379e767f" providerId="ADAL" clId="{06BDC96E-6F04-4333-AC9C-602F24548E37}" dt="2020-12-03T15:33:50.706" v="1697" actId="26606"/>
          <ac:spMkLst>
            <pc:docMk/>
            <pc:sldMk cId="275424843" sldId="266"/>
            <ac:spMk id="3" creationId="{8E4B10DC-7892-4999-917F-C4923DA24BB7}"/>
          </ac:spMkLst>
        </pc:spChg>
        <pc:spChg chg="add del">
          <ac:chgData name="Kerry Cao" userId="71f68cb2-fae9-4e58-b27a-f200379e767f" providerId="ADAL" clId="{06BDC96E-6F04-4333-AC9C-602F24548E37}" dt="2020-12-03T15:33:50.706" v="1697" actId="26606"/>
          <ac:spMkLst>
            <pc:docMk/>
            <pc:sldMk cId="275424843" sldId="266"/>
            <ac:spMk id="22" creationId="{3FA49195-69EB-4E39-A68A-C232E2D03EF8}"/>
          </ac:spMkLst>
        </pc:spChg>
        <pc:spChg chg="add del">
          <ac:chgData name="Kerry Cao" userId="71f68cb2-fae9-4e58-b27a-f200379e767f" providerId="ADAL" clId="{06BDC96E-6F04-4333-AC9C-602F24548E37}" dt="2020-12-03T15:33:50.706" v="1697" actId="26606"/>
          <ac:spMkLst>
            <pc:docMk/>
            <pc:sldMk cId="275424843" sldId="266"/>
            <ac:spMk id="24" creationId="{9A92F9DC-743D-47E7-A019-EE09540FB7B1}"/>
          </ac:spMkLst>
        </pc:spChg>
        <pc:spChg chg="add del">
          <ac:chgData name="Kerry Cao" userId="71f68cb2-fae9-4e58-b27a-f200379e767f" providerId="ADAL" clId="{06BDC96E-6F04-4333-AC9C-602F24548E37}" dt="2020-12-03T15:33:50.677" v="1696" actId="26606"/>
          <ac:spMkLst>
            <pc:docMk/>
            <pc:sldMk cId="275424843" sldId="266"/>
            <ac:spMk id="57" creationId="{3FA49195-69EB-4E39-A68A-C232E2D03EF8}"/>
          </ac:spMkLst>
        </pc:spChg>
        <pc:spChg chg="add del">
          <ac:chgData name="Kerry Cao" userId="71f68cb2-fae9-4e58-b27a-f200379e767f" providerId="ADAL" clId="{06BDC96E-6F04-4333-AC9C-602F24548E37}" dt="2020-12-03T15:33:50.677" v="1696" actId="26606"/>
          <ac:spMkLst>
            <pc:docMk/>
            <pc:sldMk cId="275424843" sldId="266"/>
            <ac:spMk id="59" creationId="{9A92F9DC-743D-47E7-A019-EE09540FB7B1}"/>
          </ac:spMkLst>
        </pc:spChg>
        <pc:spChg chg="add">
          <ac:chgData name="Kerry Cao" userId="71f68cb2-fae9-4e58-b27a-f200379e767f" providerId="ADAL" clId="{06BDC96E-6F04-4333-AC9C-602F24548E37}" dt="2020-12-03T15:33:50.706" v="1697" actId="26606"/>
          <ac:spMkLst>
            <pc:docMk/>
            <pc:sldMk cId="275424843" sldId="266"/>
            <ac:spMk id="82" creationId="{BE9D3906-2326-41A8-81ED-03D3A38FB517}"/>
          </ac:spMkLst>
        </pc:spChg>
        <pc:spChg chg="add">
          <ac:chgData name="Kerry Cao" userId="71f68cb2-fae9-4e58-b27a-f200379e767f" providerId="ADAL" clId="{06BDC96E-6F04-4333-AC9C-602F24548E37}" dt="2020-12-03T15:33:50.706" v="1697" actId="26606"/>
          <ac:spMkLst>
            <pc:docMk/>
            <pc:sldMk cId="275424843" sldId="266"/>
            <ac:spMk id="83" creationId="{A98FDB75-8534-4735-AF49-9D2EAF7DCA5E}"/>
          </ac:spMkLst>
        </pc:spChg>
        <pc:spChg chg="add">
          <ac:chgData name="Kerry Cao" userId="71f68cb2-fae9-4e58-b27a-f200379e767f" providerId="ADAL" clId="{06BDC96E-6F04-4333-AC9C-602F24548E37}" dt="2020-12-03T15:33:50.706" v="1697" actId="26606"/>
          <ac:spMkLst>
            <pc:docMk/>
            <pc:sldMk cId="275424843" sldId="266"/>
            <ac:spMk id="84" creationId="{4C4EF532-641A-4CC5-A071-83BEEC207A53}"/>
          </ac:spMkLst>
        </pc:spChg>
        <pc:cxnChg chg="add del">
          <ac:chgData name="Kerry Cao" userId="71f68cb2-fae9-4e58-b27a-f200379e767f" providerId="ADAL" clId="{06BDC96E-6F04-4333-AC9C-602F24548E37}" dt="2020-12-03T15:33:50.706" v="1697" actId="26606"/>
          <ac:cxnSpMkLst>
            <pc:docMk/>
            <pc:sldMk cId="275424843" sldId="266"/>
            <ac:cxnSpMk id="8" creationId="{4436E0F2-A64B-471E-93C0-8DFE08CC57C8}"/>
          </ac:cxnSpMkLst>
        </pc:cxnChg>
        <pc:cxnChg chg="add del">
          <ac:chgData name="Kerry Cao" userId="71f68cb2-fae9-4e58-b27a-f200379e767f" providerId="ADAL" clId="{06BDC96E-6F04-4333-AC9C-602F24548E37}" dt="2020-12-03T15:33:50.706" v="1697" actId="26606"/>
          <ac:cxnSpMkLst>
            <pc:docMk/>
            <pc:sldMk cId="275424843" sldId="266"/>
            <ac:cxnSpMk id="10" creationId="{DC1E3AB1-2A8C-4607-9FAE-D8BDB280FE1A}"/>
          </ac:cxnSpMkLst>
        </pc:cxnChg>
        <pc:cxnChg chg="add del">
          <ac:chgData name="Kerry Cao" userId="71f68cb2-fae9-4e58-b27a-f200379e767f" providerId="ADAL" clId="{06BDC96E-6F04-4333-AC9C-602F24548E37}" dt="2020-12-03T15:33:50.706" v="1697" actId="26606"/>
          <ac:cxnSpMkLst>
            <pc:docMk/>
            <pc:sldMk cId="275424843" sldId="266"/>
            <ac:cxnSpMk id="12" creationId="{26D66059-832F-40B6-A35F-F56C8F38A1E7}"/>
          </ac:cxnSpMkLst>
        </pc:cxnChg>
        <pc:cxnChg chg="add del">
          <ac:chgData name="Kerry Cao" userId="71f68cb2-fae9-4e58-b27a-f200379e767f" providerId="ADAL" clId="{06BDC96E-6F04-4333-AC9C-602F24548E37}" dt="2020-12-03T15:33:50.706" v="1697" actId="26606"/>
          <ac:cxnSpMkLst>
            <pc:docMk/>
            <pc:sldMk cId="275424843" sldId="266"/>
            <ac:cxnSpMk id="14" creationId="{A515E2ED-7EA9-448D-83FA-54C3DF9723BD}"/>
          </ac:cxnSpMkLst>
        </pc:cxnChg>
        <pc:cxnChg chg="add del">
          <ac:chgData name="Kerry Cao" userId="71f68cb2-fae9-4e58-b27a-f200379e767f" providerId="ADAL" clId="{06BDC96E-6F04-4333-AC9C-602F24548E37}" dt="2020-12-03T15:33:50.706" v="1697" actId="26606"/>
          <ac:cxnSpMkLst>
            <pc:docMk/>
            <pc:sldMk cId="275424843" sldId="266"/>
            <ac:cxnSpMk id="16" creationId="{20595356-EABD-4767-AC9D-EA21FF115EC0}"/>
          </ac:cxnSpMkLst>
        </pc:cxnChg>
        <pc:cxnChg chg="add del">
          <ac:chgData name="Kerry Cao" userId="71f68cb2-fae9-4e58-b27a-f200379e767f" providerId="ADAL" clId="{06BDC96E-6F04-4333-AC9C-602F24548E37}" dt="2020-12-03T15:33:50.706" v="1697" actId="26606"/>
          <ac:cxnSpMkLst>
            <pc:docMk/>
            <pc:sldMk cId="275424843" sldId="266"/>
            <ac:cxnSpMk id="18" creationId="{28CD9F06-9628-469C-B788-A894E3E08281}"/>
          </ac:cxnSpMkLst>
        </pc:cxnChg>
        <pc:cxnChg chg="add del">
          <ac:chgData name="Kerry Cao" userId="71f68cb2-fae9-4e58-b27a-f200379e767f" providerId="ADAL" clId="{06BDC96E-6F04-4333-AC9C-602F24548E37}" dt="2020-12-03T15:33:50.706" v="1697" actId="26606"/>
          <ac:cxnSpMkLst>
            <pc:docMk/>
            <pc:sldMk cId="275424843" sldId="266"/>
            <ac:cxnSpMk id="20" creationId="{8550A431-0B61-421B-B4B7-24C0CFF0F938}"/>
          </ac:cxnSpMkLst>
        </pc:cxnChg>
        <pc:cxnChg chg="add del">
          <ac:chgData name="Kerry Cao" userId="71f68cb2-fae9-4e58-b27a-f200379e767f" providerId="ADAL" clId="{06BDC96E-6F04-4333-AC9C-602F24548E37}" dt="2020-12-03T15:33:50.706" v="1697" actId="26606"/>
          <ac:cxnSpMkLst>
            <pc:docMk/>
            <pc:sldMk cId="275424843" sldId="266"/>
            <ac:cxnSpMk id="26" creationId="{13280B82-CD55-43FD-92C4-F05E2A8D1367}"/>
          </ac:cxnSpMkLst>
        </pc:cxnChg>
        <pc:cxnChg chg="add del">
          <ac:chgData name="Kerry Cao" userId="71f68cb2-fae9-4e58-b27a-f200379e767f" providerId="ADAL" clId="{06BDC96E-6F04-4333-AC9C-602F24548E37}" dt="2020-12-03T15:33:50.706" v="1697" actId="26606"/>
          <ac:cxnSpMkLst>
            <pc:docMk/>
            <pc:sldMk cId="275424843" sldId="266"/>
            <ac:cxnSpMk id="28" creationId="{B0A4F542-D561-4AFB-8321-EB900BAF0A0E}"/>
          </ac:cxnSpMkLst>
        </pc:cxnChg>
        <pc:cxnChg chg="add del">
          <ac:chgData name="Kerry Cao" userId="71f68cb2-fae9-4e58-b27a-f200379e767f" providerId="ADAL" clId="{06BDC96E-6F04-4333-AC9C-602F24548E37}" dt="2020-12-03T15:33:50.706" v="1697" actId="26606"/>
          <ac:cxnSpMkLst>
            <pc:docMk/>
            <pc:sldMk cId="275424843" sldId="266"/>
            <ac:cxnSpMk id="30" creationId="{A4D9248B-0006-4BFE-8110-40C16E45C0AC}"/>
          </ac:cxnSpMkLst>
        </pc:cxnChg>
        <pc:cxnChg chg="add del">
          <ac:chgData name="Kerry Cao" userId="71f68cb2-fae9-4e58-b27a-f200379e767f" providerId="ADAL" clId="{06BDC96E-6F04-4333-AC9C-602F24548E37}" dt="2020-12-03T15:33:50.706" v="1697" actId="26606"/>
          <ac:cxnSpMkLst>
            <pc:docMk/>
            <pc:sldMk cId="275424843" sldId="266"/>
            <ac:cxnSpMk id="32" creationId="{EE593BB5-7AFA-4C8F-AECA-CE733B1FD09E}"/>
          </ac:cxnSpMkLst>
        </pc:cxnChg>
        <pc:cxnChg chg="add del">
          <ac:chgData name="Kerry Cao" userId="71f68cb2-fae9-4e58-b27a-f200379e767f" providerId="ADAL" clId="{06BDC96E-6F04-4333-AC9C-602F24548E37}" dt="2020-12-03T15:33:50.706" v="1697" actId="26606"/>
          <ac:cxnSpMkLst>
            <pc:docMk/>
            <pc:sldMk cId="275424843" sldId="266"/>
            <ac:cxnSpMk id="34" creationId="{F521483B-CE28-412B-9C71-9BE081E9DCE3}"/>
          </ac:cxnSpMkLst>
        </pc:cxnChg>
        <pc:cxnChg chg="add del">
          <ac:chgData name="Kerry Cao" userId="71f68cb2-fae9-4e58-b27a-f200379e767f" providerId="ADAL" clId="{06BDC96E-6F04-4333-AC9C-602F24548E37}" dt="2020-12-03T15:33:50.706" v="1697" actId="26606"/>
          <ac:cxnSpMkLst>
            <pc:docMk/>
            <pc:sldMk cId="275424843" sldId="266"/>
            <ac:cxnSpMk id="36" creationId="{EC9F4738-DD27-44BE-98C6-AB0B2296BD26}"/>
          </ac:cxnSpMkLst>
        </pc:cxnChg>
        <pc:cxnChg chg="add del">
          <ac:chgData name="Kerry Cao" userId="71f68cb2-fae9-4e58-b27a-f200379e767f" providerId="ADAL" clId="{06BDC96E-6F04-4333-AC9C-602F24548E37}" dt="2020-12-03T15:33:50.706" v="1697" actId="26606"/>
          <ac:cxnSpMkLst>
            <pc:docMk/>
            <pc:sldMk cId="275424843" sldId="266"/>
            <ac:cxnSpMk id="38" creationId="{14C10EA2-1BD8-4267-AA7D-AB8CCA53C3D7}"/>
          </ac:cxnSpMkLst>
        </pc:cxnChg>
        <pc:cxnChg chg="add del">
          <ac:chgData name="Kerry Cao" userId="71f68cb2-fae9-4e58-b27a-f200379e767f" providerId="ADAL" clId="{06BDC96E-6F04-4333-AC9C-602F24548E37}" dt="2020-12-03T15:33:50.677" v="1696" actId="26606"/>
          <ac:cxnSpMkLst>
            <pc:docMk/>
            <pc:sldMk cId="275424843" sldId="266"/>
            <ac:cxnSpMk id="43" creationId="{4436E0F2-A64B-471E-93C0-8DFE08CC57C8}"/>
          </ac:cxnSpMkLst>
        </pc:cxnChg>
        <pc:cxnChg chg="add del">
          <ac:chgData name="Kerry Cao" userId="71f68cb2-fae9-4e58-b27a-f200379e767f" providerId="ADAL" clId="{06BDC96E-6F04-4333-AC9C-602F24548E37}" dt="2020-12-03T15:33:50.677" v="1696" actId="26606"/>
          <ac:cxnSpMkLst>
            <pc:docMk/>
            <pc:sldMk cId="275424843" sldId="266"/>
            <ac:cxnSpMk id="45" creationId="{DC1E3AB1-2A8C-4607-9FAE-D8BDB280FE1A}"/>
          </ac:cxnSpMkLst>
        </pc:cxnChg>
        <pc:cxnChg chg="add del">
          <ac:chgData name="Kerry Cao" userId="71f68cb2-fae9-4e58-b27a-f200379e767f" providerId="ADAL" clId="{06BDC96E-6F04-4333-AC9C-602F24548E37}" dt="2020-12-03T15:33:50.677" v="1696" actId="26606"/>
          <ac:cxnSpMkLst>
            <pc:docMk/>
            <pc:sldMk cId="275424843" sldId="266"/>
            <ac:cxnSpMk id="47" creationId="{26D66059-832F-40B6-A35F-F56C8F38A1E7}"/>
          </ac:cxnSpMkLst>
        </pc:cxnChg>
        <pc:cxnChg chg="add del">
          <ac:chgData name="Kerry Cao" userId="71f68cb2-fae9-4e58-b27a-f200379e767f" providerId="ADAL" clId="{06BDC96E-6F04-4333-AC9C-602F24548E37}" dt="2020-12-03T15:33:50.677" v="1696" actId="26606"/>
          <ac:cxnSpMkLst>
            <pc:docMk/>
            <pc:sldMk cId="275424843" sldId="266"/>
            <ac:cxnSpMk id="49" creationId="{A515E2ED-7EA9-448D-83FA-54C3DF9723BD}"/>
          </ac:cxnSpMkLst>
        </pc:cxnChg>
        <pc:cxnChg chg="add del">
          <ac:chgData name="Kerry Cao" userId="71f68cb2-fae9-4e58-b27a-f200379e767f" providerId="ADAL" clId="{06BDC96E-6F04-4333-AC9C-602F24548E37}" dt="2020-12-03T15:33:50.677" v="1696" actId="26606"/>
          <ac:cxnSpMkLst>
            <pc:docMk/>
            <pc:sldMk cId="275424843" sldId="266"/>
            <ac:cxnSpMk id="51" creationId="{20595356-EABD-4767-AC9D-EA21FF115EC0}"/>
          </ac:cxnSpMkLst>
        </pc:cxnChg>
        <pc:cxnChg chg="add del">
          <ac:chgData name="Kerry Cao" userId="71f68cb2-fae9-4e58-b27a-f200379e767f" providerId="ADAL" clId="{06BDC96E-6F04-4333-AC9C-602F24548E37}" dt="2020-12-03T15:33:50.677" v="1696" actId="26606"/>
          <ac:cxnSpMkLst>
            <pc:docMk/>
            <pc:sldMk cId="275424843" sldId="266"/>
            <ac:cxnSpMk id="53" creationId="{28CD9F06-9628-469C-B788-A894E3E08281}"/>
          </ac:cxnSpMkLst>
        </pc:cxnChg>
        <pc:cxnChg chg="add del">
          <ac:chgData name="Kerry Cao" userId="71f68cb2-fae9-4e58-b27a-f200379e767f" providerId="ADAL" clId="{06BDC96E-6F04-4333-AC9C-602F24548E37}" dt="2020-12-03T15:33:50.677" v="1696" actId="26606"/>
          <ac:cxnSpMkLst>
            <pc:docMk/>
            <pc:sldMk cId="275424843" sldId="266"/>
            <ac:cxnSpMk id="55" creationId="{8550A431-0B61-421B-B4B7-24C0CFF0F938}"/>
          </ac:cxnSpMkLst>
        </pc:cxnChg>
        <pc:cxnChg chg="add del">
          <ac:chgData name="Kerry Cao" userId="71f68cb2-fae9-4e58-b27a-f200379e767f" providerId="ADAL" clId="{06BDC96E-6F04-4333-AC9C-602F24548E37}" dt="2020-12-03T15:33:50.677" v="1696" actId="26606"/>
          <ac:cxnSpMkLst>
            <pc:docMk/>
            <pc:sldMk cId="275424843" sldId="266"/>
            <ac:cxnSpMk id="61" creationId="{13280B82-CD55-43FD-92C4-F05E2A8D1367}"/>
          </ac:cxnSpMkLst>
        </pc:cxnChg>
        <pc:cxnChg chg="add del">
          <ac:chgData name="Kerry Cao" userId="71f68cb2-fae9-4e58-b27a-f200379e767f" providerId="ADAL" clId="{06BDC96E-6F04-4333-AC9C-602F24548E37}" dt="2020-12-03T15:33:50.677" v="1696" actId="26606"/>
          <ac:cxnSpMkLst>
            <pc:docMk/>
            <pc:sldMk cId="275424843" sldId="266"/>
            <ac:cxnSpMk id="63" creationId="{B0A4F542-D561-4AFB-8321-EB900BAF0A0E}"/>
          </ac:cxnSpMkLst>
        </pc:cxnChg>
        <pc:cxnChg chg="add del">
          <ac:chgData name="Kerry Cao" userId="71f68cb2-fae9-4e58-b27a-f200379e767f" providerId="ADAL" clId="{06BDC96E-6F04-4333-AC9C-602F24548E37}" dt="2020-12-03T15:33:50.677" v="1696" actId="26606"/>
          <ac:cxnSpMkLst>
            <pc:docMk/>
            <pc:sldMk cId="275424843" sldId="266"/>
            <ac:cxnSpMk id="65" creationId="{A4D9248B-0006-4BFE-8110-40C16E45C0AC}"/>
          </ac:cxnSpMkLst>
        </pc:cxnChg>
        <pc:cxnChg chg="add del">
          <ac:chgData name="Kerry Cao" userId="71f68cb2-fae9-4e58-b27a-f200379e767f" providerId="ADAL" clId="{06BDC96E-6F04-4333-AC9C-602F24548E37}" dt="2020-12-03T15:33:50.677" v="1696" actId="26606"/>
          <ac:cxnSpMkLst>
            <pc:docMk/>
            <pc:sldMk cId="275424843" sldId="266"/>
            <ac:cxnSpMk id="67" creationId="{EE593BB5-7AFA-4C8F-AECA-CE733B1FD09E}"/>
          </ac:cxnSpMkLst>
        </pc:cxnChg>
        <pc:cxnChg chg="add del">
          <ac:chgData name="Kerry Cao" userId="71f68cb2-fae9-4e58-b27a-f200379e767f" providerId="ADAL" clId="{06BDC96E-6F04-4333-AC9C-602F24548E37}" dt="2020-12-03T15:33:50.677" v="1696" actId="26606"/>
          <ac:cxnSpMkLst>
            <pc:docMk/>
            <pc:sldMk cId="275424843" sldId="266"/>
            <ac:cxnSpMk id="69" creationId="{F521483B-CE28-412B-9C71-9BE081E9DCE3}"/>
          </ac:cxnSpMkLst>
        </pc:cxnChg>
        <pc:cxnChg chg="add del">
          <ac:chgData name="Kerry Cao" userId="71f68cb2-fae9-4e58-b27a-f200379e767f" providerId="ADAL" clId="{06BDC96E-6F04-4333-AC9C-602F24548E37}" dt="2020-12-03T15:33:50.677" v="1696" actId="26606"/>
          <ac:cxnSpMkLst>
            <pc:docMk/>
            <pc:sldMk cId="275424843" sldId="266"/>
            <ac:cxnSpMk id="71" creationId="{EC9F4738-DD27-44BE-98C6-AB0B2296BD26}"/>
          </ac:cxnSpMkLst>
        </pc:cxnChg>
        <pc:cxnChg chg="add">
          <ac:chgData name="Kerry Cao" userId="71f68cb2-fae9-4e58-b27a-f200379e767f" providerId="ADAL" clId="{06BDC96E-6F04-4333-AC9C-602F24548E37}" dt="2020-12-03T15:33:50.706" v="1697" actId="26606"/>
          <ac:cxnSpMkLst>
            <pc:docMk/>
            <pc:sldMk cId="275424843" sldId="266"/>
            <ac:cxnSpMk id="73" creationId="{3B04B14B-9533-46E5-A48D-58ECB1B40B49}"/>
          </ac:cxnSpMkLst>
        </pc:cxnChg>
        <pc:cxnChg chg="add">
          <ac:chgData name="Kerry Cao" userId="71f68cb2-fae9-4e58-b27a-f200379e767f" providerId="ADAL" clId="{06BDC96E-6F04-4333-AC9C-602F24548E37}" dt="2020-12-03T15:33:50.706" v="1697" actId="26606"/>
          <ac:cxnSpMkLst>
            <pc:docMk/>
            <pc:sldMk cId="275424843" sldId="266"/>
            <ac:cxnSpMk id="74" creationId="{4436E0F2-A64B-471E-93C0-8DFE08CC57C8}"/>
          </ac:cxnSpMkLst>
        </pc:cxnChg>
        <pc:cxnChg chg="add">
          <ac:chgData name="Kerry Cao" userId="71f68cb2-fae9-4e58-b27a-f200379e767f" providerId="ADAL" clId="{06BDC96E-6F04-4333-AC9C-602F24548E37}" dt="2020-12-03T15:33:50.706" v="1697" actId="26606"/>
          <ac:cxnSpMkLst>
            <pc:docMk/>
            <pc:sldMk cId="275424843" sldId="266"/>
            <ac:cxnSpMk id="75" creationId="{F521483B-CE28-412B-9C71-9BE081E9DCE3}"/>
          </ac:cxnSpMkLst>
        </pc:cxnChg>
        <pc:cxnChg chg="add">
          <ac:chgData name="Kerry Cao" userId="71f68cb2-fae9-4e58-b27a-f200379e767f" providerId="ADAL" clId="{06BDC96E-6F04-4333-AC9C-602F24548E37}" dt="2020-12-03T15:33:50.706" v="1697" actId="26606"/>
          <ac:cxnSpMkLst>
            <pc:docMk/>
            <pc:sldMk cId="275424843" sldId="266"/>
            <ac:cxnSpMk id="76" creationId="{DC1E3AB1-2A8C-4607-9FAE-D8BDB280FE1A}"/>
          </ac:cxnSpMkLst>
        </pc:cxnChg>
        <pc:cxnChg chg="add">
          <ac:chgData name="Kerry Cao" userId="71f68cb2-fae9-4e58-b27a-f200379e767f" providerId="ADAL" clId="{06BDC96E-6F04-4333-AC9C-602F24548E37}" dt="2020-12-03T15:33:50.706" v="1697" actId="26606"/>
          <ac:cxnSpMkLst>
            <pc:docMk/>
            <pc:sldMk cId="275424843" sldId="266"/>
            <ac:cxnSpMk id="77" creationId="{26D66059-832F-40B6-A35F-F56C8F38A1E7}"/>
          </ac:cxnSpMkLst>
        </pc:cxnChg>
        <pc:cxnChg chg="add">
          <ac:chgData name="Kerry Cao" userId="71f68cb2-fae9-4e58-b27a-f200379e767f" providerId="ADAL" clId="{06BDC96E-6F04-4333-AC9C-602F24548E37}" dt="2020-12-03T15:33:50.706" v="1697" actId="26606"/>
          <ac:cxnSpMkLst>
            <pc:docMk/>
            <pc:sldMk cId="275424843" sldId="266"/>
            <ac:cxnSpMk id="78" creationId="{A515E2ED-7EA9-448D-83FA-54C3DF9723BD}"/>
          </ac:cxnSpMkLst>
        </pc:cxnChg>
        <pc:cxnChg chg="add">
          <ac:chgData name="Kerry Cao" userId="71f68cb2-fae9-4e58-b27a-f200379e767f" providerId="ADAL" clId="{06BDC96E-6F04-4333-AC9C-602F24548E37}" dt="2020-12-03T15:33:50.706" v="1697" actId="26606"/>
          <ac:cxnSpMkLst>
            <pc:docMk/>
            <pc:sldMk cId="275424843" sldId="266"/>
            <ac:cxnSpMk id="79" creationId="{20595356-EABD-4767-AC9D-EA21FF115EC0}"/>
          </ac:cxnSpMkLst>
        </pc:cxnChg>
        <pc:cxnChg chg="add">
          <ac:chgData name="Kerry Cao" userId="71f68cb2-fae9-4e58-b27a-f200379e767f" providerId="ADAL" clId="{06BDC96E-6F04-4333-AC9C-602F24548E37}" dt="2020-12-03T15:33:50.706" v="1697" actId="26606"/>
          <ac:cxnSpMkLst>
            <pc:docMk/>
            <pc:sldMk cId="275424843" sldId="266"/>
            <ac:cxnSpMk id="80" creationId="{28CD9F06-9628-469C-B788-A894E3E08281}"/>
          </ac:cxnSpMkLst>
        </pc:cxnChg>
        <pc:cxnChg chg="add">
          <ac:chgData name="Kerry Cao" userId="71f68cb2-fae9-4e58-b27a-f200379e767f" providerId="ADAL" clId="{06BDC96E-6F04-4333-AC9C-602F24548E37}" dt="2020-12-03T15:33:50.706" v="1697" actId="26606"/>
          <ac:cxnSpMkLst>
            <pc:docMk/>
            <pc:sldMk cId="275424843" sldId="266"/>
            <ac:cxnSpMk id="81" creationId="{8550A431-0B61-421B-B4B7-24C0CFF0F938}"/>
          </ac:cxnSpMkLst>
        </pc:cxnChg>
        <pc:cxnChg chg="add">
          <ac:chgData name="Kerry Cao" userId="71f68cb2-fae9-4e58-b27a-f200379e767f" providerId="ADAL" clId="{06BDC96E-6F04-4333-AC9C-602F24548E37}" dt="2020-12-03T15:33:50.706" v="1697" actId="26606"/>
          <ac:cxnSpMkLst>
            <pc:docMk/>
            <pc:sldMk cId="275424843" sldId="266"/>
            <ac:cxnSpMk id="85" creationId="{13280B82-CD55-43FD-92C4-F05E2A8D1367}"/>
          </ac:cxnSpMkLst>
        </pc:cxnChg>
        <pc:cxnChg chg="add">
          <ac:chgData name="Kerry Cao" userId="71f68cb2-fae9-4e58-b27a-f200379e767f" providerId="ADAL" clId="{06BDC96E-6F04-4333-AC9C-602F24548E37}" dt="2020-12-03T15:33:50.706" v="1697" actId="26606"/>
          <ac:cxnSpMkLst>
            <pc:docMk/>
            <pc:sldMk cId="275424843" sldId="266"/>
            <ac:cxnSpMk id="86" creationId="{B0A4F542-D561-4AFB-8321-EB900BAF0A0E}"/>
          </ac:cxnSpMkLst>
        </pc:cxnChg>
        <pc:cxnChg chg="add">
          <ac:chgData name="Kerry Cao" userId="71f68cb2-fae9-4e58-b27a-f200379e767f" providerId="ADAL" clId="{06BDC96E-6F04-4333-AC9C-602F24548E37}" dt="2020-12-03T15:33:50.706" v="1697" actId="26606"/>
          <ac:cxnSpMkLst>
            <pc:docMk/>
            <pc:sldMk cId="275424843" sldId="266"/>
            <ac:cxnSpMk id="87" creationId="{D2DCD855-D96C-473A-8E64-CF7DBA5014CE}"/>
          </ac:cxnSpMkLst>
        </pc:cxnChg>
        <pc:cxnChg chg="add">
          <ac:chgData name="Kerry Cao" userId="71f68cb2-fae9-4e58-b27a-f200379e767f" providerId="ADAL" clId="{06BDC96E-6F04-4333-AC9C-602F24548E37}" dt="2020-12-03T15:33:50.706" v="1697" actId="26606"/>
          <ac:cxnSpMkLst>
            <pc:docMk/>
            <pc:sldMk cId="275424843" sldId="266"/>
            <ac:cxnSpMk id="88" creationId="{A4D9248B-0006-4BFE-8110-40C16E45C0AC}"/>
          </ac:cxnSpMkLst>
        </pc:cxnChg>
        <pc:cxnChg chg="add">
          <ac:chgData name="Kerry Cao" userId="71f68cb2-fae9-4e58-b27a-f200379e767f" providerId="ADAL" clId="{06BDC96E-6F04-4333-AC9C-602F24548E37}" dt="2020-12-03T15:33:50.706" v="1697" actId="26606"/>
          <ac:cxnSpMkLst>
            <pc:docMk/>
            <pc:sldMk cId="275424843" sldId="266"/>
            <ac:cxnSpMk id="89" creationId="{EE593BB5-7AFA-4C8F-AECA-CE733B1FD09E}"/>
          </ac:cxnSpMkLst>
        </pc:cxnChg>
      </pc:sldChg>
      <pc:sldChg chg="addSp delSp modSp mod setBg">
        <pc:chgData name="Kerry Cao" userId="71f68cb2-fae9-4e58-b27a-f200379e767f" providerId="ADAL" clId="{06BDC96E-6F04-4333-AC9C-602F24548E37}" dt="2020-12-03T15:38:59.174" v="1843" actId="26606"/>
        <pc:sldMkLst>
          <pc:docMk/>
          <pc:sldMk cId="1528014394" sldId="269"/>
        </pc:sldMkLst>
        <pc:spChg chg="mod">
          <ac:chgData name="Kerry Cao" userId="71f68cb2-fae9-4e58-b27a-f200379e767f" providerId="ADAL" clId="{06BDC96E-6F04-4333-AC9C-602F24548E37}" dt="2020-12-03T15:38:59.174" v="1843" actId="26606"/>
          <ac:spMkLst>
            <pc:docMk/>
            <pc:sldMk cId="1528014394" sldId="269"/>
            <ac:spMk id="2" creationId="{9D34FBA1-36EA-42C3-9D1D-B3EDD6C5CF40}"/>
          </ac:spMkLst>
        </pc:spChg>
        <pc:spChg chg="mod ord">
          <ac:chgData name="Kerry Cao" userId="71f68cb2-fae9-4e58-b27a-f200379e767f" providerId="ADAL" clId="{06BDC96E-6F04-4333-AC9C-602F24548E37}" dt="2020-12-03T15:38:59.174" v="1843" actId="26606"/>
          <ac:spMkLst>
            <pc:docMk/>
            <pc:sldMk cId="1528014394" sldId="269"/>
            <ac:spMk id="3" creationId="{BB7FB7C8-F751-46BB-87B9-C4E4D20CC68F}"/>
          </ac:spMkLst>
        </pc:spChg>
        <pc:spChg chg="add del">
          <ac:chgData name="Kerry Cao" userId="71f68cb2-fae9-4e58-b27a-f200379e767f" providerId="ADAL" clId="{06BDC96E-6F04-4333-AC9C-602F24548E37}" dt="2020-12-03T15:19:44.969" v="876" actId="26606"/>
          <ac:spMkLst>
            <pc:docMk/>
            <pc:sldMk cId="1528014394" sldId="269"/>
            <ac:spMk id="8" creationId="{81775E6C-9FE7-4AE4-ABE7-2568D95DEAE0}"/>
          </ac:spMkLst>
        </pc:spChg>
        <pc:spChg chg="add del">
          <ac:chgData name="Kerry Cao" userId="71f68cb2-fae9-4e58-b27a-f200379e767f" providerId="ADAL" clId="{06BDC96E-6F04-4333-AC9C-602F24548E37}" dt="2020-12-03T15:19:44.969" v="876" actId="26606"/>
          <ac:spMkLst>
            <pc:docMk/>
            <pc:sldMk cId="1528014394" sldId="269"/>
            <ac:spMk id="10" creationId="{C161622E-3A00-40AA-904E-B75E5910B141}"/>
          </ac:spMkLst>
        </pc:spChg>
        <pc:spChg chg="add del">
          <ac:chgData name="Kerry Cao" userId="71f68cb2-fae9-4e58-b27a-f200379e767f" providerId="ADAL" clId="{06BDC96E-6F04-4333-AC9C-602F24548E37}" dt="2020-12-03T15:19:45.628" v="878" actId="26606"/>
          <ac:spMkLst>
            <pc:docMk/>
            <pc:sldMk cId="1528014394" sldId="269"/>
            <ac:spMk id="22" creationId="{81775E6C-9FE7-4AE4-ABE7-2568D95DEAE0}"/>
          </ac:spMkLst>
        </pc:spChg>
        <pc:spChg chg="add del">
          <ac:chgData name="Kerry Cao" userId="71f68cb2-fae9-4e58-b27a-f200379e767f" providerId="ADAL" clId="{06BDC96E-6F04-4333-AC9C-602F24548E37}" dt="2020-12-03T15:19:45.628" v="878" actId="26606"/>
          <ac:spMkLst>
            <pc:docMk/>
            <pc:sldMk cId="1528014394" sldId="269"/>
            <ac:spMk id="23" creationId="{6F1D8699-067D-4768-9F87-3E302B3797BC}"/>
          </ac:spMkLst>
        </pc:spChg>
        <pc:spChg chg="add del">
          <ac:chgData name="Kerry Cao" userId="71f68cb2-fae9-4e58-b27a-f200379e767f" providerId="ADAL" clId="{06BDC96E-6F04-4333-AC9C-602F24548E37}" dt="2020-12-03T15:38:44.572" v="1841" actId="26606"/>
          <ac:spMkLst>
            <pc:docMk/>
            <pc:sldMk cId="1528014394" sldId="269"/>
            <ac:spMk id="30" creationId="{81775E6C-9FE7-4AE4-ABE7-2568D95DEAE0}"/>
          </ac:spMkLst>
        </pc:spChg>
        <pc:spChg chg="add del">
          <ac:chgData name="Kerry Cao" userId="71f68cb2-fae9-4e58-b27a-f200379e767f" providerId="ADAL" clId="{06BDC96E-6F04-4333-AC9C-602F24548E37}" dt="2020-12-03T15:38:44.572" v="1841" actId="26606"/>
          <ac:spMkLst>
            <pc:docMk/>
            <pc:sldMk cId="1528014394" sldId="269"/>
            <ac:spMk id="31" creationId="{6F1D8699-067D-4768-9F87-3E302B3797BC}"/>
          </ac:spMkLst>
        </pc:spChg>
        <pc:spChg chg="add del">
          <ac:chgData name="Kerry Cao" userId="71f68cb2-fae9-4e58-b27a-f200379e767f" providerId="ADAL" clId="{06BDC96E-6F04-4333-AC9C-602F24548E37}" dt="2020-12-03T15:38:44.557" v="1840" actId="26606"/>
          <ac:spMkLst>
            <pc:docMk/>
            <pc:sldMk cId="1528014394" sldId="269"/>
            <ac:spMk id="71" creationId="{5B8092E2-D77A-4CE6-BB2D-6269784456A0}"/>
          </ac:spMkLst>
        </pc:spChg>
        <pc:spChg chg="add del">
          <ac:chgData name="Kerry Cao" userId="71f68cb2-fae9-4e58-b27a-f200379e767f" providerId="ADAL" clId="{06BDC96E-6F04-4333-AC9C-602F24548E37}" dt="2020-12-03T15:38:44.557" v="1840" actId="26606"/>
          <ac:spMkLst>
            <pc:docMk/>
            <pc:sldMk cId="1528014394" sldId="269"/>
            <ac:spMk id="73" creationId="{D02CD835-4B0F-45D6-9B85-B049A1005789}"/>
          </ac:spMkLst>
        </pc:spChg>
        <pc:spChg chg="add">
          <ac:chgData name="Kerry Cao" userId="71f68cb2-fae9-4e58-b27a-f200379e767f" providerId="ADAL" clId="{06BDC96E-6F04-4333-AC9C-602F24548E37}" dt="2020-12-03T15:38:59.174" v="1843" actId="26606"/>
          <ac:spMkLst>
            <pc:docMk/>
            <pc:sldMk cId="1528014394" sldId="269"/>
            <ac:spMk id="142" creationId="{8590DAC5-BA81-4AF8-B0CA-D66712B3055B}"/>
          </ac:spMkLst>
        </pc:spChg>
        <pc:spChg chg="add">
          <ac:chgData name="Kerry Cao" userId="71f68cb2-fae9-4e58-b27a-f200379e767f" providerId="ADAL" clId="{06BDC96E-6F04-4333-AC9C-602F24548E37}" dt="2020-12-03T15:38:59.174" v="1843" actId="26606"/>
          <ac:spMkLst>
            <pc:docMk/>
            <pc:sldMk cId="1528014394" sldId="269"/>
            <ac:spMk id="144" creationId="{3BAB7E7E-14BD-4509-AD05-57C2EF74C149}"/>
          </ac:spMkLst>
        </pc:spChg>
        <pc:spChg chg="add del">
          <ac:chgData name="Kerry Cao" userId="71f68cb2-fae9-4e58-b27a-f200379e767f" providerId="ADAL" clId="{06BDC96E-6F04-4333-AC9C-602F24548E37}" dt="2020-12-03T15:38:59.174" v="1843" actId="26606"/>
          <ac:spMkLst>
            <pc:docMk/>
            <pc:sldMk cId="1528014394" sldId="269"/>
            <ac:spMk id="2052" creationId="{5B8092E2-D77A-4CE6-BB2D-6269784456A0}"/>
          </ac:spMkLst>
        </pc:spChg>
        <pc:spChg chg="add del">
          <ac:chgData name="Kerry Cao" userId="71f68cb2-fae9-4e58-b27a-f200379e767f" providerId="ADAL" clId="{06BDC96E-6F04-4333-AC9C-602F24548E37}" dt="2020-12-03T15:38:59.174" v="1843" actId="26606"/>
          <ac:spMkLst>
            <pc:docMk/>
            <pc:sldMk cId="1528014394" sldId="269"/>
            <ac:spMk id="2053" creationId="{D02CD835-4B0F-45D6-9B85-B049A1005789}"/>
          </ac:spMkLst>
        </pc:spChg>
        <pc:picChg chg="add mod">
          <ac:chgData name="Kerry Cao" userId="71f68cb2-fae9-4e58-b27a-f200379e767f" providerId="ADAL" clId="{06BDC96E-6F04-4333-AC9C-602F24548E37}" dt="2020-12-03T15:38:59.174" v="1843" actId="26606"/>
          <ac:picMkLst>
            <pc:docMk/>
            <pc:sldMk cId="1528014394" sldId="269"/>
            <ac:picMk id="4" creationId="{EF52EB36-3120-4625-99A0-238760B30678}"/>
          </ac:picMkLst>
        </pc:picChg>
        <pc:picChg chg="add mod ord">
          <ac:chgData name="Kerry Cao" userId="71f68cb2-fae9-4e58-b27a-f200379e767f" providerId="ADAL" clId="{06BDC96E-6F04-4333-AC9C-602F24548E37}" dt="2020-12-03T15:38:59.174" v="1843" actId="26606"/>
          <ac:picMkLst>
            <pc:docMk/>
            <pc:sldMk cId="1528014394" sldId="269"/>
            <ac:picMk id="2050" creationId="{AEB13C43-3028-421F-9C66-790072DDD5B4}"/>
          </ac:picMkLst>
        </pc:picChg>
        <pc:cxnChg chg="add del">
          <ac:chgData name="Kerry Cao" userId="71f68cb2-fae9-4e58-b27a-f200379e767f" providerId="ADAL" clId="{06BDC96E-6F04-4333-AC9C-602F24548E37}" dt="2020-12-03T15:19:44.969" v="876" actId="26606"/>
          <ac:cxnSpMkLst>
            <pc:docMk/>
            <pc:sldMk cId="1528014394" sldId="269"/>
            <ac:cxnSpMk id="12" creationId="{7A364443-B44B-44C9-B8C4-AED23CB62151}"/>
          </ac:cxnSpMkLst>
        </pc:cxnChg>
        <pc:cxnChg chg="add del">
          <ac:chgData name="Kerry Cao" userId="71f68cb2-fae9-4e58-b27a-f200379e767f" providerId="ADAL" clId="{06BDC96E-6F04-4333-AC9C-602F24548E37}" dt="2020-12-03T15:19:44.969" v="876" actId="26606"/>
          <ac:cxnSpMkLst>
            <pc:docMk/>
            <pc:sldMk cId="1528014394" sldId="269"/>
            <ac:cxnSpMk id="14" creationId="{A3B4C179-2540-4304-9C9C-2AAAA53EFDC7}"/>
          </ac:cxnSpMkLst>
        </pc:cxnChg>
        <pc:cxnChg chg="add del">
          <ac:chgData name="Kerry Cao" userId="71f68cb2-fae9-4e58-b27a-f200379e767f" providerId="ADAL" clId="{06BDC96E-6F04-4333-AC9C-602F24548E37}" dt="2020-12-03T15:19:44.969" v="876" actId="26606"/>
          <ac:cxnSpMkLst>
            <pc:docMk/>
            <pc:sldMk cId="1528014394" sldId="269"/>
            <ac:cxnSpMk id="16" creationId="{C5950BAB-F521-4A52-A263-D105789771E6}"/>
          </ac:cxnSpMkLst>
        </pc:cxnChg>
        <pc:cxnChg chg="add del">
          <ac:chgData name="Kerry Cao" userId="71f68cb2-fae9-4e58-b27a-f200379e767f" providerId="ADAL" clId="{06BDC96E-6F04-4333-AC9C-602F24548E37}" dt="2020-12-03T15:19:44.969" v="876" actId="26606"/>
          <ac:cxnSpMkLst>
            <pc:docMk/>
            <pc:sldMk cId="1528014394" sldId="269"/>
            <ac:cxnSpMk id="18" creationId="{384CA14D-52DC-4F3C-A1CE-235B99A179A8}"/>
          </ac:cxnSpMkLst>
        </pc:cxnChg>
        <pc:cxnChg chg="add del">
          <ac:chgData name="Kerry Cao" userId="71f68cb2-fae9-4e58-b27a-f200379e767f" providerId="ADAL" clId="{06BDC96E-6F04-4333-AC9C-602F24548E37}" dt="2020-12-03T15:19:44.969" v="876" actId="26606"/>
          <ac:cxnSpMkLst>
            <pc:docMk/>
            <pc:sldMk cId="1528014394" sldId="269"/>
            <ac:cxnSpMk id="20" creationId="{EAC9B2E5-D7C8-4575-9C92-245984A14A03}"/>
          </ac:cxnSpMkLst>
        </pc:cxnChg>
        <pc:cxnChg chg="add del">
          <ac:chgData name="Kerry Cao" userId="71f68cb2-fae9-4e58-b27a-f200379e767f" providerId="ADAL" clId="{06BDC96E-6F04-4333-AC9C-602F24548E37}" dt="2020-12-03T15:19:45.628" v="878" actId="26606"/>
          <ac:cxnSpMkLst>
            <pc:docMk/>
            <pc:sldMk cId="1528014394" sldId="269"/>
            <ac:cxnSpMk id="24" creationId="{7A364443-B44B-44C9-B8C4-AED23CB62151}"/>
          </ac:cxnSpMkLst>
        </pc:cxnChg>
        <pc:cxnChg chg="add del">
          <ac:chgData name="Kerry Cao" userId="71f68cb2-fae9-4e58-b27a-f200379e767f" providerId="ADAL" clId="{06BDC96E-6F04-4333-AC9C-602F24548E37}" dt="2020-12-03T15:19:45.628" v="878" actId="26606"/>
          <ac:cxnSpMkLst>
            <pc:docMk/>
            <pc:sldMk cId="1528014394" sldId="269"/>
            <ac:cxnSpMk id="25" creationId="{C5950BAB-F521-4A52-A263-D105789771E6}"/>
          </ac:cxnSpMkLst>
        </pc:cxnChg>
        <pc:cxnChg chg="add del">
          <ac:chgData name="Kerry Cao" userId="71f68cb2-fae9-4e58-b27a-f200379e767f" providerId="ADAL" clId="{06BDC96E-6F04-4333-AC9C-602F24548E37}" dt="2020-12-03T15:19:45.628" v="878" actId="26606"/>
          <ac:cxnSpMkLst>
            <pc:docMk/>
            <pc:sldMk cId="1528014394" sldId="269"/>
            <ac:cxnSpMk id="26" creationId="{8E972B62-9819-493C-A305-2C04A2D43252}"/>
          </ac:cxnSpMkLst>
        </pc:cxnChg>
        <pc:cxnChg chg="add del">
          <ac:chgData name="Kerry Cao" userId="71f68cb2-fae9-4e58-b27a-f200379e767f" providerId="ADAL" clId="{06BDC96E-6F04-4333-AC9C-602F24548E37}" dt="2020-12-03T15:19:45.628" v="878" actId="26606"/>
          <ac:cxnSpMkLst>
            <pc:docMk/>
            <pc:sldMk cId="1528014394" sldId="269"/>
            <ac:cxnSpMk id="27" creationId="{384CA14D-52DC-4F3C-A1CE-235B99A179A8}"/>
          </ac:cxnSpMkLst>
        </pc:cxnChg>
        <pc:cxnChg chg="add del">
          <ac:chgData name="Kerry Cao" userId="71f68cb2-fae9-4e58-b27a-f200379e767f" providerId="ADAL" clId="{06BDC96E-6F04-4333-AC9C-602F24548E37}" dt="2020-12-03T15:19:45.628" v="878" actId="26606"/>
          <ac:cxnSpMkLst>
            <pc:docMk/>
            <pc:sldMk cId="1528014394" sldId="269"/>
            <ac:cxnSpMk id="28" creationId="{B3087726-EFA7-48B6-8527-80902BB5587C}"/>
          </ac:cxnSpMkLst>
        </pc:cxnChg>
        <pc:cxnChg chg="add del">
          <ac:chgData name="Kerry Cao" userId="71f68cb2-fae9-4e58-b27a-f200379e767f" providerId="ADAL" clId="{06BDC96E-6F04-4333-AC9C-602F24548E37}" dt="2020-12-03T15:38:44.572" v="1841" actId="26606"/>
          <ac:cxnSpMkLst>
            <pc:docMk/>
            <pc:sldMk cId="1528014394" sldId="269"/>
            <ac:cxnSpMk id="32" creationId="{E8A66062-E0FE-4EE7-9840-EC05B87ACF47}"/>
          </ac:cxnSpMkLst>
        </pc:cxnChg>
        <pc:cxnChg chg="add del">
          <ac:chgData name="Kerry Cao" userId="71f68cb2-fae9-4e58-b27a-f200379e767f" providerId="ADAL" clId="{06BDC96E-6F04-4333-AC9C-602F24548E37}" dt="2020-12-03T15:38:44.572" v="1841" actId="26606"/>
          <ac:cxnSpMkLst>
            <pc:docMk/>
            <pc:sldMk cId="1528014394" sldId="269"/>
            <ac:cxnSpMk id="33" creationId="{7A364443-B44B-44C9-B8C4-AED23CB62151}"/>
          </ac:cxnSpMkLst>
        </pc:cxnChg>
        <pc:cxnChg chg="add del">
          <ac:chgData name="Kerry Cao" userId="71f68cb2-fae9-4e58-b27a-f200379e767f" providerId="ADAL" clId="{06BDC96E-6F04-4333-AC9C-602F24548E37}" dt="2020-12-03T15:38:44.572" v="1841" actId="26606"/>
          <ac:cxnSpMkLst>
            <pc:docMk/>
            <pc:sldMk cId="1528014394" sldId="269"/>
            <ac:cxnSpMk id="34" creationId="{A3B4C179-2540-4304-9C9C-2AAAA53EFDC7}"/>
          </ac:cxnSpMkLst>
        </pc:cxnChg>
        <pc:cxnChg chg="add del">
          <ac:chgData name="Kerry Cao" userId="71f68cb2-fae9-4e58-b27a-f200379e767f" providerId="ADAL" clId="{06BDC96E-6F04-4333-AC9C-602F24548E37}" dt="2020-12-03T15:38:44.572" v="1841" actId="26606"/>
          <ac:cxnSpMkLst>
            <pc:docMk/>
            <pc:sldMk cId="1528014394" sldId="269"/>
            <ac:cxnSpMk id="35" creationId="{C5950BAB-F521-4A52-A263-D105789771E6}"/>
          </ac:cxnSpMkLst>
        </pc:cxnChg>
        <pc:cxnChg chg="add del">
          <ac:chgData name="Kerry Cao" userId="71f68cb2-fae9-4e58-b27a-f200379e767f" providerId="ADAL" clId="{06BDC96E-6F04-4333-AC9C-602F24548E37}" dt="2020-12-03T15:38:44.572" v="1841" actId="26606"/>
          <ac:cxnSpMkLst>
            <pc:docMk/>
            <pc:sldMk cId="1528014394" sldId="269"/>
            <ac:cxnSpMk id="36" creationId="{B3087726-EFA7-48B6-8527-80902BB5587C}"/>
          </ac:cxnSpMkLst>
        </pc:cxnChg>
        <pc:cxnChg chg="add del">
          <ac:chgData name="Kerry Cao" userId="71f68cb2-fae9-4e58-b27a-f200379e767f" providerId="ADAL" clId="{06BDC96E-6F04-4333-AC9C-602F24548E37}" dt="2020-12-03T15:38:44.572" v="1841" actId="26606"/>
          <ac:cxnSpMkLst>
            <pc:docMk/>
            <pc:sldMk cId="1528014394" sldId="269"/>
            <ac:cxnSpMk id="37" creationId="{8E972B62-9819-493C-A305-2C04A2D43252}"/>
          </ac:cxnSpMkLst>
        </pc:cxnChg>
        <pc:cxnChg chg="add del">
          <ac:chgData name="Kerry Cao" userId="71f68cb2-fae9-4e58-b27a-f200379e767f" providerId="ADAL" clId="{06BDC96E-6F04-4333-AC9C-602F24548E37}" dt="2020-12-03T15:38:44.557" v="1840" actId="26606"/>
          <ac:cxnSpMkLst>
            <pc:docMk/>
            <pc:sldMk cId="1528014394" sldId="269"/>
            <ac:cxnSpMk id="75" creationId="{7D02BE56-7EB5-4E62-B6E2-1C49E470A964}"/>
          </ac:cxnSpMkLst>
        </pc:cxnChg>
        <pc:cxnChg chg="add del mod">
          <ac:chgData name="Kerry Cao" userId="71f68cb2-fae9-4e58-b27a-f200379e767f" providerId="ADAL" clId="{06BDC96E-6F04-4333-AC9C-602F24548E37}" dt="2020-12-03T15:38:44.557" v="1840" actId="26606"/>
          <ac:cxnSpMkLst>
            <pc:docMk/>
            <pc:sldMk cId="1528014394" sldId="269"/>
            <ac:cxnSpMk id="77" creationId="{C4595B06-EDA5-4E45-BED4-7891E7E0CD4D}"/>
          </ac:cxnSpMkLst>
        </pc:cxnChg>
        <pc:cxnChg chg="add del">
          <ac:chgData name="Kerry Cao" userId="71f68cb2-fae9-4e58-b27a-f200379e767f" providerId="ADAL" clId="{06BDC96E-6F04-4333-AC9C-602F24548E37}" dt="2020-12-03T15:38:44.557" v="1840" actId="26606"/>
          <ac:cxnSpMkLst>
            <pc:docMk/>
            <pc:sldMk cId="1528014394" sldId="269"/>
            <ac:cxnSpMk id="79" creationId="{59592DA5-68A4-46A6-90EA-F0304FF8EED7}"/>
          </ac:cxnSpMkLst>
        </pc:cxnChg>
        <pc:cxnChg chg="add del">
          <ac:chgData name="Kerry Cao" userId="71f68cb2-fae9-4e58-b27a-f200379e767f" providerId="ADAL" clId="{06BDC96E-6F04-4333-AC9C-602F24548E37}" dt="2020-12-03T15:38:44.557" v="1840" actId="26606"/>
          <ac:cxnSpMkLst>
            <pc:docMk/>
            <pc:sldMk cId="1528014394" sldId="269"/>
            <ac:cxnSpMk id="81" creationId="{D79C9A5D-F572-476A-99A9-700077150BB3}"/>
          </ac:cxnSpMkLst>
        </pc:cxnChg>
        <pc:cxnChg chg="add del">
          <ac:chgData name="Kerry Cao" userId="71f68cb2-fae9-4e58-b27a-f200379e767f" providerId="ADAL" clId="{06BDC96E-6F04-4333-AC9C-602F24548E37}" dt="2020-12-03T15:38:59.174" v="1843" actId="26606"/>
          <ac:cxnSpMkLst>
            <pc:docMk/>
            <pc:sldMk cId="1528014394" sldId="269"/>
            <ac:cxnSpMk id="83" creationId="{D79C9A5D-F572-476A-99A9-700077150BB3}"/>
          </ac:cxnSpMkLst>
        </pc:cxnChg>
        <pc:cxnChg chg="add del">
          <ac:chgData name="Kerry Cao" userId="71f68cb2-fae9-4e58-b27a-f200379e767f" providerId="ADAL" clId="{06BDC96E-6F04-4333-AC9C-602F24548E37}" dt="2020-12-03T15:38:59.174" v="1843" actId="26606"/>
          <ac:cxnSpMkLst>
            <pc:docMk/>
            <pc:sldMk cId="1528014394" sldId="269"/>
            <ac:cxnSpMk id="85" creationId="{59592DA5-68A4-46A6-90EA-F0304FF8EED7}"/>
          </ac:cxnSpMkLst>
        </pc:cxnChg>
        <pc:cxnChg chg="add">
          <ac:chgData name="Kerry Cao" userId="71f68cb2-fae9-4e58-b27a-f200379e767f" providerId="ADAL" clId="{06BDC96E-6F04-4333-AC9C-602F24548E37}" dt="2020-12-03T15:38:59.174" v="1843" actId="26606"/>
          <ac:cxnSpMkLst>
            <pc:docMk/>
            <pc:sldMk cId="1528014394" sldId="269"/>
            <ac:cxnSpMk id="146" creationId="{4836AB60-5854-4E5A-BBFD-9E71A8600C21}"/>
          </ac:cxnSpMkLst>
        </pc:cxnChg>
        <pc:cxnChg chg="add del">
          <ac:chgData name="Kerry Cao" userId="71f68cb2-fae9-4e58-b27a-f200379e767f" providerId="ADAL" clId="{06BDC96E-6F04-4333-AC9C-602F24548E37}" dt="2020-12-03T15:38:59.174" v="1843" actId="26606"/>
          <ac:cxnSpMkLst>
            <pc:docMk/>
            <pc:sldMk cId="1528014394" sldId="269"/>
            <ac:cxnSpMk id="2054" creationId="{7971A1EC-5980-40B2-973F-0D3D6630DBE1}"/>
          </ac:cxnSpMkLst>
        </pc:cxnChg>
        <pc:cxnChg chg="add del">
          <ac:chgData name="Kerry Cao" userId="71f68cb2-fae9-4e58-b27a-f200379e767f" providerId="ADAL" clId="{06BDC96E-6F04-4333-AC9C-602F24548E37}" dt="2020-12-03T15:38:59.174" v="1843" actId="26606"/>
          <ac:cxnSpMkLst>
            <pc:docMk/>
            <pc:sldMk cId="1528014394" sldId="269"/>
            <ac:cxnSpMk id="2055" creationId="{B0049A56-C4C2-4C0F-9F4F-D0E34391D968}"/>
          </ac:cxnSpMkLst>
        </pc:cxnChg>
        <pc:cxnChg chg="add del">
          <ac:chgData name="Kerry Cao" userId="71f68cb2-fae9-4e58-b27a-f200379e767f" providerId="ADAL" clId="{06BDC96E-6F04-4333-AC9C-602F24548E37}" dt="2020-12-03T15:38:59.174" v="1843" actId="26606"/>
          <ac:cxnSpMkLst>
            <pc:docMk/>
            <pc:sldMk cId="1528014394" sldId="269"/>
            <ac:cxnSpMk id="2056" creationId="{7D02BE56-7EB5-4E62-B6E2-1C49E470A964}"/>
          </ac:cxnSpMkLst>
        </pc:cxnChg>
        <pc:cxnChg chg="add del">
          <ac:chgData name="Kerry Cao" userId="71f68cb2-fae9-4e58-b27a-f200379e767f" providerId="ADAL" clId="{06BDC96E-6F04-4333-AC9C-602F24548E37}" dt="2020-12-03T15:38:59.174" v="1843" actId="26606"/>
          <ac:cxnSpMkLst>
            <pc:docMk/>
            <pc:sldMk cId="1528014394" sldId="269"/>
            <ac:cxnSpMk id="2057" creationId="{C4595B06-EDA5-4E45-BED4-7891E7E0CD4D}"/>
          </ac:cxnSpMkLst>
        </pc:cxnChg>
      </pc:sldChg>
      <pc:sldChg chg="addSp delSp modSp new mod setBg">
        <pc:chgData name="Kerry Cao" userId="71f68cb2-fae9-4e58-b27a-f200379e767f" providerId="ADAL" clId="{06BDC96E-6F04-4333-AC9C-602F24548E37}" dt="2020-12-04T00:59:51.413" v="2228" actId="26606"/>
        <pc:sldMkLst>
          <pc:docMk/>
          <pc:sldMk cId="4291170579" sldId="270"/>
        </pc:sldMkLst>
        <pc:spChg chg="mod">
          <ac:chgData name="Kerry Cao" userId="71f68cb2-fae9-4e58-b27a-f200379e767f" providerId="ADAL" clId="{06BDC96E-6F04-4333-AC9C-602F24548E37}" dt="2020-12-04T00:59:51.413" v="2228" actId="26606"/>
          <ac:spMkLst>
            <pc:docMk/>
            <pc:sldMk cId="4291170579" sldId="270"/>
            <ac:spMk id="2" creationId="{0D2E2744-40CC-4EAE-9997-1056B5D2564D}"/>
          </ac:spMkLst>
        </pc:spChg>
        <pc:spChg chg="mod">
          <ac:chgData name="Kerry Cao" userId="71f68cb2-fae9-4e58-b27a-f200379e767f" providerId="ADAL" clId="{06BDC96E-6F04-4333-AC9C-602F24548E37}" dt="2020-12-04T00:59:51.413" v="2228" actId="26606"/>
          <ac:spMkLst>
            <pc:docMk/>
            <pc:sldMk cId="4291170579" sldId="270"/>
            <ac:spMk id="3" creationId="{355937A6-96AC-4541-9EEC-0EFB512061C7}"/>
          </ac:spMkLst>
        </pc:spChg>
        <pc:spChg chg="add del">
          <ac:chgData name="Kerry Cao" userId="71f68cb2-fae9-4e58-b27a-f200379e767f" providerId="ADAL" clId="{06BDC96E-6F04-4333-AC9C-602F24548E37}" dt="2020-12-03T15:35:29.448" v="1709" actId="26606"/>
          <ac:spMkLst>
            <pc:docMk/>
            <pc:sldMk cId="4291170579" sldId="270"/>
            <ac:spMk id="71" creationId="{5B8092E2-D77A-4CE6-BB2D-6269784456A0}"/>
          </ac:spMkLst>
        </pc:spChg>
        <pc:spChg chg="add del">
          <ac:chgData name="Kerry Cao" userId="71f68cb2-fae9-4e58-b27a-f200379e767f" providerId="ADAL" clId="{06BDC96E-6F04-4333-AC9C-602F24548E37}" dt="2020-12-03T15:35:29.448" v="1709" actId="26606"/>
          <ac:spMkLst>
            <pc:docMk/>
            <pc:sldMk cId="4291170579" sldId="270"/>
            <ac:spMk id="73" creationId="{D02CD835-4B0F-45D6-9B85-B049A1005789}"/>
          </ac:spMkLst>
        </pc:spChg>
        <pc:spChg chg="add del">
          <ac:chgData name="Kerry Cao" userId="71f68cb2-fae9-4e58-b27a-f200379e767f" providerId="ADAL" clId="{06BDC96E-6F04-4333-AC9C-602F24548E37}" dt="2020-12-04T00:59:51.372" v="2227" actId="26606"/>
          <ac:spMkLst>
            <pc:docMk/>
            <pc:sldMk cId="4291170579" sldId="270"/>
            <ac:spMk id="76" creationId="{A817523A-D1A4-4AA1-A06E-3E8AA7B4B972}"/>
          </ac:spMkLst>
        </pc:spChg>
        <pc:spChg chg="add del">
          <ac:chgData name="Kerry Cao" userId="71f68cb2-fae9-4e58-b27a-f200379e767f" providerId="ADAL" clId="{06BDC96E-6F04-4333-AC9C-602F24548E37}" dt="2020-12-04T00:59:51.372" v="2227" actId="26606"/>
          <ac:spMkLst>
            <pc:docMk/>
            <pc:sldMk cId="4291170579" sldId="270"/>
            <ac:spMk id="78" creationId="{04E9E526-05D2-4C66-8B99-CB7BC51F326C}"/>
          </ac:spMkLst>
        </pc:spChg>
        <pc:spChg chg="add del">
          <ac:chgData name="Kerry Cao" userId="71f68cb2-fae9-4e58-b27a-f200379e767f" providerId="ADAL" clId="{06BDC96E-6F04-4333-AC9C-602F24548E37}" dt="2020-12-03T15:37:42.428" v="1836" actId="26606"/>
          <ac:spMkLst>
            <pc:docMk/>
            <pc:sldMk cId="4291170579" sldId="270"/>
            <ac:spMk id="137" creationId="{A817523A-D1A4-4AA1-A06E-3E8AA7B4B972}"/>
          </ac:spMkLst>
        </pc:spChg>
        <pc:spChg chg="add del">
          <ac:chgData name="Kerry Cao" userId="71f68cb2-fae9-4e58-b27a-f200379e767f" providerId="ADAL" clId="{06BDC96E-6F04-4333-AC9C-602F24548E37}" dt="2020-12-03T15:37:42.428" v="1836" actId="26606"/>
          <ac:spMkLst>
            <pc:docMk/>
            <pc:sldMk cId="4291170579" sldId="270"/>
            <ac:spMk id="139" creationId="{04E9E526-05D2-4C66-8B99-CB7BC51F326C}"/>
          </ac:spMkLst>
        </pc:spChg>
        <pc:spChg chg="add del">
          <ac:chgData name="Kerry Cao" userId="71f68cb2-fae9-4e58-b27a-f200379e767f" providerId="ADAL" clId="{06BDC96E-6F04-4333-AC9C-602F24548E37}" dt="2020-12-04T00:59:51.413" v="2228" actId="26606"/>
          <ac:spMkLst>
            <pc:docMk/>
            <pc:sldMk cId="4291170579" sldId="270"/>
            <ac:spMk id="192" creationId="{A817523A-D1A4-4AA1-A06E-3E8AA7B4B972}"/>
          </ac:spMkLst>
        </pc:spChg>
        <pc:spChg chg="add del">
          <ac:chgData name="Kerry Cao" userId="71f68cb2-fae9-4e58-b27a-f200379e767f" providerId="ADAL" clId="{06BDC96E-6F04-4333-AC9C-602F24548E37}" dt="2020-12-04T00:59:51.413" v="2228" actId="26606"/>
          <ac:spMkLst>
            <pc:docMk/>
            <pc:sldMk cId="4291170579" sldId="270"/>
            <ac:spMk id="193" creationId="{04E9E526-05D2-4C66-8B99-CB7BC51F326C}"/>
          </ac:spMkLst>
        </pc:spChg>
        <pc:spChg chg="add">
          <ac:chgData name="Kerry Cao" userId="71f68cb2-fae9-4e58-b27a-f200379e767f" providerId="ADAL" clId="{06BDC96E-6F04-4333-AC9C-602F24548E37}" dt="2020-12-04T00:59:51.413" v="2228" actId="26606"/>
          <ac:spMkLst>
            <pc:docMk/>
            <pc:sldMk cId="4291170579" sldId="270"/>
            <ac:spMk id="1030" creationId="{ED6B5EE9-8CCA-4AEF-A028-6BFFF440878D}"/>
          </ac:spMkLst>
        </pc:spChg>
        <pc:picChg chg="add mod ord">
          <ac:chgData name="Kerry Cao" userId="71f68cb2-fae9-4e58-b27a-f200379e767f" providerId="ADAL" clId="{06BDC96E-6F04-4333-AC9C-602F24548E37}" dt="2020-12-04T00:59:51.413" v="2228" actId="26606"/>
          <ac:picMkLst>
            <pc:docMk/>
            <pc:sldMk cId="4291170579" sldId="270"/>
            <ac:picMk id="1026" creationId="{7B8A080E-CC93-476E-A133-39F216DCAA53}"/>
          </ac:picMkLst>
        </pc:picChg>
        <pc:picChg chg="add mod">
          <ac:chgData name="Kerry Cao" userId="71f68cb2-fae9-4e58-b27a-f200379e767f" providerId="ADAL" clId="{06BDC96E-6F04-4333-AC9C-602F24548E37}" dt="2020-12-04T00:59:51.413" v="2228" actId="26606"/>
          <ac:picMkLst>
            <pc:docMk/>
            <pc:sldMk cId="4291170579" sldId="270"/>
            <ac:picMk id="1028" creationId="{1F2A5B52-6B17-470B-93A6-7B3032F945D7}"/>
          </ac:picMkLst>
        </pc:picChg>
        <pc:cxnChg chg="add del">
          <ac:chgData name="Kerry Cao" userId="71f68cb2-fae9-4e58-b27a-f200379e767f" providerId="ADAL" clId="{06BDC96E-6F04-4333-AC9C-602F24548E37}" dt="2020-12-03T15:35:29.448" v="1709" actId="26606"/>
          <ac:cxnSpMkLst>
            <pc:docMk/>
            <pc:sldMk cId="4291170579" sldId="270"/>
            <ac:cxnSpMk id="75" creationId="{7971A1EC-5980-40B2-973F-0D3D6630DBE1}"/>
          </ac:cxnSpMkLst>
        </pc:cxnChg>
        <pc:cxnChg chg="add del">
          <ac:chgData name="Kerry Cao" userId="71f68cb2-fae9-4e58-b27a-f200379e767f" providerId="ADAL" clId="{06BDC96E-6F04-4333-AC9C-602F24548E37}" dt="2020-12-03T15:35:29.448" v="1709" actId="26606"/>
          <ac:cxnSpMkLst>
            <pc:docMk/>
            <pc:sldMk cId="4291170579" sldId="270"/>
            <ac:cxnSpMk id="77" creationId="{B0049A56-C4C2-4C0F-9F4F-D0E34391D968}"/>
          </ac:cxnSpMkLst>
        </pc:cxnChg>
        <pc:cxnChg chg="add del">
          <ac:chgData name="Kerry Cao" userId="71f68cb2-fae9-4e58-b27a-f200379e767f" providerId="ADAL" clId="{06BDC96E-6F04-4333-AC9C-602F24548E37}" dt="2020-12-03T15:35:29.448" v="1709" actId="26606"/>
          <ac:cxnSpMkLst>
            <pc:docMk/>
            <pc:sldMk cId="4291170579" sldId="270"/>
            <ac:cxnSpMk id="79" creationId="{7D02BE56-7EB5-4E62-B6E2-1C49E470A964}"/>
          </ac:cxnSpMkLst>
        </pc:cxnChg>
        <pc:cxnChg chg="add del">
          <ac:chgData name="Kerry Cao" userId="71f68cb2-fae9-4e58-b27a-f200379e767f" providerId="ADAL" clId="{06BDC96E-6F04-4333-AC9C-602F24548E37}" dt="2020-12-04T00:59:51.372" v="2227" actId="26606"/>
          <ac:cxnSpMkLst>
            <pc:docMk/>
            <pc:sldMk cId="4291170579" sldId="270"/>
            <ac:cxnSpMk id="80" creationId="{F3F47F83-8728-4E0D-BDE6-2C09A035C87C}"/>
          </ac:cxnSpMkLst>
        </pc:cxnChg>
        <pc:cxnChg chg="add del">
          <ac:chgData name="Kerry Cao" userId="71f68cb2-fae9-4e58-b27a-f200379e767f" providerId="ADAL" clId="{06BDC96E-6F04-4333-AC9C-602F24548E37}" dt="2020-12-03T15:35:29.448" v="1709" actId="26606"/>
          <ac:cxnSpMkLst>
            <pc:docMk/>
            <pc:sldMk cId="4291170579" sldId="270"/>
            <ac:cxnSpMk id="81" creationId="{C4595B06-EDA5-4E45-BED4-7891E7E0CD4D}"/>
          </ac:cxnSpMkLst>
        </pc:cxnChg>
        <pc:cxnChg chg="add del">
          <ac:chgData name="Kerry Cao" userId="71f68cb2-fae9-4e58-b27a-f200379e767f" providerId="ADAL" clId="{06BDC96E-6F04-4333-AC9C-602F24548E37}" dt="2020-12-03T15:35:29.448" v="1709" actId="26606"/>
          <ac:cxnSpMkLst>
            <pc:docMk/>
            <pc:sldMk cId="4291170579" sldId="270"/>
            <ac:cxnSpMk id="83" creationId="{D79C9A5D-F572-476A-99A9-700077150BB3}"/>
          </ac:cxnSpMkLst>
        </pc:cxnChg>
        <pc:cxnChg chg="add del">
          <ac:chgData name="Kerry Cao" userId="71f68cb2-fae9-4e58-b27a-f200379e767f" providerId="ADAL" clId="{06BDC96E-6F04-4333-AC9C-602F24548E37}" dt="2020-12-03T15:35:29.448" v="1709" actId="26606"/>
          <ac:cxnSpMkLst>
            <pc:docMk/>
            <pc:sldMk cId="4291170579" sldId="270"/>
            <ac:cxnSpMk id="85" creationId="{59592DA5-68A4-46A6-90EA-F0304FF8EED7}"/>
          </ac:cxnSpMkLst>
        </pc:cxnChg>
        <pc:cxnChg chg="add del">
          <ac:chgData name="Kerry Cao" userId="71f68cb2-fae9-4e58-b27a-f200379e767f" providerId="ADAL" clId="{06BDC96E-6F04-4333-AC9C-602F24548E37}" dt="2020-12-03T15:37:42.428" v="1836" actId="26606"/>
          <ac:cxnSpMkLst>
            <pc:docMk/>
            <pc:sldMk cId="4291170579" sldId="270"/>
            <ac:cxnSpMk id="141" creationId="{F3F47F83-8728-4E0D-BDE6-2C09A035C87C}"/>
          </ac:cxnSpMkLst>
        </pc:cxnChg>
        <pc:cxnChg chg="add del">
          <ac:chgData name="Kerry Cao" userId="71f68cb2-fae9-4e58-b27a-f200379e767f" providerId="ADAL" clId="{06BDC96E-6F04-4333-AC9C-602F24548E37}" dt="2020-12-04T00:59:51.413" v="2228" actId="26606"/>
          <ac:cxnSpMkLst>
            <pc:docMk/>
            <pc:sldMk cId="4291170579" sldId="270"/>
            <ac:cxnSpMk id="194" creationId="{F3F47F83-8728-4E0D-BDE6-2C09A035C87C}"/>
          </ac:cxnSpMkLst>
        </pc:cxnChg>
        <pc:cxnChg chg="add">
          <ac:chgData name="Kerry Cao" userId="71f68cb2-fae9-4e58-b27a-f200379e767f" providerId="ADAL" clId="{06BDC96E-6F04-4333-AC9C-602F24548E37}" dt="2020-12-04T00:59:51.413" v="2228" actId="26606"/>
          <ac:cxnSpMkLst>
            <pc:docMk/>
            <pc:sldMk cId="4291170579" sldId="270"/>
            <ac:cxnSpMk id="1031" creationId="{604A0D0C-F198-4BA1-BF8F-4889553EA1E3}"/>
          </ac:cxnSpMkLst>
        </pc:cxnChg>
        <pc:cxnChg chg="add">
          <ac:chgData name="Kerry Cao" userId="71f68cb2-fae9-4e58-b27a-f200379e767f" providerId="ADAL" clId="{06BDC96E-6F04-4333-AC9C-602F24548E37}" dt="2020-12-04T00:59:51.413" v="2228" actId="26606"/>
          <ac:cxnSpMkLst>
            <pc:docMk/>
            <pc:sldMk cId="4291170579" sldId="270"/>
            <ac:cxnSpMk id="1032" creationId="{BA522AE4-6241-48C6-8428-0F59C80E335D}"/>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28D3D-4942-4901-9C14-72DD40312E21}"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8C447529-286F-4BD7-9167-30CD75EA8F19}">
      <dgm:prSet/>
      <dgm:spPr/>
      <dgm:t>
        <a:bodyPr/>
        <a:lstStyle/>
        <a:p>
          <a:r>
            <a:rPr lang="en-AU"/>
            <a:t>WA – $158 000 000</a:t>
          </a:r>
          <a:endParaRPr lang="en-US"/>
        </a:p>
      </dgm:t>
    </dgm:pt>
    <dgm:pt modelId="{186168A9-CF65-43C5-BB64-071DA345BACD}" type="parTrans" cxnId="{4841D914-F2D3-4BB8-8905-8DE1538FC271}">
      <dgm:prSet/>
      <dgm:spPr/>
      <dgm:t>
        <a:bodyPr/>
        <a:lstStyle/>
        <a:p>
          <a:endParaRPr lang="en-US"/>
        </a:p>
      </dgm:t>
    </dgm:pt>
    <dgm:pt modelId="{9B2925A6-6DA3-4526-AAD1-032796E29FA6}" type="sibTrans" cxnId="{4841D914-F2D3-4BB8-8905-8DE1538FC271}">
      <dgm:prSet/>
      <dgm:spPr/>
      <dgm:t>
        <a:bodyPr/>
        <a:lstStyle/>
        <a:p>
          <a:endParaRPr lang="en-US"/>
        </a:p>
      </dgm:t>
    </dgm:pt>
    <dgm:pt modelId="{F2B36A42-6582-4F90-9CDA-F522FD4D3280}">
      <dgm:prSet/>
      <dgm:spPr/>
      <dgm:t>
        <a:bodyPr/>
        <a:lstStyle/>
        <a:p>
          <a:r>
            <a:rPr lang="en-AU"/>
            <a:t>NSW – $168 100 000</a:t>
          </a:r>
          <a:endParaRPr lang="en-US"/>
        </a:p>
      </dgm:t>
    </dgm:pt>
    <dgm:pt modelId="{02F189CA-B3EE-4468-ADD4-0ECF9EC753BA}" type="parTrans" cxnId="{11840C61-2976-40B0-A552-4C50C77F0276}">
      <dgm:prSet/>
      <dgm:spPr/>
      <dgm:t>
        <a:bodyPr/>
        <a:lstStyle/>
        <a:p>
          <a:endParaRPr lang="en-US"/>
        </a:p>
      </dgm:t>
    </dgm:pt>
    <dgm:pt modelId="{00AC63E2-66C1-414E-8E42-B9D7309F07F9}" type="sibTrans" cxnId="{11840C61-2976-40B0-A552-4C50C77F0276}">
      <dgm:prSet/>
      <dgm:spPr/>
      <dgm:t>
        <a:bodyPr/>
        <a:lstStyle/>
        <a:p>
          <a:endParaRPr lang="en-US"/>
        </a:p>
      </dgm:t>
    </dgm:pt>
    <dgm:pt modelId="{9F80E69C-18B6-48D4-A8D5-046C3BD43E02}">
      <dgm:prSet/>
      <dgm:spPr/>
      <dgm:t>
        <a:bodyPr/>
        <a:lstStyle/>
        <a:p>
          <a:r>
            <a:rPr lang="en-AU"/>
            <a:t>NT - $64 700 000</a:t>
          </a:r>
          <a:endParaRPr lang="en-US"/>
        </a:p>
      </dgm:t>
    </dgm:pt>
    <dgm:pt modelId="{803887E9-FFB5-467E-9C67-30F5E1FDF280}" type="parTrans" cxnId="{D458AFB0-1C14-4701-AA60-F024FDBAE134}">
      <dgm:prSet/>
      <dgm:spPr/>
      <dgm:t>
        <a:bodyPr/>
        <a:lstStyle/>
        <a:p>
          <a:endParaRPr lang="en-US"/>
        </a:p>
      </dgm:t>
    </dgm:pt>
    <dgm:pt modelId="{ECD51FAA-1DF7-4247-97D0-4CE9CAF459D5}" type="sibTrans" cxnId="{D458AFB0-1C14-4701-AA60-F024FDBAE134}">
      <dgm:prSet/>
      <dgm:spPr/>
      <dgm:t>
        <a:bodyPr/>
        <a:lstStyle/>
        <a:p>
          <a:endParaRPr lang="en-US"/>
        </a:p>
      </dgm:t>
    </dgm:pt>
    <dgm:pt modelId="{9CF9F74F-4768-4C64-B7A2-3F9CFA806EAB}">
      <dgm:prSet/>
      <dgm:spPr/>
      <dgm:t>
        <a:bodyPr/>
        <a:lstStyle/>
        <a:p>
          <a:r>
            <a:rPr lang="en-AU"/>
            <a:t>SA - $386 000 000</a:t>
          </a:r>
          <a:endParaRPr lang="en-US"/>
        </a:p>
      </dgm:t>
    </dgm:pt>
    <dgm:pt modelId="{B6AA3F82-3254-4A99-B9DB-0AA3844AF116}" type="parTrans" cxnId="{62037423-F460-4D82-9060-1117734D7F00}">
      <dgm:prSet/>
      <dgm:spPr/>
      <dgm:t>
        <a:bodyPr/>
        <a:lstStyle/>
        <a:p>
          <a:endParaRPr lang="en-US"/>
        </a:p>
      </dgm:t>
    </dgm:pt>
    <dgm:pt modelId="{7F05EBB8-2059-452A-8E80-4D3E6E909D8F}" type="sibTrans" cxnId="{62037423-F460-4D82-9060-1117734D7F00}">
      <dgm:prSet/>
      <dgm:spPr/>
      <dgm:t>
        <a:bodyPr/>
        <a:lstStyle/>
        <a:p>
          <a:endParaRPr lang="en-US"/>
        </a:p>
      </dgm:t>
    </dgm:pt>
    <dgm:pt modelId="{64CE569D-1354-4319-9740-E3601DFA6F9F}">
      <dgm:prSet/>
      <dgm:spPr/>
      <dgm:t>
        <a:bodyPr/>
        <a:lstStyle/>
        <a:p>
          <a:r>
            <a:rPr lang="en-AU"/>
            <a:t>QLD - $74 875 000</a:t>
          </a:r>
          <a:endParaRPr lang="en-US"/>
        </a:p>
      </dgm:t>
    </dgm:pt>
    <dgm:pt modelId="{2D3D5F17-7DE9-499D-BE22-8C47972784E8}" type="parTrans" cxnId="{EA0993F5-E420-406B-AA33-841A2704B263}">
      <dgm:prSet/>
      <dgm:spPr/>
      <dgm:t>
        <a:bodyPr/>
        <a:lstStyle/>
        <a:p>
          <a:endParaRPr lang="en-US"/>
        </a:p>
      </dgm:t>
    </dgm:pt>
    <dgm:pt modelId="{BE49FF9B-86EC-4B53-876E-C612A81EC833}" type="sibTrans" cxnId="{EA0993F5-E420-406B-AA33-841A2704B263}">
      <dgm:prSet/>
      <dgm:spPr/>
      <dgm:t>
        <a:bodyPr/>
        <a:lstStyle/>
        <a:p>
          <a:endParaRPr lang="en-US"/>
        </a:p>
      </dgm:t>
    </dgm:pt>
    <dgm:pt modelId="{04534326-8E3D-4970-80B0-197A3CF4A66C}">
      <dgm:prSet/>
      <dgm:spPr/>
      <dgm:t>
        <a:bodyPr/>
        <a:lstStyle/>
        <a:p>
          <a:r>
            <a:rPr lang="en-AU"/>
            <a:t>VIC - $1 564 400 000</a:t>
          </a:r>
          <a:endParaRPr lang="en-US"/>
        </a:p>
      </dgm:t>
    </dgm:pt>
    <dgm:pt modelId="{73D3749E-3C18-4A20-B3CF-3F148ACE9BFD}" type="parTrans" cxnId="{4C59A5D8-F638-4D6E-B2F3-88BFBF36ACC9}">
      <dgm:prSet/>
      <dgm:spPr/>
      <dgm:t>
        <a:bodyPr/>
        <a:lstStyle/>
        <a:p>
          <a:endParaRPr lang="en-US"/>
        </a:p>
      </dgm:t>
    </dgm:pt>
    <dgm:pt modelId="{BB56F7F1-5BF9-404A-A5EB-648DCF3FFB5B}" type="sibTrans" cxnId="{4C59A5D8-F638-4D6E-B2F3-88BFBF36ACC9}">
      <dgm:prSet/>
      <dgm:spPr/>
      <dgm:t>
        <a:bodyPr/>
        <a:lstStyle/>
        <a:p>
          <a:endParaRPr lang="en-US"/>
        </a:p>
      </dgm:t>
    </dgm:pt>
    <dgm:pt modelId="{D287B575-A8D3-416F-A0A4-92F04E464845}">
      <dgm:prSet/>
      <dgm:spPr/>
      <dgm:t>
        <a:bodyPr/>
        <a:lstStyle/>
        <a:p>
          <a:r>
            <a:rPr lang="en-AU"/>
            <a:t>TAS - $12 500 000 </a:t>
          </a:r>
          <a:endParaRPr lang="en-US"/>
        </a:p>
      </dgm:t>
    </dgm:pt>
    <dgm:pt modelId="{96DE6CED-829A-46BB-84C6-45356AB2256E}" type="parTrans" cxnId="{919EE0FA-2120-45A4-B685-3C56F12C4917}">
      <dgm:prSet/>
      <dgm:spPr/>
      <dgm:t>
        <a:bodyPr/>
        <a:lstStyle/>
        <a:p>
          <a:endParaRPr lang="en-US"/>
        </a:p>
      </dgm:t>
    </dgm:pt>
    <dgm:pt modelId="{BABA5B50-537F-4B0E-B003-59A76243F213}" type="sibTrans" cxnId="{919EE0FA-2120-45A4-B685-3C56F12C4917}">
      <dgm:prSet/>
      <dgm:spPr/>
      <dgm:t>
        <a:bodyPr/>
        <a:lstStyle/>
        <a:p>
          <a:endParaRPr lang="en-US"/>
        </a:p>
      </dgm:t>
    </dgm:pt>
    <dgm:pt modelId="{DF6C1D70-3861-4ECB-8095-C83DA1CD81C6}" type="pres">
      <dgm:prSet presAssocID="{AE428D3D-4942-4901-9C14-72DD40312E21}" presName="linear" presStyleCnt="0">
        <dgm:presLayoutVars>
          <dgm:dir/>
          <dgm:animLvl val="lvl"/>
          <dgm:resizeHandles val="exact"/>
        </dgm:presLayoutVars>
      </dgm:prSet>
      <dgm:spPr/>
    </dgm:pt>
    <dgm:pt modelId="{A25D8AC7-E6D1-4175-9275-D0C60E797C05}" type="pres">
      <dgm:prSet presAssocID="{8C447529-286F-4BD7-9167-30CD75EA8F19}" presName="parentLin" presStyleCnt="0"/>
      <dgm:spPr/>
    </dgm:pt>
    <dgm:pt modelId="{E1821CB0-D452-4B7F-9C18-59AF1A0717B4}" type="pres">
      <dgm:prSet presAssocID="{8C447529-286F-4BD7-9167-30CD75EA8F19}" presName="parentLeftMargin" presStyleLbl="node1" presStyleIdx="0" presStyleCnt="7"/>
      <dgm:spPr/>
    </dgm:pt>
    <dgm:pt modelId="{B442689B-1656-4C2F-ACA6-6E27DD8F12FF}" type="pres">
      <dgm:prSet presAssocID="{8C447529-286F-4BD7-9167-30CD75EA8F19}" presName="parentText" presStyleLbl="node1" presStyleIdx="0" presStyleCnt="7">
        <dgm:presLayoutVars>
          <dgm:chMax val="0"/>
          <dgm:bulletEnabled val="1"/>
        </dgm:presLayoutVars>
      </dgm:prSet>
      <dgm:spPr/>
    </dgm:pt>
    <dgm:pt modelId="{A699B7A2-25EA-4991-80F0-ED5D81597878}" type="pres">
      <dgm:prSet presAssocID="{8C447529-286F-4BD7-9167-30CD75EA8F19}" presName="negativeSpace" presStyleCnt="0"/>
      <dgm:spPr/>
    </dgm:pt>
    <dgm:pt modelId="{11274D8B-5784-4E34-A474-80EFF468E19C}" type="pres">
      <dgm:prSet presAssocID="{8C447529-286F-4BD7-9167-30CD75EA8F19}" presName="childText" presStyleLbl="conFgAcc1" presStyleIdx="0" presStyleCnt="7">
        <dgm:presLayoutVars>
          <dgm:bulletEnabled val="1"/>
        </dgm:presLayoutVars>
      </dgm:prSet>
      <dgm:spPr/>
    </dgm:pt>
    <dgm:pt modelId="{3BCD47AD-F393-4BD2-B6C8-3174DBCB13B5}" type="pres">
      <dgm:prSet presAssocID="{9B2925A6-6DA3-4526-AAD1-032796E29FA6}" presName="spaceBetweenRectangles" presStyleCnt="0"/>
      <dgm:spPr/>
    </dgm:pt>
    <dgm:pt modelId="{5BE66299-6907-4FB9-8338-91EFD309B898}" type="pres">
      <dgm:prSet presAssocID="{F2B36A42-6582-4F90-9CDA-F522FD4D3280}" presName="parentLin" presStyleCnt="0"/>
      <dgm:spPr/>
    </dgm:pt>
    <dgm:pt modelId="{7E6F7960-23FB-4692-9E79-F01E6DEC8A24}" type="pres">
      <dgm:prSet presAssocID="{F2B36A42-6582-4F90-9CDA-F522FD4D3280}" presName="parentLeftMargin" presStyleLbl="node1" presStyleIdx="0" presStyleCnt="7"/>
      <dgm:spPr/>
    </dgm:pt>
    <dgm:pt modelId="{F4FDFC14-2AFD-4B0C-B811-27A2C6252210}" type="pres">
      <dgm:prSet presAssocID="{F2B36A42-6582-4F90-9CDA-F522FD4D3280}" presName="parentText" presStyleLbl="node1" presStyleIdx="1" presStyleCnt="7">
        <dgm:presLayoutVars>
          <dgm:chMax val="0"/>
          <dgm:bulletEnabled val="1"/>
        </dgm:presLayoutVars>
      </dgm:prSet>
      <dgm:spPr/>
    </dgm:pt>
    <dgm:pt modelId="{5C7448F4-931B-4418-862A-E6A3FCFBAEB8}" type="pres">
      <dgm:prSet presAssocID="{F2B36A42-6582-4F90-9CDA-F522FD4D3280}" presName="negativeSpace" presStyleCnt="0"/>
      <dgm:spPr/>
    </dgm:pt>
    <dgm:pt modelId="{89A5747B-B92A-481D-90A8-04FED663945C}" type="pres">
      <dgm:prSet presAssocID="{F2B36A42-6582-4F90-9CDA-F522FD4D3280}" presName="childText" presStyleLbl="conFgAcc1" presStyleIdx="1" presStyleCnt="7">
        <dgm:presLayoutVars>
          <dgm:bulletEnabled val="1"/>
        </dgm:presLayoutVars>
      </dgm:prSet>
      <dgm:spPr/>
    </dgm:pt>
    <dgm:pt modelId="{68CF2CA2-7520-4A01-BA77-23780A433131}" type="pres">
      <dgm:prSet presAssocID="{00AC63E2-66C1-414E-8E42-B9D7309F07F9}" presName="spaceBetweenRectangles" presStyleCnt="0"/>
      <dgm:spPr/>
    </dgm:pt>
    <dgm:pt modelId="{6E734EFB-CF75-4BB3-89F2-52F0BC278E29}" type="pres">
      <dgm:prSet presAssocID="{9F80E69C-18B6-48D4-A8D5-046C3BD43E02}" presName="parentLin" presStyleCnt="0"/>
      <dgm:spPr/>
    </dgm:pt>
    <dgm:pt modelId="{43AF763D-CCAD-44D5-8158-DED55A6898A6}" type="pres">
      <dgm:prSet presAssocID="{9F80E69C-18B6-48D4-A8D5-046C3BD43E02}" presName="parentLeftMargin" presStyleLbl="node1" presStyleIdx="1" presStyleCnt="7"/>
      <dgm:spPr/>
    </dgm:pt>
    <dgm:pt modelId="{ABD64FB8-E688-4624-AA41-D466CD24E6A4}" type="pres">
      <dgm:prSet presAssocID="{9F80E69C-18B6-48D4-A8D5-046C3BD43E02}" presName="parentText" presStyleLbl="node1" presStyleIdx="2" presStyleCnt="7">
        <dgm:presLayoutVars>
          <dgm:chMax val="0"/>
          <dgm:bulletEnabled val="1"/>
        </dgm:presLayoutVars>
      </dgm:prSet>
      <dgm:spPr/>
    </dgm:pt>
    <dgm:pt modelId="{6566D2E9-93EF-4953-A9E5-A4A996C2EC65}" type="pres">
      <dgm:prSet presAssocID="{9F80E69C-18B6-48D4-A8D5-046C3BD43E02}" presName="negativeSpace" presStyleCnt="0"/>
      <dgm:spPr/>
    </dgm:pt>
    <dgm:pt modelId="{E9FEF12C-362E-4882-B298-CFAECC3FE3E8}" type="pres">
      <dgm:prSet presAssocID="{9F80E69C-18B6-48D4-A8D5-046C3BD43E02}" presName="childText" presStyleLbl="conFgAcc1" presStyleIdx="2" presStyleCnt="7">
        <dgm:presLayoutVars>
          <dgm:bulletEnabled val="1"/>
        </dgm:presLayoutVars>
      </dgm:prSet>
      <dgm:spPr/>
    </dgm:pt>
    <dgm:pt modelId="{D549D8DE-A82E-408E-A2C0-97989239A1DA}" type="pres">
      <dgm:prSet presAssocID="{ECD51FAA-1DF7-4247-97D0-4CE9CAF459D5}" presName="spaceBetweenRectangles" presStyleCnt="0"/>
      <dgm:spPr/>
    </dgm:pt>
    <dgm:pt modelId="{BF9BF8A8-E776-4168-A912-6D10026F79E9}" type="pres">
      <dgm:prSet presAssocID="{9CF9F74F-4768-4C64-B7A2-3F9CFA806EAB}" presName="parentLin" presStyleCnt="0"/>
      <dgm:spPr/>
    </dgm:pt>
    <dgm:pt modelId="{60F056C4-2A9C-44CD-8235-9F67899681D0}" type="pres">
      <dgm:prSet presAssocID="{9CF9F74F-4768-4C64-B7A2-3F9CFA806EAB}" presName="parentLeftMargin" presStyleLbl="node1" presStyleIdx="2" presStyleCnt="7"/>
      <dgm:spPr/>
    </dgm:pt>
    <dgm:pt modelId="{C6449C7E-B90D-4965-AF89-2552C187B4BF}" type="pres">
      <dgm:prSet presAssocID="{9CF9F74F-4768-4C64-B7A2-3F9CFA806EAB}" presName="parentText" presStyleLbl="node1" presStyleIdx="3" presStyleCnt="7">
        <dgm:presLayoutVars>
          <dgm:chMax val="0"/>
          <dgm:bulletEnabled val="1"/>
        </dgm:presLayoutVars>
      </dgm:prSet>
      <dgm:spPr/>
    </dgm:pt>
    <dgm:pt modelId="{3360770D-2776-4992-8346-169CC60EC266}" type="pres">
      <dgm:prSet presAssocID="{9CF9F74F-4768-4C64-B7A2-3F9CFA806EAB}" presName="negativeSpace" presStyleCnt="0"/>
      <dgm:spPr/>
    </dgm:pt>
    <dgm:pt modelId="{A33CC9DA-37F3-4ABE-9D33-CD662B24C54C}" type="pres">
      <dgm:prSet presAssocID="{9CF9F74F-4768-4C64-B7A2-3F9CFA806EAB}" presName="childText" presStyleLbl="conFgAcc1" presStyleIdx="3" presStyleCnt="7">
        <dgm:presLayoutVars>
          <dgm:bulletEnabled val="1"/>
        </dgm:presLayoutVars>
      </dgm:prSet>
      <dgm:spPr/>
    </dgm:pt>
    <dgm:pt modelId="{54AFFD01-98EC-497C-9E62-6C96504541FF}" type="pres">
      <dgm:prSet presAssocID="{7F05EBB8-2059-452A-8E80-4D3E6E909D8F}" presName="spaceBetweenRectangles" presStyleCnt="0"/>
      <dgm:spPr/>
    </dgm:pt>
    <dgm:pt modelId="{F94A3AC3-CD9A-4112-B1FE-E158E32762CB}" type="pres">
      <dgm:prSet presAssocID="{64CE569D-1354-4319-9740-E3601DFA6F9F}" presName="parentLin" presStyleCnt="0"/>
      <dgm:spPr/>
    </dgm:pt>
    <dgm:pt modelId="{50B6B7B6-29F5-4302-BC6F-F177B00ED9D0}" type="pres">
      <dgm:prSet presAssocID="{64CE569D-1354-4319-9740-E3601DFA6F9F}" presName="parentLeftMargin" presStyleLbl="node1" presStyleIdx="3" presStyleCnt="7"/>
      <dgm:spPr/>
    </dgm:pt>
    <dgm:pt modelId="{2DA70C06-15A7-41F5-9EC5-A3472AFCE6B8}" type="pres">
      <dgm:prSet presAssocID="{64CE569D-1354-4319-9740-E3601DFA6F9F}" presName="parentText" presStyleLbl="node1" presStyleIdx="4" presStyleCnt="7">
        <dgm:presLayoutVars>
          <dgm:chMax val="0"/>
          <dgm:bulletEnabled val="1"/>
        </dgm:presLayoutVars>
      </dgm:prSet>
      <dgm:spPr/>
    </dgm:pt>
    <dgm:pt modelId="{42987084-FA86-4059-B5F9-0F7520B66966}" type="pres">
      <dgm:prSet presAssocID="{64CE569D-1354-4319-9740-E3601DFA6F9F}" presName="negativeSpace" presStyleCnt="0"/>
      <dgm:spPr/>
    </dgm:pt>
    <dgm:pt modelId="{BCFC119C-8E10-4461-A506-0B6CCFA8A792}" type="pres">
      <dgm:prSet presAssocID="{64CE569D-1354-4319-9740-E3601DFA6F9F}" presName="childText" presStyleLbl="conFgAcc1" presStyleIdx="4" presStyleCnt="7">
        <dgm:presLayoutVars>
          <dgm:bulletEnabled val="1"/>
        </dgm:presLayoutVars>
      </dgm:prSet>
      <dgm:spPr/>
    </dgm:pt>
    <dgm:pt modelId="{5530BBB6-8C07-4433-8619-8DDE5A0598DE}" type="pres">
      <dgm:prSet presAssocID="{BE49FF9B-86EC-4B53-876E-C612A81EC833}" presName="spaceBetweenRectangles" presStyleCnt="0"/>
      <dgm:spPr/>
    </dgm:pt>
    <dgm:pt modelId="{3B864A01-ADA2-4263-8CAD-535B57910C19}" type="pres">
      <dgm:prSet presAssocID="{04534326-8E3D-4970-80B0-197A3CF4A66C}" presName="parentLin" presStyleCnt="0"/>
      <dgm:spPr/>
    </dgm:pt>
    <dgm:pt modelId="{FA16182D-021E-4C0A-83A1-84576B1B5C69}" type="pres">
      <dgm:prSet presAssocID="{04534326-8E3D-4970-80B0-197A3CF4A66C}" presName="parentLeftMargin" presStyleLbl="node1" presStyleIdx="4" presStyleCnt="7"/>
      <dgm:spPr/>
    </dgm:pt>
    <dgm:pt modelId="{C1B3CD4B-EE70-43D5-B9C4-556D3EAF88B2}" type="pres">
      <dgm:prSet presAssocID="{04534326-8E3D-4970-80B0-197A3CF4A66C}" presName="parentText" presStyleLbl="node1" presStyleIdx="5" presStyleCnt="7">
        <dgm:presLayoutVars>
          <dgm:chMax val="0"/>
          <dgm:bulletEnabled val="1"/>
        </dgm:presLayoutVars>
      </dgm:prSet>
      <dgm:spPr/>
    </dgm:pt>
    <dgm:pt modelId="{8D47B68D-3B3B-42F6-AE9F-7CC667A9EF75}" type="pres">
      <dgm:prSet presAssocID="{04534326-8E3D-4970-80B0-197A3CF4A66C}" presName="negativeSpace" presStyleCnt="0"/>
      <dgm:spPr/>
    </dgm:pt>
    <dgm:pt modelId="{5DF0CF24-C187-490F-AE3F-AD073FB6E6D1}" type="pres">
      <dgm:prSet presAssocID="{04534326-8E3D-4970-80B0-197A3CF4A66C}" presName="childText" presStyleLbl="conFgAcc1" presStyleIdx="5" presStyleCnt="7">
        <dgm:presLayoutVars>
          <dgm:bulletEnabled val="1"/>
        </dgm:presLayoutVars>
      </dgm:prSet>
      <dgm:spPr/>
    </dgm:pt>
    <dgm:pt modelId="{C546857E-7A6E-4D3D-B7BB-43D817EDEE03}" type="pres">
      <dgm:prSet presAssocID="{BB56F7F1-5BF9-404A-A5EB-648DCF3FFB5B}" presName="spaceBetweenRectangles" presStyleCnt="0"/>
      <dgm:spPr/>
    </dgm:pt>
    <dgm:pt modelId="{0FF2CA43-1D55-4A03-B149-8D7E27260165}" type="pres">
      <dgm:prSet presAssocID="{D287B575-A8D3-416F-A0A4-92F04E464845}" presName="parentLin" presStyleCnt="0"/>
      <dgm:spPr/>
    </dgm:pt>
    <dgm:pt modelId="{82766116-E48A-403A-BD9B-BCED1F996307}" type="pres">
      <dgm:prSet presAssocID="{D287B575-A8D3-416F-A0A4-92F04E464845}" presName="parentLeftMargin" presStyleLbl="node1" presStyleIdx="5" presStyleCnt="7"/>
      <dgm:spPr/>
    </dgm:pt>
    <dgm:pt modelId="{C5D53FAD-EF09-429D-A5EC-621765BA18A0}" type="pres">
      <dgm:prSet presAssocID="{D287B575-A8D3-416F-A0A4-92F04E464845}" presName="parentText" presStyleLbl="node1" presStyleIdx="6" presStyleCnt="7">
        <dgm:presLayoutVars>
          <dgm:chMax val="0"/>
          <dgm:bulletEnabled val="1"/>
        </dgm:presLayoutVars>
      </dgm:prSet>
      <dgm:spPr/>
    </dgm:pt>
    <dgm:pt modelId="{C37A0C3B-1EA9-475E-B9F1-571B7415A140}" type="pres">
      <dgm:prSet presAssocID="{D287B575-A8D3-416F-A0A4-92F04E464845}" presName="negativeSpace" presStyleCnt="0"/>
      <dgm:spPr/>
    </dgm:pt>
    <dgm:pt modelId="{CA6E05A0-59CE-4633-A21E-DFC887F574B0}" type="pres">
      <dgm:prSet presAssocID="{D287B575-A8D3-416F-A0A4-92F04E464845}" presName="childText" presStyleLbl="conFgAcc1" presStyleIdx="6" presStyleCnt="7">
        <dgm:presLayoutVars>
          <dgm:bulletEnabled val="1"/>
        </dgm:presLayoutVars>
      </dgm:prSet>
      <dgm:spPr/>
    </dgm:pt>
  </dgm:ptLst>
  <dgm:cxnLst>
    <dgm:cxn modelId="{4841D914-F2D3-4BB8-8905-8DE1538FC271}" srcId="{AE428D3D-4942-4901-9C14-72DD40312E21}" destId="{8C447529-286F-4BD7-9167-30CD75EA8F19}" srcOrd="0" destOrd="0" parTransId="{186168A9-CF65-43C5-BB64-071DA345BACD}" sibTransId="{9B2925A6-6DA3-4526-AAD1-032796E29FA6}"/>
    <dgm:cxn modelId="{EA429B1B-71EA-4864-B686-C7AD1A4CAB49}" type="presOf" srcId="{64CE569D-1354-4319-9740-E3601DFA6F9F}" destId="{2DA70C06-15A7-41F5-9EC5-A3472AFCE6B8}" srcOrd="1" destOrd="0" presId="urn:microsoft.com/office/officeart/2005/8/layout/list1"/>
    <dgm:cxn modelId="{18C22B21-CDA0-4212-81EA-895AC7AE5850}" type="presOf" srcId="{9CF9F74F-4768-4C64-B7A2-3F9CFA806EAB}" destId="{60F056C4-2A9C-44CD-8235-9F67899681D0}" srcOrd="0" destOrd="0" presId="urn:microsoft.com/office/officeart/2005/8/layout/list1"/>
    <dgm:cxn modelId="{AA5F6E22-0BB1-4862-9D33-2D79E703FB0A}" type="presOf" srcId="{D287B575-A8D3-416F-A0A4-92F04E464845}" destId="{C5D53FAD-EF09-429D-A5EC-621765BA18A0}" srcOrd="1" destOrd="0" presId="urn:microsoft.com/office/officeart/2005/8/layout/list1"/>
    <dgm:cxn modelId="{62037423-F460-4D82-9060-1117734D7F00}" srcId="{AE428D3D-4942-4901-9C14-72DD40312E21}" destId="{9CF9F74F-4768-4C64-B7A2-3F9CFA806EAB}" srcOrd="3" destOrd="0" parTransId="{B6AA3F82-3254-4A99-B9DB-0AA3844AF116}" sibTransId="{7F05EBB8-2059-452A-8E80-4D3E6E909D8F}"/>
    <dgm:cxn modelId="{19F7B936-1969-4853-9A7E-3AE62E0F436A}" type="presOf" srcId="{8C447529-286F-4BD7-9167-30CD75EA8F19}" destId="{B442689B-1656-4C2F-ACA6-6E27DD8F12FF}" srcOrd="1" destOrd="0" presId="urn:microsoft.com/office/officeart/2005/8/layout/list1"/>
    <dgm:cxn modelId="{11840C61-2976-40B0-A552-4C50C77F0276}" srcId="{AE428D3D-4942-4901-9C14-72DD40312E21}" destId="{F2B36A42-6582-4F90-9CDA-F522FD4D3280}" srcOrd="1" destOrd="0" parTransId="{02F189CA-B3EE-4468-ADD4-0ECF9EC753BA}" sibTransId="{00AC63E2-66C1-414E-8E42-B9D7309F07F9}"/>
    <dgm:cxn modelId="{9A64D364-C799-4BAF-B1F4-7D68AC4A3A6B}" type="presOf" srcId="{AE428D3D-4942-4901-9C14-72DD40312E21}" destId="{DF6C1D70-3861-4ECB-8095-C83DA1CD81C6}" srcOrd="0" destOrd="0" presId="urn:microsoft.com/office/officeart/2005/8/layout/list1"/>
    <dgm:cxn modelId="{0D822368-DA80-418C-A3A0-05386CE9AAA5}" type="presOf" srcId="{9F80E69C-18B6-48D4-A8D5-046C3BD43E02}" destId="{43AF763D-CCAD-44D5-8158-DED55A6898A6}" srcOrd="0" destOrd="0" presId="urn:microsoft.com/office/officeart/2005/8/layout/list1"/>
    <dgm:cxn modelId="{27B4496C-FB05-4116-9485-7309798526BC}" type="presOf" srcId="{9F80E69C-18B6-48D4-A8D5-046C3BD43E02}" destId="{ABD64FB8-E688-4624-AA41-D466CD24E6A4}" srcOrd="1" destOrd="0" presId="urn:microsoft.com/office/officeart/2005/8/layout/list1"/>
    <dgm:cxn modelId="{7D87E26D-00A3-4634-9EC9-690CE51B23E2}" type="presOf" srcId="{9CF9F74F-4768-4C64-B7A2-3F9CFA806EAB}" destId="{C6449C7E-B90D-4965-AF89-2552C187B4BF}" srcOrd="1" destOrd="0" presId="urn:microsoft.com/office/officeart/2005/8/layout/list1"/>
    <dgm:cxn modelId="{52A2D471-C424-46BB-ADCD-CD5839B8F347}" type="presOf" srcId="{8C447529-286F-4BD7-9167-30CD75EA8F19}" destId="{E1821CB0-D452-4B7F-9C18-59AF1A0717B4}" srcOrd="0" destOrd="0" presId="urn:microsoft.com/office/officeart/2005/8/layout/list1"/>
    <dgm:cxn modelId="{71E99854-B779-4ABB-9966-80C14BB0AFAD}" type="presOf" srcId="{04534326-8E3D-4970-80B0-197A3CF4A66C}" destId="{FA16182D-021E-4C0A-83A1-84576B1B5C69}" srcOrd="0" destOrd="0" presId="urn:microsoft.com/office/officeart/2005/8/layout/list1"/>
    <dgm:cxn modelId="{4CB74D86-F8DF-4DBD-B168-F7C4B4DEAAD8}" type="presOf" srcId="{D287B575-A8D3-416F-A0A4-92F04E464845}" destId="{82766116-E48A-403A-BD9B-BCED1F996307}" srcOrd="0" destOrd="0" presId="urn:microsoft.com/office/officeart/2005/8/layout/list1"/>
    <dgm:cxn modelId="{A644AC9D-CCFA-489E-B359-C0E952337468}" type="presOf" srcId="{64CE569D-1354-4319-9740-E3601DFA6F9F}" destId="{50B6B7B6-29F5-4302-BC6F-F177B00ED9D0}" srcOrd="0" destOrd="0" presId="urn:microsoft.com/office/officeart/2005/8/layout/list1"/>
    <dgm:cxn modelId="{10C4989F-0B79-4E42-B6A2-862A59816116}" type="presOf" srcId="{04534326-8E3D-4970-80B0-197A3CF4A66C}" destId="{C1B3CD4B-EE70-43D5-B9C4-556D3EAF88B2}" srcOrd="1" destOrd="0" presId="urn:microsoft.com/office/officeart/2005/8/layout/list1"/>
    <dgm:cxn modelId="{997E17B0-2C31-4E1A-8D7A-D28AB60A15A8}" type="presOf" srcId="{F2B36A42-6582-4F90-9CDA-F522FD4D3280}" destId="{F4FDFC14-2AFD-4B0C-B811-27A2C6252210}" srcOrd="1" destOrd="0" presId="urn:microsoft.com/office/officeart/2005/8/layout/list1"/>
    <dgm:cxn modelId="{D458AFB0-1C14-4701-AA60-F024FDBAE134}" srcId="{AE428D3D-4942-4901-9C14-72DD40312E21}" destId="{9F80E69C-18B6-48D4-A8D5-046C3BD43E02}" srcOrd="2" destOrd="0" parTransId="{803887E9-FFB5-467E-9C67-30F5E1FDF280}" sibTransId="{ECD51FAA-1DF7-4247-97D0-4CE9CAF459D5}"/>
    <dgm:cxn modelId="{4C59A5D8-F638-4D6E-B2F3-88BFBF36ACC9}" srcId="{AE428D3D-4942-4901-9C14-72DD40312E21}" destId="{04534326-8E3D-4970-80B0-197A3CF4A66C}" srcOrd="5" destOrd="0" parTransId="{73D3749E-3C18-4A20-B3CF-3F148ACE9BFD}" sibTransId="{BB56F7F1-5BF9-404A-A5EB-648DCF3FFB5B}"/>
    <dgm:cxn modelId="{E0797CDF-614E-4187-B2D9-5901A3D2AC5F}" type="presOf" srcId="{F2B36A42-6582-4F90-9CDA-F522FD4D3280}" destId="{7E6F7960-23FB-4692-9E79-F01E6DEC8A24}" srcOrd="0" destOrd="0" presId="urn:microsoft.com/office/officeart/2005/8/layout/list1"/>
    <dgm:cxn modelId="{EA0993F5-E420-406B-AA33-841A2704B263}" srcId="{AE428D3D-4942-4901-9C14-72DD40312E21}" destId="{64CE569D-1354-4319-9740-E3601DFA6F9F}" srcOrd="4" destOrd="0" parTransId="{2D3D5F17-7DE9-499D-BE22-8C47972784E8}" sibTransId="{BE49FF9B-86EC-4B53-876E-C612A81EC833}"/>
    <dgm:cxn modelId="{919EE0FA-2120-45A4-B685-3C56F12C4917}" srcId="{AE428D3D-4942-4901-9C14-72DD40312E21}" destId="{D287B575-A8D3-416F-A0A4-92F04E464845}" srcOrd="6" destOrd="0" parTransId="{96DE6CED-829A-46BB-84C6-45356AB2256E}" sibTransId="{BABA5B50-537F-4B0E-B003-59A76243F213}"/>
    <dgm:cxn modelId="{E07F9DEB-197D-4654-B442-B94C06E18EC9}" type="presParOf" srcId="{DF6C1D70-3861-4ECB-8095-C83DA1CD81C6}" destId="{A25D8AC7-E6D1-4175-9275-D0C60E797C05}" srcOrd="0" destOrd="0" presId="urn:microsoft.com/office/officeart/2005/8/layout/list1"/>
    <dgm:cxn modelId="{B3A91C37-5331-4710-88C4-DA7FC51AC66F}" type="presParOf" srcId="{A25D8AC7-E6D1-4175-9275-D0C60E797C05}" destId="{E1821CB0-D452-4B7F-9C18-59AF1A0717B4}" srcOrd="0" destOrd="0" presId="urn:microsoft.com/office/officeart/2005/8/layout/list1"/>
    <dgm:cxn modelId="{8802E38C-7973-4360-BF9A-10B236B305DD}" type="presParOf" srcId="{A25D8AC7-E6D1-4175-9275-D0C60E797C05}" destId="{B442689B-1656-4C2F-ACA6-6E27DD8F12FF}" srcOrd="1" destOrd="0" presId="urn:microsoft.com/office/officeart/2005/8/layout/list1"/>
    <dgm:cxn modelId="{0921DA01-8A8D-4042-8E12-C640AF61EA35}" type="presParOf" srcId="{DF6C1D70-3861-4ECB-8095-C83DA1CD81C6}" destId="{A699B7A2-25EA-4991-80F0-ED5D81597878}" srcOrd="1" destOrd="0" presId="urn:microsoft.com/office/officeart/2005/8/layout/list1"/>
    <dgm:cxn modelId="{41A92842-7E56-4F2A-9D7E-3A02DCDCED2B}" type="presParOf" srcId="{DF6C1D70-3861-4ECB-8095-C83DA1CD81C6}" destId="{11274D8B-5784-4E34-A474-80EFF468E19C}" srcOrd="2" destOrd="0" presId="urn:microsoft.com/office/officeart/2005/8/layout/list1"/>
    <dgm:cxn modelId="{B468979B-92BA-453C-A6CA-7EB64D8543A3}" type="presParOf" srcId="{DF6C1D70-3861-4ECB-8095-C83DA1CD81C6}" destId="{3BCD47AD-F393-4BD2-B6C8-3174DBCB13B5}" srcOrd="3" destOrd="0" presId="urn:microsoft.com/office/officeart/2005/8/layout/list1"/>
    <dgm:cxn modelId="{3475F29B-946C-429C-B448-6EC1C51677A4}" type="presParOf" srcId="{DF6C1D70-3861-4ECB-8095-C83DA1CD81C6}" destId="{5BE66299-6907-4FB9-8338-91EFD309B898}" srcOrd="4" destOrd="0" presId="urn:microsoft.com/office/officeart/2005/8/layout/list1"/>
    <dgm:cxn modelId="{6BD2FFCE-E87E-4C0B-BAD0-3B3690327322}" type="presParOf" srcId="{5BE66299-6907-4FB9-8338-91EFD309B898}" destId="{7E6F7960-23FB-4692-9E79-F01E6DEC8A24}" srcOrd="0" destOrd="0" presId="urn:microsoft.com/office/officeart/2005/8/layout/list1"/>
    <dgm:cxn modelId="{B66230BA-7444-45B2-83B0-BBF7713D86BA}" type="presParOf" srcId="{5BE66299-6907-4FB9-8338-91EFD309B898}" destId="{F4FDFC14-2AFD-4B0C-B811-27A2C6252210}" srcOrd="1" destOrd="0" presId="urn:microsoft.com/office/officeart/2005/8/layout/list1"/>
    <dgm:cxn modelId="{49359CE5-9903-4D55-9D4E-7C2D43C63143}" type="presParOf" srcId="{DF6C1D70-3861-4ECB-8095-C83DA1CD81C6}" destId="{5C7448F4-931B-4418-862A-E6A3FCFBAEB8}" srcOrd="5" destOrd="0" presId="urn:microsoft.com/office/officeart/2005/8/layout/list1"/>
    <dgm:cxn modelId="{9A447E2D-379C-4DF5-A552-EC833B4EF67B}" type="presParOf" srcId="{DF6C1D70-3861-4ECB-8095-C83DA1CD81C6}" destId="{89A5747B-B92A-481D-90A8-04FED663945C}" srcOrd="6" destOrd="0" presId="urn:microsoft.com/office/officeart/2005/8/layout/list1"/>
    <dgm:cxn modelId="{19F9BCEF-4FDE-4557-B466-9813540A05C1}" type="presParOf" srcId="{DF6C1D70-3861-4ECB-8095-C83DA1CD81C6}" destId="{68CF2CA2-7520-4A01-BA77-23780A433131}" srcOrd="7" destOrd="0" presId="urn:microsoft.com/office/officeart/2005/8/layout/list1"/>
    <dgm:cxn modelId="{F1D763B3-8202-4DE4-9CB0-C2EA9D075327}" type="presParOf" srcId="{DF6C1D70-3861-4ECB-8095-C83DA1CD81C6}" destId="{6E734EFB-CF75-4BB3-89F2-52F0BC278E29}" srcOrd="8" destOrd="0" presId="urn:microsoft.com/office/officeart/2005/8/layout/list1"/>
    <dgm:cxn modelId="{0A297E98-31B0-46CD-9D68-30AD8E4FD91C}" type="presParOf" srcId="{6E734EFB-CF75-4BB3-89F2-52F0BC278E29}" destId="{43AF763D-CCAD-44D5-8158-DED55A6898A6}" srcOrd="0" destOrd="0" presId="urn:microsoft.com/office/officeart/2005/8/layout/list1"/>
    <dgm:cxn modelId="{563CD71B-8F15-4D68-9A42-9FBF1C53F41F}" type="presParOf" srcId="{6E734EFB-CF75-4BB3-89F2-52F0BC278E29}" destId="{ABD64FB8-E688-4624-AA41-D466CD24E6A4}" srcOrd="1" destOrd="0" presId="urn:microsoft.com/office/officeart/2005/8/layout/list1"/>
    <dgm:cxn modelId="{6DE9CB79-1EDB-4177-B96D-DC94FA335FD5}" type="presParOf" srcId="{DF6C1D70-3861-4ECB-8095-C83DA1CD81C6}" destId="{6566D2E9-93EF-4953-A9E5-A4A996C2EC65}" srcOrd="9" destOrd="0" presId="urn:microsoft.com/office/officeart/2005/8/layout/list1"/>
    <dgm:cxn modelId="{9B87248E-6745-4903-8A28-99BA3FDD3E37}" type="presParOf" srcId="{DF6C1D70-3861-4ECB-8095-C83DA1CD81C6}" destId="{E9FEF12C-362E-4882-B298-CFAECC3FE3E8}" srcOrd="10" destOrd="0" presId="urn:microsoft.com/office/officeart/2005/8/layout/list1"/>
    <dgm:cxn modelId="{8A5C3C3D-CB74-4DAD-9B0D-04394EA09AA7}" type="presParOf" srcId="{DF6C1D70-3861-4ECB-8095-C83DA1CD81C6}" destId="{D549D8DE-A82E-408E-A2C0-97989239A1DA}" srcOrd="11" destOrd="0" presId="urn:microsoft.com/office/officeart/2005/8/layout/list1"/>
    <dgm:cxn modelId="{6E6A2334-B5AB-4541-A969-8073EE650594}" type="presParOf" srcId="{DF6C1D70-3861-4ECB-8095-C83DA1CD81C6}" destId="{BF9BF8A8-E776-4168-A912-6D10026F79E9}" srcOrd="12" destOrd="0" presId="urn:microsoft.com/office/officeart/2005/8/layout/list1"/>
    <dgm:cxn modelId="{01FB3B18-01BB-4BC9-B06A-00592672B8F8}" type="presParOf" srcId="{BF9BF8A8-E776-4168-A912-6D10026F79E9}" destId="{60F056C4-2A9C-44CD-8235-9F67899681D0}" srcOrd="0" destOrd="0" presId="urn:microsoft.com/office/officeart/2005/8/layout/list1"/>
    <dgm:cxn modelId="{65A1A9FD-D6EB-41DC-9750-C06D61019580}" type="presParOf" srcId="{BF9BF8A8-E776-4168-A912-6D10026F79E9}" destId="{C6449C7E-B90D-4965-AF89-2552C187B4BF}" srcOrd="1" destOrd="0" presId="urn:microsoft.com/office/officeart/2005/8/layout/list1"/>
    <dgm:cxn modelId="{EE713C8A-1F5A-4FF2-9C9C-343F2E4A1395}" type="presParOf" srcId="{DF6C1D70-3861-4ECB-8095-C83DA1CD81C6}" destId="{3360770D-2776-4992-8346-169CC60EC266}" srcOrd="13" destOrd="0" presId="urn:microsoft.com/office/officeart/2005/8/layout/list1"/>
    <dgm:cxn modelId="{4C91ECB2-4AB7-487E-9767-ED60E5BF3C9C}" type="presParOf" srcId="{DF6C1D70-3861-4ECB-8095-C83DA1CD81C6}" destId="{A33CC9DA-37F3-4ABE-9D33-CD662B24C54C}" srcOrd="14" destOrd="0" presId="urn:microsoft.com/office/officeart/2005/8/layout/list1"/>
    <dgm:cxn modelId="{0FD435D2-092C-4043-94E4-ACE32C65C242}" type="presParOf" srcId="{DF6C1D70-3861-4ECB-8095-C83DA1CD81C6}" destId="{54AFFD01-98EC-497C-9E62-6C96504541FF}" srcOrd="15" destOrd="0" presId="urn:microsoft.com/office/officeart/2005/8/layout/list1"/>
    <dgm:cxn modelId="{71213F0F-CD8D-454D-9024-0ED317B36F62}" type="presParOf" srcId="{DF6C1D70-3861-4ECB-8095-C83DA1CD81C6}" destId="{F94A3AC3-CD9A-4112-B1FE-E158E32762CB}" srcOrd="16" destOrd="0" presId="urn:microsoft.com/office/officeart/2005/8/layout/list1"/>
    <dgm:cxn modelId="{6F620230-FC20-4B70-B9C0-44F132538D36}" type="presParOf" srcId="{F94A3AC3-CD9A-4112-B1FE-E158E32762CB}" destId="{50B6B7B6-29F5-4302-BC6F-F177B00ED9D0}" srcOrd="0" destOrd="0" presId="urn:microsoft.com/office/officeart/2005/8/layout/list1"/>
    <dgm:cxn modelId="{CE952E50-FD40-483E-BE2A-89DF368D7D00}" type="presParOf" srcId="{F94A3AC3-CD9A-4112-B1FE-E158E32762CB}" destId="{2DA70C06-15A7-41F5-9EC5-A3472AFCE6B8}" srcOrd="1" destOrd="0" presId="urn:microsoft.com/office/officeart/2005/8/layout/list1"/>
    <dgm:cxn modelId="{2BA97E03-A727-45BE-8B62-0305A8A89BDC}" type="presParOf" srcId="{DF6C1D70-3861-4ECB-8095-C83DA1CD81C6}" destId="{42987084-FA86-4059-B5F9-0F7520B66966}" srcOrd="17" destOrd="0" presId="urn:microsoft.com/office/officeart/2005/8/layout/list1"/>
    <dgm:cxn modelId="{37CE6CFA-59A8-4D01-93FF-2CF88AAB7C0C}" type="presParOf" srcId="{DF6C1D70-3861-4ECB-8095-C83DA1CD81C6}" destId="{BCFC119C-8E10-4461-A506-0B6CCFA8A792}" srcOrd="18" destOrd="0" presId="urn:microsoft.com/office/officeart/2005/8/layout/list1"/>
    <dgm:cxn modelId="{6D3C5CD1-8BDC-47EB-81EF-5C242CF50AAB}" type="presParOf" srcId="{DF6C1D70-3861-4ECB-8095-C83DA1CD81C6}" destId="{5530BBB6-8C07-4433-8619-8DDE5A0598DE}" srcOrd="19" destOrd="0" presId="urn:microsoft.com/office/officeart/2005/8/layout/list1"/>
    <dgm:cxn modelId="{9BB1A573-D359-486F-B885-912FEE0E3BBB}" type="presParOf" srcId="{DF6C1D70-3861-4ECB-8095-C83DA1CD81C6}" destId="{3B864A01-ADA2-4263-8CAD-535B57910C19}" srcOrd="20" destOrd="0" presId="urn:microsoft.com/office/officeart/2005/8/layout/list1"/>
    <dgm:cxn modelId="{6F6F1FAF-7C44-453F-82D3-7421824140E5}" type="presParOf" srcId="{3B864A01-ADA2-4263-8CAD-535B57910C19}" destId="{FA16182D-021E-4C0A-83A1-84576B1B5C69}" srcOrd="0" destOrd="0" presId="urn:microsoft.com/office/officeart/2005/8/layout/list1"/>
    <dgm:cxn modelId="{708DEA58-4EF2-46AE-BB37-B8676ACA5FF1}" type="presParOf" srcId="{3B864A01-ADA2-4263-8CAD-535B57910C19}" destId="{C1B3CD4B-EE70-43D5-B9C4-556D3EAF88B2}" srcOrd="1" destOrd="0" presId="urn:microsoft.com/office/officeart/2005/8/layout/list1"/>
    <dgm:cxn modelId="{65862224-681A-4F90-8AA9-878F8B6C36F0}" type="presParOf" srcId="{DF6C1D70-3861-4ECB-8095-C83DA1CD81C6}" destId="{8D47B68D-3B3B-42F6-AE9F-7CC667A9EF75}" srcOrd="21" destOrd="0" presId="urn:microsoft.com/office/officeart/2005/8/layout/list1"/>
    <dgm:cxn modelId="{89DEEBD3-C4BE-4C61-A55C-84CE5267E7D2}" type="presParOf" srcId="{DF6C1D70-3861-4ECB-8095-C83DA1CD81C6}" destId="{5DF0CF24-C187-490F-AE3F-AD073FB6E6D1}" srcOrd="22" destOrd="0" presId="urn:microsoft.com/office/officeart/2005/8/layout/list1"/>
    <dgm:cxn modelId="{9CBC2485-F2B5-40C2-8D07-7718967285E4}" type="presParOf" srcId="{DF6C1D70-3861-4ECB-8095-C83DA1CD81C6}" destId="{C546857E-7A6E-4D3D-B7BB-43D817EDEE03}" srcOrd="23" destOrd="0" presId="urn:microsoft.com/office/officeart/2005/8/layout/list1"/>
    <dgm:cxn modelId="{86DE6756-EC14-4163-847F-8771C89527B1}" type="presParOf" srcId="{DF6C1D70-3861-4ECB-8095-C83DA1CD81C6}" destId="{0FF2CA43-1D55-4A03-B149-8D7E27260165}" srcOrd="24" destOrd="0" presId="urn:microsoft.com/office/officeart/2005/8/layout/list1"/>
    <dgm:cxn modelId="{087EA085-80C8-44CE-8131-619E261B8145}" type="presParOf" srcId="{0FF2CA43-1D55-4A03-B149-8D7E27260165}" destId="{82766116-E48A-403A-BD9B-BCED1F996307}" srcOrd="0" destOrd="0" presId="urn:microsoft.com/office/officeart/2005/8/layout/list1"/>
    <dgm:cxn modelId="{4776EE1A-682B-4E5E-B58A-95CFF7F7DB34}" type="presParOf" srcId="{0FF2CA43-1D55-4A03-B149-8D7E27260165}" destId="{C5D53FAD-EF09-429D-A5EC-621765BA18A0}" srcOrd="1" destOrd="0" presId="urn:microsoft.com/office/officeart/2005/8/layout/list1"/>
    <dgm:cxn modelId="{F84E0162-7ED8-404C-8185-969626FF06AF}" type="presParOf" srcId="{DF6C1D70-3861-4ECB-8095-C83DA1CD81C6}" destId="{C37A0C3B-1EA9-475E-B9F1-571B7415A140}" srcOrd="25" destOrd="0" presId="urn:microsoft.com/office/officeart/2005/8/layout/list1"/>
    <dgm:cxn modelId="{AF56AE54-000E-4B9D-A514-E5C15E75A31A}" type="presParOf" srcId="{DF6C1D70-3861-4ECB-8095-C83DA1CD81C6}" destId="{CA6E05A0-59CE-4633-A21E-DFC887F574B0}"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600D06-FCFA-450B-B507-6C2B8B60E4B1}" type="doc">
      <dgm:prSet loTypeId="urn:microsoft.com/office/officeart/2016/7/layout/VerticalSolidActionList" loCatId="List" qsTypeId="urn:microsoft.com/office/officeart/2005/8/quickstyle/simple2" qsCatId="simple" csTypeId="urn:microsoft.com/office/officeart/2005/8/colors/colorful1" csCatId="colorful" phldr="1"/>
      <dgm:spPr/>
      <dgm:t>
        <a:bodyPr/>
        <a:lstStyle/>
        <a:p>
          <a:endParaRPr lang="en-US"/>
        </a:p>
      </dgm:t>
    </dgm:pt>
    <dgm:pt modelId="{CC8D2DC8-BE65-410D-81FC-95E2CD320408}">
      <dgm:prSet/>
      <dgm:spPr/>
      <dgm:t>
        <a:bodyPr/>
        <a:lstStyle/>
        <a:p>
          <a:r>
            <a:rPr lang="en-US"/>
            <a:t>Sport</a:t>
          </a:r>
        </a:p>
      </dgm:t>
    </dgm:pt>
    <dgm:pt modelId="{7CA2A0F1-0F3B-4E74-850E-E47E86B1F563}" type="parTrans" cxnId="{A1D3D5AE-19EA-4BE4-842D-9BF0057FF671}">
      <dgm:prSet/>
      <dgm:spPr/>
      <dgm:t>
        <a:bodyPr/>
        <a:lstStyle/>
        <a:p>
          <a:endParaRPr lang="en-US"/>
        </a:p>
      </dgm:t>
    </dgm:pt>
    <dgm:pt modelId="{B250622E-11A1-4B92-A32C-CFD3CC6AD2D1}" type="sibTrans" cxnId="{A1D3D5AE-19EA-4BE4-842D-9BF0057FF671}">
      <dgm:prSet/>
      <dgm:spPr/>
      <dgm:t>
        <a:bodyPr/>
        <a:lstStyle/>
        <a:p>
          <a:endParaRPr lang="en-US"/>
        </a:p>
      </dgm:t>
    </dgm:pt>
    <dgm:pt modelId="{D4675FB1-75CC-45DC-A4CC-6E1880641E27}">
      <dgm:prSet/>
      <dgm:spPr/>
      <dgm:t>
        <a:bodyPr/>
        <a:lstStyle/>
        <a:p>
          <a:r>
            <a:rPr lang="en-US"/>
            <a:t>Invest more money in sport in Australia.</a:t>
          </a:r>
        </a:p>
      </dgm:t>
    </dgm:pt>
    <dgm:pt modelId="{C1432C38-1E15-4955-B27B-25381304DA56}" type="parTrans" cxnId="{30CEAE43-5171-49C7-BFB9-C5FBAD601952}">
      <dgm:prSet/>
      <dgm:spPr/>
      <dgm:t>
        <a:bodyPr/>
        <a:lstStyle/>
        <a:p>
          <a:endParaRPr lang="en-US"/>
        </a:p>
      </dgm:t>
    </dgm:pt>
    <dgm:pt modelId="{3264D589-07D5-4325-903D-11C0B313794A}" type="sibTrans" cxnId="{30CEAE43-5171-49C7-BFB9-C5FBAD601952}">
      <dgm:prSet/>
      <dgm:spPr/>
      <dgm:t>
        <a:bodyPr/>
        <a:lstStyle/>
        <a:p>
          <a:endParaRPr lang="en-US"/>
        </a:p>
      </dgm:t>
    </dgm:pt>
    <dgm:pt modelId="{95977F55-8540-41F2-9E28-B4BE4691EB25}">
      <dgm:prSet/>
      <dgm:spPr/>
      <dgm:t>
        <a:bodyPr/>
        <a:lstStyle/>
        <a:p>
          <a:r>
            <a:rPr lang="en-US"/>
            <a:t>Unhealthy Food</a:t>
          </a:r>
        </a:p>
      </dgm:t>
    </dgm:pt>
    <dgm:pt modelId="{265D5CB4-9EB7-4F38-9555-CDF5561B9278}" type="parTrans" cxnId="{D14C825F-6DF9-46AF-B641-175E612CB699}">
      <dgm:prSet/>
      <dgm:spPr/>
      <dgm:t>
        <a:bodyPr/>
        <a:lstStyle/>
        <a:p>
          <a:endParaRPr lang="en-US"/>
        </a:p>
      </dgm:t>
    </dgm:pt>
    <dgm:pt modelId="{EA694687-0B81-4B3A-9693-2B0CC16960CE}" type="sibTrans" cxnId="{D14C825F-6DF9-46AF-B641-175E612CB699}">
      <dgm:prSet/>
      <dgm:spPr/>
      <dgm:t>
        <a:bodyPr/>
        <a:lstStyle/>
        <a:p>
          <a:endParaRPr lang="en-US"/>
        </a:p>
      </dgm:t>
    </dgm:pt>
    <dgm:pt modelId="{DA38F62A-7D1C-4BFA-B770-781ADE69395A}">
      <dgm:prSet/>
      <dgm:spPr/>
      <dgm:t>
        <a:bodyPr/>
        <a:lstStyle/>
        <a:p>
          <a:r>
            <a:rPr lang="en-US"/>
            <a:t>Introduce a tax on unhealthy foods to discourage the consumption of it</a:t>
          </a:r>
        </a:p>
      </dgm:t>
    </dgm:pt>
    <dgm:pt modelId="{733A5D54-5721-4C2E-B324-9E9D0A4329E8}" type="parTrans" cxnId="{8176FF45-E1AE-40AF-9AD0-16858FDA0597}">
      <dgm:prSet/>
      <dgm:spPr/>
      <dgm:t>
        <a:bodyPr/>
        <a:lstStyle/>
        <a:p>
          <a:endParaRPr lang="en-US"/>
        </a:p>
      </dgm:t>
    </dgm:pt>
    <dgm:pt modelId="{44A409A4-FD5E-49A0-AF88-79AADD9D1914}" type="sibTrans" cxnId="{8176FF45-E1AE-40AF-9AD0-16858FDA0597}">
      <dgm:prSet/>
      <dgm:spPr/>
      <dgm:t>
        <a:bodyPr/>
        <a:lstStyle/>
        <a:p>
          <a:endParaRPr lang="en-US"/>
        </a:p>
      </dgm:t>
    </dgm:pt>
    <dgm:pt modelId="{B8E7D3EE-F1F8-44B8-97E0-DD05AF126DE9}">
      <dgm:prSet/>
      <dgm:spPr/>
      <dgm:t>
        <a:bodyPr/>
        <a:lstStyle/>
        <a:p>
          <a:r>
            <a:rPr lang="en-US"/>
            <a:t>Agriculture</a:t>
          </a:r>
        </a:p>
      </dgm:t>
    </dgm:pt>
    <dgm:pt modelId="{B8AF749F-2638-4063-A909-9AFD9922608F}" type="parTrans" cxnId="{FD955DDF-F608-4D30-81F2-4DBEF2A28C06}">
      <dgm:prSet/>
      <dgm:spPr/>
      <dgm:t>
        <a:bodyPr/>
        <a:lstStyle/>
        <a:p>
          <a:endParaRPr lang="en-US"/>
        </a:p>
      </dgm:t>
    </dgm:pt>
    <dgm:pt modelId="{4314577C-531F-4CAF-A923-7779459126D4}" type="sibTrans" cxnId="{FD955DDF-F608-4D30-81F2-4DBEF2A28C06}">
      <dgm:prSet/>
      <dgm:spPr/>
      <dgm:t>
        <a:bodyPr/>
        <a:lstStyle/>
        <a:p>
          <a:endParaRPr lang="en-US"/>
        </a:p>
      </dgm:t>
    </dgm:pt>
    <dgm:pt modelId="{85E087FD-3E67-47B5-AF49-3CEC99EB07F9}">
      <dgm:prSet/>
      <dgm:spPr/>
      <dgm:t>
        <a:bodyPr/>
        <a:lstStyle/>
        <a:p>
          <a:r>
            <a:rPr lang="en-US"/>
            <a:t>Further support the production of organic food.</a:t>
          </a:r>
        </a:p>
      </dgm:t>
    </dgm:pt>
    <dgm:pt modelId="{DB4111FF-113B-46C4-AA59-3BC7DE67DB97}" type="parTrans" cxnId="{FA1DA2F2-8DF8-49E3-941D-F090A6936EA9}">
      <dgm:prSet/>
      <dgm:spPr/>
      <dgm:t>
        <a:bodyPr/>
        <a:lstStyle/>
        <a:p>
          <a:endParaRPr lang="en-US"/>
        </a:p>
      </dgm:t>
    </dgm:pt>
    <dgm:pt modelId="{2847F0DA-2ED5-4809-A624-AE2F427086EA}" type="sibTrans" cxnId="{FA1DA2F2-8DF8-49E3-941D-F090A6936EA9}">
      <dgm:prSet/>
      <dgm:spPr/>
      <dgm:t>
        <a:bodyPr/>
        <a:lstStyle/>
        <a:p>
          <a:endParaRPr lang="en-US"/>
        </a:p>
      </dgm:t>
    </dgm:pt>
    <dgm:pt modelId="{8F776067-1AA1-4C86-A7BE-C665624C8CEE}" type="pres">
      <dgm:prSet presAssocID="{8E600D06-FCFA-450B-B507-6C2B8B60E4B1}" presName="Name0" presStyleCnt="0">
        <dgm:presLayoutVars>
          <dgm:dir/>
          <dgm:animLvl val="lvl"/>
          <dgm:resizeHandles val="exact"/>
        </dgm:presLayoutVars>
      </dgm:prSet>
      <dgm:spPr/>
    </dgm:pt>
    <dgm:pt modelId="{E6A517BC-DA70-420E-88A3-124E500C4EC7}" type="pres">
      <dgm:prSet presAssocID="{CC8D2DC8-BE65-410D-81FC-95E2CD320408}" presName="linNode" presStyleCnt="0"/>
      <dgm:spPr/>
    </dgm:pt>
    <dgm:pt modelId="{DB15EF69-FF9E-49B9-9342-5E3E0D7DFCF6}" type="pres">
      <dgm:prSet presAssocID="{CC8D2DC8-BE65-410D-81FC-95E2CD320408}" presName="parentText" presStyleLbl="alignNode1" presStyleIdx="0" presStyleCnt="3">
        <dgm:presLayoutVars>
          <dgm:chMax val="1"/>
          <dgm:bulletEnabled/>
        </dgm:presLayoutVars>
      </dgm:prSet>
      <dgm:spPr/>
    </dgm:pt>
    <dgm:pt modelId="{D9369EC1-61D4-4A60-A52D-BA41D74F8219}" type="pres">
      <dgm:prSet presAssocID="{CC8D2DC8-BE65-410D-81FC-95E2CD320408}" presName="descendantText" presStyleLbl="alignAccFollowNode1" presStyleIdx="0" presStyleCnt="3">
        <dgm:presLayoutVars>
          <dgm:bulletEnabled/>
        </dgm:presLayoutVars>
      </dgm:prSet>
      <dgm:spPr/>
    </dgm:pt>
    <dgm:pt modelId="{81A8C09C-CB40-412A-9C84-8C47A4BD11CF}" type="pres">
      <dgm:prSet presAssocID="{B250622E-11A1-4B92-A32C-CFD3CC6AD2D1}" presName="sp" presStyleCnt="0"/>
      <dgm:spPr/>
    </dgm:pt>
    <dgm:pt modelId="{B4F6AC01-E4D5-4B2C-8FBA-0097B6612CD0}" type="pres">
      <dgm:prSet presAssocID="{95977F55-8540-41F2-9E28-B4BE4691EB25}" presName="linNode" presStyleCnt="0"/>
      <dgm:spPr/>
    </dgm:pt>
    <dgm:pt modelId="{6585C713-617C-451A-9455-F17B677487DD}" type="pres">
      <dgm:prSet presAssocID="{95977F55-8540-41F2-9E28-B4BE4691EB25}" presName="parentText" presStyleLbl="alignNode1" presStyleIdx="1" presStyleCnt="3">
        <dgm:presLayoutVars>
          <dgm:chMax val="1"/>
          <dgm:bulletEnabled/>
        </dgm:presLayoutVars>
      </dgm:prSet>
      <dgm:spPr/>
    </dgm:pt>
    <dgm:pt modelId="{E36F2141-2E22-4C30-B247-3AD0CECEC87A}" type="pres">
      <dgm:prSet presAssocID="{95977F55-8540-41F2-9E28-B4BE4691EB25}" presName="descendantText" presStyleLbl="alignAccFollowNode1" presStyleIdx="1" presStyleCnt="3">
        <dgm:presLayoutVars>
          <dgm:bulletEnabled/>
        </dgm:presLayoutVars>
      </dgm:prSet>
      <dgm:spPr/>
    </dgm:pt>
    <dgm:pt modelId="{B29B77E0-D612-47AC-9254-684EBBA4BC9F}" type="pres">
      <dgm:prSet presAssocID="{EA694687-0B81-4B3A-9693-2B0CC16960CE}" presName="sp" presStyleCnt="0"/>
      <dgm:spPr/>
    </dgm:pt>
    <dgm:pt modelId="{D4EDCC5C-18A5-45F1-9E75-643488A9C2E7}" type="pres">
      <dgm:prSet presAssocID="{B8E7D3EE-F1F8-44B8-97E0-DD05AF126DE9}" presName="linNode" presStyleCnt="0"/>
      <dgm:spPr/>
    </dgm:pt>
    <dgm:pt modelId="{37AFBAB4-45C0-4762-82E5-24F5CF7F55EB}" type="pres">
      <dgm:prSet presAssocID="{B8E7D3EE-F1F8-44B8-97E0-DD05AF126DE9}" presName="parentText" presStyleLbl="alignNode1" presStyleIdx="2" presStyleCnt="3">
        <dgm:presLayoutVars>
          <dgm:chMax val="1"/>
          <dgm:bulletEnabled/>
        </dgm:presLayoutVars>
      </dgm:prSet>
      <dgm:spPr/>
    </dgm:pt>
    <dgm:pt modelId="{B8FAA1C7-1359-4AE0-81E4-0FB453C6A303}" type="pres">
      <dgm:prSet presAssocID="{B8E7D3EE-F1F8-44B8-97E0-DD05AF126DE9}" presName="descendantText" presStyleLbl="alignAccFollowNode1" presStyleIdx="2" presStyleCnt="3">
        <dgm:presLayoutVars>
          <dgm:bulletEnabled/>
        </dgm:presLayoutVars>
      </dgm:prSet>
      <dgm:spPr/>
    </dgm:pt>
  </dgm:ptLst>
  <dgm:cxnLst>
    <dgm:cxn modelId="{61DCB23D-4ABB-4212-82FF-C78487DF0C6D}" type="presOf" srcId="{CC8D2DC8-BE65-410D-81FC-95E2CD320408}" destId="{DB15EF69-FF9E-49B9-9342-5E3E0D7DFCF6}" srcOrd="0" destOrd="0" presId="urn:microsoft.com/office/officeart/2016/7/layout/VerticalSolidActionList"/>
    <dgm:cxn modelId="{9EB20140-55F2-43AC-89D7-789AE45EBE4D}" type="presOf" srcId="{85E087FD-3E67-47B5-AF49-3CEC99EB07F9}" destId="{B8FAA1C7-1359-4AE0-81E4-0FB453C6A303}" srcOrd="0" destOrd="0" presId="urn:microsoft.com/office/officeart/2016/7/layout/VerticalSolidActionList"/>
    <dgm:cxn modelId="{D14C825F-6DF9-46AF-B641-175E612CB699}" srcId="{8E600D06-FCFA-450B-B507-6C2B8B60E4B1}" destId="{95977F55-8540-41F2-9E28-B4BE4691EB25}" srcOrd="1" destOrd="0" parTransId="{265D5CB4-9EB7-4F38-9555-CDF5561B9278}" sibTransId="{EA694687-0B81-4B3A-9693-2B0CC16960CE}"/>
    <dgm:cxn modelId="{30CEAE43-5171-49C7-BFB9-C5FBAD601952}" srcId="{CC8D2DC8-BE65-410D-81FC-95E2CD320408}" destId="{D4675FB1-75CC-45DC-A4CC-6E1880641E27}" srcOrd="0" destOrd="0" parTransId="{C1432C38-1E15-4955-B27B-25381304DA56}" sibTransId="{3264D589-07D5-4325-903D-11C0B313794A}"/>
    <dgm:cxn modelId="{8176FF45-E1AE-40AF-9AD0-16858FDA0597}" srcId="{95977F55-8540-41F2-9E28-B4BE4691EB25}" destId="{DA38F62A-7D1C-4BFA-B770-781ADE69395A}" srcOrd="0" destOrd="0" parTransId="{733A5D54-5721-4C2E-B324-9E9D0A4329E8}" sibTransId="{44A409A4-FD5E-49A0-AF88-79AADD9D1914}"/>
    <dgm:cxn modelId="{A50CD669-F6EA-4AE5-8BBD-75FC86B725A1}" type="presOf" srcId="{8E600D06-FCFA-450B-B507-6C2B8B60E4B1}" destId="{8F776067-1AA1-4C86-A7BE-C665624C8CEE}" srcOrd="0" destOrd="0" presId="urn:microsoft.com/office/officeart/2016/7/layout/VerticalSolidActionList"/>
    <dgm:cxn modelId="{50AE8758-615B-4AB5-8A54-BC80023D0B2A}" type="presOf" srcId="{95977F55-8540-41F2-9E28-B4BE4691EB25}" destId="{6585C713-617C-451A-9455-F17B677487DD}" srcOrd="0" destOrd="0" presId="urn:microsoft.com/office/officeart/2016/7/layout/VerticalSolidActionList"/>
    <dgm:cxn modelId="{C553915A-16FD-4A0B-9B6D-0E614D2D23B5}" type="presOf" srcId="{D4675FB1-75CC-45DC-A4CC-6E1880641E27}" destId="{D9369EC1-61D4-4A60-A52D-BA41D74F8219}" srcOrd="0" destOrd="0" presId="urn:microsoft.com/office/officeart/2016/7/layout/VerticalSolidActionList"/>
    <dgm:cxn modelId="{4D6E4A7B-C816-4D99-9A4D-83EC802457FF}" type="presOf" srcId="{B8E7D3EE-F1F8-44B8-97E0-DD05AF126DE9}" destId="{37AFBAB4-45C0-4762-82E5-24F5CF7F55EB}" srcOrd="0" destOrd="0" presId="urn:microsoft.com/office/officeart/2016/7/layout/VerticalSolidActionList"/>
    <dgm:cxn modelId="{A1D3D5AE-19EA-4BE4-842D-9BF0057FF671}" srcId="{8E600D06-FCFA-450B-B507-6C2B8B60E4B1}" destId="{CC8D2DC8-BE65-410D-81FC-95E2CD320408}" srcOrd="0" destOrd="0" parTransId="{7CA2A0F1-0F3B-4E74-850E-E47E86B1F563}" sibTransId="{B250622E-11A1-4B92-A32C-CFD3CC6AD2D1}"/>
    <dgm:cxn modelId="{0745FFD1-73C8-4701-B798-C55589742735}" type="presOf" srcId="{DA38F62A-7D1C-4BFA-B770-781ADE69395A}" destId="{E36F2141-2E22-4C30-B247-3AD0CECEC87A}" srcOrd="0" destOrd="0" presId="urn:microsoft.com/office/officeart/2016/7/layout/VerticalSolidActionList"/>
    <dgm:cxn modelId="{FD955DDF-F608-4D30-81F2-4DBEF2A28C06}" srcId="{8E600D06-FCFA-450B-B507-6C2B8B60E4B1}" destId="{B8E7D3EE-F1F8-44B8-97E0-DD05AF126DE9}" srcOrd="2" destOrd="0" parTransId="{B8AF749F-2638-4063-A909-9AFD9922608F}" sibTransId="{4314577C-531F-4CAF-A923-7779459126D4}"/>
    <dgm:cxn modelId="{FA1DA2F2-8DF8-49E3-941D-F090A6936EA9}" srcId="{B8E7D3EE-F1F8-44B8-97E0-DD05AF126DE9}" destId="{85E087FD-3E67-47B5-AF49-3CEC99EB07F9}" srcOrd="0" destOrd="0" parTransId="{DB4111FF-113B-46C4-AA59-3BC7DE67DB97}" sibTransId="{2847F0DA-2ED5-4809-A624-AE2F427086EA}"/>
    <dgm:cxn modelId="{EB1D7265-1291-4E60-8D99-5D99B5A84069}" type="presParOf" srcId="{8F776067-1AA1-4C86-A7BE-C665624C8CEE}" destId="{E6A517BC-DA70-420E-88A3-124E500C4EC7}" srcOrd="0" destOrd="0" presId="urn:microsoft.com/office/officeart/2016/7/layout/VerticalSolidActionList"/>
    <dgm:cxn modelId="{D72C6B7F-16BE-4D1E-9883-96B2C71FA7E4}" type="presParOf" srcId="{E6A517BC-DA70-420E-88A3-124E500C4EC7}" destId="{DB15EF69-FF9E-49B9-9342-5E3E0D7DFCF6}" srcOrd="0" destOrd="0" presId="urn:microsoft.com/office/officeart/2016/7/layout/VerticalSolidActionList"/>
    <dgm:cxn modelId="{A8FC1AB5-1A22-4A22-83E0-71F46CCC7BE5}" type="presParOf" srcId="{E6A517BC-DA70-420E-88A3-124E500C4EC7}" destId="{D9369EC1-61D4-4A60-A52D-BA41D74F8219}" srcOrd="1" destOrd="0" presId="urn:microsoft.com/office/officeart/2016/7/layout/VerticalSolidActionList"/>
    <dgm:cxn modelId="{3EB753AE-7B7C-48BE-B073-82C181A85BC3}" type="presParOf" srcId="{8F776067-1AA1-4C86-A7BE-C665624C8CEE}" destId="{81A8C09C-CB40-412A-9C84-8C47A4BD11CF}" srcOrd="1" destOrd="0" presId="urn:microsoft.com/office/officeart/2016/7/layout/VerticalSolidActionList"/>
    <dgm:cxn modelId="{CCAC6676-ECBB-47C9-BBFC-CFD5F38E9212}" type="presParOf" srcId="{8F776067-1AA1-4C86-A7BE-C665624C8CEE}" destId="{B4F6AC01-E4D5-4B2C-8FBA-0097B6612CD0}" srcOrd="2" destOrd="0" presId="urn:microsoft.com/office/officeart/2016/7/layout/VerticalSolidActionList"/>
    <dgm:cxn modelId="{0D525B13-C12E-4946-B487-A5C5A1E0E315}" type="presParOf" srcId="{B4F6AC01-E4D5-4B2C-8FBA-0097B6612CD0}" destId="{6585C713-617C-451A-9455-F17B677487DD}" srcOrd="0" destOrd="0" presId="urn:microsoft.com/office/officeart/2016/7/layout/VerticalSolidActionList"/>
    <dgm:cxn modelId="{33BF7D16-6C0B-4265-A0CF-A296202D2F5C}" type="presParOf" srcId="{B4F6AC01-E4D5-4B2C-8FBA-0097B6612CD0}" destId="{E36F2141-2E22-4C30-B247-3AD0CECEC87A}" srcOrd="1" destOrd="0" presId="urn:microsoft.com/office/officeart/2016/7/layout/VerticalSolidActionList"/>
    <dgm:cxn modelId="{386AAFEB-4153-450F-BD46-FA3B4CCF440E}" type="presParOf" srcId="{8F776067-1AA1-4C86-A7BE-C665624C8CEE}" destId="{B29B77E0-D612-47AC-9254-684EBBA4BC9F}" srcOrd="3" destOrd="0" presId="urn:microsoft.com/office/officeart/2016/7/layout/VerticalSolidActionList"/>
    <dgm:cxn modelId="{D9F7F68A-E096-4FBC-9ED7-E5813BD7B006}" type="presParOf" srcId="{8F776067-1AA1-4C86-A7BE-C665624C8CEE}" destId="{D4EDCC5C-18A5-45F1-9E75-643488A9C2E7}" srcOrd="4" destOrd="0" presId="urn:microsoft.com/office/officeart/2016/7/layout/VerticalSolidActionList"/>
    <dgm:cxn modelId="{49352A63-C494-4E9E-8EE4-6C688F791136}" type="presParOf" srcId="{D4EDCC5C-18A5-45F1-9E75-643488A9C2E7}" destId="{37AFBAB4-45C0-4762-82E5-24F5CF7F55EB}" srcOrd="0" destOrd="0" presId="urn:microsoft.com/office/officeart/2016/7/layout/VerticalSolidActionList"/>
    <dgm:cxn modelId="{A11657D3-4C88-4D2B-9DEF-7D3D63D8765F}" type="presParOf" srcId="{D4EDCC5C-18A5-45F1-9E75-643488A9C2E7}" destId="{B8FAA1C7-1359-4AE0-81E4-0FB453C6A303}" srcOrd="1" destOrd="0" presId="urn:microsoft.com/office/officeart/2016/7/layout/VerticalSolidAction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74D8B-5784-4E34-A474-80EFF468E19C}">
      <dsp:nvSpPr>
        <dsp:cNvPr id="0" name=""/>
        <dsp:cNvSpPr/>
      </dsp:nvSpPr>
      <dsp:spPr>
        <a:xfrm>
          <a:off x="0" y="267255"/>
          <a:ext cx="5215095" cy="428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42689B-1656-4C2F-ACA6-6E27DD8F12FF}">
      <dsp:nvSpPr>
        <dsp:cNvPr id="0" name=""/>
        <dsp:cNvSpPr/>
      </dsp:nvSpPr>
      <dsp:spPr>
        <a:xfrm>
          <a:off x="260754" y="16335"/>
          <a:ext cx="3650566" cy="501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983" tIns="0" rIns="137983" bIns="0" numCol="1" spcCol="1270" anchor="ctr" anchorCtr="0">
          <a:noAutofit/>
        </a:bodyPr>
        <a:lstStyle/>
        <a:p>
          <a:pPr marL="0" lvl="0" indent="0" algn="l" defTabSz="755650">
            <a:lnSpc>
              <a:spcPct val="90000"/>
            </a:lnSpc>
            <a:spcBef>
              <a:spcPct val="0"/>
            </a:spcBef>
            <a:spcAft>
              <a:spcPct val="35000"/>
            </a:spcAft>
            <a:buNone/>
          </a:pPr>
          <a:r>
            <a:rPr lang="en-AU" sz="1700" kern="1200"/>
            <a:t>WA – $158 000 000</a:t>
          </a:r>
          <a:endParaRPr lang="en-US" sz="1700" kern="1200"/>
        </a:p>
      </dsp:txBody>
      <dsp:txXfrm>
        <a:off x="285252" y="40833"/>
        <a:ext cx="3601570" cy="452844"/>
      </dsp:txXfrm>
    </dsp:sp>
    <dsp:sp modelId="{89A5747B-B92A-481D-90A8-04FED663945C}">
      <dsp:nvSpPr>
        <dsp:cNvPr id="0" name=""/>
        <dsp:cNvSpPr/>
      </dsp:nvSpPr>
      <dsp:spPr>
        <a:xfrm>
          <a:off x="0" y="1038375"/>
          <a:ext cx="5215095" cy="428400"/>
        </a:xfrm>
        <a:prstGeom prst="rect">
          <a:avLst/>
        </a:prstGeom>
        <a:solidFill>
          <a:schemeClr val="lt1">
            <a:alpha val="90000"/>
            <a:hueOff val="0"/>
            <a:satOff val="0"/>
            <a:lumOff val="0"/>
            <a:alphaOff val="0"/>
          </a:schemeClr>
        </a:solidFill>
        <a:ln w="12700" cap="flat" cmpd="sng" algn="ctr">
          <a:solidFill>
            <a:schemeClr val="accent5">
              <a:hueOff val="245744"/>
              <a:satOff val="1661"/>
              <a:lumOff val="229"/>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FDFC14-2AFD-4B0C-B811-27A2C6252210}">
      <dsp:nvSpPr>
        <dsp:cNvPr id="0" name=""/>
        <dsp:cNvSpPr/>
      </dsp:nvSpPr>
      <dsp:spPr>
        <a:xfrm>
          <a:off x="260754" y="787455"/>
          <a:ext cx="3650566" cy="501840"/>
        </a:xfrm>
        <a:prstGeom prst="roundRect">
          <a:avLst/>
        </a:prstGeom>
        <a:solidFill>
          <a:schemeClr val="accent5">
            <a:hueOff val="245744"/>
            <a:satOff val="1661"/>
            <a:lumOff val="2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983" tIns="0" rIns="137983" bIns="0" numCol="1" spcCol="1270" anchor="ctr" anchorCtr="0">
          <a:noAutofit/>
        </a:bodyPr>
        <a:lstStyle/>
        <a:p>
          <a:pPr marL="0" lvl="0" indent="0" algn="l" defTabSz="755650">
            <a:lnSpc>
              <a:spcPct val="90000"/>
            </a:lnSpc>
            <a:spcBef>
              <a:spcPct val="0"/>
            </a:spcBef>
            <a:spcAft>
              <a:spcPct val="35000"/>
            </a:spcAft>
            <a:buNone/>
          </a:pPr>
          <a:r>
            <a:rPr lang="en-AU" sz="1700" kern="1200"/>
            <a:t>NSW – $168 100 000</a:t>
          </a:r>
          <a:endParaRPr lang="en-US" sz="1700" kern="1200"/>
        </a:p>
      </dsp:txBody>
      <dsp:txXfrm>
        <a:off x="285252" y="811953"/>
        <a:ext cx="3601570" cy="452844"/>
      </dsp:txXfrm>
    </dsp:sp>
    <dsp:sp modelId="{E9FEF12C-362E-4882-B298-CFAECC3FE3E8}">
      <dsp:nvSpPr>
        <dsp:cNvPr id="0" name=""/>
        <dsp:cNvSpPr/>
      </dsp:nvSpPr>
      <dsp:spPr>
        <a:xfrm>
          <a:off x="0" y="1809496"/>
          <a:ext cx="5215095" cy="428400"/>
        </a:xfrm>
        <a:prstGeom prst="rect">
          <a:avLst/>
        </a:prstGeom>
        <a:solidFill>
          <a:schemeClr val="lt1">
            <a:alpha val="90000"/>
            <a:hueOff val="0"/>
            <a:satOff val="0"/>
            <a:lumOff val="0"/>
            <a:alphaOff val="0"/>
          </a:schemeClr>
        </a:solidFill>
        <a:ln w="12700" cap="flat" cmpd="sng" algn="ctr">
          <a:solidFill>
            <a:schemeClr val="accent5">
              <a:hueOff val="491488"/>
              <a:satOff val="3321"/>
              <a:lumOff val="458"/>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D64FB8-E688-4624-AA41-D466CD24E6A4}">
      <dsp:nvSpPr>
        <dsp:cNvPr id="0" name=""/>
        <dsp:cNvSpPr/>
      </dsp:nvSpPr>
      <dsp:spPr>
        <a:xfrm>
          <a:off x="260754" y="1558575"/>
          <a:ext cx="3650566" cy="501840"/>
        </a:xfrm>
        <a:prstGeom prst="roundRect">
          <a:avLst/>
        </a:prstGeom>
        <a:solidFill>
          <a:schemeClr val="accent5">
            <a:hueOff val="491488"/>
            <a:satOff val="3321"/>
            <a:lumOff val="4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983" tIns="0" rIns="137983" bIns="0" numCol="1" spcCol="1270" anchor="ctr" anchorCtr="0">
          <a:noAutofit/>
        </a:bodyPr>
        <a:lstStyle/>
        <a:p>
          <a:pPr marL="0" lvl="0" indent="0" algn="l" defTabSz="755650">
            <a:lnSpc>
              <a:spcPct val="90000"/>
            </a:lnSpc>
            <a:spcBef>
              <a:spcPct val="0"/>
            </a:spcBef>
            <a:spcAft>
              <a:spcPct val="35000"/>
            </a:spcAft>
            <a:buNone/>
          </a:pPr>
          <a:r>
            <a:rPr lang="en-AU" sz="1700" kern="1200"/>
            <a:t>NT - $64 700 000</a:t>
          </a:r>
          <a:endParaRPr lang="en-US" sz="1700" kern="1200"/>
        </a:p>
      </dsp:txBody>
      <dsp:txXfrm>
        <a:off x="285252" y="1583073"/>
        <a:ext cx="3601570" cy="452844"/>
      </dsp:txXfrm>
    </dsp:sp>
    <dsp:sp modelId="{A33CC9DA-37F3-4ABE-9D33-CD662B24C54C}">
      <dsp:nvSpPr>
        <dsp:cNvPr id="0" name=""/>
        <dsp:cNvSpPr/>
      </dsp:nvSpPr>
      <dsp:spPr>
        <a:xfrm>
          <a:off x="0" y="2580616"/>
          <a:ext cx="5215095" cy="428400"/>
        </a:xfrm>
        <a:prstGeom prst="rect">
          <a:avLst/>
        </a:prstGeom>
        <a:solidFill>
          <a:schemeClr val="lt1">
            <a:alpha val="90000"/>
            <a:hueOff val="0"/>
            <a:satOff val="0"/>
            <a:lumOff val="0"/>
            <a:alphaOff val="0"/>
          </a:schemeClr>
        </a:solidFill>
        <a:ln w="12700" cap="flat" cmpd="sng" algn="ctr">
          <a:solidFill>
            <a:schemeClr val="accent5">
              <a:hueOff val="737233"/>
              <a:satOff val="4981"/>
              <a:lumOff val="687"/>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449C7E-B90D-4965-AF89-2552C187B4BF}">
      <dsp:nvSpPr>
        <dsp:cNvPr id="0" name=""/>
        <dsp:cNvSpPr/>
      </dsp:nvSpPr>
      <dsp:spPr>
        <a:xfrm>
          <a:off x="260754" y="2329696"/>
          <a:ext cx="3650566" cy="501840"/>
        </a:xfrm>
        <a:prstGeom prst="roundRect">
          <a:avLst/>
        </a:prstGeom>
        <a:solidFill>
          <a:schemeClr val="accent5">
            <a:hueOff val="737233"/>
            <a:satOff val="4981"/>
            <a:lumOff val="6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983" tIns="0" rIns="137983" bIns="0" numCol="1" spcCol="1270" anchor="ctr" anchorCtr="0">
          <a:noAutofit/>
        </a:bodyPr>
        <a:lstStyle/>
        <a:p>
          <a:pPr marL="0" lvl="0" indent="0" algn="l" defTabSz="755650">
            <a:lnSpc>
              <a:spcPct val="90000"/>
            </a:lnSpc>
            <a:spcBef>
              <a:spcPct val="0"/>
            </a:spcBef>
            <a:spcAft>
              <a:spcPct val="35000"/>
            </a:spcAft>
            <a:buNone/>
          </a:pPr>
          <a:r>
            <a:rPr lang="en-AU" sz="1700" kern="1200"/>
            <a:t>SA - $386 000 000</a:t>
          </a:r>
          <a:endParaRPr lang="en-US" sz="1700" kern="1200"/>
        </a:p>
      </dsp:txBody>
      <dsp:txXfrm>
        <a:off x="285252" y="2354194"/>
        <a:ext cx="3601570" cy="452844"/>
      </dsp:txXfrm>
    </dsp:sp>
    <dsp:sp modelId="{BCFC119C-8E10-4461-A506-0B6CCFA8A792}">
      <dsp:nvSpPr>
        <dsp:cNvPr id="0" name=""/>
        <dsp:cNvSpPr/>
      </dsp:nvSpPr>
      <dsp:spPr>
        <a:xfrm>
          <a:off x="0" y="3351736"/>
          <a:ext cx="5215095" cy="428400"/>
        </a:xfrm>
        <a:prstGeom prst="rect">
          <a:avLst/>
        </a:prstGeom>
        <a:solidFill>
          <a:schemeClr val="lt1">
            <a:alpha val="90000"/>
            <a:hueOff val="0"/>
            <a:satOff val="0"/>
            <a:lumOff val="0"/>
            <a:alphaOff val="0"/>
          </a:schemeClr>
        </a:solidFill>
        <a:ln w="12700" cap="flat" cmpd="sng" algn="ctr">
          <a:solidFill>
            <a:schemeClr val="accent5">
              <a:hueOff val="982977"/>
              <a:satOff val="6642"/>
              <a:lumOff val="9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A70C06-15A7-41F5-9EC5-A3472AFCE6B8}">
      <dsp:nvSpPr>
        <dsp:cNvPr id="0" name=""/>
        <dsp:cNvSpPr/>
      </dsp:nvSpPr>
      <dsp:spPr>
        <a:xfrm>
          <a:off x="260754" y="3100816"/>
          <a:ext cx="3650566" cy="501840"/>
        </a:xfrm>
        <a:prstGeom prst="roundRect">
          <a:avLst/>
        </a:prstGeom>
        <a:solidFill>
          <a:schemeClr val="accent5">
            <a:hueOff val="982977"/>
            <a:satOff val="6642"/>
            <a:lumOff val="9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983" tIns="0" rIns="137983" bIns="0" numCol="1" spcCol="1270" anchor="ctr" anchorCtr="0">
          <a:noAutofit/>
        </a:bodyPr>
        <a:lstStyle/>
        <a:p>
          <a:pPr marL="0" lvl="0" indent="0" algn="l" defTabSz="755650">
            <a:lnSpc>
              <a:spcPct val="90000"/>
            </a:lnSpc>
            <a:spcBef>
              <a:spcPct val="0"/>
            </a:spcBef>
            <a:spcAft>
              <a:spcPct val="35000"/>
            </a:spcAft>
            <a:buNone/>
          </a:pPr>
          <a:r>
            <a:rPr lang="en-AU" sz="1700" kern="1200"/>
            <a:t>QLD - $74 875 000</a:t>
          </a:r>
          <a:endParaRPr lang="en-US" sz="1700" kern="1200"/>
        </a:p>
      </dsp:txBody>
      <dsp:txXfrm>
        <a:off x="285252" y="3125314"/>
        <a:ext cx="3601570" cy="452844"/>
      </dsp:txXfrm>
    </dsp:sp>
    <dsp:sp modelId="{5DF0CF24-C187-490F-AE3F-AD073FB6E6D1}">
      <dsp:nvSpPr>
        <dsp:cNvPr id="0" name=""/>
        <dsp:cNvSpPr/>
      </dsp:nvSpPr>
      <dsp:spPr>
        <a:xfrm>
          <a:off x="0" y="4122856"/>
          <a:ext cx="5215095" cy="428400"/>
        </a:xfrm>
        <a:prstGeom prst="rect">
          <a:avLst/>
        </a:prstGeom>
        <a:solidFill>
          <a:schemeClr val="lt1">
            <a:alpha val="90000"/>
            <a:hueOff val="0"/>
            <a:satOff val="0"/>
            <a:lumOff val="0"/>
            <a:alphaOff val="0"/>
          </a:schemeClr>
        </a:solidFill>
        <a:ln w="12700" cap="flat" cmpd="sng" algn="ctr">
          <a:solidFill>
            <a:schemeClr val="accent5">
              <a:hueOff val="1228721"/>
              <a:satOff val="8302"/>
              <a:lumOff val="1144"/>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B3CD4B-EE70-43D5-B9C4-556D3EAF88B2}">
      <dsp:nvSpPr>
        <dsp:cNvPr id="0" name=""/>
        <dsp:cNvSpPr/>
      </dsp:nvSpPr>
      <dsp:spPr>
        <a:xfrm>
          <a:off x="260754" y="3871936"/>
          <a:ext cx="3650566" cy="501840"/>
        </a:xfrm>
        <a:prstGeom prst="roundRect">
          <a:avLst/>
        </a:prstGeom>
        <a:solidFill>
          <a:schemeClr val="accent5">
            <a:hueOff val="1228721"/>
            <a:satOff val="8302"/>
            <a:lumOff val="11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983" tIns="0" rIns="137983" bIns="0" numCol="1" spcCol="1270" anchor="ctr" anchorCtr="0">
          <a:noAutofit/>
        </a:bodyPr>
        <a:lstStyle/>
        <a:p>
          <a:pPr marL="0" lvl="0" indent="0" algn="l" defTabSz="755650">
            <a:lnSpc>
              <a:spcPct val="90000"/>
            </a:lnSpc>
            <a:spcBef>
              <a:spcPct val="0"/>
            </a:spcBef>
            <a:spcAft>
              <a:spcPct val="35000"/>
            </a:spcAft>
            <a:buNone/>
          </a:pPr>
          <a:r>
            <a:rPr lang="en-AU" sz="1700" kern="1200"/>
            <a:t>VIC - $1 564 400 000</a:t>
          </a:r>
          <a:endParaRPr lang="en-US" sz="1700" kern="1200"/>
        </a:p>
      </dsp:txBody>
      <dsp:txXfrm>
        <a:off x="285252" y="3896434"/>
        <a:ext cx="3601570" cy="452844"/>
      </dsp:txXfrm>
    </dsp:sp>
    <dsp:sp modelId="{CA6E05A0-59CE-4633-A21E-DFC887F574B0}">
      <dsp:nvSpPr>
        <dsp:cNvPr id="0" name=""/>
        <dsp:cNvSpPr/>
      </dsp:nvSpPr>
      <dsp:spPr>
        <a:xfrm>
          <a:off x="0" y="4893976"/>
          <a:ext cx="5215095" cy="428400"/>
        </a:xfrm>
        <a:prstGeom prst="rect">
          <a:avLst/>
        </a:prstGeom>
        <a:solidFill>
          <a:schemeClr val="lt1">
            <a:alpha val="90000"/>
            <a:hueOff val="0"/>
            <a:satOff val="0"/>
            <a:lumOff val="0"/>
            <a:alphaOff val="0"/>
          </a:schemeClr>
        </a:solidFill>
        <a:ln w="12700" cap="flat" cmpd="sng" algn="ctr">
          <a:solidFill>
            <a:schemeClr val="accent5">
              <a:hueOff val="1474465"/>
              <a:satOff val="9963"/>
              <a:lumOff val="1373"/>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D53FAD-EF09-429D-A5EC-621765BA18A0}">
      <dsp:nvSpPr>
        <dsp:cNvPr id="0" name=""/>
        <dsp:cNvSpPr/>
      </dsp:nvSpPr>
      <dsp:spPr>
        <a:xfrm>
          <a:off x="260754" y="4643056"/>
          <a:ext cx="3650566" cy="501840"/>
        </a:xfrm>
        <a:prstGeom prst="roundRect">
          <a:avLst/>
        </a:prstGeom>
        <a:solidFill>
          <a:schemeClr val="accent5">
            <a:hueOff val="1474465"/>
            <a:satOff val="9963"/>
            <a:lumOff val="13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983" tIns="0" rIns="137983" bIns="0" numCol="1" spcCol="1270" anchor="ctr" anchorCtr="0">
          <a:noAutofit/>
        </a:bodyPr>
        <a:lstStyle/>
        <a:p>
          <a:pPr marL="0" lvl="0" indent="0" algn="l" defTabSz="755650">
            <a:lnSpc>
              <a:spcPct val="90000"/>
            </a:lnSpc>
            <a:spcBef>
              <a:spcPct val="0"/>
            </a:spcBef>
            <a:spcAft>
              <a:spcPct val="35000"/>
            </a:spcAft>
            <a:buNone/>
          </a:pPr>
          <a:r>
            <a:rPr lang="en-AU" sz="1700" kern="1200"/>
            <a:t>TAS - $12 500 000 </a:t>
          </a:r>
          <a:endParaRPr lang="en-US" sz="1700" kern="1200"/>
        </a:p>
      </dsp:txBody>
      <dsp:txXfrm>
        <a:off x="285252" y="4667554"/>
        <a:ext cx="3601570"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69EC1-61D4-4A60-A52D-BA41D74F8219}">
      <dsp:nvSpPr>
        <dsp:cNvPr id="0" name=""/>
        <dsp:cNvSpPr/>
      </dsp:nvSpPr>
      <dsp:spPr>
        <a:xfrm>
          <a:off x="1425686" y="1232"/>
          <a:ext cx="5702748" cy="126310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649" tIns="320830" rIns="110649" bIns="320830" numCol="1" spcCol="1270" anchor="ctr" anchorCtr="0">
          <a:noAutofit/>
        </a:bodyPr>
        <a:lstStyle/>
        <a:p>
          <a:pPr marL="0" lvl="0" indent="0" algn="l" defTabSz="889000">
            <a:lnSpc>
              <a:spcPct val="90000"/>
            </a:lnSpc>
            <a:spcBef>
              <a:spcPct val="0"/>
            </a:spcBef>
            <a:spcAft>
              <a:spcPct val="35000"/>
            </a:spcAft>
            <a:buNone/>
          </a:pPr>
          <a:r>
            <a:rPr lang="en-US" sz="2000" kern="1200"/>
            <a:t>Invest more money in sport in Australia.</a:t>
          </a:r>
        </a:p>
      </dsp:txBody>
      <dsp:txXfrm>
        <a:off x="1425686" y="1232"/>
        <a:ext cx="5702748" cy="1263109"/>
      </dsp:txXfrm>
    </dsp:sp>
    <dsp:sp modelId="{DB15EF69-FF9E-49B9-9342-5E3E0D7DFCF6}">
      <dsp:nvSpPr>
        <dsp:cNvPr id="0" name=""/>
        <dsp:cNvSpPr/>
      </dsp:nvSpPr>
      <dsp:spPr>
        <a:xfrm>
          <a:off x="0" y="1232"/>
          <a:ext cx="1425687" cy="126310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5443" tIns="124767" rIns="75443" bIns="124767" numCol="1" spcCol="1270" anchor="ctr" anchorCtr="0">
          <a:noAutofit/>
        </a:bodyPr>
        <a:lstStyle/>
        <a:p>
          <a:pPr marL="0" lvl="0" indent="0" algn="ctr" defTabSz="1111250">
            <a:lnSpc>
              <a:spcPct val="90000"/>
            </a:lnSpc>
            <a:spcBef>
              <a:spcPct val="0"/>
            </a:spcBef>
            <a:spcAft>
              <a:spcPct val="35000"/>
            </a:spcAft>
            <a:buNone/>
          </a:pPr>
          <a:r>
            <a:rPr lang="en-US" sz="2500" kern="1200"/>
            <a:t>Sport</a:t>
          </a:r>
        </a:p>
      </dsp:txBody>
      <dsp:txXfrm>
        <a:off x="0" y="1232"/>
        <a:ext cx="1425687" cy="1263109"/>
      </dsp:txXfrm>
    </dsp:sp>
    <dsp:sp modelId="{E36F2141-2E22-4C30-B247-3AD0CECEC87A}">
      <dsp:nvSpPr>
        <dsp:cNvPr id="0" name=""/>
        <dsp:cNvSpPr/>
      </dsp:nvSpPr>
      <dsp:spPr>
        <a:xfrm>
          <a:off x="1425687" y="1340127"/>
          <a:ext cx="5702748" cy="126310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649" tIns="320830" rIns="110649" bIns="320830" numCol="1" spcCol="1270" anchor="ctr" anchorCtr="0">
          <a:noAutofit/>
        </a:bodyPr>
        <a:lstStyle/>
        <a:p>
          <a:pPr marL="0" lvl="0" indent="0" algn="l" defTabSz="889000">
            <a:lnSpc>
              <a:spcPct val="90000"/>
            </a:lnSpc>
            <a:spcBef>
              <a:spcPct val="0"/>
            </a:spcBef>
            <a:spcAft>
              <a:spcPct val="35000"/>
            </a:spcAft>
            <a:buNone/>
          </a:pPr>
          <a:r>
            <a:rPr lang="en-US" sz="2000" kern="1200"/>
            <a:t>Introduce a tax on unhealthy foods to discourage the consumption of it</a:t>
          </a:r>
        </a:p>
      </dsp:txBody>
      <dsp:txXfrm>
        <a:off x="1425687" y="1340127"/>
        <a:ext cx="5702748" cy="1263109"/>
      </dsp:txXfrm>
    </dsp:sp>
    <dsp:sp modelId="{6585C713-617C-451A-9455-F17B677487DD}">
      <dsp:nvSpPr>
        <dsp:cNvPr id="0" name=""/>
        <dsp:cNvSpPr/>
      </dsp:nvSpPr>
      <dsp:spPr>
        <a:xfrm>
          <a:off x="0" y="1340127"/>
          <a:ext cx="1425687" cy="126310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5443" tIns="124767" rIns="75443" bIns="124767" numCol="1" spcCol="1270" anchor="ctr" anchorCtr="0">
          <a:noAutofit/>
        </a:bodyPr>
        <a:lstStyle/>
        <a:p>
          <a:pPr marL="0" lvl="0" indent="0" algn="ctr" defTabSz="1111250">
            <a:lnSpc>
              <a:spcPct val="90000"/>
            </a:lnSpc>
            <a:spcBef>
              <a:spcPct val="0"/>
            </a:spcBef>
            <a:spcAft>
              <a:spcPct val="35000"/>
            </a:spcAft>
            <a:buNone/>
          </a:pPr>
          <a:r>
            <a:rPr lang="en-US" sz="2500" kern="1200"/>
            <a:t>Unhealthy Food</a:t>
          </a:r>
        </a:p>
      </dsp:txBody>
      <dsp:txXfrm>
        <a:off x="0" y="1340127"/>
        <a:ext cx="1425687" cy="1263109"/>
      </dsp:txXfrm>
    </dsp:sp>
    <dsp:sp modelId="{B8FAA1C7-1359-4AE0-81E4-0FB453C6A303}">
      <dsp:nvSpPr>
        <dsp:cNvPr id="0" name=""/>
        <dsp:cNvSpPr/>
      </dsp:nvSpPr>
      <dsp:spPr>
        <a:xfrm>
          <a:off x="1425687" y="2679023"/>
          <a:ext cx="5702748" cy="126310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649" tIns="320830" rIns="110649" bIns="320830" numCol="1" spcCol="1270" anchor="ctr" anchorCtr="0">
          <a:noAutofit/>
        </a:bodyPr>
        <a:lstStyle/>
        <a:p>
          <a:pPr marL="0" lvl="0" indent="0" algn="l" defTabSz="889000">
            <a:lnSpc>
              <a:spcPct val="90000"/>
            </a:lnSpc>
            <a:spcBef>
              <a:spcPct val="0"/>
            </a:spcBef>
            <a:spcAft>
              <a:spcPct val="35000"/>
            </a:spcAft>
            <a:buNone/>
          </a:pPr>
          <a:r>
            <a:rPr lang="en-US" sz="2000" kern="1200"/>
            <a:t>Further support the production of organic food.</a:t>
          </a:r>
        </a:p>
      </dsp:txBody>
      <dsp:txXfrm>
        <a:off x="1425687" y="2679023"/>
        <a:ext cx="5702748" cy="1263109"/>
      </dsp:txXfrm>
    </dsp:sp>
    <dsp:sp modelId="{37AFBAB4-45C0-4762-82E5-24F5CF7F55EB}">
      <dsp:nvSpPr>
        <dsp:cNvPr id="0" name=""/>
        <dsp:cNvSpPr/>
      </dsp:nvSpPr>
      <dsp:spPr>
        <a:xfrm>
          <a:off x="0" y="2679023"/>
          <a:ext cx="1425687" cy="126310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5443" tIns="124767" rIns="75443" bIns="124767" numCol="1" spcCol="1270" anchor="ctr" anchorCtr="0">
          <a:noAutofit/>
        </a:bodyPr>
        <a:lstStyle/>
        <a:p>
          <a:pPr marL="0" lvl="0" indent="0" algn="ctr" defTabSz="1111250">
            <a:lnSpc>
              <a:spcPct val="90000"/>
            </a:lnSpc>
            <a:spcBef>
              <a:spcPct val="0"/>
            </a:spcBef>
            <a:spcAft>
              <a:spcPct val="35000"/>
            </a:spcAft>
            <a:buNone/>
          </a:pPr>
          <a:r>
            <a:rPr lang="en-US" sz="2500" kern="1200"/>
            <a:t>Agriculture</a:t>
          </a:r>
        </a:p>
      </dsp:txBody>
      <dsp:txXfrm>
        <a:off x="0" y="2679023"/>
        <a:ext cx="1425687" cy="126310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55509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021053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85682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2257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28511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7900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57757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651233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3749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711244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12/3/2020</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0046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12/3/2020</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142274771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14" r:id="rId4"/>
    <p:sldLayoutId id="2147483715" r:id="rId5"/>
    <p:sldLayoutId id="2147483720" r:id="rId6"/>
    <p:sldLayoutId id="2147483716" r:id="rId7"/>
    <p:sldLayoutId id="2147483717" r:id="rId8"/>
    <p:sldLayoutId id="2147483718" r:id="rId9"/>
    <p:sldLayoutId id="2147483719" r:id="rId10"/>
    <p:sldLayoutId id="2147483721"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5.jpeg"/><Relationship Id="rId7" Type="http://schemas.openxmlformats.org/officeDocument/2006/relationships/diagramQuickStyle" Target="../diagrams/quickStyle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6.jpeg"/><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3EAA282C-D6AD-4614-A9F7-E9D8CDB6B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ompetitive Sport Images, Stock Photos &amp; Vectors | Shutterstock">
            <a:extLst>
              <a:ext uri="{FF2B5EF4-FFF2-40B4-BE49-F238E27FC236}">
                <a16:creationId xmlns:a16="http://schemas.microsoft.com/office/drawing/2014/main" id="{C6B06753-B551-449E-AFBF-442768A774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70" b="247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077" name="Rectangle 72">
            <a:extLst>
              <a:ext uri="{FF2B5EF4-FFF2-40B4-BE49-F238E27FC236}">
                <a16:creationId xmlns:a16="http://schemas.microsoft.com/office/drawing/2014/main" id="{85349CB8-0027-49D3-B09C-B3097EB0E4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49100"/>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48E93B-BAC6-4C38-93DA-E52E4B93FF12}"/>
              </a:ext>
            </a:extLst>
          </p:cNvPr>
          <p:cNvSpPr>
            <a:spLocks noGrp="1"/>
          </p:cNvSpPr>
          <p:nvPr>
            <p:ph type="ctrTitle"/>
          </p:nvPr>
        </p:nvSpPr>
        <p:spPr>
          <a:xfrm>
            <a:off x="848436" y="5284380"/>
            <a:ext cx="10495128" cy="775225"/>
          </a:xfrm>
        </p:spPr>
        <p:txBody>
          <a:bodyPr anchor="ctr">
            <a:normAutofit/>
          </a:bodyPr>
          <a:lstStyle/>
          <a:p>
            <a:r>
              <a:rPr lang="en-AU" sz="3700"/>
              <a:t>More money should be put into sport</a:t>
            </a:r>
          </a:p>
        </p:txBody>
      </p:sp>
      <p:sp>
        <p:nvSpPr>
          <p:cNvPr id="3" name="Subtitle 2">
            <a:extLst>
              <a:ext uri="{FF2B5EF4-FFF2-40B4-BE49-F238E27FC236}">
                <a16:creationId xmlns:a16="http://schemas.microsoft.com/office/drawing/2014/main" id="{1D4767DC-619A-45C9-AF33-D90730DF7AA7}"/>
              </a:ext>
            </a:extLst>
          </p:cNvPr>
          <p:cNvSpPr>
            <a:spLocks noGrp="1"/>
          </p:cNvSpPr>
          <p:nvPr>
            <p:ph type="subTitle" idx="1"/>
          </p:nvPr>
        </p:nvSpPr>
        <p:spPr>
          <a:xfrm>
            <a:off x="1796956" y="6059605"/>
            <a:ext cx="8598089" cy="532263"/>
          </a:xfrm>
        </p:spPr>
        <p:txBody>
          <a:bodyPr>
            <a:normAutofit/>
          </a:bodyPr>
          <a:lstStyle/>
          <a:p>
            <a:r>
              <a:rPr lang="en-AU" sz="1600"/>
              <a:t>By David, Kerry and Ben</a:t>
            </a:r>
          </a:p>
        </p:txBody>
      </p:sp>
      <p:cxnSp>
        <p:nvCxnSpPr>
          <p:cNvPr id="3078" name="Straight Connector 74">
            <a:extLst>
              <a:ext uri="{FF2B5EF4-FFF2-40B4-BE49-F238E27FC236}">
                <a16:creationId xmlns:a16="http://schemas.microsoft.com/office/drawing/2014/main" id="{C4A330F7-C135-4887-BEB7-715897211F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 y="4849100"/>
            <a:ext cx="3309581" cy="5281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079" name="Straight Connector 76">
            <a:extLst>
              <a:ext uri="{FF2B5EF4-FFF2-40B4-BE49-F238E27FC236}">
                <a16:creationId xmlns:a16="http://schemas.microsoft.com/office/drawing/2014/main" id="{2B4BC022-2321-4FF2-BB92-B4B3F486CF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864221" y="4849100"/>
            <a:ext cx="3327780" cy="5281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080" name="Straight Connector 78">
            <a:extLst>
              <a:ext uri="{FF2B5EF4-FFF2-40B4-BE49-F238E27FC236}">
                <a16:creationId xmlns:a16="http://schemas.microsoft.com/office/drawing/2014/main" id="{26E8991A-3FA3-406E-92A6-7021C64B8B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0990" y="4849100"/>
            <a:ext cx="2648592" cy="20089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081" name="Straight Connector 80">
            <a:extLst>
              <a:ext uri="{FF2B5EF4-FFF2-40B4-BE49-F238E27FC236}">
                <a16:creationId xmlns:a16="http://schemas.microsoft.com/office/drawing/2014/main" id="{74486EB5-0FC0-4694-8A6B-5084CCDFFA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95230" y="5834655"/>
            <a:ext cx="4296771" cy="102334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02A2150-2605-46B8-9C26-A96C0BB01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283588" y="4849100"/>
            <a:ext cx="1460311" cy="20089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787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8B2BAECB-35E2-4DD9-8B8C-22D215DD0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en it comes to sports marketing, Australia isn't competitive enough">
            <a:extLst>
              <a:ext uri="{FF2B5EF4-FFF2-40B4-BE49-F238E27FC236}">
                <a16:creationId xmlns:a16="http://schemas.microsoft.com/office/drawing/2014/main" id="{9DD24BD9-B5AB-4394-B8BE-DF427BE1312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855" r="24057"/>
          <a:stretch/>
        </p:blipFill>
        <p:spPr bwMode="auto">
          <a:xfrm>
            <a:off x="6938682" y="10"/>
            <a:ext cx="5253320" cy="6857990"/>
          </a:xfrm>
          <a:custGeom>
            <a:avLst/>
            <a:gdLst/>
            <a:ahLst/>
            <a:cxnLst/>
            <a:rect l="l" t="t" r="r" b="b"/>
            <a:pathLst>
              <a:path w="5253320" h="6858000">
                <a:moveTo>
                  <a:pt x="722088" y="0"/>
                </a:moveTo>
                <a:lnTo>
                  <a:pt x="5253320" y="0"/>
                </a:lnTo>
                <a:lnTo>
                  <a:pt x="525332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9122939-AAB0-401C-8142-DB4C7E91C677}"/>
              </a:ext>
            </a:extLst>
          </p:cNvPr>
          <p:cNvSpPr>
            <a:spLocks noGrp="1"/>
          </p:cNvSpPr>
          <p:nvPr>
            <p:ph type="title"/>
          </p:nvPr>
        </p:nvSpPr>
        <p:spPr>
          <a:xfrm>
            <a:off x="1104901" y="467834"/>
            <a:ext cx="6132605" cy="1738422"/>
          </a:xfrm>
        </p:spPr>
        <p:txBody>
          <a:bodyPr>
            <a:normAutofit/>
          </a:bodyPr>
          <a:lstStyle/>
          <a:p>
            <a:r>
              <a:rPr lang="en-AU"/>
              <a:t>Project overview</a:t>
            </a:r>
          </a:p>
        </p:txBody>
      </p:sp>
      <p:cxnSp>
        <p:nvCxnSpPr>
          <p:cNvPr id="193" name="Straight Connector 192">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5528235" y="0"/>
            <a:ext cx="6663765" cy="9920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FF63C88-20DE-41CA-8796-E06D7F7653B8}"/>
              </a:ext>
            </a:extLst>
          </p:cNvPr>
          <p:cNvSpPr>
            <a:spLocks noGrp="1"/>
          </p:cNvSpPr>
          <p:nvPr>
            <p:ph idx="1"/>
          </p:nvPr>
        </p:nvSpPr>
        <p:spPr>
          <a:xfrm>
            <a:off x="1104902" y="2206255"/>
            <a:ext cx="5487146" cy="4118345"/>
          </a:xfrm>
        </p:spPr>
        <p:txBody>
          <a:bodyPr>
            <a:normAutofit/>
          </a:bodyPr>
          <a:lstStyle/>
          <a:p>
            <a:r>
              <a:rPr lang="en-AU"/>
              <a:t>A problem that Australia is facing is obesity. About two thirds of our population is either overweight or obese, which is about 67%.</a:t>
            </a:r>
          </a:p>
          <a:p>
            <a:r>
              <a:rPr lang="en-AU"/>
              <a:t>Our goal is to research ways we can reduce the percentage of overweight/obese people in Australia. We are focusing on how the government should spend more money on sport.</a:t>
            </a:r>
          </a:p>
        </p:txBody>
      </p:sp>
    </p:spTree>
    <p:extLst>
      <p:ext uri="{BB962C8B-B14F-4D97-AF65-F5344CB8AC3E}">
        <p14:creationId xmlns:p14="http://schemas.microsoft.com/office/powerpoint/2010/main" val="111710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6" name="Rectangle 138">
            <a:extLst>
              <a:ext uri="{FF2B5EF4-FFF2-40B4-BE49-F238E27FC236}">
                <a16:creationId xmlns:a16="http://schemas.microsoft.com/office/drawing/2014/main" id="{D6309531-94CD-4CF6-AACE-80EC085E0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2C75BE-7E20-411B-85E3-F99ADC892F77}"/>
              </a:ext>
            </a:extLst>
          </p:cNvPr>
          <p:cNvSpPr>
            <a:spLocks noGrp="1"/>
          </p:cNvSpPr>
          <p:nvPr>
            <p:ph type="title"/>
          </p:nvPr>
        </p:nvSpPr>
        <p:spPr>
          <a:xfrm>
            <a:off x="5146159" y="685800"/>
            <a:ext cx="6238688" cy="1382233"/>
          </a:xfrm>
        </p:spPr>
        <p:txBody>
          <a:bodyPr>
            <a:normAutofit/>
          </a:bodyPr>
          <a:lstStyle/>
          <a:p>
            <a:r>
              <a:rPr lang="en-AU"/>
              <a:t>Current Statistics for Obesity Levels</a:t>
            </a:r>
          </a:p>
        </p:txBody>
      </p:sp>
      <p:pic>
        <p:nvPicPr>
          <p:cNvPr id="6" name="Picture 6" descr="100 Data Privacy and Data Security statistics for 2020 – Data Privacy  Manager">
            <a:extLst>
              <a:ext uri="{FF2B5EF4-FFF2-40B4-BE49-F238E27FC236}">
                <a16:creationId xmlns:a16="http://schemas.microsoft.com/office/drawing/2014/main" id="{0BC2A0E0-F390-4992-95B5-DB7BE40E56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156" r="26096" b="1"/>
          <a:stretch/>
        </p:blipFill>
        <p:spPr bwMode="auto">
          <a:xfrm>
            <a:off x="20" y="-7444"/>
            <a:ext cx="4966427" cy="6874330"/>
          </a:xfrm>
          <a:custGeom>
            <a:avLst/>
            <a:gdLst/>
            <a:ahLst/>
            <a:cxnLst/>
            <a:rect l="l" t="t" r="r" b="b"/>
            <a:pathLst>
              <a:path w="4966447" h="6874330">
                <a:moveTo>
                  <a:pt x="0" y="0"/>
                </a:moveTo>
                <a:lnTo>
                  <a:pt x="4966447" y="0"/>
                </a:lnTo>
                <a:lnTo>
                  <a:pt x="3355712" y="6874330"/>
                </a:lnTo>
                <a:lnTo>
                  <a:pt x="0" y="6874330"/>
                </a:lnTo>
                <a:close/>
              </a:path>
            </a:pathLst>
          </a:cu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4694F6F8-CB42-45BF-A812-F3BD3FBCFCB6}"/>
              </a:ext>
            </a:extLst>
          </p:cNvPr>
          <p:cNvSpPr>
            <a:spLocks noGrp="1"/>
          </p:cNvSpPr>
          <p:nvPr>
            <p:ph idx="1"/>
          </p:nvPr>
        </p:nvSpPr>
        <p:spPr>
          <a:xfrm>
            <a:off x="5146158" y="2301949"/>
            <a:ext cx="6238687" cy="4022650"/>
          </a:xfrm>
        </p:spPr>
        <p:txBody>
          <a:bodyPr>
            <a:normAutofit/>
          </a:bodyPr>
          <a:lstStyle/>
          <a:p>
            <a:r>
              <a:rPr lang="en-US"/>
              <a:t>WA – 70%</a:t>
            </a:r>
          </a:p>
          <a:p>
            <a:r>
              <a:rPr lang="en-US"/>
              <a:t>NSW – 55.2%</a:t>
            </a:r>
          </a:p>
          <a:p>
            <a:r>
              <a:rPr lang="en-US"/>
              <a:t>NT – 32%</a:t>
            </a:r>
          </a:p>
          <a:p>
            <a:r>
              <a:rPr lang="en-US"/>
              <a:t>SA – 66.7%</a:t>
            </a:r>
          </a:p>
          <a:p>
            <a:r>
              <a:rPr lang="en-US"/>
              <a:t>QLD – 32.4%</a:t>
            </a:r>
          </a:p>
          <a:p>
            <a:r>
              <a:rPr lang="en-US"/>
              <a:t>ACT – 63%</a:t>
            </a:r>
          </a:p>
          <a:p>
            <a:r>
              <a:rPr lang="en-US"/>
              <a:t>VIC – 66.7</a:t>
            </a:r>
          </a:p>
          <a:p>
            <a:r>
              <a:rPr lang="en-US"/>
              <a:t>TAS - 61</a:t>
            </a:r>
          </a:p>
        </p:txBody>
      </p:sp>
      <p:cxnSp>
        <p:nvCxnSpPr>
          <p:cNvPr id="2071" name="Straight Connector 140">
            <a:extLst>
              <a:ext uri="{FF2B5EF4-FFF2-40B4-BE49-F238E27FC236}">
                <a16:creationId xmlns:a16="http://schemas.microsoft.com/office/drawing/2014/main" id="{F75BF611-D2A5-4454-8C47-95B0BC4228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57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5A5BB70-1673-4097-A7F8-BCF5F4F19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25DCD-A1F2-4B4A-AC7D-8256EB2D46AF}"/>
              </a:ext>
            </a:extLst>
          </p:cNvPr>
          <p:cNvSpPr>
            <a:spLocks noGrp="1"/>
          </p:cNvSpPr>
          <p:nvPr>
            <p:ph type="title"/>
          </p:nvPr>
        </p:nvSpPr>
        <p:spPr>
          <a:xfrm>
            <a:off x="1129553" y="859133"/>
            <a:ext cx="3949889" cy="5064369"/>
          </a:xfrm>
        </p:spPr>
        <p:txBody>
          <a:bodyPr>
            <a:normAutofit/>
          </a:bodyPr>
          <a:lstStyle/>
          <a:p>
            <a:r>
              <a:rPr lang="en-AU"/>
              <a:t>Current statistics in sport</a:t>
            </a:r>
          </a:p>
        </p:txBody>
      </p:sp>
      <p:cxnSp>
        <p:nvCxnSpPr>
          <p:cNvPr id="26" name="Straight Connector 25">
            <a:extLst>
              <a:ext uri="{FF2B5EF4-FFF2-40B4-BE49-F238E27FC236}">
                <a16:creationId xmlns:a16="http://schemas.microsoft.com/office/drawing/2014/main" id="{78DEAD96-BC25-4BF1-B479-B25C21B987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37214"/>
            <a:ext cx="3896833" cy="64858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361373E-5C8C-46BC-ACA2-5AB53228A7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 y="0"/>
            <a:ext cx="760229" cy="52402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5D9BE15-6B66-4F4C-B41A-B2A4C30490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555512"/>
            <a:ext cx="6661298" cy="130248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9" name="Content Placeholder 2">
            <a:extLst>
              <a:ext uri="{FF2B5EF4-FFF2-40B4-BE49-F238E27FC236}">
                <a16:creationId xmlns:a16="http://schemas.microsoft.com/office/drawing/2014/main" id="{52C867B3-823D-49F1-8BFC-33CCD2DC2279}"/>
              </a:ext>
            </a:extLst>
          </p:cNvPr>
          <p:cNvGraphicFramePr>
            <a:graphicFrameLocks noGrp="1"/>
          </p:cNvGraphicFramePr>
          <p:nvPr>
            <p:ph idx="1"/>
            <p:extLst>
              <p:ext uri="{D42A27DB-BD31-4B8C-83A1-F6EECF244321}">
                <p14:modId xmlns:p14="http://schemas.microsoft.com/office/powerpoint/2010/main" val="3971506165"/>
              </p:ext>
            </p:extLst>
          </p:nvPr>
        </p:nvGraphicFramePr>
        <p:xfrm>
          <a:off x="5461279" y="584791"/>
          <a:ext cx="5215095" cy="533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834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6" name="Rectangle 191">
            <a:extLst>
              <a:ext uri="{FF2B5EF4-FFF2-40B4-BE49-F238E27FC236}">
                <a16:creationId xmlns:a16="http://schemas.microsoft.com/office/drawing/2014/main" id="{75AD3195-117B-4401-8A8F-F3833342C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7" name="Rectangle 192">
            <a:extLst>
              <a:ext uri="{FF2B5EF4-FFF2-40B4-BE49-F238E27FC236}">
                <a16:creationId xmlns:a16="http://schemas.microsoft.com/office/drawing/2014/main" id="{E34DAED9-6828-41B8-A9F7-C8561735E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954"/>
            <a:ext cx="12192000" cy="6851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2BF54C-D85E-40C7-83E6-D79C389D0CD4}"/>
              </a:ext>
            </a:extLst>
          </p:cNvPr>
          <p:cNvSpPr>
            <a:spLocks noGrp="1"/>
          </p:cNvSpPr>
          <p:nvPr>
            <p:ph type="title"/>
          </p:nvPr>
        </p:nvSpPr>
        <p:spPr>
          <a:xfrm>
            <a:off x="1143000" y="503520"/>
            <a:ext cx="7123672" cy="1747182"/>
          </a:xfrm>
        </p:spPr>
        <p:txBody>
          <a:bodyPr vert="horz" lIns="91440" tIns="45720" rIns="91440" bIns="45720" rtlCol="0">
            <a:normAutofit/>
          </a:bodyPr>
          <a:lstStyle/>
          <a:p>
            <a:r>
              <a:rPr lang="en-US"/>
              <a:t>Ways to lower obesity levels</a:t>
            </a:r>
          </a:p>
        </p:txBody>
      </p:sp>
      <p:cxnSp>
        <p:nvCxnSpPr>
          <p:cNvPr id="3088" name="Straight Connector 193">
            <a:extLst>
              <a:ext uri="{FF2B5EF4-FFF2-40B4-BE49-F238E27FC236}">
                <a16:creationId xmlns:a16="http://schemas.microsoft.com/office/drawing/2014/main" id="{0827A549-A911-4650-AA3A-330E8CF3C4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0" y="6954"/>
            <a:ext cx="812800" cy="600332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089" name="Straight Connector 194">
            <a:extLst>
              <a:ext uri="{FF2B5EF4-FFF2-40B4-BE49-F238E27FC236}">
                <a16:creationId xmlns:a16="http://schemas.microsoft.com/office/drawing/2014/main" id="{FDB842CE-7CE1-4F63-8304-1CD01023F8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0960" y="6954"/>
            <a:ext cx="6624320" cy="54168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3074" name="Picture 2" descr="School Sport Australia - Education through school sport">
            <a:extLst>
              <a:ext uri="{FF2B5EF4-FFF2-40B4-BE49-F238E27FC236}">
                <a16:creationId xmlns:a16="http://schemas.microsoft.com/office/drawing/2014/main" id="{251D3622-EB2A-45FA-B188-90273E42A2A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604" b="-3"/>
          <a:stretch/>
        </p:blipFill>
        <p:spPr bwMode="auto">
          <a:xfrm>
            <a:off x="8974667" y="10"/>
            <a:ext cx="3217333" cy="2280572"/>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10 Acquisitions That Changed the Snacking Landscape in 2017">
            <a:extLst>
              <a:ext uri="{FF2B5EF4-FFF2-40B4-BE49-F238E27FC236}">
                <a16:creationId xmlns:a16="http://schemas.microsoft.com/office/drawing/2014/main" id="{DEF28B2F-E7A8-4A1B-BED2-D3E19E730EC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66" r="3095" b="-2"/>
          <a:stretch/>
        </p:blipFill>
        <p:spPr bwMode="auto">
          <a:xfrm>
            <a:off x="8974667" y="2233357"/>
            <a:ext cx="3217333" cy="2287276"/>
          </a:xfrm>
          <a:prstGeom prst="rect">
            <a:avLst/>
          </a:prstGeom>
          <a:noFill/>
          <a:extLst>
            <a:ext uri="{909E8E84-426E-40DD-AFC4-6F175D3DCCD1}">
              <a14:hiddenFill xmlns:a14="http://schemas.microsoft.com/office/drawing/2010/main">
                <a:solidFill>
                  <a:srgbClr val="FFFFFF"/>
                </a:solidFill>
              </a14:hiddenFill>
            </a:ext>
          </a:extLst>
        </p:spPr>
      </p:pic>
      <p:cxnSp>
        <p:nvCxnSpPr>
          <p:cNvPr id="196" name="Straight Connector 195">
            <a:extLst>
              <a:ext uri="{FF2B5EF4-FFF2-40B4-BE49-F238E27FC236}">
                <a16:creationId xmlns:a16="http://schemas.microsoft.com/office/drawing/2014/main" id="{7EE67AF1-2859-4B6B-8A06-9EE2DB3F98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2819400"/>
            <a:ext cx="1919288" cy="40767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3078" name="Picture 6" descr="Yarra Valley Farms | Wholesale Fruit and Veg Suppliers">
            <a:extLst>
              <a:ext uri="{FF2B5EF4-FFF2-40B4-BE49-F238E27FC236}">
                <a16:creationId xmlns:a16="http://schemas.microsoft.com/office/drawing/2014/main" id="{4D653C30-190B-4279-A3AF-E9E07A27F37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6943" r="2245" b="-1"/>
          <a:stretch/>
        </p:blipFill>
        <p:spPr bwMode="auto">
          <a:xfrm>
            <a:off x="8974667" y="4520763"/>
            <a:ext cx="3217333" cy="233710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Content Placeholder 2">
            <a:extLst>
              <a:ext uri="{FF2B5EF4-FFF2-40B4-BE49-F238E27FC236}">
                <a16:creationId xmlns:a16="http://schemas.microsoft.com/office/drawing/2014/main" id="{58B5FCC2-9C32-4049-BC15-2EEDABAAB0A7}"/>
              </a:ext>
            </a:extLst>
          </p:cNvPr>
          <p:cNvGraphicFramePr/>
          <p:nvPr>
            <p:extLst>
              <p:ext uri="{D42A27DB-BD31-4B8C-83A1-F6EECF244321}">
                <p14:modId xmlns:p14="http://schemas.microsoft.com/office/powerpoint/2010/main" val="3601473582"/>
              </p:ext>
            </p:extLst>
          </p:nvPr>
        </p:nvGraphicFramePr>
        <p:xfrm>
          <a:off x="1138237" y="2250702"/>
          <a:ext cx="7128435" cy="394336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90029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EB325-4D45-4724-9745-E4BB8689D00B}"/>
              </a:ext>
            </a:extLst>
          </p:cNvPr>
          <p:cNvSpPr>
            <a:spLocks noGrp="1"/>
          </p:cNvSpPr>
          <p:nvPr>
            <p:ph type="title"/>
          </p:nvPr>
        </p:nvSpPr>
        <p:spPr/>
        <p:txBody>
          <a:bodyPr/>
          <a:lstStyle/>
          <a:p>
            <a:r>
              <a:rPr lang="en-US"/>
              <a:t>Putting more money into our sport industry</a:t>
            </a:r>
            <a:endParaRPr lang="en-AU"/>
          </a:p>
        </p:txBody>
      </p:sp>
    </p:spTree>
    <p:extLst>
      <p:ext uri="{BB962C8B-B14F-4D97-AF65-F5344CB8AC3E}">
        <p14:creationId xmlns:p14="http://schemas.microsoft.com/office/powerpoint/2010/main" val="92783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75BA84-ACB2-4EF8-A0F5-2FA9AF876A80}"/>
              </a:ext>
            </a:extLst>
          </p:cNvPr>
          <p:cNvSpPr>
            <a:spLocks noGrp="1"/>
          </p:cNvSpPr>
          <p:nvPr>
            <p:ph idx="1"/>
          </p:nvPr>
        </p:nvSpPr>
        <p:spPr>
          <a:xfrm>
            <a:off x="1143000" y="727508"/>
            <a:ext cx="9906000" cy="1223840"/>
          </a:xfrm>
        </p:spPr>
        <p:txBody>
          <a:bodyPr/>
          <a:lstStyle/>
          <a:p>
            <a:pPr marL="0" indent="0">
              <a:buNone/>
            </a:pPr>
            <a:r>
              <a:rPr lang="en-US"/>
              <a:t>If a state/territory were to have more than a 50% obesity rate, then $300 per person should be invested into sport that said state/territory. If it were to be less than 50%, then only $100 per person should be invested. This is what we have calculated:</a:t>
            </a:r>
            <a:endParaRPr lang="en-AU"/>
          </a:p>
        </p:txBody>
      </p:sp>
      <p:graphicFrame>
        <p:nvGraphicFramePr>
          <p:cNvPr id="8" name="Table 7">
            <a:extLst>
              <a:ext uri="{FF2B5EF4-FFF2-40B4-BE49-F238E27FC236}">
                <a16:creationId xmlns:a16="http://schemas.microsoft.com/office/drawing/2014/main" id="{94627DDA-8FA9-4524-9DB7-A40752F6B757}"/>
              </a:ext>
            </a:extLst>
          </p:cNvPr>
          <p:cNvGraphicFramePr>
            <a:graphicFrameLocks noGrp="1"/>
          </p:cNvGraphicFramePr>
          <p:nvPr>
            <p:extLst>
              <p:ext uri="{D42A27DB-BD31-4B8C-83A1-F6EECF244321}">
                <p14:modId xmlns:p14="http://schemas.microsoft.com/office/powerpoint/2010/main" val="129500579"/>
              </p:ext>
            </p:extLst>
          </p:nvPr>
        </p:nvGraphicFramePr>
        <p:xfrm>
          <a:off x="964673" y="1951348"/>
          <a:ext cx="9906000" cy="4190480"/>
        </p:xfrm>
        <a:graphic>
          <a:graphicData uri="http://schemas.openxmlformats.org/drawingml/2006/table">
            <a:tbl>
              <a:tblPr>
                <a:tableStyleId>{5C22544A-7EE6-4342-B048-85BDC9FD1C3A}</a:tableStyleId>
              </a:tblPr>
              <a:tblGrid>
                <a:gridCol w="920781">
                  <a:extLst>
                    <a:ext uri="{9D8B030D-6E8A-4147-A177-3AD203B41FA5}">
                      <a16:colId xmlns:a16="http://schemas.microsoft.com/office/drawing/2014/main" val="2010981798"/>
                    </a:ext>
                  </a:extLst>
                </a:gridCol>
                <a:gridCol w="705103">
                  <a:extLst>
                    <a:ext uri="{9D8B030D-6E8A-4147-A177-3AD203B41FA5}">
                      <a16:colId xmlns:a16="http://schemas.microsoft.com/office/drawing/2014/main" val="3748921455"/>
                    </a:ext>
                  </a:extLst>
                </a:gridCol>
                <a:gridCol w="2015764">
                  <a:extLst>
                    <a:ext uri="{9D8B030D-6E8A-4147-A177-3AD203B41FA5}">
                      <a16:colId xmlns:a16="http://schemas.microsoft.com/office/drawing/2014/main" val="3209319296"/>
                    </a:ext>
                  </a:extLst>
                </a:gridCol>
                <a:gridCol w="1321952">
                  <a:extLst>
                    <a:ext uri="{9D8B030D-6E8A-4147-A177-3AD203B41FA5}">
                      <a16:colId xmlns:a16="http://schemas.microsoft.com/office/drawing/2014/main" val="4200498464"/>
                    </a:ext>
                  </a:extLst>
                </a:gridCol>
                <a:gridCol w="1171321">
                  <a:extLst>
                    <a:ext uri="{9D8B030D-6E8A-4147-A177-3AD203B41FA5}">
                      <a16:colId xmlns:a16="http://schemas.microsoft.com/office/drawing/2014/main" val="4193709200"/>
                    </a:ext>
                  </a:extLst>
                </a:gridCol>
                <a:gridCol w="735646">
                  <a:extLst>
                    <a:ext uri="{9D8B030D-6E8A-4147-A177-3AD203B41FA5}">
                      <a16:colId xmlns:a16="http://schemas.microsoft.com/office/drawing/2014/main" val="411380170"/>
                    </a:ext>
                  </a:extLst>
                </a:gridCol>
                <a:gridCol w="935627">
                  <a:extLst>
                    <a:ext uri="{9D8B030D-6E8A-4147-A177-3AD203B41FA5}">
                      <a16:colId xmlns:a16="http://schemas.microsoft.com/office/drawing/2014/main" val="3793650220"/>
                    </a:ext>
                  </a:extLst>
                </a:gridCol>
                <a:gridCol w="878490">
                  <a:extLst>
                    <a:ext uri="{9D8B030D-6E8A-4147-A177-3AD203B41FA5}">
                      <a16:colId xmlns:a16="http://schemas.microsoft.com/office/drawing/2014/main" val="2921464964"/>
                    </a:ext>
                  </a:extLst>
                </a:gridCol>
                <a:gridCol w="1221316">
                  <a:extLst>
                    <a:ext uri="{9D8B030D-6E8A-4147-A177-3AD203B41FA5}">
                      <a16:colId xmlns:a16="http://schemas.microsoft.com/office/drawing/2014/main" val="1152985832"/>
                    </a:ext>
                  </a:extLst>
                </a:gridCol>
              </a:tblGrid>
              <a:tr h="513222">
                <a:tc>
                  <a:txBody>
                    <a:bodyPr/>
                    <a:lstStyle/>
                    <a:p>
                      <a:pPr algn="l" fontAlgn="b"/>
                      <a:r>
                        <a:rPr lang="en-US" sz="1300" b="0" i="0" u="none" strike="noStrike">
                          <a:solidFill>
                            <a:srgbClr val="000000"/>
                          </a:solidFill>
                          <a:effectLst/>
                          <a:latin typeface="Calibri" panose="020F0502020204030204" pitchFamily="34" charset="0"/>
                        </a:rPr>
                        <a:t>S</a:t>
                      </a:r>
                      <a:r>
                        <a:rPr lang="en-AU" sz="1300" b="0" i="0" u="none" strike="noStrike">
                          <a:solidFill>
                            <a:srgbClr val="000000"/>
                          </a:solidFill>
                          <a:effectLst/>
                          <a:latin typeface="Calibri" panose="020F0502020204030204" pitchFamily="34" charset="0"/>
                        </a:rPr>
                        <a:t>tate</a:t>
                      </a:r>
                    </a:p>
                  </a:txBody>
                  <a:tcPr marL="3566" marR="3566" marT="3566" marB="0" anchor="b"/>
                </a:tc>
                <a:tc>
                  <a:txBody>
                    <a:bodyPr/>
                    <a:lstStyle/>
                    <a:p>
                      <a:pPr algn="l" fontAlgn="b"/>
                      <a:r>
                        <a:rPr lang="en-AU" sz="1300" u="none" strike="noStrike">
                          <a:effectLst/>
                        </a:rPr>
                        <a:t>Amount Spent on Sport</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ctr" fontAlgn="ctr"/>
                      <a:r>
                        <a:rPr lang="en-AU" sz="1300" u="none" strike="noStrike">
                          <a:effectLst/>
                        </a:rPr>
                        <a:t>Amount spent by </a:t>
                      </a:r>
                      <a:r>
                        <a:rPr lang="en-AU" sz="1300" u="none" strike="noStrike" err="1">
                          <a:effectLst/>
                        </a:rPr>
                        <a:t>Aus</a:t>
                      </a:r>
                      <a:r>
                        <a:rPr lang="en-AU" sz="1300" u="none" strike="noStrike">
                          <a:effectLst/>
                        </a:rPr>
                        <a:t> Gov on Sport</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Total</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Percentage Obese</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Population</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Money spent per person</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Additional costs per person</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Total of additional costs</a:t>
                      </a:r>
                      <a:endParaRPr lang="en-AU" sz="1300" b="0" i="0" u="none" strike="noStrike">
                        <a:solidFill>
                          <a:srgbClr val="000000"/>
                        </a:solidFill>
                        <a:effectLst/>
                        <a:latin typeface="Calibri" panose="020F0502020204030204" pitchFamily="34" charset="0"/>
                      </a:endParaRPr>
                    </a:p>
                  </a:txBody>
                  <a:tcPr marL="3566" marR="3566" marT="3566" marB="0" anchor="ctr"/>
                </a:tc>
                <a:extLst>
                  <a:ext uri="{0D108BD9-81ED-4DB2-BD59-A6C34878D82A}">
                    <a16:rowId xmlns:a16="http://schemas.microsoft.com/office/drawing/2014/main" val="1997506440"/>
                  </a:ext>
                </a:extLst>
              </a:tr>
              <a:tr h="513222">
                <a:tc>
                  <a:txBody>
                    <a:bodyPr/>
                    <a:lstStyle/>
                    <a:p>
                      <a:pPr algn="l" fontAlgn="b"/>
                      <a:r>
                        <a:rPr lang="en-AU" sz="1300" u="none" strike="noStrike">
                          <a:effectLst/>
                        </a:rPr>
                        <a:t>NT:</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l" fontAlgn="b"/>
                      <a:r>
                        <a:rPr lang="en-AU" sz="1300" u="none" strike="noStrike">
                          <a:effectLst/>
                        </a:rPr>
                        <a:t>64.7 Million</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ctr" fontAlgn="ctr"/>
                      <a:r>
                        <a:rPr lang="en-AU" sz="1300" u="none" strike="noStrike">
                          <a:effectLst/>
                        </a:rPr>
                        <a:t>$1,548,400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66,248,400 </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32%</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245000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270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$0                                    </a:t>
                      </a:r>
                      <a:endParaRPr lang="en-AU" sz="1300" b="0" i="0" u="none" strike="noStrike">
                        <a:solidFill>
                          <a:srgbClr val="000000"/>
                        </a:solidFill>
                        <a:effectLst/>
                        <a:latin typeface="Calibri" panose="020F0502020204030204" pitchFamily="34" charset="0"/>
                      </a:endParaRPr>
                    </a:p>
                  </a:txBody>
                  <a:tcPr marL="3566" marR="3566" marT="3566" marB="0" anchor="ctr"/>
                </a:tc>
                <a:extLst>
                  <a:ext uri="{0D108BD9-81ED-4DB2-BD59-A6C34878D82A}">
                    <a16:rowId xmlns:a16="http://schemas.microsoft.com/office/drawing/2014/main" val="918675371"/>
                  </a:ext>
                </a:extLst>
              </a:tr>
              <a:tr h="513222">
                <a:tc>
                  <a:txBody>
                    <a:bodyPr/>
                    <a:lstStyle/>
                    <a:p>
                      <a:pPr algn="l" fontAlgn="b"/>
                      <a:r>
                        <a:rPr lang="en-AU" sz="1300" u="none" strike="noStrike">
                          <a:effectLst/>
                        </a:rPr>
                        <a:t>SA:</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l" fontAlgn="b"/>
                      <a:r>
                        <a:rPr lang="en-AU" sz="1300" u="none" strike="noStrike">
                          <a:effectLst/>
                        </a:rPr>
                        <a:t>386 Million</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ctr" fontAlgn="ctr"/>
                      <a:r>
                        <a:rPr lang="en-AU" sz="1300" u="none" strike="noStrike">
                          <a:effectLst/>
                        </a:rPr>
                        <a:t>$11,123,200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397,123,200 </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66.7%</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1760000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226</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74</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130,240,000.00 </a:t>
                      </a:r>
                      <a:endParaRPr lang="en-AU" sz="1300" b="0" i="0" u="none" strike="noStrike">
                        <a:solidFill>
                          <a:srgbClr val="000000"/>
                        </a:solidFill>
                        <a:effectLst/>
                        <a:latin typeface="Calibri" panose="020F0502020204030204" pitchFamily="34" charset="0"/>
                      </a:endParaRPr>
                    </a:p>
                  </a:txBody>
                  <a:tcPr marL="3566" marR="3566" marT="3566" marB="0" anchor="ctr"/>
                </a:tc>
                <a:extLst>
                  <a:ext uri="{0D108BD9-81ED-4DB2-BD59-A6C34878D82A}">
                    <a16:rowId xmlns:a16="http://schemas.microsoft.com/office/drawing/2014/main" val="3751355706"/>
                  </a:ext>
                </a:extLst>
              </a:tr>
              <a:tr h="513222">
                <a:tc>
                  <a:txBody>
                    <a:bodyPr/>
                    <a:lstStyle/>
                    <a:p>
                      <a:pPr algn="l" fontAlgn="b"/>
                      <a:r>
                        <a:rPr lang="en-AU" sz="1300" u="none" strike="noStrike">
                          <a:effectLst/>
                        </a:rPr>
                        <a:t>Vic:</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l" fontAlgn="b"/>
                      <a:r>
                        <a:rPr lang="en-AU" sz="1300" u="none" strike="noStrike">
                          <a:effectLst/>
                        </a:rPr>
                        <a:t>1.5644 Billion</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ctr" fontAlgn="ctr"/>
                      <a:r>
                        <a:rPr lang="en-AU" sz="1300" u="none" strike="noStrike">
                          <a:effectLst/>
                        </a:rPr>
                        <a:t>$40,188,880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$ 1,604,588,880 </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66.7%</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6359000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252</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48</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298,873,000.00 </a:t>
                      </a:r>
                      <a:endParaRPr lang="en-AU" sz="1300" b="0" i="0" u="none" strike="noStrike">
                        <a:solidFill>
                          <a:srgbClr val="000000"/>
                        </a:solidFill>
                        <a:effectLst/>
                        <a:latin typeface="Calibri" panose="020F0502020204030204" pitchFamily="34" charset="0"/>
                      </a:endParaRPr>
                    </a:p>
                  </a:txBody>
                  <a:tcPr marL="3566" marR="3566" marT="3566" marB="0" anchor="ctr"/>
                </a:tc>
                <a:extLst>
                  <a:ext uri="{0D108BD9-81ED-4DB2-BD59-A6C34878D82A}">
                    <a16:rowId xmlns:a16="http://schemas.microsoft.com/office/drawing/2014/main" val="873802621"/>
                  </a:ext>
                </a:extLst>
              </a:tr>
              <a:tr h="513222">
                <a:tc>
                  <a:txBody>
                    <a:bodyPr/>
                    <a:lstStyle/>
                    <a:p>
                      <a:pPr algn="l" fontAlgn="b"/>
                      <a:r>
                        <a:rPr lang="en-AU" sz="1300" u="none" strike="noStrike">
                          <a:effectLst/>
                        </a:rPr>
                        <a:t>Tas:</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l" fontAlgn="b"/>
                      <a:r>
                        <a:rPr lang="en-AU" sz="1300" u="none" strike="noStrike">
                          <a:effectLst/>
                        </a:rPr>
                        <a:t>12.5 Million</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ctr" fontAlgn="ctr"/>
                      <a:r>
                        <a:rPr lang="en-AU" sz="1300" u="none" strike="noStrike">
                          <a:effectLst/>
                        </a:rPr>
                        <a:t>$3,254,800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15,754,800 </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61%</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515000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031</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269</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138,535,000.00 </a:t>
                      </a:r>
                      <a:endParaRPr lang="en-AU" sz="1300" b="0" i="0" u="none" strike="noStrike">
                        <a:solidFill>
                          <a:srgbClr val="000000"/>
                        </a:solidFill>
                        <a:effectLst/>
                        <a:latin typeface="Calibri" panose="020F0502020204030204" pitchFamily="34" charset="0"/>
                      </a:endParaRPr>
                    </a:p>
                  </a:txBody>
                  <a:tcPr marL="3566" marR="3566" marT="3566" marB="0" anchor="ctr"/>
                </a:tc>
                <a:extLst>
                  <a:ext uri="{0D108BD9-81ED-4DB2-BD59-A6C34878D82A}">
                    <a16:rowId xmlns:a16="http://schemas.microsoft.com/office/drawing/2014/main" val="563489317"/>
                  </a:ext>
                </a:extLst>
              </a:tr>
              <a:tr h="513222">
                <a:tc>
                  <a:txBody>
                    <a:bodyPr/>
                    <a:lstStyle/>
                    <a:p>
                      <a:pPr algn="l" fontAlgn="b"/>
                      <a:r>
                        <a:rPr lang="en-AU" sz="1300" u="none" strike="noStrike">
                          <a:effectLst/>
                        </a:rPr>
                        <a:t>WA:</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l" fontAlgn="b"/>
                      <a:r>
                        <a:rPr lang="en-AU" sz="1300" u="none" strike="noStrike">
                          <a:effectLst/>
                        </a:rPr>
                        <a:t>529.908 Million</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ctr" fontAlgn="ctr"/>
                      <a:r>
                        <a:rPr lang="en-AU" sz="1300" u="none" strike="noStrike">
                          <a:effectLst/>
                        </a:rPr>
                        <a:t>$16,432,000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546,340,000 </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70%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2600000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210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90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231,400,000.00 </a:t>
                      </a:r>
                      <a:endParaRPr lang="en-AU" sz="1300" b="0" i="0" u="none" strike="noStrike">
                        <a:solidFill>
                          <a:srgbClr val="000000"/>
                        </a:solidFill>
                        <a:effectLst/>
                        <a:latin typeface="Calibri" panose="020F0502020204030204" pitchFamily="34" charset="0"/>
                      </a:endParaRPr>
                    </a:p>
                  </a:txBody>
                  <a:tcPr marL="3566" marR="3566" marT="3566" marB="0" anchor="ctr"/>
                </a:tc>
                <a:extLst>
                  <a:ext uri="{0D108BD9-81ED-4DB2-BD59-A6C34878D82A}">
                    <a16:rowId xmlns:a16="http://schemas.microsoft.com/office/drawing/2014/main" val="2689534447"/>
                  </a:ext>
                </a:extLst>
              </a:tr>
              <a:tr h="513222">
                <a:tc>
                  <a:txBody>
                    <a:bodyPr/>
                    <a:lstStyle/>
                    <a:p>
                      <a:pPr algn="l" fontAlgn="b"/>
                      <a:r>
                        <a:rPr lang="en-AU" sz="1300" u="none" strike="noStrike">
                          <a:effectLst/>
                        </a:rPr>
                        <a:t>NSW:</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l" fontAlgn="b"/>
                      <a:r>
                        <a:rPr lang="en-AU" sz="1300" u="none" strike="noStrike">
                          <a:effectLst/>
                        </a:rPr>
                        <a:t>168.1 Million</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ctr" fontAlgn="ctr"/>
                      <a:r>
                        <a:rPr lang="en-AU" sz="1300" u="none" strike="noStrike">
                          <a:effectLst/>
                        </a:rPr>
                        <a:t>$47,652,800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215,752,800 </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55.2%</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7540000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029</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271</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$ 2,043,340,000.00 </a:t>
                      </a:r>
                      <a:endParaRPr lang="en-AU" sz="1300" b="0" i="0" u="none" strike="noStrike">
                        <a:solidFill>
                          <a:srgbClr val="000000"/>
                        </a:solidFill>
                        <a:effectLst/>
                        <a:latin typeface="Calibri" panose="020F0502020204030204" pitchFamily="34" charset="0"/>
                      </a:endParaRPr>
                    </a:p>
                  </a:txBody>
                  <a:tcPr marL="3566" marR="3566" marT="3566" marB="0" anchor="ctr"/>
                </a:tc>
                <a:extLst>
                  <a:ext uri="{0D108BD9-81ED-4DB2-BD59-A6C34878D82A}">
                    <a16:rowId xmlns:a16="http://schemas.microsoft.com/office/drawing/2014/main" val="1464958724"/>
                  </a:ext>
                </a:extLst>
              </a:tr>
              <a:tr h="513222">
                <a:tc>
                  <a:txBody>
                    <a:bodyPr/>
                    <a:lstStyle/>
                    <a:p>
                      <a:pPr algn="l" fontAlgn="b"/>
                      <a:r>
                        <a:rPr lang="en-AU" sz="1300" u="none" strike="noStrike">
                          <a:effectLst/>
                        </a:rPr>
                        <a:t>QLD:</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l" fontAlgn="b"/>
                      <a:r>
                        <a:rPr lang="en-AU" sz="1300" u="none" strike="noStrike">
                          <a:effectLst/>
                        </a:rPr>
                        <a:t>74.875 Million</a:t>
                      </a:r>
                      <a:endParaRPr lang="en-AU" sz="1300" b="0" i="0" u="none" strike="noStrike">
                        <a:solidFill>
                          <a:srgbClr val="000000"/>
                        </a:solidFill>
                        <a:effectLst/>
                        <a:latin typeface="Calibri" panose="020F0502020204030204" pitchFamily="34" charset="0"/>
                      </a:endParaRPr>
                    </a:p>
                  </a:txBody>
                  <a:tcPr marL="3566" marR="3566" marT="3566" marB="0" anchor="b"/>
                </a:tc>
                <a:tc>
                  <a:txBody>
                    <a:bodyPr/>
                    <a:lstStyle/>
                    <a:p>
                      <a:pPr algn="ctr" fontAlgn="ctr"/>
                      <a:r>
                        <a:rPr lang="en-AU" sz="1300" u="none" strike="noStrike">
                          <a:effectLst/>
                        </a:rPr>
                        <a:t>$32,048,720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106,923,720 </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32.4%</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5071000</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021</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79</a:t>
                      </a:r>
                      <a:endParaRPr lang="en-AU" sz="1300" b="0" i="0" u="none" strike="noStrike">
                        <a:solidFill>
                          <a:srgbClr val="000000"/>
                        </a:solidFill>
                        <a:effectLst/>
                        <a:latin typeface="Calibri" panose="020F0502020204030204" pitchFamily="34" charset="0"/>
                      </a:endParaRPr>
                    </a:p>
                  </a:txBody>
                  <a:tcPr marL="3566" marR="3566" marT="3566" marB="0" anchor="ctr"/>
                </a:tc>
                <a:tc>
                  <a:txBody>
                    <a:bodyPr/>
                    <a:lstStyle/>
                    <a:p>
                      <a:pPr algn="ctr" fontAlgn="ctr"/>
                      <a:r>
                        <a:rPr lang="en-AU" sz="1300" u="none" strike="noStrike">
                          <a:effectLst/>
                        </a:rPr>
                        <a:t> $    395,538,000.00 </a:t>
                      </a:r>
                      <a:endParaRPr lang="en-AU" sz="1300" b="0" i="0" u="none" strike="noStrike">
                        <a:solidFill>
                          <a:srgbClr val="000000"/>
                        </a:solidFill>
                        <a:effectLst/>
                        <a:latin typeface="Calibri" panose="020F0502020204030204" pitchFamily="34" charset="0"/>
                      </a:endParaRPr>
                    </a:p>
                  </a:txBody>
                  <a:tcPr marL="3566" marR="3566" marT="3566" marB="0" anchor="ctr"/>
                </a:tc>
                <a:extLst>
                  <a:ext uri="{0D108BD9-81ED-4DB2-BD59-A6C34878D82A}">
                    <a16:rowId xmlns:a16="http://schemas.microsoft.com/office/drawing/2014/main" val="3364927055"/>
                  </a:ext>
                </a:extLst>
              </a:tr>
            </a:tbl>
          </a:graphicData>
        </a:graphic>
      </p:graphicFrame>
    </p:spTree>
    <p:extLst>
      <p:ext uri="{BB962C8B-B14F-4D97-AF65-F5344CB8AC3E}">
        <p14:creationId xmlns:p14="http://schemas.microsoft.com/office/powerpoint/2010/main" val="3067950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2" name="Rectangle 141">
            <a:extLst>
              <a:ext uri="{FF2B5EF4-FFF2-40B4-BE49-F238E27FC236}">
                <a16:creationId xmlns:a16="http://schemas.microsoft.com/office/drawing/2014/main" id="{8590DAC5-BA81-4AF8-B0CA-D66712B30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3BAB7E7E-14BD-4509-AD05-57C2EF74C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34FBA1-36EA-42C3-9D1D-B3EDD6C5CF40}"/>
              </a:ext>
            </a:extLst>
          </p:cNvPr>
          <p:cNvSpPr>
            <a:spLocks noGrp="1"/>
          </p:cNvSpPr>
          <p:nvPr>
            <p:ph type="title"/>
          </p:nvPr>
        </p:nvSpPr>
        <p:spPr>
          <a:xfrm>
            <a:off x="5693734" y="557304"/>
            <a:ext cx="5355265" cy="1625731"/>
          </a:xfrm>
        </p:spPr>
        <p:txBody>
          <a:bodyPr>
            <a:normAutofit/>
          </a:bodyPr>
          <a:lstStyle/>
          <a:p>
            <a:r>
              <a:rPr lang="en-US" sz="3700"/>
              <a:t>Introducing tax on unhealthy food</a:t>
            </a:r>
            <a:endParaRPr lang="en-AU" sz="3700"/>
          </a:p>
        </p:txBody>
      </p:sp>
      <p:pic>
        <p:nvPicPr>
          <p:cNvPr id="4" name="Picture 4" descr="Why There Are No 'Bad Foods' | Parents">
            <a:extLst>
              <a:ext uri="{FF2B5EF4-FFF2-40B4-BE49-F238E27FC236}">
                <a16:creationId xmlns:a16="http://schemas.microsoft.com/office/drawing/2014/main" id="{EF52EB36-3120-4625-99A0-238760B306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113" r="2" b="2"/>
          <a:stretch/>
        </p:blipFill>
        <p:spPr bwMode="auto">
          <a:xfrm>
            <a:off x="6" y="10"/>
            <a:ext cx="4742121" cy="3434306"/>
          </a:xfrm>
          <a:custGeom>
            <a:avLst/>
            <a:gdLst/>
            <a:ahLst/>
            <a:cxnLst/>
            <a:rect l="l" t="t" r="r" b="b"/>
            <a:pathLst>
              <a:path w="4742121" h="3429000">
                <a:moveTo>
                  <a:pt x="0" y="0"/>
                </a:moveTo>
                <a:lnTo>
                  <a:pt x="4306186" y="0"/>
                </a:lnTo>
                <a:lnTo>
                  <a:pt x="4742121" y="3429000"/>
                </a:lnTo>
                <a:lnTo>
                  <a:pt x="0" y="3429000"/>
                </a:lnTo>
                <a:close/>
              </a:path>
            </a:pathLst>
          </a:custGeom>
          <a:noFill/>
          <a:extLst>
            <a:ext uri="{909E8E84-426E-40DD-AFC4-6F175D3DCCD1}">
              <a14:hiddenFill xmlns:a14="http://schemas.microsoft.com/office/drawing/2010/main">
                <a:solidFill>
                  <a:srgbClr val="FFFFFF"/>
                </a:solidFill>
              </a14:hiddenFill>
            </a:ext>
          </a:extLst>
        </p:spPr>
      </p:pic>
      <p:pic>
        <p:nvPicPr>
          <p:cNvPr id="2050" name="Picture 2" descr="Making unhealthy food choices? Your brain may be to blame - health -  Hindustan Times">
            <a:extLst>
              <a:ext uri="{FF2B5EF4-FFF2-40B4-BE49-F238E27FC236}">
                <a16:creationId xmlns:a16="http://schemas.microsoft.com/office/drawing/2014/main" id="{AEB13C43-3028-421F-9C66-790072DDD5B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48" r="11700"/>
          <a:stretch/>
        </p:blipFill>
        <p:spPr bwMode="auto">
          <a:xfrm>
            <a:off x="-5" y="3429000"/>
            <a:ext cx="5178056" cy="3429000"/>
          </a:xfrm>
          <a:custGeom>
            <a:avLst/>
            <a:gdLst/>
            <a:ahLst/>
            <a:cxnLst/>
            <a:rect l="l" t="t" r="r" b="b"/>
            <a:pathLst>
              <a:path w="5178056" h="3429000">
                <a:moveTo>
                  <a:pt x="0" y="0"/>
                </a:moveTo>
                <a:lnTo>
                  <a:pt x="4742121" y="0"/>
                </a:lnTo>
                <a:lnTo>
                  <a:pt x="5178056" y="3429000"/>
                </a:lnTo>
                <a:lnTo>
                  <a:pt x="0" y="3429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B7FB7C8-F751-46BB-87B9-C4E4D20CC68F}"/>
              </a:ext>
            </a:extLst>
          </p:cNvPr>
          <p:cNvSpPr>
            <a:spLocks noGrp="1"/>
          </p:cNvSpPr>
          <p:nvPr>
            <p:ph idx="1"/>
          </p:nvPr>
        </p:nvSpPr>
        <p:spPr>
          <a:xfrm>
            <a:off x="5693734" y="2183035"/>
            <a:ext cx="5355266" cy="4121845"/>
          </a:xfrm>
        </p:spPr>
        <p:txBody>
          <a:bodyPr anchor="ctr">
            <a:normAutofit/>
          </a:bodyPr>
          <a:lstStyle/>
          <a:p>
            <a:pPr marL="0" indent="0">
              <a:buNone/>
            </a:pPr>
            <a:r>
              <a:rPr lang="en-US"/>
              <a:t>Another way we thought of to reduce obesity levels was to introduce a tax of 7.5% on unhealthy foods. These foods would have to have, per 100 grams, more than 20g of fat, or 5g of saturated fat, of 15g of sugar or 500mg of sodium. This would discourage people from buying unhealthy foods that can potentially cause weight gain and obesity. This tax would help obesity levels decrease over time.</a:t>
            </a:r>
            <a:endParaRPr lang="en-AU"/>
          </a:p>
          <a:p>
            <a:endParaRPr lang="en-AU"/>
          </a:p>
        </p:txBody>
      </p:sp>
      <p:cxnSp>
        <p:nvCxnSpPr>
          <p:cNvPr id="146" name="Straight Connector 145">
            <a:extLst>
              <a:ext uri="{FF2B5EF4-FFF2-40B4-BE49-F238E27FC236}">
                <a16:creationId xmlns:a16="http://schemas.microsoft.com/office/drawing/2014/main" id="{4836AB60-5854-4E5A-BBFD-9E71A8600C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576137" y="0"/>
            <a:ext cx="668374"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014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75">
            <a:extLst>
              <a:ext uri="{FF2B5EF4-FFF2-40B4-BE49-F238E27FC236}">
                <a16:creationId xmlns:a16="http://schemas.microsoft.com/office/drawing/2014/main" id="{ED6B5EE9-8CCA-4AEF-A028-6BFFF44087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2E2744-40CC-4EAE-9997-1056B5D2564D}"/>
              </a:ext>
            </a:extLst>
          </p:cNvPr>
          <p:cNvSpPr>
            <a:spLocks noGrp="1"/>
          </p:cNvSpPr>
          <p:nvPr>
            <p:ph type="title"/>
          </p:nvPr>
        </p:nvSpPr>
        <p:spPr>
          <a:xfrm>
            <a:off x="1143000" y="533400"/>
            <a:ext cx="5965466" cy="1679868"/>
          </a:xfrm>
        </p:spPr>
        <p:txBody>
          <a:bodyPr>
            <a:normAutofit/>
          </a:bodyPr>
          <a:lstStyle/>
          <a:p>
            <a:r>
              <a:rPr lang="en-US" sz="3700"/>
              <a:t>Helping the production of healthy food</a:t>
            </a:r>
            <a:endParaRPr lang="en-AU" sz="3700"/>
          </a:p>
        </p:txBody>
      </p:sp>
      <p:cxnSp>
        <p:nvCxnSpPr>
          <p:cNvPr id="1031" name="Straight Connector 77">
            <a:extLst>
              <a:ext uri="{FF2B5EF4-FFF2-40B4-BE49-F238E27FC236}">
                <a16:creationId xmlns:a16="http://schemas.microsoft.com/office/drawing/2014/main" id="{604A0D0C-F198-4BA1-BF8F-4889553EA1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5225902"/>
            <a:ext cx="2875207" cy="163209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55937A6-96AC-4541-9EEC-0EFB512061C7}"/>
              </a:ext>
            </a:extLst>
          </p:cNvPr>
          <p:cNvSpPr>
            <a:spLocks noGrp="1"/>
          </p:cNvSpPr>
          <p:nvPr>
            <p:ph idx="1"/>
          </p:nvPr>
        </p:nvSpPr>
        <p:spPr>
          <a:xfrm>
            <a:off x="1143001" y="2307265"/>
            <a:ext cx="5965465" cy="3560798"/>
          </a:xfrm>
        </p:spPr>
        <p:txBody>
          <a:bodyPr anchor="ctr">
            <a:normAutofit/>
          </a:bodyPr>
          <a:lstStyle/>
          <a:p>
            <a:pPr marL="0" indent="0">
              <a:buNone/>
            </a:pPr>
            <a:r>
              <a:rPr lang="en-US" spc="300"/>
              <a:t>The government should support agriculture more, this will not only reduce the level of obesity, but also create a more sustainable future.</a:t>
            </a:r>
            <a:endParaRPr lang="en-AU"/>
          </a:p>
        </p:txBody>
      </p:sp>
      <p:pic>
        <p:nvPicPr>
          <p:cNvPr id="1028" name="Picture 4" descr="AgriFutures Australia: moving the future of Australian agriculture forward  - Manufacturers' Monthly">
            <a:extLst>
              <a:ext uri="{FF2B5EF4-FFF2-40B4-BE49-F238E27FC236}">
                <a16:creationId xmlns:a16="http://schemas.microsoft.com/office/drawing/2014/main" id="{1F2A5B52-6B17-470B-93A6-7B3032F945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29" r="19820"/>
          <a:stretch/>
        </p:blipFill>
        <p:spPr bwMode="auto">
          <a:xfrm>
            <a:off x="7792278" y="-27468"/>
            <a:ext cx="4399722" cy="3467100"/>
          </a:xfrm>
          <a:prstGeom prst="rect">
            <a:avLst/>
          </a:prstGeom>
          <a:noFill/>
          <a:extLst>
            <a:ext uri="{909E8E84-426E-40DD-AFC4-6F175D3DCCD1}">
              <a14:hiddenFill xmlns:a14="http://schemas.microsoft.com/office/drawing/2010/main">
                <a:solidFill>
                  <a:srgbClr val="FFFFFF"/>
                </a:solidFill>
              </a14:hiddenFill>
            </a:ext>
          </a:extLst>
        </p:spPr>
      </p:pic>
      <p:cxnSp>
        <p:nvCxnSpPr>
          <p:cNvPr id="1032" name="Straight Connector 79">
            <a:extLst>
              <a:ext uri="{FF2B5EF4-FFF2-40B4-BE49-F238E27FC236}">
                <a16:creationId xmlns:a16="http://schemas.microsoft.com/office/drawing/2014/main" id="{BA522AE4-6241-48C6-8428-0F59C80E33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5970181"/>
            <a:ext cx="7337101" cy="8878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Australia's 'five strong pillar economy': agriculture">
            <a:extLst>
              <a:ext uri="{FF2B5EF4-FFF2-40B4-BE49-F238E27FC236}">
                <a16:creationId xmlns:a16="http://schemas.microsoft.com/office/drawing/2014/main" id="{7B8A080E-CC93-476E-A133-39F216DCAA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5555" b="1"/>
          <a:stretch/>
        </p:blipFill>
        <p:spPr bwMode="auto">
          <a:xfrm>
            <a:off x="7792279" y="3418921"/>
            <a:ext cx="4399722"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1170579"/>
      </p:ext>
    </p:extLst>
  </p:cSld>
  <p:clrMapOvr>
    <a:masterClrMapping/>
  </p:clrMapOvr>
</p:sld>
</file>

<file path=ppt/theme/theme1.xml><?xml version="1.0" encoding="utf-8"?>
<a:theme xmlns:a="http://schemas.openxmlformats.org/drawingml/2006/main" name="AngleLinesVTI">
  <a:themeElements>
    <a:clrScheme name="AnalogousFromRegularSeedRightStep">
      <a:dk1>
        <a:srgbClr val="000000"/>
      </a:dk1>
      <a:lt1>
        <a:srgbClr val="FFFFFF"/>
      </a:lt1>
      <a:dk2>
        <a:srgbClr val="1B302B"/>
      </a:dk2>
      <a:lt2>
        <a:srgbClr val="F0F0F3"/>
      </a:lt2>
      <a:accent1>
        <a:srgbClr val="9FA621"/>
      </a:accent1>
      <a:accent2>
        <a:srgbClr val="6AB318"/>
      </a:accent2>
      <a:accent3>
        <a:srgbClr val="35B725"/>
      </a:accent3>
      <a:accent4>
        <a:srgbClr val="18B849"/>
      </a:accent4>
      <a:accent5>
        <a:srgbClr val="24B58D"/>
      </a:accent5>
      <a:accent6>
        <a:srgbClr val="1AAFC6"/>
      </a:accent6>
      <a:hlink>
        <a:srgbClr val="6F6ACD"/>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E338315AF0F24C815074567DA8D4CA" ma:contentTypeVersion="2" ma:contentTypeDescription="Create a new document." ma:contentTypeScope="" ma:versionID="23270fb04725c56591699e843664b7d4">
  <xsd:schema xmlns:xsd="http://www.w3.org/2001/XMLSchema" xmlns:xs="http://www.w3.org/2001/XMLSchema" xmlns:p="http://schemas.microsoft.com/office/2006/metadata/properties" xmlns:ns2="06d06010-c5af-4b80-8d02-aecd4aefade5" targetNamespace="http://schemas.microsoft.com/office/2006/metadata/properties" ma:root="true" ma:fieldsID="2634d1a904748d45aff9ecc94a70ab0d" ns2:_="">
    <xsd:import namespace="06d06010-c5af-4b80-8d02-aecd4aefade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d06010-c5af-4b80-8d02-aecd4aefad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3760A5-72B8-45E7-B654-2898A4B41767}">
  <ds:schemaRefs>
    <ds:schemaRef ds:uri="http://schemas.microsoft.com/sharepoint/v3/contenttype/forms"/>
  </ds:schemaRefs>
</ds:datastoreItem>
</file>

<file path=customXml/itemProps2.xml><?xml version="1.0" encoding="utf-8"?>
<ds:datastoreItem xmlns:ds="http://schemas.openxmlformats.org/officeDocument/2006/customXml" ds:itemID="{DA8B399E-F661-4A6B-AFBD-B171A178E9EA}">
  <ds:schemaRefs>
    <ds:schemaRef ds:uri="06d06010-c5af-4b80-8d02-aecd4aefade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41FF16E-D956-4283-9374-2708C6D0EE48}">
  <ds:schemaRefs>
    <ds:schemaRef ds:uri="06d06010-c5af-4b80-8d02-aecd4aefade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AngleLinesVTI</vt:lpstr>
      <vt:lpstr>More money should be put into sport</vt:lpstr>
      <vt:lpstr>Project overview</vt:lpstr>
      <vt:lpstr>Current Statistics for Obesity Levels</vt:lpstr>
      <vt:lpstr>Current statistics in sport</vt:lpstr>
      <vt:lpstr>Ways to lower obesity levels</vt:lpstr>
      <vt:lpstr>Putting more money into our sport industry</vt:lpstr>
      <vt:lpstr>PowerPoint Presentation</vt:lpstr>
      <vt:lpstr>Introducing tax on unhealthy food</vt:lpstr>
      <vt:lpstr>Helping the production of healthy food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money should be put into sport</dc:title>
  <dc:creator>Kerry Cao</dc:creator>
  <cp:revision>1</cp:revision>
  <dcterms:created xsi:type="dcterms:W3CDTF">2020-12-04T00:59:51Z</dcterms:created>
  <dcterms:modified xsi:type="dcterms:W3CDTF">2020-12-04T01:01:58Z</dcterms:modified>
</cp:coreProperties>
</file>