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8" r:id="rId5"/>
    <p:sldId id="261" r:id="rId6"/>
    <p:sldId id="262" r:id="rId7"/>
    <p:sldId id="259" r:id="rId8"/>
    <p:sldId id="263" r:id="rId9"/>
    <p:sldId id="265" r:id="rId10"/>
    <p:sldId id="266"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1716" dt="2021-04-01T06:56:06.690"/>
    <p1510:client id="{46E2B99F-90ED-B000-CAC1-ADE7DEC04BDE}" v="11" vWet="12" dt="2021-04-01T05:47:18.584"/>
    <p1510:client id="{502836E5-A614-41D2-9370-9A2B933CBEE1}" v="3351" dt="2021-04-01T06:57:33.214"/>
    <p1510:client id="{E1FEBC96-62D8-FD54-B0E0-081A3BA7DE7B}" v="79" dt="2021-04-01T06:38:58.7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03.586"/>
    </inkml:context>
    <inkml:brush xml:id="br0">
      <inkml:brushProperty name="width" value="0.025" units="cm"/>
      <inkml:brushProperty name="height" value="0.025" units="cm"/>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3-29T01:14:01.193"/>
    </inkml:context>
    <inkml:brush xml:id="br0">
      <inkml:brushProperty name="width" value="0.025" units="cm"/>
      <inkml:brushProperty name="height" value="0.025" units="cm"/>
      <inkml:brushProperty name="ignorePressure" value="1"/>
    </inkml:brush>
  </inkml:definitions>
  <inkml:trace contextRef="#ctx0" brushRef="#br0">1 3177 0 0,'0'-180'0'0,"0"-2816"0"0,0 3010 0 0,0-3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3-29T01:14:04.890"/>
    </inkml:context>
    <inkml:brush xml:id="br0">
      <inkml:brushProperty name="width" value="0.025" units="cm"/>
      <inkml:brushProperty name="height" value="0.025" units="cm"/>
      <inkml:brushProperty name="ignorePressure" value="1"/>
    </inkml:brush>
  </inkml:definitions>
  <inkml:trace contextRef="#ctx0" brushRef="#br0">0 3274 0 0,'0'73'0'0,"0"-254"0"0,0-2983 0 0,0 3163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3-29T01:14:10.910"/>
    </inkml:context>
    <inkml:brush xml:id="br0">
      <inkml:brushProperty name="width" value="0.025" units="cm"/>
      <inkml:brushProperty name="height" value="0.025" units="cm"/>
      <inkml:brushProperty name="ignorePressure" value="1"/>
    </inkml:brush>
  </inkml:definitions>
  <inkml:trace contextRef="#ctx0" brushRef="#br0">1 3012 0 0,'0'-368'0'0,"0"-2274"0"0,0 2640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1-03-29T01:14:15.178"/>
    </inkml:context>
    <inkml:brush xml:id="br0">
      <inkml:brushProperty name="width" value="0.025" units="cm"/>
      <inkml:brushProperty name="height" value="0.025" units="cm"/>
      <inkml:brushProperty name="ignorePressure" value="1"/>
    </inkml:brush>
  </inkml:definitions>
  <inkml:trace contextRef="#ctx0" brushRef="#br0">0 3193 0 0,'0'80'0'0,"0"-47"0"0,0-29 0 0,0-14 0 0,0-3287 0 0,0 3295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07.791"/>
    </inkml:context>
    <inkml:brush xml:id="br0">
      <inkml:brushProperty name="width" value="0.025" units="cm"/>
      <inkml:brushProperty name="height" value="0.025" units="cm"/>
      <inkml:brushProperty name="ignorePressure" value="1"/>
    </inkml:brush>
  </inkml:definitions>
  <inkml:trace contextRef="#ctx0" brushRef="#br0">430 3,'-17'7,"-1"0,1 1,1 0,0 1,0 1,0 1,2 0,-1 1,2 1,-1 0,2 1,0 0,0 1,1 0,1 1,1 0,-8 19,-10 31,2 1,-23 110,-8 147,39-131,16-152,1 1,12 74,-8-95,0-1,2 1,0-1,1-1,1 0,1 0,13 20,-14-26,1-1,1 0,0-1,0 0,1 0,1-1,0-1,0 0,1 0,25 12,-11-10,0-1,0-1,1-1,0-2,0-1,1-1,0-1,36-2,-8-3,0-3,0-2,66-17,-61 8,-1-3,-1-3,-1-2,-1-3,-2-2,0-3,-2-2,-2-2,-1-3,-2-2,-2-2,-2-2,48-60,-79 86,-1 0,0 0,-1-2,-1 1,-1-2,-1 1,-1-1,-1-1,-1 1,-1-1,-1 0,-1 0,-1 0,-1-1,-1 1,-1-1,-1 1,-1 0,-1 0,-1 0,-11-33,4 24,-1 1,-1 1,-2 0,-1 1,-1 1,-1 0,-2 1,-1 2,-1 0,-26-22,16 20,-1 1,-1 1,-2 2,0 1,-1 3,-1 1,-56-19,73 31,1 0,-1 1,0 1,0 1,0 1,0 1,0 1,-1 1,1 1,0 1,-22 5,-50 20,1 3,2 4,-123 67,123-53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2.836"/>
    </inkml:context>
    <inkml:brush xml:id="br0">
      <inkml:brushProperty name="width" value="0.025" units="cm"/>
      <inkml:brushProperty name="height" value="0.025" units="cm"/>
      <inkml:brushProperty name="ignorePressure" value="1"/>
    </inkml:brush>
  </inkml:definitions>
  <inkml:trace contextRef="#ctx0" brushRef="#br0">772 0,'-177'165,"25"-26,-6 35,-17 17,160-177,0-1,-32 21,15-15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3.400"/>
    </inkml:context>
    <inkml:brush xml:id="br0">
      <inkml:brushProperty name="width" value="0.025" units="cm"/>
      <inkml:brushProperty name="height" value="0.025" units="cm"/>
      <inkml:brushProperty name="ignorePressure" value="1"/>
    </inkml:brush>
  </inkml:definitions>
  <inkml:trace contextRef="#ctx0" brushRef="#br0">431 1,'-168'740,"51"6,54-323,-7-59,58-317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3.855"/>
    </inkml:context>
    <inkml:brush xml:id="br0">
      <inkml:brushProperty name="width" value="0.025" units="cm"/>
      <inkml:brushProperty name="height" value="0.025" units="cm"/>
      <inkml:brushProperty name="ignorePressure" value="1"/>
    </inkml:brush>
  </inkml:definitions>
  <inkml:trace contextRef="#ctx0" brushRef="#br0">1905 253,'0'0,"-7"-4,-16-6,-26-10,-40-9,-36-8,-35-1,-33 1,-17 5,-10 9,-5 8,3 8,11 7,41 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6.488"/>
    </inkml:context>
    <inkml:brush xml:id="br0">
      <inkml:brushProperty name="width" value="0.025" units="cm"/>
      <inkml:brushProperty name="height" value="0.025" units="cm"/>
      <inkml:brushProperty name="ignorePressure" value="1"/>
    </inkml:brush>
  </inkml:definitions>
  <inkml:trace contextRef="#ctx0" brushRef="#br0">1269 0,'-404'133,"366"-117,-2-2,0-2,0-1,-1-2,-64 5,103-15,0 1,0 0,0 0,1 0,-1 0,0 0,0 0,1 1,-1-1,0 1,0-1,1 1,-1 0,0-1,1 1,-1 0,1 0,-1 0,1 0,-1 0,1 1,0-1,0 0,0 1,-1-1,1 0,0 1,1 0,-1-1,0 1,0-1,1 1,-1 0,1 0,-1-1,1 1,0 0,0 2,-11 53,4 2,-1 92,6-105,7 142,0-69,-5-117,0 0,0-1,0 1,0-1,0 1,1 0,-1-1,0 1,1 0,-1-1,1 1,0-1,-1 1,1-1,0 0,0 1,0-1,0 0,0 1,0-1,0 0,1 0,-1 0,2 1,0-1,1 0,-1 0,1 0,-1 0,1-1,-1 0,1 0,0 0,-1 0,6-1,93-8,196 9,-255 3,-1 3,0 1,-1 2,0 2,0 1,-1 3,54 27,-67-29,-1 2,-1 1,0 1,-1 1,-1 1,21 23,-41-38,-1-1,1 0,-1 1,0-1,0 1,0 0,-1 0,0-1,1 1,-1 0,0 0,-1 0,1 0,-1 1,0-1,0 4,-2 6,0 0,0 0,-7 18,6-20,-15 50,-3-1,-2 0,-3-2,-3-1,-47 72,51-94,-1-1,-1-1,-2-1,-1-2,-2-1,-1-1,-1-2,-71 43,88-61,-1 0,0-2,-1 0,1 0,-1-2,0-1,-1 0,1-1,-1-1,1-1,-1-1,0 0,1-2,-1 0,-23-7,-7-3,0-3,1-2,0-2,-55-32,35 12,1-3,-65-53,29 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8.205"/>
    </inkml:context>
    <inkml:brush xml:id="br0">
      <inkml:brushProperty name="width" value="0.025" units="cm"/>
      <inkml:brushProperty name="height" value="0.025" units="cm"/>
      <inkml:brushProperty name="ignorePressure" value="1"/>
    </inkml:brush>
  </inkml:definitions>
  <inkml:trace contextRef="#ctx0" brushRef="#br0">107 0,'0'0,"1"17,2 20,-1 23,-1 22,-4 19,-5 16,-3 17,-4 17,-2 9,-1 8,2 7,3-1,5-11,3-32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09.585"/>
    </inkml:context>
    <inkml:brush xml:id="br0">
      <inkml:brushProperty name="width" value="0.025" units="cm"/>
      <inkml:brushProperty name="height" value="0.025" units="cm"/>
      <inkml:brushProperty name="ignorePressure" value="1"/>
    </inkml:brush>
  </inkml:definitions>
  <inkml:trace contextRef="#ctx0" brushRef="#br0">115 1,'-9'4,"1"-1,-1 0,0 0,0-1,0 0,-1 0,-8 0,-1 0,18-2,1 0,-1 0,1 0,-1 0,1 0,-1 0,1 0,-1 0,1 0,-1 0,0 1,1-1,-1 0,1 0,-1 1,1-1,0 0,-1 0,1 1,-1-1,1 0,-1 1,1-1,0 1,-1-1,1 1,0-1,-1 1,1-1,0 1,0-1,0 1,-1 0,2 0,-1 0,1 0,-1-1,1 1,-1 0,1 0,0-1,-1 1,1 0,0-1,-1 1,1-1,0 1,0-1,0 1,0-1,-1 1,1-1,0 0,2 1,329 93,-289-83,-34-7,-12 0,-15 2,15-6,-25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8.903"/>
    </inkml:context>
    <inkml:brush xml:id="br0">
      <inkml:brushProperty name="width" value="0.025" units="cm"/>
      <inkml:brushProperty name="height" value="0.025" units="cm"/>
      <inkml:brushProperty name="ignorePressure" value="1"/>
    </inkml:brush>
  </inkml:definitions>
  <inkml:trace contextRef="#ctx0" brushRef="#br0">257 0,'-11'51,"-3"-2,-29 70,23-67,-30 77,-66 207,115-335,1-1,-1 1,1 0,0 0,0 0,-1 0,1 0,0 0,0 0,0-1,0 1,0 0,0 0,0 0,0 0,1 0,-1 0,0 0,1 0,-1 0,0-1,1 1,-1 0,1 0,-1 0,1-1,-1 1,1 0,0-1,-1 1,1 0,0-1,0 1,-1-1,1 1,0-1,0 0,0 1,0-1,-1 0,1 1,0-1,0 0,0 0,1 0,6 0,0 0,-1-1,1 1,13-5,-4 2,181-30,476-59,-650 90,-1 2,32 2,-27 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19.265"/>
    </inkml:context>
    <inkml:brush xml:id="br0">
      <inkml:brushProperty name="width" value="0.025" units="cm"/>
      <inkml:brushProperty name="height" value="0.025" units="cm"/>
      <inkml:brushProperty name="ignorePressure" value="1"/>
    </inkml:brush>
  </inkml:definitions>
  <inkml:trace contextRef="#ctx0" brushRef="#br0">368 1,'0'0,"0"16,-4 28,-8 43,-13 52,-16 49,-15 46,-6 18,-1 2,5-10,11-46</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20.789"/>
    </inkml:context>
    <inkml:brush xml:id="br0">
      <inkml:brushProperty name="width" value="0.025" units="cm"/>
      <inkml:brushProperty name="height" value="0.025" units="cm"/>
      <inkml:brushProperty name="ignorePressure" value="1"/>
    </inkml:brush>
  </inkml:definitions>
  <inkml:trace contextRef="#ctx0" brushRef="#br0">1126 110,'-267'-43,"126"17,-118-9,188 29,-119 8,190-2,-1 0,0 0,1 0,-1 0,0 0,1 0,-1 0,0 1,1-1,-1 0,0 0,1 1,-1-1,1 1,-1-1,1 0,-1 1,1-1,-1 1,1-1,-1 1,1-1,0 1,-1 0,1-1,0 1,-1-1,1 1,0 0,0-1,0 1,-1 0,1-1,0 1,0 0,0-1,0 1,0 0,0-1,1 1,-1 0,11 35,-6-23,188 738,-190-731,5 25,-7-42,0 0,0 0,0 1,1-1,-1 0,1 0,0-1,0 1,0 0,2 3,-2-6,-1 1,1-1,-1 1,0-1,1 0,-1 1,1-1,-1 0,1 0,-1 0,1 0,-1-1,0 1,1 0,-1-1,1 1,-1 0,0-1,1 0,-1 1,0-1,1 0,-1 0,0 1,2-3,6-2,48-21,1 2,1 2,92-20,-106 33,0 2,0 1,0 3,0 2,74 7,-102-4,0 1,-1 0,1 2,-1 0,0 0,-1 1,19 10,-25-10,-1-1,0 1,0 0,0 1,-1 0,0 0,0 0,-1 1,0 0,0 0,-1 1,0 0,5 12,-2 1,-1 0,-1 0,-1 1,-1 0,-1 0,-1 0,-1 0,-2 1,0-1,-1 0,-1 0,-1 0,-1 0,-1-1,-13 32,7-24,-2-1,-1 0,-1-1,-1-1,-2-1,0 0,-2-1,-1-1,0-2,-42 33,51-45,0-1,-1 0,0-1,0 0,-1-1,0-1,-1-1,1 0,-1 0,0-2,0 0,0-1,-1 0,1-2,-24-1,0-4,0-1,0-3,0-1,1-2,-71-32,44 11,2-2,-87-63,-2-23,22 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2:24.983"/>
    </inkml:context>
    <inkml:brush xml:id="br0">
      <inkml:brushProperty name="width" value="0.025" units="cm"/>
      <inkml:brushProperty name="height" value="0.025" units="cm"/>
      <inkml:brushProperty name="ignorePressure" value="1"/>
    </inkml:brush>
  </inkml:definitions>
  <inkml:trace contextRef="#ctx0" brushRef="#br0">742 207,'0'-3,"1"0,-1 0,1 1,-1-1,0 0,0 0,0 0,0 1,-1-1,1 0,-1 0,1 1,-1-1,0 0,0 1,-1-1,1 1,0-1,-1 1,1 0,-1 0,-3-4,-3-3,-1 0,0 1,-18-14,8 9,-1 1,0 1,0 1,-1 0,-28-8,32 13,0 1,-1 0,1 1,-1 1,1 0,-1 2,-28 2,38-1,-1 1,1 0,0 1,0 0,0 0,0 1,0 0,1 0,0 1,0 0,0 0,0 1,1 0,-10 11,-1 4,1 1,0 1,-15 31,5-3,2 0,2 2,-27 100,39-111,2 0,2 1,1 0,3 1,5 73,3-51,3-1,3 1,2-2,4 0,36 89,-42-129,0 1,2-1,1-1,0-1,2 0,1-1,0-1,1 0,35 26,-37-34,-1-1,2-1,-1 0,1-2,0 0,1-1,0 0,0-2,1 0,-1-2,1 0,0-1,36-1,-24-3,0-2,-1-2,0 0,54-20,-23 1,73-39,-122 58,-1-1,-1-1,0 0,0 0,0-1,-1 0,0-1,-1 0,0-1,-1 1,0-2,0 1,-2-1,1 0,-1-1,6-19,0-7,-1-1,-1 1,-3-2,4-55,-10 65,0 1,-3-1,0 0,-2 1,-1 0,-16-49,-3 13,-4 2,-39-69,-84-111,136 221,4 5,-2-1,-26-29,34 44,1-1,-1 1,0 0,0 1,0-1,0 1,-1 0,0 0,1 1,-1 0,0 0,0 0,0 0,-11 0,1 1,0 1,0 1,1 0,-31 8,-58 22,96-28,-82 29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6:13:19.971"/>
    </inkml:context>
    <inkml:brush xml:id="br0">
      <inkml:brushProperty name="width" value="0.025" units="cm"/>
      <inkml:brushProperty name="height" value="0.02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11.720"/>
    </inkml:context>
    <inkml:brush xml:id="br0">
      <inkml:brushProperty name="width" value="0.025" units="cm"/>
      <inkml:brushProperty name="height" value="0.025" units="cm"/>
      <inkml:brushProperty name="ignorePressure" value="1"/>
    </inkml:brush>
  </inkml:definitions>
  <inkml:trace contextRef="#ctx0" brushRef="#br0">323 70,'-37'0,"-1"2,-55 9,77-8,0 1,0 1,1 0,0 1,0 1,0 0,1 1,-18 13,36-22,0 0,0 0,0 1,0-1,0 1,0 0,0 0,8 2,2-1,408-1,-416 3,-5-3,-1 0,0 1,0-1,0 0,0 0,0 0,0 0,0 0,0 0,1 0,-1 0,0 1,0-1,0 0,0 0,0 0,0 0,0 0,0 0,0 1,0-1,0 0,0 0,0 0,0 0,0 0,0 0,0 1,0-1,0 0,0 0,0 0,0 0,0 0,0 0,0 0,0 1,-1-1,1 0,0 0,0 0,0 0,0 0,0 0,0 0,0 0,0 0,-1 1,1-1,0 0,0 0,0 0,0 0,0 0,0 0,0 0,-1 0,1 0,0 0,0 0,0 0,0 0,0 0,-1 0,-43 9,0-2,-1-2,-44-1,97-3,0 0,0 0,0 0,15 6,5 0,609 149,-1446-372,792 215,16 1,-1 1,1-1,-1 0,1 0,-1 0,1 0,-1 0,1-1,-1 1,1 0,-1-1,1 1,-1-1,1 1,0-1,-1 0,0 0,2-1,1 1,-1 0,1 0,-1 0,1 1,0-1,0 0,-1 0,1 0,0 0,0 1,0-1,0 0,0 1,0-1,0 1,0-1,0 1,0 0,2-1,0 0,41-16,1 2,1 3,63-10,-59 12,-3 0,-4 0,-1 3,1 1,57-1,-89 8,-13 2,-21 2,-321 6,277-12,-19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12.587"/>
    </inkml:context>
    <inkml:brush xml:id="br0">
      <inkml:brushProperty name="width" value="0.025" units="cm"/>
      <inkml:brushProperty name="height" value="0.025" units="cm"/>
      <inkml:brushProperty name="ignorePressure" value="1"/>
    </inkml:brush>
  </inkml:definitions>
  <inkml:trace contextRef="#ctx0" brushRef="#br0">491 0,'0'0,"-9"2,-13 0,-14 3,-18 0,-21-1,-18-3,-14-6,12-2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14.445"/>
    </inkml:context>
    <inkml:brush xml:id="br0">
      <inkml:brushProperty name="width" value="0.025" units="cm"/>
      <inkml:brushProperty name="height" value="0.025" units="cm"/>
      <inkml:brushProperty name="ignorePressure" value="1"/>
    </inkml:brush>
  </inkml:definitions>
  <inkml:trace contextRef="#ctx0" brushRef="#br0">1609 427,'-664'-272,"550"229,-161-55,260 97,14 3,10-2,80 2,242 10,-264-6,0 4,124 33,-186-42,3 1,0 0,-1 1,1 0,-1 0,0 0,1 1,-1 0,11 10,-17-14,-1 1,0-1,0 1,1-1,-1 1,0-1,0 1,0-1,0 1,0 0,0-1,0 1,0-1,0 1,0-1,0 1,0-1,0 1,-1-1,1 1,0-1,0 1,0-1,-1 1,1-1,0 1,-1-1,1 0,0 1,-1-1,1 1,0-1,-1 0,1 1,-1-1,1 0,-1 0,1 1,-1-1,0 0,-23 13,1-4,-1 0,1-2,-1-1,-39 4,-103 2,-193-16,268-4,-174-39,340 53,848 115,-876-116,-476-119,364 100,-747-137,765 146,57 6,-1 0,0 0,17 5,10 1,207 26,1-11,247-10,-465-13,-24 1,-5 0,-16 0,-465 5,301-6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16.221"/>
    </inkml:context>
    <inkml:brush xml:id="br0">
      <inkml:brushProperty name="width" value="0.025" units="cm"/>
      <inkml:brushProperty name="height" value="0.025" units="cm"/>
      <inkml:brushProperty name="ignorePressure" value="1"/>
    </inkml:brush>
  </inkml:definitions>
  <inkml:trace contextRef="#ctx0" brushRef="#br0">1296 347,'-145'-37,"62"19,-15-7,-246-55,254 64,-169-9,225 24,-53 6,75-3,1 0,-1 0,1 1,0 0,0 1,1 1,-1-1,-14 10,18-6,16-5,26-7,-27 3,87-11,160-16,-190 25,128 8,-128 3,97 24,-121-20,0 1,-1 2,52 27,-90-41,18 11,-18-6,-13-3,-39-6,0-1,-61-14,71 11,-277-56,-159-24,458 84,9 1,0 1,-1 0,1 0,-1 1,1 1,-1-1,-11 3,88-4,63-15,145-38,-70 11,-187 43,-18 0,0 0,0 0,0 0,0 0,1 0,-1 0,0 0,0 1,0-1,0 0,0 0,0 0,0 0,0 0,0 0,0 1,0-1,0 0,0 0,0 0,0 0,0 1,0-1,0 0,0 0,0 0,0 0,0 0,0 1,0-1,0 0,0 0,0 0,0 0,0 0,0 1,0-1,0 0,0 0,-1 0,1 0,0 0,0 0,0 0,0 1,0-1,-1 0,-24 20,19-16,-25 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18.338"/>
    </inkml:context>
    <inkml:brush xml:id="br0">
      <inkml:brushProperty name="width" value="0.025" units="cm"/>
      <inkml:brushProperty name="height" value="0.025" units="cm"/>
      <inkml:brushProperty name="ignorePressure" value="1"/>
    </inkml:brush>
  </inkml:definitions>
  <inkml:trace contextRef="#ctx0" brushRef="#br0">1077 0,'-24'6,"0"-1,-1-1,1-2,-31 0,5 0,-5 2,-508 41,549-42,14-2,0 0,0-1,0 1,1 0,-1-1,0 1,0-1,1 1,-1-1,1 1,-1-1,0 1,1-1,-1 1,1-1,-1 1,1-1,0 0,-1 1,1-1,0 1,32 21,0-1,2-2,58 24,-30-18,84 19,-101-35,0-1,0-3,0-2,78-4,-114 3,-12 4,-16 8,-32 13,-99 36,-60 5,63-25,-228 36,361-78,0 0,19 0,136 5,187 2,-133-19,272-50,-444 58,-23 3,-3 1,-15 2,-161 22,0-8,-281-10,439-7,14 0,0 0,0 0,0 0,0-1,1 1,-1-2,0 1,1 0,-1-1,0 0,-6-4,12 6,0 0,1 0,-1 0,0 0,0 0,0 0,0 0,0 0,0 0,0 0,0 0,0 0,1 0,-1 0,0 0,0 0,0 0,0 0,0 0,0 0,0 0,0 0,1 0,-1 0,0 0,0 0,0 0,0 0,0 0,0 0,0 0,0 0,0 0,0 0,0-1,1 1,-1 0,0 0,0 0,0 0,0 0,0 0,0 0,0 0,0 0,0-1,0 1,0 0,0 0,0 0,0 0,0 0,0 0,0 0,0 0,0-1,0 1,0 0,0 0,0 0,0 0,0 0,-1 0,1 0,0 0,0 0,0 0,0-1,15-2,0 0,29-3,-22 4,269-21,303 14,-594 9,0 0,0 0,-1 0,1 0,0 0,0 0,0 0,0 0,0 0,0 0,0-1,0 1,0 0,-1 0,1 0,0 0,0 0,0 0,0 0,0 0,0-1,0 1,0 0,0 0,0 0,0 0,0 0,0 0,0-1,0 1,0 0,0 0,0 0,0 0,0 0,0 0,0 0,0-1,0 1,0 0,1 0,-1 0,0 0,0 0,0 0,0 0,0 0,0-1,0 1,0 0,0 0,0 0,1 0,-1 0,0 0,0 0,0 0,0 0,0 0,0 0,1 0,-1 0,0 0,0 0,0 0,-15-13,-27-14,9 10,-1 2,0 2,-1 1,-60-13,-148-12,232 35,-138-12,149 14,0 0,0 0,0 0,0 0,1 0,-1 0,0 0,0 0,0 0,0-1,0 1,0 0,0 0,0 0,0 0,0 0,0 0,0 0,0-1,0 1,0 0,0 0,0 0,0 0,0 0,0 0,0 0,0-1,0 1,0 0,0 0,0 0,0 0,-1 0,1 0,0 0,0 0,0 0,0 0,0-1,0 1,0 0,13-3,95-6,143 7,-228 3,-1 1,0 0,0 2,0 0,-1 2,0 0,0 2,0 0,-1 1,0 1,30 21,9 14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1T05:58:23.922"/>
    </inkml:context>
    <inkml:brush xml:id="br0">
      <inkml:brushProperty name="width" value="0.025" units="cm"/>
      <inkml:brushProperty name="height" value="0.025" units="cm"/>
      <inkml:brushProperty name="ignorePressure" value="1"/>
    </inkml:brush>
  </inkml:definitions>
  <inkml:trace contextRef="#ctx0" brushRef="#br0">742 257,'7'5,"1"-1,0 0,0-1,0 1,0-1,17 3,-3-3,34 0,-77-5,0-1,1-1,-1-1,-20-8,5 3,-156-51,-107-26,264 82,0 1,-67 2,73 2,27-2,8-3,8-5,41-9,0 2,1 3,67-9,-123 23,13-2,0 0,0 1,-1 0,20 2,-32-1,0 0,0 0,0 0,1 1,-1-1,0 0,0 0,0 0,0 0,0 1,0-1,1 0,-1 0,0 0,0 1,0-1,0 0,0 0,0 0,0 1,0-1,0 0,0 0,0 1,0-1,0 0,0 0,0 0,0 1,0-1,0 0,-1 0,1 0,0 1,0-1,0 0,0 0,0 0,0 0,0 1,-1-1,1 0,0 0,0 0,0 0,-1 0,1 0,0 1,0-1,0 0,-1 0,1 0,0 0,-82 38,-100 31,115-45,41-15,16-6,0 0,0 1,-15 8,28-13,0-1,1 1,-1 1,1-1,-1 0,5 1,9-3,112-23,1 6,207-6,-323 25,-10 1,0-1,-1 1,1 0,-1 0,1 0,0 1,-1-1,1 1,3 1,-5 0,-8 3,-37 7,-1-1,0-3,0-1,-63 1,-177-9,144-8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9T01:04:05.040"/>
    </inkml:context>
    <inkml:brush xml:id="br0">
      <inkml:brushProperty name="width" value="0.035" units="cm"/>
      <inkml:brushProperty name="height" value="0.035" units="cm"/>
    </inkml:brush>
  </inkml:definitions>
  <inkml:trace contextRef="#ctx0" brushRef="#br0">1 1,'26693'0,"-26693"3126,-26693-3126,26693-3126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April 1,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217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April 1,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9684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April 1,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64281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April 1,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567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April 1,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3588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April 1,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78652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April 1,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925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April 1,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5547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April 1,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40216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April 1,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2572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April 1,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08935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Thursday, April 1,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96939482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ustomXml" Target="../ink/ink6.xml"/><Relationship Id="rId1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7.png"/><Relationship Id="rId17" Type="http://schemas.openxmlformats.org/officeDocument/2006/relationships/customXml" Target="../ink/ink8.xml"/><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customXml" Target="../ink/ink4.xml"/><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11.png"/><Relationship Id="rId18" Type="http://schemas.openxmlformats.org/officeDocument/2006/relationships/customXml" Target="../ink/ink17.xml"/><Relationship Id="rId26" Type="http://schemas.openxmlformats.org/officeDocument/2006/relationships/customXml" Target="../ink/ink21.xml"/><Relationship Id="rId3" Type="http://schemas.openxmlformats.org/officeDocument/2006/relationships/image" Target="../media/image30.png"/><Relationship Id="rId21" Type="http://schemas.openxmlformats.org/officeDocument/2006/relationships/image" Target="../media/image15.png"/><Relationship Id="rId7" Type="http://schemas.openxmlformats.org/officeDocument/2006/relationships/image" Target="../media/image50.png"/><Relationship Id="rId12" Type="http://schemas.openxmlformats.org/officeDocument/2006/relationships/customXml" Target="../ink/ink14.xml"/><Relationship Id="rId17" Type="http://schemas.openxmlformats.org/officeDocument/2006/relationships/image" Target="../media/image13.png"/><Relationship Id="rId25" Type="http://schemas.openxmlformats.org/officeDocument/2006/relationships/image" Target="../media/image17.png"/><Relationship Id="rId2" Type="http://schemas.openxmlformats.org/officeDocument/2006/relationships/customXml" Target="../ink/ink9.xml"/><Relationship Id="rId16" Type="http://schemas.openxmlformats.org/officeDocument/2006/relationships/customXml" Target="../ink/ink16.xml"/><Relationship Id="rId20" Type="http://schemas.openxmlformats.org/officeDocument/2006/relationships/customXml" Target="../ink/ink18.xml"/><Relationship Id="rId29"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ustomXml" Target="../ink/ink11.xml"/><Relationship Id="rId11" Type="http://schemas.openxmlformats.org/officeDocument/2006/relationships/image" Target="../media/image70.png"/><Relationship Id="rId24" Type="http://schemas.openxmlformats.org/officeDocument/2006/relationships/customXml" Target="../ink/ink20.xml"/><Relationship Id="rId32" Type="http://schemas.openxmlformats.org/officeDocument/2006/relationships/customXml" Target="../ink/ink24.xml"/><Relationship Id="rId5" Type="http://schemas.openxmlformats.org/officeDocument/2006/relationships/image" Target="../media/image40.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customXml" Target="../ink/ink22.xml"/><Relationship Id="rId10" Type="http://schemas.openxmlformats.org/officeDocument/2006/relationships/customXml" Target="../ink/ink13.xml"/><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customXml" Target="../ink/ink10.xml"/><Relationship Id="rId9" Type="http://schemas.openxmlformats.org/officeDocument/2006/relationships/image" Target="../media/image60.png"/><Relationship Id="rId14" Type="http://schemas.openxmlformats.org/officeDocument/2006/relationships/customXml" Target="../ink/ink15.xml"/><Relationship Id="rId22" Type="http://schemas.openxmlformats.org/officeDocument/2006/relationships/customXml" Target="../ink/ink19.xml"/><Relationship Id="rId27" Type="http://schemas.openxmlformats.org/officeDocument/2006/relationships/image" Target="../media/image18.png"/><Relationship Id="rId30" Type="http://schemas.openxmlformats.org/officeDocument/2006/relationships/customXml" Target="../ink/ink2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1EC6D60E-B1EC-4855-8751-D745745C61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90" r="-1" b="-1"/>
          <a:stretch/>
        </p:blipFill>
        <p:spPr>
          <a:xfrm>
            <a:off x="20" y="-1"/>
            <a:ext cx="12191980" cy="6857571"/>
          </a:xfrm>
          <a:prstGeom prst="rect">
            <a:avLst/>
          </a:prstGeom>
        </p:spPr>
      </p:pic>
      <p:sp>
        <p:nvSpPr>
          <p:cNvPr id="11" name="Rectangle 10">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983A7-9405-4137-8330-FCF8073B15EF}"/>
              </a:ext>
            </a:extLst>
          </p:cNvPr>
          <p:cNvSpPr>
            <a:spLocks noGrp="1"/>
          </p:cNvSpPr>
          <p:nvPr>
            <p:ph type="ctrTitle"/>
          </p:nvPr>
        </p:nvSpPr>
        <p:spPr>
          <a:xfrm>
            <a:off x="1619534" y="504966"/>
            <a:ext cx="8952932" cy="3043213"/>
          </a:xfrm>
        </p:spPr>
        <p:txBody>
          <a:bodyPr anchor="b">
            <a:normAutofit/>
          </a:bodyPr>
          <a:lstStyle/>
          <a:p>
            <a:r>
              <a:rPr lang="en-AU" dirty="0">
                <a:solidFill>
                  <a:schemeClr val="bg1"/>
                </a:solidFill>
              </a:rPr>
              <a:t>Maths Statistics</a:t>
            </a:r>
          </a:p>
        </p:txBody>
      </p:sp>
      <p:sp>
        <p:nvSpPr>
          <p:cNvPr id="3" name="Subtitle 2">
            <a:extLst>
              <a:ext uri="{FF2B5EF4-FFF2-40B4-BE49-F238E27FC236}">
                <a16:creationId xmlns:a16="http://schemas.microsoft.com/office/drawing/2014/main" id="{AEA834CA-FE47-456C-A86C-8D879EA9BEF1}"/>
              </a:ext>
            </a:extLst>
          </p:cNvPr>
          <p:cNvSpPr>
            <a:spLocks noGrp="1"/>
          </p:cNvSpPr>
          <p:nvPr>
            <p:ph type="subTitle" idx="1"/>
          </p:nvPr>
        </p:nvSpPr>
        <p:spPr>
          <a:xfrm>
            <a:off x="2950191" y="3749746"/>
            <a:ext cx="6291618" cy="2208321"/>
          </a:xfrm>
        </p:spPr>
        <p:txBody>
          <a:bodyPr anchor="t">
            <a:normAutofit/>
          </a:bodyPr>
          <a:lstStyle/>
          <a:p>
            <a:r>
              <a:rPr lang="en-AU" dirty="0">
                <a:solidFill>
                  <a:schemeClr val="bg1"/>
                </a:solidFill>
              </a:rPr>
              <a:t>By Lachlan &amp; Marshall</a:t>
            </a:r>
          </a:p>
        </p:txBody>
      </p:sp>
    </p:spTree>
    <p:extLst>
      <p:ext uri="{BB962C8B-B14F-4D97-AF65-F5344CB8AC3E}">
        <p14:creationId xmlns:p14="http://schemas.microsoft.com/office/powerpoint/2010/main" val="42122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AFF16-49BC-4E23-89ED-CBF6AD025D8F}"/>
              </a:ext>
            </a:extLst>
          </p:cNvPr>
          <p:cNvSpPr>
            <a:spLocks noGrp="1"/>
          </p:cNvSpPr>
          <p:nvPr>
            <p:ph type="title"/>
          </p:nvPr>
        </p:nvSpPr>
        <p:spPr/>
        <p:txBody>
          <a:bodyPr/>
          <a:lstStyle/>
          <a:p>
            <a:r>
              <a:rPr lang="en-AU" dirty="0"/>
              <a:t>Reflection</a:t>
            </a:r>
          </a:p>
        </p:txBody>
      </p:sp>
      <p:sp>
        <p:nvSpPr>
          <p:cNvPr id="3" name="Content Placeholder 2">
            <a:extLst>
              <a:ext uri="{FF2B5EF4-FFF2-40B4-BE49-F238E27FC236}">
                <a16:creationId xmlns:a16="http://schemas.microsoft.com/office/drawing/2014/main" id="{FBD8CDA3-72EA-4596-A5E9-63DC411E40AF}"/>
              </a:ext>
            </a:extLst>
          </p:cNvPr>
          <p:cNvSpPr>
            <a:spLocks noGrp="1"/>
          </p:cNvSpPr>
          <p:nvPr>
            <p:ph idx="1"/>
          </p:nvPr>
        </p:nvSpPr>
        <p:spPr/>
        <p:txBody>
          <a:bodyPr/>
          <a:lstStyle/>
          <a:p>
            <a:pPr marL="0" indent="0">
              <a:buNone/>
            </a:pPr>
            <a:r>
              <a:rPr lang="en-AU" dirty="0"/>
              <a:t>Marshall and I worked well in this group project. We both contributed an equal amount through this project by giving each us different topics or tasks to do while working. On the last day that this was due we had forgot to do our second question which was how many hours a week do students play videos games. Marshall and I had to quickly work and finish this task, which we did in only the first period of that double period class. Overall we worked very well together and collaborated throughout this whole project.  </a:t>
            </a:r>
          </a:p>
        </p:txBody>
      </p:sp>
    </p:spTree>
    <p:extLst>
      <p:ext uri="{BB962C8B-B14F-4D97-AF65-F5344CB8AC3E}">
        <p14:creationId xmlns:p14="http://schemas.microsoft.com/office/powerpoint/2010/main" val="341074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15F9-56A2-41A5-BE33-F9051DE735FF}"/>
              </a:ext>
            </a:extLst>
          </p:cNvPr>
          <p:cNvSpPr>
            <a:spLocks noGrp="1"/>
          </p:cNvSpPr>
          <p:nvPr>
            <p:ph type="title"/>
          </p:nvPr>
        </p:nvSpPr>
        <p:spPr>
          <a:xfrm>
            <a:off x="1371600" y="0"/>
            <a:ext cx="10241280" cy="1234440"/>
          </a:xfrm>
        </p:spPr>
        <p:txBody>
          <a:bodyPr/>
          <a:lstStyle/>
          <a:p>
            <a:r>
              <a:rPr lang="en-AU" dirty="0"/>
              <a:t>Conclusion</a:t>
            </a:r>
          </a:p>
        </p:txBody>
      </p:sp>
      <p:sp>
        <p:nvSpPr>
          <p:cNvPr id="3" name="Content Placeholder 2">
            <a:extLst>
              <a:ext uri="{FF2B5EF4-FFF2-40B4-BE49-F238E27FC236}">
                <a16:creationId xmlns:a16="http://schemas.microsoft.com/office/drawing/2014/main" id="{7EDCACEF-45CC-4BD5-A0EB-199696740249}"/>
              </a:ext>
            </a:extLst>
          </p:cNvPr>
          <p:cNvSpPr>
            <a:spLocks noGrp="1"/>
          </p:cNvSpPr>
          <p:nvPr>
            <p:ph idx="1"/>
          </p:nvPr>
        </p:nvSpPr>
        <p:spPr>
          <a:xfrm>
            <a:off x="1371600" y="1350264"/>
            <a:ext cx="10241280" cy="2910803"/>
          </a:xfrm>
        </p:spPr>
        <p:txBody>
          <a:bodyPr vert="horz" lIns="0" tIns="0" rIns="0" bIns="0" rtlCol="0" anchor="t">
            <a:normAutofit fontScale="62500" lnSpcReduction="20000"/>
          </a:bodyPr>
          <a:lstStyle/>
          <a:p>
            <a:pPr marL="0" indent="0">
              <a:buNone/>
            </a:pPr>
            <a:r>
              <a:rPr lang="en-AU" sz="2300"/>
              <a:t>Categorical-For our first question about favourite formats to play video games on. The reason we believe that the Wii got the least amount of players, is because it is the oldest console on the list and barely anyone has a Wii anymore as they are out dated. The reason the PC got the most amount of players is because the PC format has a large range of games to play and has a lot more then the Wii.</a:t>
            </a:r>
          </a:p>
          <a:p>
            <a:pPr marL="0" indent="0">
              <a:buNone/>
            </a:pPr>
            <a:endParaRPr lang="en-AU" sz="2300"/>
          </a:p>
          <a:p>
            <a:pPr marL="0" indent="0">
              <a:buNone/>
            </a:pPr>
            <a:r>
              <a:rPr lang="en-AU" sz="2300"/>
              <a:t>Numerical- With the data that we collected that was based off the amount of time people use electronics per week we presented this data through graphs. We noticed that the hours varied from 0 to 50 hours per week.  Some limitations I found in this project were using excel and learning about categorical data and numerical data. I have to learn about categorical data and numerical data and how to use excel. I noticed that some of the data the we collected was quiet high. What I mean by this is that I think it would be quiet hard to do othering things in your week like studying, going to school, physical exercise and speaking and interacting with  you peers. I don’t think that all these things are possible if you are spending 40 hours a week on video games.</a:t>
            </a:r>
          </a:p>
        </p:txBody>
      </p:sp>
    </p:spTree>
    <p:extLst>
      <p:ext uri="{BB962C8B-B14F-4D97-AF65-F5344CB8AC3E}">
        <p14:creationId xmlns:p14="http://schemas.microsoft.com/office/powerpoint/2010/main" val="2568336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CAD7-162E-4044-A996-1C22985E993B}"/>
              </a:ext>
            </a:extLst>
          </p:cNvPr>
          <p:cNvSpPr>
            <a:spLocks noGrp="1"/>
          </p:cNvSpPr>
          <p:nvPr>
            <p:ph type="title"/>
          </p:nvPr>
        </p:nvSpPr>
        <p:spPr/>
        <p:txBody>
          <a:bodyPr/>
          <a:lstStyle/>
          <a:p>
            <a:r>
              <a:rPr lang="en-AU" dirty="0"/>
              <a:t>Topic</a:t>
            </a:r>
          </a:p>
        </p:txBody>
      </p:sp>
      <p:sp>
        <p:nvSpPr>
          <p:cNvPr id="3" name="Content Placeholder 2">
            <a:extLst>
              <a:ext uri="{FF2B5EF4-FFF2-40B4-BE49-F238E27FC236}">
                <a16:creationId xmlns:a16="http://schemas.microsoft.com/office/drawing/2014/main" id="{613CDC5A-91ED-41D2-B55E-A1A07CD8583F}"/>
              </a:ext>
            </a:extLst>
          </p:cNvPr>
          <p:cNvSpPr>
            <a:spLocks noGrp="1"/>
          </p:cNvSpPr>
          <p:nvPr>
            <p:ph idx="1"/>
          </p:nvPr>
        </p:nvSpPr>
        <p:spPr/>
        <p:txBody>
          <a:bodyPr vert="horz" lIns="0" tIns="0" rIns="0" bIns="0" rtlCol="0" anchor="t">
            <a:normAutofit/>
          </a:bodyPr>
          <a:lstStyle/>
          <a:p>
            <a:pPr marL="0" indent="0">
              <a:buNone/>
            </a:pPr>
            <a:r>
              <a:rPr lang="en-US" dirty="0">
                <a:ea typeface="+mn-lt"/>
                <a:cs typeface="+mn-lt"/>
              </a:rPr>
              <a:t>For this project my group and I are studying the types of gaming platforms used in year nine. . The reason we chose this topic is because there is quiet a large group of people who use consoles and computers for gaming purposes. There were five options to choose from which were PS4, Xbox, PC, Switch and the Wii. And the question was answered by 142 students. I think these results are quite interesting as there was such a large diversity of gaming platforms and people who use them. We will be looking at the most commonly used gaming platforms and comparing by how large their audience is.</a:t>
            </a:r>
            <a:endParaRPr lang="en-AU" dirty="0"/>
          </a:p>
          <a:p>
            <a:pPr marL="0" indent="0">
              <a:buNone/>
            </a:pPr>
            <a:endParaRPr lang="en-AU" dirty="0"/>
          </a:p>
        </p:txBody>
      </p:sp>
    </p:spTree>
    <p:extLst>
      <p:ext uri="{BB962C8B-B14F-4D97-AF65-F5344CB8AC3E}">
        <p14:creationId xmlns:p14="http://schemas.microsoft.com/office/powerpoint/2010/main" val="265152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A5C4-BB10-4000-A2A9-F6212399EE3D}"/>
              </a:ext>
            </a:extLst>
          </p:cNvPr>
          <p:cNvSpPr>
            <a:spLocks noGrp="1"/>
          </p:cNvSpPr>
          <p:nvPr>
            <p:ph type="title"/>
          </p:nvPr>
        </p:nvSpPr>
        <p:spPr/>
        <p:txBody>
          <a:bodyPr/>
          <a:lstStyle/>
          <a:p>
            <a:r>
              <a:rPr lang="en-US" dirty="0"/>
              <a:t>Collecting Data</a:t>
            </a:r>
          </a:p>
        </p:txBody>
      </p:sp>
      <p:sp>
        <p:nvSpPr>
          <p:cNvPr id="3" name="Content Placeholder 2">
            <a:extLst>
              <a:ext uri="{FF2B5EF4-FFF2-40B4-BE49-F238E27FC236}">
                <a16:creationId xmlns:a16="http://schemas.microsoft.com/office/drawing/2014/main" id="{B4B9B716-1B6A-42B8-8305-1D3E2756D438}"/>
              </a:ext>
            </a:extLst>
          </p:cNvPr>
          <p:cNvSpPr>
            <a:spLocks noGrp="1"/>
          </p:cNvSpPr>
          <p:nvPr>
            <p:ph idx="1"/>
          </p:nvPr>
        </p:nvSpPr>
        <p:spPr/>
        <p:txBody>
          <a:bodyPr vert="horz" lIns="0" tIns="0" rIns="0" bIns="0" rtlCol="0" anchor="t">
            <a:normAutofit/>
          </a:bodyPr>
          <a:lstStyle/>
          <a:p>
            <a:pPr marL="0" indent="0">
              <a:buNone/>
            </a:pPr>
            <a:r>
              <a:rPr lang="en-US" dirty="0">
                <a:ea typeface="+mn-lt"/>
                <a:cs typeface="+mn-lt"/>
              </a:rPr>
              <a:t>For this project our sampling method was a survey answered by all year nines at All Saints College.  I believe that there was bias in this sample as it is not a good representation of all year nine in the state. This is because the students at All Saints College are quiet wealthy meaning they have access to more opportunity's than other schools in the state. It would have been better to look at some year nines from different school but that would have been too hard so we used convenience sample to collect our data. The question in the survey had its pros and cons. It was pretty easy to answer as you didn't have to write a response, but this did not leave any option for people who would prefer to read a book or watch TV or play a board game.</a:t>
            </a:r>
            <a:endParaRPr lang="en-US" dirty="0"/>
          </a:p>
          <a:p>
            <a:endParaRPr lang="en-US" dirty="0"/>
          </a:p>
        </p:txBody>
      </p:sp>
    </p:spTree>
    <p:extLst>
      <p:ext uri="{BB962C8B-B14F-4D97-AF65-F5344CB8AC3E}">
        <p14:creationId xmlns:p14="http://schemas.microsoft.com/office/powerpoint/2010/main" val="357058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14C99-8EF0-493F-9755-7B91A1949C6D}"/>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spc="750">
                <a:solidFill>
                  <a:schemeClr val="bg1"/>
                </a:solidFill>
              </a:rPr>
              <a:t>Results on A graph</a:t>
            </a:r>
          </a:p>
        </p:txBody>
      </p:sp>
      <p:pic>
        <p:nvPicPr>
          <p:cNvPr id="5" name="Content Placeholder 4" descr="Chart, bar chart, waterfall chart&#10;&#10;Description automatically generated">
            <a:extLst>
              <a:ext uri="{FF2B5EF4-FFF2-40B4-BE49-F238E27FC236}">
                <a16:creationId xmlns:a16="http://schemas.microsoft.com/office/drawing/2014/main" id="{1800AD84-0731-499B-8A72-75C117B823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237" y="931138"/>
            <a:ext cx="11270875" cy="3409439"/>
          </a:xfrm>
          <a:prstGeom prst="rect">
            <a:avLst/>
          </a:prstGeom>
        </p:spPr>
      </p:pic>
      <p:sp>
        <p:nvSpPr>
          <p:cNvPr id="3" name="TextBox 2">
            <a:extLst>
              <a:ext uri="{FF2B5EF4-FFF2-40B4-BE49-F238E27FC236}">
                <a16:creationId xmlns:a16="http://schemas.microsoft.com/office/drawing/2014/main" id="{94884324-A08A-4C79-9B27-930848FC2347}"/>
              </a:ext>
            </a:extLst>
          </p:cNvPr>
          <p:cNvSpPr txBox="1"/>
          <p:nvPr/>
        </p:nvSpPr>
        <p:spPr>
          <a:xfrm>
            <a:off x="4073338" y="279548"/>
            <a:ext cx="3622862" cy="461665"/>
          </a:xfrm>
          <a:prstGeom prst="rect">
            <a:avLst/>
          </a:prstGeom>
          <a:noFill/>
        </p:spPr>
        <p:txBody>
          <a:bodyPr wrap="square" rtlCol="0">
            <a:spAutoFit/>
          </a:bodyPr>
          <a:lstStyle/>
          <a:p>
            <a:r>
              <a:rPr lang="en-US" sz="2400" dirty="0"/>
              <a:t>Percentage Breakdown</a:t>
            </a:r>
            <a:endParaRPr lang="en-US" sz="24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4A14E177-651B-40CC-B36E-E1B9729E930E}"/>
              </a:ext>
            </a:extLst>
          </p:cNvPr>
          <p:cNvSpPr txBox="1"/>
          <p:nvPr/>
        </p:nvSpPr>
        <p:spPr>
          <a:xfrm>
            <a:off x="1619250" y="2083033"/>
            <a:ext cx="781050" cy="369332"/>
          </a:xfrm>
          <a:prstGeom prst="rect">
            <a:avLst/>
          </a:prstGeom>
          <a:noFill/>
        </p:spPr>
        <p:txBody>
          <a:bodyPr wrap="square" rtlCol="0">
            <a:spAutoFit/>
          </a:bodyPr>
          <a:lstStyle/>
          <a:p>
            <a:r>
              <a:rPr lang="en-AU" dirty="0"/>
              <a:t>34.5 </a:t>
            </a:r>
          </a:p>
        </p:txBody>
      </p:sp>
      <p:sp>
        <p:nvSpPr>
          <p:cNvPr id="7" name="TextBox 6">
            <a:extLst>
              <a:ext uri="{FF2B5EF4-FFF2-40B4-BE49-F238E27FC236}">
                <a16:creationId xmlns:a16="http://schemas.microsoft.com/office/drawing/2014/main" id="{AC522357-139A-4040-903A-74EC5FDAA05F}"/>
              </a:ext>
            </a:extLst>
          </p:cNvPr>
          <p:cNvSpPr txBox="1"/>
          <p:nvPr/>
        </p:nvSpPr>
        <p:spPr>
          <a:xfrm>
            <a:off x="3823146" y="2635857"/>
            <a:ext cx="891850" cy="369332"/>
          </a:xfrm>
          <a:prstGeom prst="rect">
            <a:avLst/>
          </a:prstGeom>
          <a:noFill/>
        </p:spPr>
        <p:txBody>
          <a:bodyPr wrap="square" rtlCol="0">
            <a:spAutoFit/>
          </a:bodyPr>
          <a:lstStyle/>
          <a:p>
            <a:r>
              <a:rPr lang="en-AU" dirty="0"/>
              <a:t>22.5</a:t>
            </a:r>
          </a:p>
        </p:txBody>
      </p:sp>
      <p:sp>
        <p:nvSpPr>
          <p:cNvPr id="8" name="TextBox 7">
            <a:extLst>
              <a:ext uri="{FF2B5EF4-FFF2-40B4-BE49-F238E27FC236}">
                <a16:creationId xmlns:a16="http://schemas.microsoft.com/office/drawing/2014/main" id="{2F1E2D15-AD59-46E3-90DB-2ADF22FF29BD}"/>
              </a:ext>
            </a:extLst>
          </p:cNvPr>
          <p:cNvSpPr txBox="1"/>
          <p:nvPr/>
        </p:nvSpPr>
        <p:spPr>
          <a:xfrm>
            <a:off x="6096000" y="3244334"/>
            <a:ext cx="685800" cy="369332"/>
          </a:xfrm>
          <a:prstGeom prst="rect">
            <a:avLst/>
          </a:prstGeom>
          <a:noFill/>
        </p:spPr>
        <p:txBody>
          <a:bodyPr wrap="square" rtlCol="0">
            <a:spAutoFit/>
          </a:bodyPr>
          <a:lstStyle/>
          <a:p>
            <a:r>
              <a:rPr lang="en-AU" dirty="0"/>
              <a:t>12.7</a:t>
            </a:r>
          </a:p>
        </p:txBody>
      </p:sp>
      <p:sp>
        <p:nvSpPr>
          <p:cNvPr id="9" name="TextBox 8">
            <a:extLst>
              <a:ext uri="{FF2B5EF4-FFF2-40B4-BE49-F238E27FC236}">
                <a16:creationId xmlns:a16="http://schemas.microsoft.com/office/drawing/2014/main" id="{817E39F1-6817-4FB2-955C-5B45B27F5682}"/>
              </a:ext>
            </a:extLst>
          </p:cNvPr>
          <p:cNvSpPr txBox="1"/>
          <p:nvPr/>
        </p:nvSpPr>
        <p:spPr>
          <a:xfrm>
            <a:off x="8305800" y="2905125"/>
            <a:ext cx="685800" cy="369332"/>
          </a:xfrm>
          <a:prstGeom prst="rect">
            <a:avLst/>
          </a:prstGeom>
          <a:noFill/>
        </p:spPr>
        <p:txBody>
          <a:bodyPr wrap="square" rtlCol="0">
            <a:spAutoFit/>
          </a:bodyPr>
          <a:lstStyle/>
          <a:p>
            <a:r>
              <a:rPr lang="en-AU" dirty="0"/>
              <a:t>20.4</a:t>
            </a:r>
          </a:p>
        </p:txBody>
      </p:sp>
      <p:sp>
        <p:nvSpPr>
          <p:cNvPr id="11" name="TextBox 10">
            <a:extLst>
              <a:ext uri="{FF2B5EF4-FFF2-40B4-BE49-F238E27FC236}">
                <a16:creationId xmlns:a16="http://schemas.microsoft.com/office/drawing/2014/main" id="{2CB9328D-F62E-4784-846A-106F0B44D102}"/>
              </a:ext>
            </a:extLst>
          </p:cNvPr>
          <p:cNvSpPr txBox="1"/>
          <p:nvPr/>
        </p:nvSpPr>
        <p:spPr>
          <a:xfrm>
            <a:off x="10534650" y="3429000"/>
            <a:ext cx="514350" cy="369332"/>
          </a:xfrm>
          <a:prstGeom prst="rect">
            <a:avLst/>
          </a:prstGeom>
          <a:noFill/>
        </p:spPr>
        <p:txBody>
          <a:bodyPr wrap="square" rtlCol="0">
            <a:spAutoFit/>
          </a:bodyPr>
          <a:lstStyle/>
          <a:p>
            <a:r>
              <a:rPr lang="en-AU" dirty="0"/>
              <a:t>9.9</a:t>
            </a:r>
          </a:p>
        </p:txBody>
      </p:sp>
      <mc:AlternateContent xmlns:mc="http://schemas.openxmlformats.org/markup-compatibility/2006">
        <mc:Choice xmlns:p14="http://schemas.microsoft.com/office/powerpoint/2010/main" Requires="p14">
          <p:contentPart p14:bwMode="auto" r:id="rId3">
            <p14:nvContentPartPr>
              <p14:cNvPr id="13" name="Ink 12">
                <a:extLst>
                  <a:ext uri="{FF2B5EF4-FFF2-40B4-BE49-F238E27FC236}">
                    <a16:creationId xmlns:a16="http://schemas.microsoft.com/office/drawing/2014/main" id="{64F25E2F-EB70-4B35-AC5D-C5F7C38E13BE}"/>
                  </a:ext>
                </a:extLst>
              </p14:cNvPr>
              <p14:cNvContentPartPr/>
              <p14:nvPr/>
            </p14:nvContentPartPr>
            <p14:xfrm>
              <a:off x="1990515" y="1418745"/>
              <a:ext cx="360" cy="360"/>
            </p14:xfrm>
          </p:contentPart>
        </mc:Choice>
        <mc:Fallback>
          <p:pic>
            <p:nvPicPr>
              <p:cNvPr id="13" name="Ink 12">
                <a:extLst>
                  <a:ext uri="{FF2B5EF4-FFF2-40B4-BE49-F238E27FC236}">
                    <a16:creationId xmlns:a16="http://schemas.microsoft.com/office/drawing/2014/main" id="{64F25E2F-EB70-4B35-AC5D-C5F7C38E13BE}"/>
                  </a:ext>
                </a:extLst>
              </p:cNvPr>
              <p:cNvPicPr/>
              <p:nvPr/>
            </p:nvPicPr>
            <p:blipFill>
              <a:blip r:embed="rId4"/>
              <a:stretch>
                <a:fillRect/>
              </a:stretch>
            </p:blipFill>
            <p:spPr>
              <a:xfrm>
                <a:off x="1986195" y="1414425"/>
                <a:ext cx="9000" cy="9000"/>
              </a:xfrm>
              <a:prstGeom prst="rect">
                <a:avLst/>
              </a:prstGeom>
            </p:spPr>
          </p:pic>
        </mc:Fallback>
      </mc:AlternateContent>
      <p:grpSp>
        <p:nvGrpSpPr>
          <p:cNvPr id="23" name="Group 22">
            <a:extLst>
              <a:ext uri="{FF2B5EF4-FFF2-40B4-BE49-F238E27FC236}">
                <a16:creationId xmlns:a16="http://schemas.microsoft.com/office/drawing/2014/main" id="{C8EED902-BEBC-45A9-8EDF-90FDA9EEFA78}"/>
              </a:ext>
            </a:extLst>
          </p:cNvPr>
          <p:cNvGrpSpPr/>
          <p:nvPr/>
        </p:nvGrpSpPr>
        <p:grpSpPr>
          <a:xfrm>
            <a:off x="1924995" y="1439625"/>
            <a:ext cx="376920" cy="128160"/>
            <a:chOff x="1924995" y="1439625"/>
            <a:chExt cx="376920" cy="128160"/>
          </a:xfrm>
        </p:grpSpPr>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1564EB3F-339B-47C5-AC80-69D2772350DF}"/>
                    </a:ext>
                  </a:extLst>
                </p14:cNvPr>
                <p14:cNvContentPartPr/>
                <p14:nvPr/>
              </p14:nvContentPartPr>
              <p14:xfrm>
                <a:off x="1973235" y="1487505"/>
                <a:ext cx="144720" cy="62280"/>
              </p14:xfrm>
            </p:contentPart>
          </mc:Choice>
          <mc:Fallback>
            <p:pic>
              <p:nvPicPr>
                <p:cNvPr id="15" name="Ink 14">
                  <a:extLst>
                    <a:ext uri="{FF2B5EF4-FFF2-40B4-BE49-F238E27FC236}">
                      <a16:creationId xmlns:a16="http://schemas.microsoft.com/office/drawing/2014/main" id="{1564EB3F-339B-47C5-AC80-69D2772350DF}"/>
                    </a:ext>
                  </a:extLst>
                </p:cNvPr>
                <p:cNvPicPr/>
                <p:nvPr/>
              </p:nvPicPr>
              <p:blipFill>
                <a:blip r:embed="rId6"/>
                <a:stretch>
                  <a:fillRect/>
                </a:stretch>
              </p:blipFill>
              <p:spPr>
                <a:xfrm>
                  <a:off x="1968915" y="1483185"/>
                  <a:ext cx="153360" cy="70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7" name="Ink 16">
                  <a:extLst>
                    <a:ext uri="{FF2B5EF4-FFF2-40B4-BE49-F238E27FC236}">
                      <a16:creationId xmlns:a16="http://schemas.microsoft.com/office/drawing/2014/main" id="{64932AC8-30B6-47F2-A66D-B2AD6A828A95}"/>
                    </a:ext>
                  </a:extLst>
                </p14:cNvPr>
                <p14:cNvContentPartPr/>
                <p14:nvPr/>
              </p14:nvContentPartPr>
              <p14:xfrm>
                <a:off x="1948035" y="1439625"/>
                <a:ext cx="353880" cy="128160"/>
              </p14:xfrm>
            </p:contentPart>
          </mc:Choice>
          <mc:Fallback>
            <p:pic>
              <p:nvPicPr>
                <p:cNvPr id="17" name="Ink 16">
                  <a:extLst>
                    <a:ext uri="{FF2B5EF4-FFF2-40B4-BE49-F238E27FC236}">
                      <a16:creationId xmlns:a16="http://schemas.microsoft.com/office/drawing/2014/main" id="{64932AC8-30B6-47F2-A66D-B2AD6A828A95}"/>
                    </a:ext>
                  </a:extLst>
                </p:cNvPr>
                <p:cNvPicPr/>
                <p:nvPr/>
              </p:nvPicPr>
              <p:blipFill>
                <a:blip r:embed="rId8"/>
                <a:stretch>
                  <a:fillRect/>
                </a:stretch>
              </p:blipFill>
              <p:spPr>
                <a:xfrm>
                  <a:off x="1943715" y="1435305"/>
                  <a:ext cx="362520" cy="136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81460F7B-5979-45F1-9401-9FF7D3138FFE}"/>
                    </a:ext>
                  </a:extLst>
                </p14:cNvPr>
                <p14:cNvContentPartPr/>
                <p14:nvPr/>
              </p14:nvContentPartPr>
              <p14:xfrm>
                <a:off x="1924995" y="1537545"/>
                <a:ext cx="177120" cy="6840"/>
              </p14:xfrm>
            </p:contentPart>
          </mc:Choice>
          <mc:Fallback>
            <p:pic>
              <p:nvPicPr>
                <p:cNvPr id="19" name="Ink 18">
                  <a:extLst>
                    <a:ext uri="{FF2B5EF4-FFF2-40B4-BE49-F238E27FC236}">
                      <a16:creationId xmlns:a16="http://schemas.microsoft.com/office/drawing/2014/main" id="{81460F7B-5979-45F1-9401-9FF7D3138FFE}"/>
                    </a:ext>
                  </a:extLst>
                </p:cNvPr>
                <p:cNvPicPr/>
                <p:nvPr/>
              </p:nvPicPr>
              <p:blipFill>
                <a:blip r:embed="rId10"/>
                <a:stretch>
                  <a:fillRect/>
                </a:stretch>
              </p:blipFill>
              <p:spPr>
                <a:xfrm>
                  <a:off x="1920675" y="1533225"/>
                  <a:ext cx="185760" cy="154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21" name="Ink 20">
                <a:extLst>
                  <a:ext uri="{FF2B5EF4-FFF2-40B4-BE49-F238E27FC236}">
                    <a16:creationId xmlns:a16="http://schemas.microsoft.com/office/drawing/2014/main" id="{948D15E2-4E02-494F-AA11-3CF055A09AD6}"/>
                  </a:ext>
                </a:extLst>
              </p14:cNvPr>
              <p14:cNvContentPartPr/>
              <p14:nvPr/>
            </p14:nvContentPartPr>
            <p14:xfrm>
              <a:off x="3871155" y="2307225"/>
              <a:ext cx="579240" cy="154080"/>
            </p14:xfrm>
          </p:contentPart>
        </mc:Choice>
        <mc:Fallback>
          <p:pic>
            <p:nvPicPr>
              <p:cNvPr id="21" name="Ink 20">
                <a:extLst>
                  <a:ext uri="{FF2B5EF4-FFF2-40B4-BE49-F238E27FC236}">
                    <a16:creationId xmlns:a16="http://schemas.microsoft.com/office/drawing/2014/main" id="{948D15E2-4E02-494F-AA11-3CF055A09AD6}"/>
                  </a:ext>
                </a:extLst>
              </p:cNvPr>
              <p:cNvPicPr/>
              <p:nvPr/>
            </p:nvPicPr>
            <p:blipFill>
              <a:blip r:embed="rId12"/>
              <a:stretch>
                <a:fillRect/>
              </a:stretch>
            </p:blipFill>
            <p:spPr>
              <a:xfrm>
                <a:off x="3866835" y="2302905"/>
                <a:ext cx="5878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4" name="Ink 23">
                <a:extLst>
                  <a:ext uri="{FF2B5EF4-FFF2-40B4-BE49-F238E27FC236}">
                    <a16:creationId xmlns:a16="http://schemas.microsoft.com/office/drawing/2014/main" id="{DB45FFAD-05FC-4D6A-AEDE-BEC47C7D1DB0}"/>
                  </a:ext>
                </a:extLst>
              </p14:cNvPr>
              <p14:cNvContentPartPr/>
              <p14:nvPr/>
            </p14:nvContentPartPr>
            <p14:xfrm>
              <a:off x="6157155" y="2983665"/>
              <a:ext cx="466920" cy="124920"/>
            </p14:xfrm>
          </p:contentPart>
        </mc:Choice>
        <mc:Fallback>
          <p:pic>
            <p:nvPicPr>
              <p:cNvPr id="24" name="Ink 23">
                <a:extLst>
                  <a:ext uri="{FF2B5EF4-FFF2-40B4-BE49-F238E27FC236}">
                    <a16:creationId xmlns:a16="http://schemas.microsoft.com/office/drawing/2014/main" id="{DB45FFAD-05FC-4D6A-AEDE-BEC47C7D1DB0}"/>
                  </a:ext>
                </a:extLst>
              </p:cNvPr>
              <p:cNvPicPr/>
              <p:nvPr/>
            </p:nvPicPr>
            <p:blipFill>
              <a:blip r:embed="rId14"/>
              <a:stretch>
                <a:fillRect/>
              </a:stretch>
            </p:blipFill>
            <p:spPr>
              <a:xfrm>
                <a:off x="6152835" y="2979345"/>
                <a:ext cx="47556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5" name="Ink 24">
                <a:extLst>
                  <a:ext uri="{FF2B5EF4-FFF2-40B4-BE49-F238E27FC236}">
                    <a16:creationId xmlns:a16="http://schemas.microsoft.com/office/drawing/2014/main" id="{E1584BAC-5276-4691-9398-D1B84706BFBB}"/>
                  </a:ext>
                </a:extLst>
              </p14:cNvPr>
              <p14:cNvContentPartPr/>
              <p14:nvPr/>
            </p14:nvContentPartPr>
            <p14:xfrm>
              <a:off x="8269635" y="2374905"/>
              <a:ext cx="448920" cy="217080"/>
            </p14:xfrm>
          </p:contentPart>
        </mc:Choice>
        <mc:Fallback>
          <p:pic>
            <p:nvPicPr>
              <p:cNvPr id="25" name="Ink 24">
                <a:extLst>
                  <a:ext uri="{FF2B5EF4-FFF2-40B4-BE49-F238E27FC236}">
                    <a16:creationId xmlns:a16="http://schemas.microsoft.com/office/drawing/2014/main" id="{E1584BAC-5276-4691-9398-D1B84706BFBB}"/>
                  </a:ext>
                </a:extLst>
              </p:cNvPr>
              <p:cNvPicPr/>
              <p:nvPr/>
            </p:nvPicPr>
            <p:blipFill>
              <a:blip r:embed="rId16"/>
              <a:stretch>
                <a:fillRect/>
              </a:stretch>
            </p:blipFill>
            <p:spPr>
              <a:xfrm>
                <a:off x="8265315" y="2370585"/>
                <a:ext cx="45756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7" name="Ink 26">
                <a:extLst>
                  <a:ext uri="{FF2B5EF4-FFF2-40B4-BE49-F238E27FC236}">
                    <a16:creationId xmlns:a16="http://schemas.microsoft.com/office/drawing/2014/main" id="{DE7B6086-7156-4F39-A185-D6027993979B}"/>
                  </a:ext>
                </a:extLst>
              </p14:cNvPr>
              <p14:cNvContentPartPr/>
              <p14:nvPr/>
            </p14:nvContentPartPr>
            <p14:xfrm>
              <a:off x="10614315" y="3209025"/>
              <a:ext cx="321120" cy="105120"/>
            </p14:xfrm>
          </p:contentPart>
        </mc:Choice>
        <mc:Fallback>
          <p:pic>
            <p:nvPicPr>
              <p:cNvPr id="27" name="Ink 26">
                <a:extLst>
                  <a:ext uri="{FF2B5EF4-FFF2-40B4-BE49-F238E27FC236}">
                    <a16:creationId xmlns:a16="http://schemas.microsoft.com/office/drawing/2014/main" id="{DE7B6086-7156-4F39-A185-D6027993979B}"/>
                  </a:ext>
                </a:extLst>
              </p:cNvPr>
              <p:cNvPicPr/>
              <p:nvPr/>
            </p:nvPicPr>
            <p:blipFill>
              <a:blip r:embed="rId18"/>
              <a:stretch>
                <a:fillRect/>
              </a:stretch>
            </p:blipFill>
            <p:spPr>
              <a:xfrm>
                <a:off x="10609995" y="3204705"/>
                <a:ext cx="329760" cy="113760"/>
              </a:xfrm>
              <a:prstGeom prst="rect">
                <a:avLst/>
              </a:prstGeom>
            </p:spPr>
          </p:pic>
        </mc:Fallback>
      </mc:AlternateContent>
      <p:sp>
        <p:nvSpPr>
          <p:cNvPr id="28" name="TextBox 27">
            <a:extLst>
              <a:ext uri="{FF2B5EF4-FFF2-40B4-BE49-F238E27FC236}">
                <a16:creationId xmlns:a16="http://schemas.microsoft.com/office/drawing/2014/main" id="{9F58771D-6BC5-4A46-88D1-F5A5468F6D82}"/>
              </a:ext>
            </a:extLst>
          </p:cNvPr>
          <p:cNvSpPr txBox="1"/>
          <p:nvPr/>
        </p:nvSpPr>
        <p:spPr>
          <a:xfrm>
            <a:off x="1000125" y="4286312"/>
            <a:ext cx="10496550" cy="923330"/>
          </a:xfrm>
          <a:prstGeom prst="rect">
            <a:avLst/>
          </a:prstGeom>
          <a:noFill/>
        </p:spPr>
        <p:txBody>
          <a:bodyPr wrap="square" rtlCol="0">
            <a:spAutoFit/>
          </a:bodyPr>
          <a:lstStyle/>
          <a:p>
            <a:r>
              <a:rPr lang="en-AU" dirty="0"/>
              <a:t>By looking at this data its obvious to see that PC is the favourite format to play video games on. You can also see that the Wii is the most disliked format to play on. </a:t>
            </a:r>
          </a:p>
          <a:p>
            <a:r>
              <a:rPr lang="en-AU" dirty="0"/>
              <a:t>This Data is slightly Right Skewed.</a:t>
            </a:r>
          </a:p>
        </p:txBody>
      </p:sp>
    </p:spTree>
    <p:extLst>
      <p:ext uri="{BB962C8B-B14F-4D97-AF65-F5344CB8AC3E}">
        <p14:creationId xmlns:p14="http://schemas.microsoft.com/office/powerpoint/2010/main" val="3231180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DAE2-8AD3-4914-8ABC-D574F1069CD4}"/>
              </a:ext>
            </a:extLst>
          </p:cNvPr>
          <p:cNvSpPr>
            <a:spLocks noGrp="1"/>
          </p:cNvSpPr>
          <p:nvPr>
            <p:ph type="title"/>
          </p:nvPr>
        </p:nvSpPr>
        <p:spPr/>
        <p:txBody>
          <a:bodyPr/>
          <a:lstStyle/>
          <a:p>
            <a:r>
              <a:rPr lang="en-AU" dirty="0"/>
              <a:t>Categorical </a:t>
            </a:r>
          </a:p>
        </p:txBody>
      </p:sp>
      <p:sp>
        <p:nvSpPr>
          <p:cNvPr id="3" name="Content Placeholder 2">
            <a:extLst>
              <a:ext uri="{FF2B5EF4-FFF2-40B4-BE49-F238E27FC236}">
                <a16:creationId xmlns:a16="http://schemas.microsoft.com/office/drawing/2014/main" id="{5DA27934-BFD2-4395-A509-84FA267BFDC1}"/>
              </a:ext>
            </a:extLst>
          </p:cNvPr>
          <p:cNvSpPr>
            <a:spLocks noGrp="1"/>
          </p:cNvSpPr>
          <p:nvPr>
            <p:ph idx="1"/>
          </p:nvPr>
        </p:nvSpPr>
        <p:spPr/>
        <p:txBody>
          <a:bodyPr vert="horz" lIns="0" tIns="0" rIns="0" bIns="0" rtlCol="0" anchor="t">
            <a:normAutofit/>
          </a:bodyPr>
          <a:lstStyle/>
          <a:p>
            <a:pPr marL="0" indent="0">
              <a:buNone/>
            </a:pPr>
            <a:r>
              <a:rPr lang="en-AU" dirty="0"/>
              <a:t>For our first question about what is everyone's preferred console the unit of data we are using in categorical. It is categorical because the question is about preferred consoles and does not involve a continues number.</a:t>
            </a:r>
          </a:p>
        </p:txBody>
      </p:sp>
    </p:spTree>
    <p:extLst>
      <p:ext uri="{BB962C8B-B14F-4D97-AF65-F5344CB8AC3E}">
        <p14:creationId xmlns:p14="http://schemas.microsoft.com/office/powerpoint/2010/main" val="3508925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4C32-641A-47F4-9896-14E99EB513BF}"/>
              </a:ext>
            </a:extLst>
          </p:cNvPr>
          <p:cNvSpPr>
            <a:spLocks noGrp="1"/>
          </p:cNvSpPr>
          <p:nvPr>
            <p:ph type="title"/>
          </p:nvPr>
        </p:nvSpPr>
        <p:spPr/>
        <p:txBody>
          <a:bodyPr/>
          <a:lstStyle/>
          <a:p>
            <a:r>
              <a:rPr lang="en-AU" dirty="0"/>
              <a:t>Question 2-Numerical </a:t>
            </a:r>
          </a:p>
        </p:txBody>
      </p:sp>
      <p:sp>
        <p:nvSpPr>
          <p:cNvPr id="3" name="Content Placeholder 2">
            <a:extLst>
              <a:ext uri="{FF2B5EF4-FFF2-40B4-BE49-F238E27FC236}">
                <a16:creationId xmlns:a16="http://schemas.microsoft.com/office/drawing/2014/main" id="{A296D0A5-F3E4-4105-9806-9EBCC9648A89}"/>
              </a:ext>
            </a:extLst>
          </p:cNvPr>
          <p:cNvSpPr>
            <a:spLocks noGrp="1"/>
          </p:cNvSpPr>
          <p:nvPr>
            <p:ph idx="1"/>
          </p:nvPr>
        </p:nvSpPr>
        <p:spPr/>
        <p:txBody>
          <a:bodyPr/>
          <a:lstStyle/>
          <a:p>
            <a:pPr marL="0" indent="0">
              <a:buNone/>
            </a:pPr>
            <a:r>
              <a:rPr lang="en-AU" dirty="0"/>
              <a:t>Our second question is how many hours a week do students play videos games for. This is our numerical question as we had to add up all the answers each student wrote and find the mean, mode, median and range. We also had to find the outliers in this question from students who wrote unlikely answers. </a:t>
            </a:r>
          </a:p>
        </p:txBody>
      </p:sp>
    </p:spTree>
    <p:extLst>
      <p:ext uri="{BB962C8B-B14F-4D97-AF65-F5344CB8AC3E}">
        <p14:creationId xmlns:p14="http://schemas.microsoft.com/office/powerpoint/2010/main" val="15909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EF0A-B25A-4B72-82C5-193F161525D0}"/>
              </a:ext>
            </a:extLst>
          </p:cNvPr>
          <p:cNvSpPr>
            <a:spLocks noGrp="1"/>
          </p:cNvSpPr>
          <p:nvPr>
            <p:ph type="title"/>
          </p:nvPr>
        </p:nvSpPr>
        <p:spPr/>
        <p:txBody>
          <a:bodyPr/>
          <a:lstStyle/>
          <a:p>
            <a:r>
              <a:rPr lang="en-AU" dirty="0"/>
              <a:t>Mean, mode, median, range</a:t>
            </a:r>
          </a:p>
        </p:txBody>
      </p:sp>
      <p:sp>
        <p:nvSpPr>
          <p:cNvPr id="3" name="Content Placeholder 2">
            <a:extLst>
              <a:ext uri="{FF2B5EF4-FFF2-40B4-BE49-F238E27FC236}">
                <a16:creationId xmlns:a16="http://schemas.microsoft.com/office/drawing/2014/main" id="{F2036CC4-B45F-4662-AEC1-1CE8597CF812}"/>
              </a:ext>
            </a:extLst>
          </p:cNvPr>
          <p:cNvSpPr>
            <a:spLocks noGrp="1"/>
          </p:cNvSpPr>
          <p:nvPr>
            <p:ph idx="1"/>
          </p:nvPr>
        </p:nvSpPr>
        <p:spPr>
          <a:xfrm>
            <a:off x="1284915" y="4551708"/>
            <a:ext cx="10241280" cy="3959352"/>
          </a:xfrm>
        </p:spPr>
        <p:txBody>
          <a:bodyPr/>
          <a:lstStyle/>
          <a:p>
            <a:pPr marL="0" indent="0">
              <a:buNone/>
            </a:pPr>
            <a:r>
              <a:rPr lang="en-AU" dirty="0"/>
              <a:t>Mean- 8.047705    Median-5    Range-50</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A2F375D-F8A1-4924-AD88-95191594B212}"/>
                  </a:ext>
                </a:extLst>
              </p14:cNvPr>
              <p14:cNvContentPartPr/>
              <p14:nvPr/>
            </p14:nvContentPartPr>
            <p14:xfrm>
              <a:off x="1291359" y="3130868"/>
              <a:ext cx="9609281" cy="1126172"/>
            </p14:xfrm>
          </p:contentPart>
        </mc:Choice>
        <mc:Fallback xmlns="">
          <p:pic>
            <p:nvPicPr>
              <p:cNvPr id="4" name="Ink 3">
                <a:extLst>
                  <a:ext uri="{FF2B5EF4-FFF2-40B4-BE49-F238E27FC236}">
                    <a16:creationId xmlns:a16="http://schemas.microsoft.com/office/drawing/2014/main" id="{FA2F375D-F8A1-4924-AD88-95191594B212}"/>
                  </a:ext>
                </a:extLst>
              </p:cNvPr>
              <p:cNvPicPr/>
              <p:nvPr/>
            </p:nvPicPr>
            <p:blipFill>
              <a:blip r:embed="rId3"/>
              <a:stretch>
                <a:fillRect/>
              </a:stretch>
            </p:blipFill>
            <p:spPr>
              <a:xfrm>
                <a:off x="1285239" y="3124746"/>
                <a:ext cx="9621520" cy="113841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1A948186-8386-4049-9DFE-1DAB421EE648}"/>
                  </a:ext>
                </a:extLst>
              </p14:cNvPr>
              <p14:cNvContentPartPr/>
              <p14:nvPr/>
            </p14:nvContentPartPr>
            <p14:xfrm>
              <a:off x="8434515" y="3114045"/>
              <a:ext cx="360" cy="1143720"/>
            </p14:xfrm>
          </p:contentPart>
        </mc:Choice>
        <mc:Fallback xmlns="">
          <p:pic>
            <p:nvPicPr>
              <p:cNvPr id="14" name="Ink 13">
                <a:extLst>
                  <a:ext uri="{FF2B5EF4-FFF2-40B4-BE49-F238E27FC236}">
                    <a16:creationId xmlns:a16="http://schemas.microsoft.com/office/drawing/2014/main" id="{1A948186-8386-4049-9DFE-1DAB421EE648}"/>
                  </a:ext>
                </a:extLst>
              </p:cNvPr>
              <p:cNvPicPr/>
              <p:nvPr/>
            </p:nvPicPr>
            <p:blipFill>
              <a:blip r:embed="rId5"/>
              <a:stretch>
                <a:fillRect/>
              </a:stretch>
            </p:blipFill>
            <p:spPr>
              <a:xfrm>
                <a:off x="8430195" y="3109725"/>
                <a:ext cx="9000" cy="1152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0362D14E-6FE7-4255-B160-DE265FC74760}"/>
                  </a:ext>
                </a:extLst>
              </p14:cNvPr>
              <p14:cNvContentPartPr/>
              <p14:nvPr/>
            </p14:nvContentPartPr>
            <p14:xfrm>
              <a:off x="6405555" y="3131325"/>
              <a:ext cx="360" cy="1204920"/>
            </p14:xfrm>
          </p:contentPart>
        </mc:Choice>
        <mc:Fallback xmlns="">
          <p:pic>
            <p:nvPicPr>
              <p:cNvPr id="15" name="Ink 14">
                <a:extLst>
                  <a:ext uri="{FF2B5EF4-FFF2-40B4-BE49-F238E27FC236}">
                    <a16:creationId xmlns:a16="http://schemas.microsoft.com/office/drawing/2014/main" id="{0362D14E-6FE7-4255-B160-DE265FC74760}"/>
                  </a:ext>
                </a:extLst>
              </p:cNvPr>
              <p:cNvPicPr/>
              <p:nvPr/>
            </p:nvPicPr>
            <p:blipFill>
              <a:blip r:embed="rId7"/>
              <a:stretch>
                <a:fillRect/>
              </a:stretch>
            </p:blipFill>
            <p:spPr>
              <a:xfrm>
                <a:off x="6401235" y="3127005"/>
                <a:ext cx="9000" cy="1213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1C49DF61-2B1D-466B-B6B2-C289F6D6CB75}"/>
                  </a:ext>
                </a:extLst>
              </p14:cNvPr>
              <p14:cNvContentPartPr/>
              <p14:nvPr/>
            </p14:nvContentPartPr>
            <p14:xfrm>
              <a:off x="4422315" y="3137085"/>
              <a:ext cx="360" cy="1084680"/>
            </p14:xfrm>
          </p:contentPart>
        </mc:Choice>
        <mc:Fallback xmlns="">
          <p:pic>
            <p:nvPicPr>
              <p:cNvPr id="16" name="Ink 15">
                <a:extLst>
                  <a:ext uri="{FF2B5EF4-FFF2-40B4-BE49-F238E27FC236}">
                    <a16:creationId xmlns:a16="http://schemas.microsoft.com/office/drawing/2014/main" id="{1C49DF61-2B1D-466B-B6B2-C289F6D6CB75}"/>
                  </a:ext>
                </a:extLst>
              </p:cNvPr>
              <p:cNvPicPr/>
              <p:nvPr/>
            </p:nvPicPr>
            <p:blipFill>
              <a:blip r:embed="rId9"/>
              <a:stretch>
                <a:fillRect/>
              </a:stretch>
            </p:blipFill>
            <p:spPr>
              <a:xfrm>
                <a:off x="4417995" y="3132765"/>
                <a:ext cx="9000" cy="1093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32FE3AB0-8D08-4095-9B5E-65B9B10CEDEB}"/>
                  </a:ext>
                </a:extLst>
              </p14:cNvPr>
              <p14:cNvContentPartPr/>
              <p14:nvPr/>
            </p14:nvContentPartPr>
            <p14:xfrm>
              <a:off x="2707635" y="3061485"/>
              <a:ext cx="360" cy="1191600"/>
            </p14:xfrm>
          </p:contentPart>
        </mc:Choice>
        <mc:Fallback xmlns="">
          <p:pic>
            <p:nvPicPr>
              <p:cNvPr id="17" name="Ink 16">
                <a:extLst>
                  <a:ext uri="{FF2B5EF4-FFF2-40B4-BE49-F238E27FC236}">
                    <a16:creationId xmlns:a16="http://schemas.microsoft.com/office/drawing/2014/main" id="{32FE3AB0-8D08-4095-9B5E-65B9B10CEDEB}"/>
                  </a:ext>
                </a:extLst>
              </p:cNvPr>
              <p:cNvPicPr/>
              <p:nvPr/>
            </p:nvPicPr>
            <p:blipFill>
              <a:blip r:embed="rId11"/>
              <a:stretch>
                <a:fillRect/>
              </a:stretch>
            </p:blipFill>
            <p:spPr>
              <a:xfrm>
                <a:off x="2703315" y="3057165"/>
                <a:ext cx="9000" cy="1200240"/>
              </a:xfrm>
              <a:prstGeom prst="rect">
                <a:avLst/>
              </a:prstGeom>
            </p:spPr>
          </p:pic>
        </mc:Fallback>
      </mc:AlternateContent>
      <p:sp>
        <p:nvSpPr>
          <p:cNvPr id="35" name="TextBox 34">
            <a:extLst>
              <a:ext uri="{FF2B5EF4-FFF2-40B4-BE49-F238E27FC236}">
                <a16:creationId xmlns:a16="http://schemas.microsoft.com/office/drawing/2014/main" id="{08739F85-8E94-4BAC-AED7-5D4B32FD7E38}"/>
              </a:ext>
            </a:extLst>
          </p:cNvPr>
          <p:cNvSpPr txBox="1"/>
          <p:nvPr/>
        </p:nvSpPr>
        <p:spPr>
          <a:xfrm>
            <a:off x="1371600" y="5086350"/>
            <a:ext cx="9791700" cy="369332"/>
          </a:xfrm>
          <a:prstGeom prst="rect">
            <a:avLst/>
          </a:prstGeom>
          <a:noFill/>
        </p:spPr>
        <p:txBody>
          <a:bodyPr wrap="square" rtlCol="0">
            <a:spAutoFit/>
          </a:bodyPr>
          <a:lstStyle/>
          <a:p>
            <a:r>
              <a:rPr lang="en-AU" dirty="0"/>
              <a:t>Minimum- 0      Lower quartile-1     Medium-5       Upper quartile-14         maximum-50</a:t>
            </a:r>
          </a:p>
        </p:txBody>
      </p:sp>
      <mc:AlternateContent xmlns:mc="http://schemas.openxmlformats.org/markup-compatibility/2006">
        <mc:Choice xmlns:p14="http://schemas.microsoft.com/office/powerpoint/2010/main" Requires="p14">
          <p:contentPart p14:bwMode="auto" r:id="rId12">
            <p14:nvContentPartPr>
              <p14:cNvPr id="5" name="Ink 4">
                <a:extLst>
                  <a:ext uri="{FF2B5EF4-FFF2-40B4-BE49-F238E27FC236}">
                    <a16:creationId xmlns:a16="http://schemas.microsoft.com/office/drawing/2014/main" id="{DDA2CCCE-FFD6-473E-AEB2-7A26E4E6096B}"/>
                  </a:ext>
                </a:extLst>
              </p14:cNvPr>
              <p14:cNvContentPartPr/>
              <p14:nvPr/>
            </p14:nvContentPartPr>
            <p14:xfrm>
              <a:off x="1735275" y="3319680"/>
              <a:ext cx="622080" cy="585360"/>
            </p14:xfrm>
          </p:contentPart>
        </mc:Choice>
        <mc:Fallback>
          <p:pic>
            <p:nvPicPr>
              <p:cNvPr id="5" name="Ink 4">
                <a:extLst>
                  <a:ext uri="{FF2B5EF4-FFF2-40B4-BE49-F238E27FC236}">
                    <a16:creationId xmlns:a16="http://schemas.microsoft.com/office/drawing/2014/main" id="{DDA2CCCE-FFD6-473E-AEB2-7A26E4E6096B}"/>
                  </a:ext>
                </a:extLst>
              </p:cNvPr>
              <p:cNvPicPr/>
              <p:nvPr/>
            </p:nvPicPr>
            <p:blipFill>
              <a:blip r:embed="rId13"/>
              <a:stretch>
                <a:fillRect/>
              </a:stretch>
            </p:blipFill>
            <p:spPr>
              <a:xfrm>
                <a:off x="1730955" y="3315360"/>
                <a:ext cx="630720" cy="594000"/>
              </a:xfrm>
              <a:prstGeom prst="rect">
                <a:avLst/>
              </a:prstGeom>
            </p:spPr>
          </p:pic>
        </mc:Fallback>
      </mc:AlternateContent>
      <p:grpSp>
        <p:nvGrpSpPr>
          <p:cNvPr id="9" name="Group 8">
            <a:extLst>
              <a:ext uri="{FF2B5EF4-FFF2-40B4-BE49-F238E27FC236}">
                <a16:creationId xmlns:a16="http://schemas.microsoft.com/office/drawing/2014/main" id="{0691DEE3-C7C7-4358-9958-7B18F48A4E10}"/>
              </a:ext>
            </a:extLst>
          </p:cNvPr>
          <p:cNvGrpSpPr/>
          <p:nvPr/>
        </p:nvGrpSpPr>
        <p:grpSpPr>
          <a:xfrm>
            <a:off x="3174195" y="3321840"/>
            <a:ext cx="686160" cy="962280"/>
            <a:chOff x="3174195" y="3321840"/>
            <a:chExt cx="686160" cy="962280"/>
          </a:xfrm>
        </p:grpSpPr>
        <mc:AlternateContent xmlns:mc="http://schemas.openxmlformats.org/markup-compatibility/2006">
          <mc:Choice xmlns:p14="http://schemas.microsoft.com/office/powerpoint/2010/main" Requires="p14">
            <p:contentPart p14:bwMode="auto" r:id="rId14">
              <p14:nvContentPartPr>
                <p14:cNvPr id="6" name="Ink 5">
                  <a:extLst>
                    <a:ext uri="{FF2B5EF4-FFF2-40B4-BE49-F238E27FC236}">
                      <a16:creationId xmlns:a16="http://schemas.microsoft.com/office/drawing/2014/main" id="{787ADDA1-1880-4F1A-AA7A-75E82AA41DB9}"/>
                    </a:ext>
                  </a:extLst>
                </p14:cNvPr>
                <p14:cNvContentPartPr/>
                <p14:nvPr/>
              </p14:nvContentPartPr>
              <p14:xfrm>
                <a:off x="3219915" y="3345600"/>
                <a:ext cx="278280" cy="269640"/>
              </p14:xfrm>
            </p:contentPart>
          </mc:Choice>
          <mc:Fallback>
            <p:pic>
              <p:nvPicPr>
                <p:cNvPr id="6" name="Ink 5">
                  <a:extLst>
                    <a:ext uri="{FF2B5EF4-FFF2-40B4-BE49-F238E27FC236}">
                      <a16:creationId xmlns:a16="http://schemas.microsoft.com/office/drawing/2014/main" id="{787ADDA1-1880-4F1A-AA7A-75E82AA41DB9}"/>
                    </a:ext>
                  </a:extLst>
                </p:cNvPr>
                <p:cNvPicPr/>
                <p:nvPr/>
              </p:nvPicPr>
              <p:blipFill>
                <a:blip r:embed="rId15"/>
                <a:stretch>
                  <a:fillRect/>
                </a:stretch>
              </p:blipFill>
              <p:spPr>
                <a:xfrm>
                  <a:off x="3215595" y="3341280"/>
                  <a:ext cx="286920" cy="2782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7" name="Ink 6">
                  <a:extLst>
                    <a:ext uri="{FF2B5EF4-FFF2-40B4-BE49-F238E27FC236}">
                      <a16:creationId xmlns:a16="http://schemas.microsoft.com/office/drawing/2014/main" id="{E9C4964C-363B-4E17-A8A2-9123BF69787F}"/>
                    </a:ext>
                  </a:extLst>
                </p14:cNvPr>
                <p14:cNvContentPartPr/>
                <p14:nvPr/>
              </p14:nvContentPartPr>
              <p14:xfrm>
                <a:off x="3397035" y="3321840"/>
                <a:ext cx="155160" cy="835920"/>
              </p14:xfrm>
            </p:contentPart>
          </mc:Choice>
          <mc:Fallback>
            <p:pic>
              <p:nvPicPr>
                <p:cNvPr id="7" name="Ink 6">
                  <a:extLst>
                    <a:ext uri="{FF2B5EF4-FFF2-40B4-BE49-F238E27FC236}">
                      <a16:creationId xmlns:a16="http://schemas.microsoft.com/office/drawing/2014/main" id="{E9C4964C-363B-4E17-A8A2-9123BF69787F}"/>
                    </a:ext>
                  </a:extLst>
                </p:cNvPr>
                <p:cNvPicPr/>
                <p:nvPr/>
              </p:nvPicPr>
              <p:blipFill>
                <a:blip r:embed="rId17"/>
                <a:stretch>
                  <a:fillRect/>
                </a:stretch>
              </p:blipFill>
              <p:spPr>
                <a:xfrm>
                  <a:off x="3392715" y="3317520"/>
                  <a:ext cx="163800" cy="8445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8" name="Ink 7">
                  <a:extLst>
                    <a:ext uri="{FF2B5EF4-FFF2-40B4-BE49-F238E27FC236}">
                      <a16:creationId xmlns:a16="http://schemas.microsoft.com/office/drawing/2014/main" id="{56101159-3774-4F53-980D-088A251A2D6B}"/>
                    </a:ext>
                  </a:extLst>
                </p14:cNvPr>
                <p14:cNvContentPartPr/>
                <p14:nvPr/>
              </p14:nvContentPartPr>
              <p14:xfrm>
                <a:off x="3174195" y="4193040"/>
                <a:ext cx="686160" cy="91080"/>
              </p14:xfrm>
            </p:contentPart>
          </mc:Choice>
          <mc:Fallback>
            <p:pic>
              <p:nvPicPr>
                <p:cNvPr id="8" name="Ink 7">
                  <a:extLst>
                    <a:ext uri="{FF2B5EF4-FFF2-40B4-BE49-F238E27FC236}">
                      <a16:creationId xmlns:a16="http://schemas.microsoft.com/office/drawing/2014/main" id="{56101159-3774-4F53-980D-088A251A2D6B}"/>
                    </a:ext>
                  </a:extLst>
                </p:cNvPr>
                <p:cNvPicPr/>
                <p:nvPr/>
              </p:nvPicPr>
              <p:blipFill>
                <a:blip r:embed="rId19"/>
                <a:stretch>
                  <a:fillRect/>
                </a:stretch>
              </p:blipFill>
              <p:spPr>
                <a:xfrm>
                  <a:off x="3169875" y="4188720"/>
                  <a:ext cx="694800" cy="997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0">
            <p14:nvContentPartPr>
              <p14:cNvPr id="10" name="Ink 9">
                <a:extLst>
                  <a:ext uri="{FF2B5EF4-FFF2-40B4-BE49-F238E27FC236}">
                    <a16:creationId xmlns:a16="http://schemas.microsoft.com/office/drawing/2014/main" id="{ED3528D1-293D-44F6-B548-3892B5F77A89}"/>
                  </a:ext>
                </a:extLst>
              </p14:cNvPr>
              <p14:cNvContentPartPr/>
              <p14:nvPr/>
            </p14:nvContentPartPr>
            <p14:xfrm>
              <a:off x="5079675" y="3302040"/>
              <a:ext cx="560520" cy="761760"/>
            </p14:xfrm>
          </p:contentPart>
        </mc:Choice>
        <mc:Fallback>
          <p:pic>
            <p:nvPicPr>
              <p:cNvPr id="10" name="Ink 9">
                <a:extLst>
                  <a:ext uri="{FF2B5EF4-FFF2-40B4-BE49-F238E27FC236}">
                    <a16:creationId xmlns:a16="http://schemas.microsoft.com/office/drawing/2014/main" id="{ED3528D1-293D-44F6-B548-3892B5F77A89}"/>
                  </a:ext>
                </a:extLst>
              </p:cNvPr>
              <p:cNvPicPr/>
              <p:nvPr/>
            </p:nvPicPr>
            <p:blipFill>
              <a:blip r:embed="rId21"/>
              <a:stretch>
                <a:fillRect/>
              </a:stretch>
            </p:blipFill>
            <p:spPr>
              <a:xfrm>
                <a:off x="5075355" y="3297720"/>
                <a:ext cx="569160" cy="7704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1" name="Ink 10">
                <a:extLst>
                  <a:ext uri="{FF2B5EF4-FFF2-40B4-BE49-F238E27FC236}">
                    <a16:creationId xmlns:a16="http://schemas.microsoft.com/office/drawing/2014/main" id="{90D56B2B-7477-4CC6-9D82-EF6B8603F37C}"/>
                  </a:ext>
                </a:extLst>
              </p14:cNvPr>
              <p14:cNvContentPartPr/>
              <p14:nvPr/>
            </p14:nvContentPartPr>
            <p14:xfrm>
              <a:off x="6892275" y="3412200"/>
              <a:ext cx="41400" cy="601200"/>
            </p14:xfrm>
          </p:contentPart>
        </mc:Choice>
        <mc:Fallback>
          <p:pic>
            <p:nvPicPr>
              <p:cNvPr id="11" name="Ink 10">
                <a:extLst>
                  <a:ext uri="{FF2B5EF4-FFF2-40B4-BE49-F238E27FC236}">
                    <a16:creationId xmlns:a16="http://schemas.microsoft.com/office/drawing/2014/main" id="{90D56B2B-7477-4CC6-9D82-EF6B8603F37C}"/>
                  </a:ext>
                </a:extLst>
              </p:cNvPr>
              <p:cNvPicPr/>
              <p:nvPr/>
            </p:nvPicPr>
            <p:blipFill>
              <a:blip r:embed="rId23"/>
              <a:stretch>
                <a:fillRect/>
              </a:stretch>
            </p:blipFill>
            <p:spPr>
              <a:xfrm>
                <a:off x="6887955" y="3407880"/>
                <a:ext cx="50040" cy="6098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 name="Ink 11">
                <a:extLst>
                  <a:ext uri="{FF2B5EF4-FFF2-40B4-BE49-F238E27FC236}">
                    <a16:creationId xmlns:a16="http://schemas.microsoft.com/office/drawing/2014/main" id="{2A27044F-3089-46AD-8BF0-4230B7FEC8BB}"/>
                  </a:ext>
                </a:extLst>
              </p14:cNvPr>
              <p14:cNvContentPartPr/>
              <p14:nvPr/>
            </p14:nvContentPartPr>
            <p14:xfrm>
              <a:off x="7197195" y="3465120"/>
              <a:ext cx="393480" cy="276480"/>
            </p14:xfrm>
          </p:contentPart>
        </mc:Choice>
        <mc:Fallback>
          <p:pic>
            <p:nvPicPr>
              <p:cNvPr id="12" name="Ink 11">
                <a:extLst>
                  <a:ext uri="{FF2B5EF4-FFF2-40B4-BE49-F238E27FC236}">
                    <a16:creationId xmlns:a16="http://schemas.microsoft.com/office/drawing/2014/main" id="{2A27044F-3089-46AD-8BF0-4230B7FEC8BB}"/>
                  </a:ext>
                </a:extLst>
              </p:cNvPr>
              <p:cNvPicPr/>
              <p:nvPr/>
            </p:nvPicPr>
            <p:blipFill>
              <a:blip r:embed="rId25"/>
              <a:stretch>
                <a:fillRect/>
              </a:stretch>
            </p:blipFill>
            <p:spPr>
              <a:xfrm>
                <a:off x="7192875" y="3460800"/>
                <a:ext cx="402120" cy="2851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3" name="Ink 12">
                <a:extLst>
                  <a:ext uri="{FF2B5EF4-FFF2-40B4-BE49-F238E27FC236}">
                    <a16:creationId xmlns:a16="http://schemas.microsoft.com/office/drawing/2014/main" id="{9AC65D66-B98E-4D69-ABB3-97BCB94111E2}"/>
                  </a:ext>
                </a:extLst>
              </p14:cNvPr>
              <p14:cNvContentPartPr/>
              <p14:nvPr/>
            </p14:nvContentPartPr>
            <p14:xfrm>
              <a:off x="7412475" y="3554040"/>
              <a:ext cx="132840" cy="596520"/>
            </p14:xfrm>
          </p:contentPart>
        </mc:Choice>
        <mc:Fallback>
          <p:pic>
            <p:nvPicPr>
              <p:cNvPr id="13" name="Ink 12">
                <a:extLst>
                  <a:ext uri="{FF2B5EF4-FFF2-40B4-BE49-F238E27FC236}">
                    <a16:creationId xmlns:a16="http://schemas.microsoft.com/office/drawing/2014/main" id="{9AC65D66-B98E-4D69-ABB3-97BCB94111E2}"/>
                  </a:ext>
                </a:extLst>
              </p:cNvPr>
              <p:cNvPicPr/>
              <p:nvPr/>
            </p:nvPicPr>
            <p:blipFill>
              <a:blip r:embed="rId27"/>
              <a:stretch>
                <a:fillRect/>
              </a:stretch>
            </p:blipFill>
            <p:spPr>
              <a:xfrm>
                <a:off x="7408155" y="3549720"/>
                <a:ext cx="141480" cy="6051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7" name="Ink 26">
                <a:extLst>
                  <a:ext uri="{FF2B5EF4-FFF2-40B4-BE49-F238E27FC236}">
                    <a16:creationId xmlns:a16="http://schemas.microsoft.com/office/drawing/2014/main" id="{0C650AA5-95D1-4D51-A24B-2BAA4EB649EE}"/>
                  </a:ext>
                </a:extLst>
              </p14:cNvPr>
              <p14:cNvContentPartPr/>
              <p14:nvPr/>
            </p14:nvContentPartPr>
            <p14:xfrm>
              <a:off x="8919795" y="3402480"/>
              <a:ext cx="511920" cy="624600"/>
            </p14:xfrm>
          </p:contentPart>
        </mc:Choice>
        <mc:Fallback>
          <p:pic>
            <p:nvPicPr>
              <p:cNvPr id="27" name="Ink 26">
                <a:extLst>
                  <a:ext uri="{FF2B5EF4-FFF2-40B4-BE49-F238E27FC236}">
                    <a16:creationId xmlns:a16="http://schemas.microsoft.com/office/drawing/2014/main" id="{0C650AA5-95D1-4D51-A24B-2BAA4EB649EE}"/>
                  </a:ext>
                </a:extLst>
              </p:cNvPr>
              <p:cNvPicPr/>
              <p:nvPr/>
            </p:nvPicPr>
            <p:blipFill>
              <a:blip r:embed="rId29"/>
              <a:stretch>
                <a:fillRect/>
              </a:stretch>
            </p:blipFill>
            <p:spPr>
              <a:xfrm>
                <a:off x="8915475" y="3398160"/>
                <a:ext cx="520560" cy="6332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9" name="Ink 38">
                <a:extLst>
                  <a:ext uri="{FF2B5EF4-FFF2-40B4-BE49-F238E27FC236}">
                    <a16:creationId xmlns:a16="http://schemas.microsoft.com/office/drawing/2014/main" id="{7D0B7B81-EBBC-4BDB-A86E-541D27E3DC9A}"/>
                  </a:ext>
                </a:extLst>
              </p14:cNvPr>
              <p14:cNvContentPartPr/>
              <p14:nvPr/>
            </p14:nvContentPartPr>
            <p14:xfrm>
              <a:off x="9605955" y="3415800"/>
              <a:ext cx="442800" cy="594000"/>
            </p14:xfrm>
          </p:contentPart>
        </mc:Choice>
        <mc:Fallback>
          <p:pic>
            <p:nvPicPr>
              <p:cNvPr id="39" name="Ink 38">
                <a:extLst>
                  <a:ext uri="{FF2B5EF4-FFF2-40B4-BE49-F238E27FC236}">
                    <a16:creationId xmlns:a16="http://schemas.microsoft.com/office/drawing/2014/main" id="{7D0B7B81-EBBC-4BDB-A86E-541D27E3DC9A}"/>
                  </a:ext>
                </a:extLst>
              </p:cNvPr>
              <p:cNvPicPr/>
              <p:nvPr/>
            </p:nvPicPr>
            <p:blipFill>
              <a:blip r:embed="rId31"/>
              <a:stretch>
                <a:fillRect/>
              </a:stretch>
            </p:blipFill>
            <p:spPr>
              <a:xfrm>
                <a:off x="9601635" y="3411480"/>
                <a:ext cx="451440" cy="6026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2" name="Ink 41">
                <a:extLst>
                  <a:ext uri="{FF2B5EF4-FFF2-40B4-BE49-F238E27FC236}">
                    <a16:creationId xmlns:a16="http://schemas.microsoft.com/office/drawing/2014/main" id="{01374F88-5209-426B-AD45-19C0AA14667F}"/>
                  </a:ext>
                </a:extLst>
              </p14:cNvPr>
              <p14:cNvContentPartPr/>
              <p14:nvPr/>
            </p14:nvContentPartPr>
            <p14:xfrm>
              <a:off x="1929315" y="5937240"/>
              <a:ext cx="360" cy="360"/>
            </p14:xfrm>
          </p:contentPart>
        </mc:Choice>
        <mc:Fallback>
          <p:pic>
            <p:nvPicPr>
              <p:cNvPr id="42" name="Ink 41">
                <a:extLst>
                  <a:ext uri="{FF2B5EF4-FFF2-40B4-BE49-F238E27FC236}">
                    <a16:creationId xmlns:a16="http://schemas.microsoft.com/office/drawing/2014/main" id="{01374F88-5209-426B-AD45-19C0AA14667F}"/>
                  </a:ext>
                </a:extLst>
              </p:cNvPr>
              <p:cNvPicPr/>
              <p:nvPr/>
            </p:nvPicPr>
            <p:blipFill>
              <a:blip r:embed="rId3"/>
              <a:stretch>
                <a:fillRect/>
              </a:stretch>
            </p:blipFill>
            <p:spPr>
              <a:xfrm>
                <a:off x="1924995" y="5932920"/>
                <a:ext cx="9000" cy="9000"/>
              </a:xfrm>
              <a:prstGeom prst="rect">
                <a:avLst/>
              </a:prstGeom>
            </p:spPr>
          </p:pic>
        </mc:Fallback>
      </mc:AlternateContent>
      <p:sp>
        <p:nvSpPr>
          <p:cNvPr id="43" name="TextBox 42">
            <a:extLst>
              <a:ext uri="{FF2B5EF4-FFF2-40B4-BE49-F238E27FC236}">
                <a16:creationId xmlns:a16="http://schemas.microsoft.com/office/drawing/2014/main" id="{A6999D6A-95CD-4C42-A8B8-DB82573A1354}"/>
              </a:ext>
            </a:extLst>
          </p:cNvPr>
          <p:cNvSpPr txBox="1"/>
          <p:nvPr/>
        </p:nvSpPr>
        <p:spPr>
          <a:xfrm>
            <a:off x="1657350" y="5749625"/>
            <a:ext cx="3422325" cy="523220"/>
          </a:xfrm>
          <a:prstGeom prst="rect">
            <a:avLst/>
          </a:prstGeom>
          <a:noFill/>
        </p:spPr>
        <p:txBody>
          <a:bodyPr wrap="square" rtlCol="0">
            <a:spAutoFit/>
          </a:bodyPr>
          <a:lstStyle/>
          <a:p>
            <a:r>
              <a:rPr lang="en-AU" sz="2800" dirty="0"/>
              <a:t>Outliers- 84, 168, 510</a:t>
            </a:r>
          </a:p>
        </p:txBody>
      </p:sp>
    </p:spTree>
    <p:extLst>
      <p:ext uri="{BB962C8B-B14F-4D97-AF65-F5344CB8AC3E}">
        <p14:creationId xmlns:p14="http://schemas.microsoft.com/office/powerpoint/2010/main" val="429256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31451-B6BD-4E21-BBA6-DEA87454C8ED}"/>
              </a:ext>
            </a:extLst>
          </p:cNvPr>
          <p:cNvSpPr>
            <a:spLocks noGrp="1"/>
          </p:cNvSpPr>
          <p:nvPr>
            <p:ph type="title"/>
          </p:nvPr>
        </p:nvSpPr>
        <p:spPr/>
        <p:txBody>
          <a:bodyPr/>
          <a:lstStyle/>
          <a:p>
            <a:r>
              <a:rPr lang="en-AU"/>
              <a:t>Box plot</a:t>
            </a:r>
          </a:p>
        </p:txBody>
      </p:sp>
      <p:pic>
        <p:nvPicPr>
          <p:cNvPr id="4" name="Picture 4">
            <a:extLst>
              <a:ext uri="{FF2B5EF4-FFF2-40B4-BE49-F238E27FC236}">
                <a16:creationId xmlns:a16="http://schemas.microsoft.com/office/drawing/2014/main" id="{F2706862-4C64-42A8-84B2-C5A05DF9F8EA}"/>
              </a:ext>
            </a:extLst>
          </p:cNvPr>
          <p:cNvPicPr>
            <a:picLocks noGrp="1" noChangeAspect="1"/>
          </p:cNvPicPr>
          <p:nvPr>
            <p:ph idx="1"/>
          </p:nvPr>
        </p:nvPicPr>
        <p:blipFill>
          <a:blip r:embed="rId2"/>
          <a:stretch>
            <a:fillRect/>
          </a:stretch>
        </p:blipFill>
        <p:spPr>
          <a:xfrm>
            <a:off x="1371600" y="3036673"/>
            <a:ext cx="10241280" cy="2110534"/>
          </a:xfrm>
        </p:spPr>
      </p:pic>
    </p:spTree>
    <p:extLst>
      <p:ext uri="{BB962C8B-B14F-4D97-AF65-F5344CB8AC3E}">
        <p14:creationId xmlns:p14="http://schemas.microsoft.com/office/powerpoint/2010/main" val="3008872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2F5C-CB14-48F3-AC55-430570882790}"/>
              </a:ext>
            </a:extLst>
          </p:cNvPr>
          <p:cNvSpPr>
            <a:spLocks noGrp="1"/>
          </p:cNvSpPr>
          <p:nvPr>
            <p:ph type="title"/>
          </p:nvPr>
        </p:nvSpPr>
        <p:spPr>
          <a:xfrm>
            <a:off x="1200150" y="414528"/>
            <a:ext cx="10241280" cy="1234440"/>
          </a:xfrm>
        </p:spPr>
        <p:txBody>
          <a:bodyPr/>
          <a:lstStyle/>
          <a:p>
            <a:r>
              <a:rPr lang="en-AU" dirty="0"/>
              <a:t>Bar graph </a:t>
            </a:r>
          </a:p>
        </p:txBody>
      </p:sp>
      <p:pic>
        <p:nvPicPr>
          <p:cNvPr id="7" name="Picture 7" descr="Chart, histogram&#10;&#10;Description automatically generated">
            <a:extLst>
              <a:ext uri="{FF2B5EF4-FFF2-40B4-BE49-F238E27FC236}">
                <a16:creationId xmlns:a16="http://schemas.microsoft.com/office/drawing/2014/main" id="{65EE4868-D941-4A0A-B65C-7099209176A0}"/>
              </a:ext>
            </a:extLst>
          </p:cNvPr>
          <p:cNvPicPr>
            <a:picLocks noGrp="1" noChangeAspect="1"/>
          </p:cNvPicPr>
          <p:nvPr>
            <p:ph idx="1"/>
          </p:nvPr>
        </p:nvPicPr>
        <p:blipFill>
          <a:blip r:embed="rId2"/>
          <a:stretch>
            <a:fillRect/>
          </a:stretch>
        </p:blipFill>
        <p:spPr>
          <a:xfrm>
            <a:off x="3987165" y="1865471"/>
            <a:ext cx="7188993" cy="4205287"/>
          </a:xfrm>
        </p:spPr>
      </p:pic>
      <p:sp>
        <p:nvSpPr>
          <p:cNvPr id="5" name="TextBox 4">
            <a:extLst>
              <a:ext uri="{FF2B5EF4-FFF2-40B4-BE49-F238E27FC236}">
                <a16:creationId xmlns:a16="http://schemas.microsoft.com/office/drawing/2014/main" id="{E6ED80BF-A558-46AE-94E9-2EE7C220CECA}"/>
              </a:ext>
            </a:extLst>
          </p:cNvPr>
          <p:cNvSpPr txBox="1"/>
          <p:nvPr/>
        </p:nvSpPr>
        <p:spPr>
          <a:xfrm>
            <a:off x="352426" y="2371725"/>
            <a:ext cx="3000374" cy="6740307"/>
          </a:xfrm>
          <a:prstGeom prst="rect">
            <a:avLst/>
          </a:prstGeom>
          <a:noFill/>
        </p:spPr>
        <p:txBody>
          <a:bodyPr wrap="square" rtlCol="0">
            <a:spAutoFit/>
          </a:bodyPr>
          <a:lstStyle/>
          <a:p>
            <a:r>
              <a:rPr lang="en-AU" dirty="0"/>
              <a:t>This is a Right skewed graph.</a:t>
            </a:r>
          </a:p>
          <a:p>
            <a:r>
              <a:rPr lang="en-AU" dirty="0"/>
              <a:t>There was 3 outliers that were 84, 168, 510.</a:t>
            </a:r>
          </a:p>
          <a:p>
            <a:r>
              <a:rPr lang="en-AU" dirty="0"/>
              <a:t>I believe this graph is more right skewed because parents don’t want there kids playing video games for to long during the week that’s why there is more on the left side for less hours playing video games.</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721183494"/>
      </p:ext>
    </p:extLst>
  </p:cSld>
  <p:clrMapOvr>
    <a:masterClrMapping/>
  </p:clrMapOvr>
</p:sld>
</file>

<file path=ppt/theme/theme1.xml><?xml version="1.0" encoding="utf-8"?>
<a:theme xmlns:a="http://schemas.openxmlformats.org/drawingml/2006/main" name="GradientRiseVTI">
  <a:themeElements>
    <a:clrScheme name="AnalogousFromRegularSeedLeftStep">
      <a:dk1>
        <a:srgbClr val="000000"/>
      </a:dk1>
      <a:lt1>
        <a:srgbClr val="FFFFFF"/>
      </a:lt1>
      <a:dk2>
        <a:srgbClr val="242641"/>
      </a:dk2>
      <a:lt2>
        <a:srgbClr val="E2E8E6"/>
      </a:lt2>
      <a:accent1>
        <a:srgbClr val="C34D6C"/>
      </a:accent1>
      <a:accent2>
        <a:srgbClr val="B13B8C"/>
      </a:accent2>
      <a:accent3>
        <a:srgbClr val="B84DC3"/>
      </a:accent3>
      <a:accent4>
        <a:srgbClr val="743BB1"/>
      </a:accent4>
      <a:accent5>
        <a:srgbClr val="554DC3"/>
      </a:accent5>
      <a:accent6>
        <a:srgbClr val="3B64B1"/>
      </a:accent6>
      <a:hlink>
        <a:srgbClr val="319379"/>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1066</TotalTime>
  <Words>854</Words>
  <Application>Microsoft Office PowerPoint</Application>
  <PresentationFormat>Widescreen</PresentationFormat>
  <Paragraphs>45</Paragraphs>
  <Slides>11</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Gill Sans Nova</vt:lpstr>
      <vt:lpstr>GradientRiseVTI</vt:lpstr>
      <vt:lpstr>Maths Statistics</vt:lpstr>
      <vt:lpstr>Topic</vt:lpstr>
      <vt:lpstr>Collecting Data</vt:lpstr>
      <vt:lpstr>Results on A graph</vt:lpstr>
      <vt:lpstr>Categorical </vt:lpstr>
      <vt:lpstr>Question 2-Numerical </vt:lpstr>
      <vt:lpstr>Mean, mode, median, range</vt:lpstr>
      <vt:lpstr>Box plot</vt:lpstr>
      <vt:lpstr>Bar graph </vt:lpstr>
      <vt:lpstr>Reflection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Statistics</dc:title>
  <dc:creator>Lachlan Pearce</dc:creator>
  <cp:lastModifiedBy>Lachlan Pearce</cp:lastModifiedBy>
  <cp:revision>5</cp:revision>
  <dcterms:created xsi:type="dcterms:W3CDTF">2021-03-29T00:40:49Z</dcterms:created>
  <dcterms:modified xsi:type="dcterms:W3CDTF">2021-04-01T06:57:33Z</dcterms:modified>
</cp:coreProperties>
</file>