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59" r:id="rId11"/>
    <p:sldId id="26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F2947B-9A31-418A-8030-79AECA4E33A9}" v="257" dt="2021-03-30T01:16:16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Year</a:t>
            </a:r>
            <a:r>
              <a:rPr lang="en-US" baseline="0"/>
              <a:t> 9 number of hours playing sport per week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9+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</c:v>
                </c:pt>
                <c:pt idx="1">
                  <c:v>11</c:v>
                </c:pt>
                <c:pt idx="2">
                  <c:v>11</c:v>
                </c:pt>
                <c:pt idx="3">
                  <c:v>12</c:v>
                </c:pt>
                <c:pt idx="4">
                  <c:v>17</c:v>
                </c:pt>
                <c:pt idx="5">
                  <c:v>8</c:v>
                </c:pt>
                <c:pt idx="6">
                  <c:v>8</c:v>
                </c:pt>
                <c:pt idx="7">
                  <c:v>3</c:v>
                </c:pt>
                <c:pt idx="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70-46B1-86CF-A073D565597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5348120"/>
        <c:axId val="435352712"/>
      </c:barChart>
      <c:catAx>
        <c:axId val="43534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352712"/>
        <c:crosses val="autoZero"/>
        <c:auto val="1"/>
        <c:lblAlgn val="ctr"/>
        <c:lblOffset val="100"/>
        <c:noMultiLvlLbl val="0"/>
      </c:catAx>
      <c:valAx>
        <c:axId val="435352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348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Wednesday, March 31,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3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Wednesday, March 31,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5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Wednesday, March 31,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Wednesday, March 31,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4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Wednesday, March 31,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7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Wednesday, March 31,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7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Wednesday, March 31,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3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Wednesday, March 31,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4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Wednesday, March 31,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4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Wednesday, March 31,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3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Wednesday, March 31,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Wednesday, March 31,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EF3E42-675E-4E84-AA5A-E233060C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3B65B4-B443-446A-9981-E6E89B0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2C65639E-7CDE-41B4-B65D-B24BC724FD5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82C86F-FA5A-4A2F-86CC-0E1A2FB39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E2B42-B85E-4CAA-9732-312BDAD11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501" y="1732247"/>
            <a:ext cx="9916996" cy="1811621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Year 9 most popular sport played </a:t>
            </a:r>
            <a:endParaRPr lang="en-AU" sz="48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FE1E2-2798-4B04-BA93-CA9ABFE2D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501" y="3702502"/>
            <a:ext cx="9916996" cy="8070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Luke and Clara</a:t>
            </a:r>
            <a:endParaRPr lang="en-AU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6C387B-06BE-490B-A22D-8EA8A67A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DCE841-D2A0-408E-8F2F-990D0105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968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Gray Rectangle">
            <a:extLst>
              <a:ext uri="{FF2B5EF4-FFF2-40B4-BE49-F238E27FC236}">
                <a16:creationId xmlns:a16="http://schemas.microsoft.com/office/drawing/2014/main" id="{B103F26A-B02C-4135-96B0-37912A33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1419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3A3A0-1AEE-4C9F-9577-A624AA5BD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0691A-3834-41DB-B58A-F0D41ACA4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BD462-562E-4147-8C74-EA4F596D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08" y="680192"/>
            <a:ext cx="4978186" cy="5199708"/>
          </a:xfrm>
        </p:spPr>
        <p:txBody>
          <a:bodyPr>
            <a:normAutofit/>
          </a:bodyPr>
          <a:lstStyle/>
          <a:p>
            <a:r>
              <a:rPr lang="en-US" sz="4800"/>
              <a:t>Purpose of the survey </a:t>
            </a:r>
            <a:endParaRPr lang="en-AU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9B70C-2D37-4DD2-A695-CB4583F1B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80191"/>
            <a:ext cx="4918746" cy="5199708"/>
          </a:xfrm>
        </p:spPr>
        <p:txBody>
          <a:bodyPr anchor="ctr">
            <a:normAutofit/>
          </a:bodyPr>
          <a:lstStyle/>
          <a:p>
            <a:r>
              <a:rPr lang="en-US"/>
              <a:t>The purpose of the survey was how we created out graph, we got the statistics and data from all the year 9 students who filled out the questions on Microsoft forms. </a:t>
            </a:r>
            <a:endParaRPr lang="en-AU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9BD279-68D6-4374-A25D-044358249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223393-D916-47A5-833D-85E9ECDA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35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F11BC-0096-4F9C-BAA6-E7D36C1E5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1E615-6866-4975-BEB0-8A6DCCEFB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49980E-1F13-46BA-BFC3-59DA3D861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7C2A4-23E9-4406-9BE0-2ED6D101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7" y="539496"/>
            <a:ext cx="5228393" cy="2697190"/>
          </a:xfrm>
        </p:spPr>
        <p:txBody>
          <a:bodyPr anchor="b">
            <a:normAutofit/>
          </a:bodyPr>
          <a:lstStyle/>
          <a:p>
            <a:r>
              <a:rPr lang="en-US" sz="4800"/>
              <a:t>Why we chose this topic </a:t>
            </a:r>
            <a:br>
              <a:rPr lang="en-US" sz="4800"/>
            </a:br>
            <a:endParaRPr lang="en-AU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07C35-B34C-46D5-AE50-A0C75D7B0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7" y="3354749"/>
            <a:ext cx="5228392" cy="2582470"/>
          </a:xfrm>
        </p:spPr>
        <p:txBody>
          <a:bodyPr>
            <a:normAutofit/>
          </a:bodyPr>
          <a:lstStyle/>
          <a:p>
            <a:r>
              <a:rPr lang="en-US" sz="1800"/>
              <a:t>Luke and I chose this topic as we are both passionate about sports and are interested in what our peers' favorite sports are to play. </a:t>
            </a:r>
            <a:endParaRPr lang="en-AU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2E7D1F-2146-4351-B555-F7AD66F91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95999" y="695340"/>
            <a:ext cx="5391683" cy="5476855"/>
          </a:xfrm>
          <a:prstGeom prst="rect">
            <a:avLst/>
          </a:prstGeom>
          <a:solidFill>
            <a:srgbClr val="3B87B1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284F6-DF2D-4D9A-847E-4F14AF583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6" r="9364"/>
          <a:stretch/>
        </p:blipFill>
        <p:spPr>
          <a:xfrm>
            <a:off x="6620386" y="1246946"/>
            <a:ext cx="4364109" cy="436410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8C7CAC-1828-45F3-9C70-DE1294FA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52D459-9D8C-45C6-9998-FE9189062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53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758F-AAF6-41CE-B689-B3FA66E99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71FC-5D2C-422F-B08F-3300C603B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conclusion we found that in graph 1 the most popular sport for males was basketball. </a:t>
            </a:r>
            <a:r>
              <a:rPr lang="en-AU" dirty="0"/>
              <a:t>For the females in graph 1 the most popular sport was netball. In graph 2 we found out that the hours most played in a week is 9+.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9924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F11BC-0096-4F9C-BAA6-E7D36C1E5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1E615-6866-4975-BEB0-8A6DCCEFB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49980E-1F13-46BA-BFC3-59DA3D861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5BE37-7969-4B9A-A81F-DAA045D3C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7" y="539496"/>
            <a:ext cx="5228393" cy="2697190"/>
          </a:xfrm>
        </p:spPr>
        <p:txBody>
          <a:bodyPr anchor="b">
            <a:normAutofit/>
          </a:bodyPr>
          <a:lstStyle/>
          <a:p>
            <a:r>
              <a:rPr lang="en-US" sz="4800"/>
              <a:t>How was it conducted?</a:t>
            </a:r>
            <a:endParaRPr lang="en-AU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2D3F6-0A65-4D23-A755-62CBCEC54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7" y="3354749"/>
            <a:ext cx="5228392" cy="2582470"/>
          </a:xfrm>
        </p:spPr>
        <p:txBody>
          <a:bodyPr>
            <a:normAutofit/>
          </a:bodyPr>
          <a:lstStyle/>
          <a:p>
            <a:r>
              <a:rPr lang="en-US" sz="1800"/>
              <a:t>- Everyone in year 9 was sent out a survey to fill out a variety of questions</a:t>
            </a:r>
            <a:endParaRPr lang="en-AU" sz="1800"/>
          </a:p>
          <a:p>
            <a:r>
              <a:rPr lang="en-AU" sz="1800"/>
              <a:t>- There were different forms of questions such as multiple choice and written questions </a:t>
            </a:r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2E7D1F-2146-4351-B555-F7AD66F91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95999" y="695340"/>
            <a:ext cx="5391683" cy="5476855"/>
          </a:xfrm>
          <a:prstGeom prst="rect">
            <a:avLst/>
          </a:prstGeom>
          <a:solidFill>
            <a:srgbClr val="3B87B1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EFDFB-9128-4DA5-8725-EF7565E42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11" r="20137" b="-2"/>
          <a:stretch/>
        </p:blipFill>
        <p:spPr>
          <a:xfrm>
            <a:off x="6620386" y="1246946"/>
            <a:ext cx="4364109" cy="436410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8C7CAC-1828-45F3-9C70-DE1294FA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52D459-9D8C-45C6-9998-FE9189062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68834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D6799D-4A30-4426-B1D1-73A16A53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D53964-75DB-47FC-995E-A11B07A07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1D54AB-1B89-42B2-90D1-A01C9152C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C0FF9-E453-45BE-8CBD-F0359624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302859"/>
            <a:ext cx="4548657" cy="2882980"/>
          </a:xfrm>
        </p:spPr>
        <p:txBody>
          <a:bodyPr anchor="b">
            <a:normAutofit/>
          </a:bodyPr>
          <a:lstStyle/>
          <a:p>
            <a:r>
              <a:rPr lang="en-US" sz="7200"/>
              <a:t>Graph 1 </a:t>
            </a:r>
            <a:endParaRPr lang="en-AU" sz="72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B07268-AFF7-4238-9D96-3FD985332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8" y="3354749"/>
            <a:ext cx="4548656" cy="2582470"/>
          </a:xfrm>
        </p:spPr>
        <p:txBody>
          <a:bodyPr>
            <a:normAutofit/>
          </a:bodyPr>
          <a:lstStyle/>
          <a:p>
            <a:r>
              <a:rPr lang="en-US" sz="1800"/>
              <a:t>This is our graph we have created with our data and statistics from the survey all years 9 students filled out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86B129-4161-4F17-B0F0-C5532551D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455C73-3A5E-4FE8-8383-DD667D9A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9712DE8-94E0-4F45-81D9-37AF7A32F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109854" y="685796"/>
            <a:ext cx="5391685" cy="5492009"/>
          </a:xfrm>
          <a:prstGeom prst="rect">
            <a:avLst/>
          </a:prstGeom>
          <a:solidFill>
            <a:srgbClr val="3B87B1">
              <a:alpha val="2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D6B349-7F12-498E-80F4-F4ECC7AD2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410" y="2625210"/>
            <a:ext cx="4858314" cy="30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0BB02-84C1-4591-97BA-1D858613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Mode, Median and mean for females graph 1 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B499F-C42B-45F1-9DD1-63321C3B1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Mean-4.8333</a:t>
            </a:r>
          </a:p>
          <a:p>
            <a:endParaRPr lang="en-US"/>
          </a:p>
          <a:p>
            <a:r>
              <a:rPr lang="en-US"/>
              <a:t>Mode-4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Median- 4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6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C3F8-7136-4C4A-BFAE-F43403A9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Mode, Mean and median for males graph 1  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099B1-38D9-4EA1-BF0F-CC869BA72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Mean-5.75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Mode-5.5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Median- 3.5</a:t>
            </a:r>
          </a:p>
        </p:txBody>
      </p:sp>
    </p:spTree>
    <p:extLst>
      <p:ext uri="{BB962C8B-B14F-4D97-AF65-F5344CB8AC3E}">
        <p14:creationId xmlns:p14="http://schemas.microsoft.com/office/powerpoint/2010/main" val="246340108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46A0-C0CE-41C2-82A5-87C61220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Outlier's graph 1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5D7A7-651E-423E-B31D-4CA63E1D8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outlier for women is netball with 13 students </a:t>
            </a:r>
          </a:p>
          <a:p>
            <a:endParaRPr lang="en-US"/>
          </a:p>
          <a:p>
            <a:r>
              <a:rPr lang="en-US"/>
              <a:t>The outlier for men is basketball which is 19 students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0227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9D947B-1B59-4322-8CF2-73E813419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ckground Gray Rectangle">
            <a:extLst>
              <a:ext uri="{FF2B5EF4-FFF2-40B4-BE49-F238E27FC236}">
                <a16:creationId xmlns:a16="http://schemas.microsoft.com/office/drawing/2014/main" id="{D803427E-36C0-4811-BE64-ACF653F6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White Rectangle">
            <a:extLst>
              <a:ext uri="{FF2B5EF4-FFF2-40B4-BE49-F238E27FC236}">
                <a16:creationId xmlns:a16="http://schemas.microsoft.com/office/drawing/2014/main" id="{D9231370-89C4-4981-8C91-A3F3D1146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4B7B2-9680-4327-B5FA-351A37FF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5" y="940910"/>
            <a:ext cx="4471588" cy="4976179"/>
          </a:xfrm>
        </p:spPr>
        <p:txBody>
          <a:bodyPr>
            <a:normAutofit/>
          </a:bodyPr>
          <a:lstStyle/>
          <a:p>
            <a:r>
              <a:rPr lang="en-AU"/>
              <a:t>Graph 2</a:t>
            </a:r>
          </a:p>
        </p:txBody>
      </p:sp>
      <p:cxnSp>
        <p:nvCxnSpPr>
          <p:cNvPr id="15" name="Vertical Connector">
            <a:extLst>
              <a:ext uri="{FF2B5EF4-FFF2-40B4-BE49-F238E27FC236}">
                <a16:creationId xmlns:a16="http://schemas.microsoft.com/office/drawing/2014/main" id="{474D4826-9FF4-4E17-AB42-146B76BD3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Horizontal Connector 2">
            <a:extLst>
              <a:ext uri="{FF2B5EF4-FFF2-40B4-BE49-F238E27FC236}">
                <a16:creationId xmlns:a16="http://schemas.microsoft.com/office/drawing/2014/main" id="{C5873965-CEB2-46E1-951E-037689B07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FDE69E-08F3-41E4-8500-06975BCFBC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878734"/>
              </p:ext>
            </p:extLst>
          </p:nvPr>
        </p:nvGraphicFramePr>
        <p:xfrm>
          <a:off x="5247020" y="699997"/>
          <a:ext cx="624066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240362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6515-7D74-4B2E-BC3A-1E1ED917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500062"/>
            <a:ext cx="10543032" cy="1325563"/>
          </a:xfrm>
        </p:spPr>
        <p:txBody>
          <a:bodyPr>
            <a:normAutofit fontScale="90000"/>
          </a:bodyPr>
          <a:lstStyle/>
          <a:p>
            <a:r>
              <a:rPr lang="en-AU"/>
              <a:t>Mode, mean and median for graph 2 </a:t>
            </a:r>
            <a:br>
              <a:rPr lang="en-AU"/>
            </a:b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5C670-5C57-42EE-AB37-7415D635E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Mean= 11.333</a:t>
            </a:r>
          </a:p>
          <a:p>
            <a:endParaRPr lang="en-AU"/>
          </a:p>
          <a:p>
            <a:r>
              <a:rPr lang="en-AU"/>
              <a:t>Mode- 11</a:t>
            </a:r>
          </a:p>
          <a:p>
            <a:endParaRPr lang="en-AU"/>
          </a:p>
          <a:p>
            <a:endParaRPr lang="en-AU"/>
          </a:p>
          <a:p>
            <a:r>
              <a:rPr lang="en-AU"/>
              <a:t>Median- 11</a:t>
            </a:r>
          </a:p>
        </p:txBody>
      </p:sp>
    </p:spTree>
    <p:extLst>
      <p:ext uri="{BB962C8B-B14F-4D97-AF65-F5344CB8AC3E}">
        <p14:creationId xmlns:p14="http://schemas.microsoft.com/office/powerpoint/2010/main" val="115596692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BCFD-D9CC-497A-9C58-9D998AB6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Outlier for graph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10A2F-8096-4398-96BE-F2A1ADB55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outlier for graph 2 is 9+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7538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AnalogousFromRegularSeed_2SEEDS">
      <a:dk1>
        <a:srgbClr val="000000"/>
      </a:dk1>
      <a:lt1>
        <a:srgbClr val="FFFFFF"/>
      </a:lt1>
      <a:dk2>
        <a:srgbClr val="242A41"/>
      </a:dk2>
      <a:lt2>
        <a:srgbClr val="E8E4E2"/>
      </a:lt2>
      <a:accent1>
        <a:srgbClr val="3B87B1"/>
      </a:accent1>
      <a:accent2>
        <a:srgbClr val="46B3AC"/>
      </a:accent2>
      <a:accent3>
        <a:srgbClr val="4D67C3"/>
      </a:accent3>
      <a:accent4>
        <a:srgbClr val="B1433B"/>
      </a:accent4>
      <a:accent5>
        <a:srgbClr val="C3864D"/>
      </a:accent5>
      <a:accent6>
        <a:srgbClr val="AEA33A"/>
      </a:accent6>
      <a:hlink>
        <a:srgbClr val="BF6D3F"/>
      </a:hlink>
      <a:folHlink>
        <a:srgbClr val="7F7F7F"/>
      </a:folHlink>
    </a:clrScheme>
    <a:fontScheme name="Dante">
      <a:majorFont>
        <a:latin typeface="Georgia Pro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Widescreen</PresentationFormat>
  <Paragraphs>42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Dante (Headings)2</vt:lpstr>
      <vt:lpstr>Helvetica Neue Medium</vt:lpstr>
      <vt:lpstr>Arial</vt:lpstr>
      <vt:lpstr>Georgia Pro</vt:lpstr>
      <vt:lpstr>Wingdings 2</vt:lpstr>
      <vt:lpstr>OffsetVTI</vt:lpstr>
      <vt:lpstr>Year 9 most popular sport played </vt:lpstr>
      <vt:lpstr>How was it conducted?</vt:lpstr>
      <vt:lpstr>Graph 1 </vt:lpstr>
      <vt:lpstr>Mode, Median and mean for females graph 1 </vt:lpstr>
      <vt:lpstr>Mode, Mean and median for males graph 1  </vt:lpstr>
      <vt:lpstr>Outlier's graph 1</vt:lpstr>
      <vt:lpstr>Graph 2</vt:lpstr>
      <vt:lpstr>Mode, mean and median for graph 2  </vt:lpstr>
      <vt:lpstr>Outlier for graph 2</vt:lpstr>
      <vt:lpstr>Purpose of the survey </vt:lpstr>
      <vt:lpstr>Why we chose this topic  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most popular sport played</dc:title>
  <dc:creator>Clara Elezovich</dc:creator>
  <cp:lastModifiedBy>Luke Williams</cp:lastModifiedBy>
  <cp:revision>2</cp:revision>
  <dcterms:created xsi:type="dcterms:W3CDTF">2021-03-23T01:41:36Z</dcterms:created>
  <dcterms:modified xsi:type="dcterms:W3CDTF">2021-03-31T06:44:12Z</dcterms:modified>
</cp:coreProperties>
</file>