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6E55A0-E08A-FF11-45F0-2D1FA6690801}" v="131" dt="2021-04-01T01:58:13.702"/>
    <p1510:client id="{A8DB7E6C-D80C-44B7-96E9-A4CBC2CCF451}" v="691" dt="2021-04-01T06:29:26.834"/>
    <p1510:client id="{BBE3401C-B98D-4B7D-A70F-483F649A9ABC}" v="17" dt="2021-04-01T05:33:59.438"/>
    <p1510:client id="{EC125A80-FAA7-464F-A9C5-F7D9447B277E}" v="450" dt="2021-04-01T06:14:20.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4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5A64-E757-47DF-A21A-A61F4FDFAF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C40D872-22DE-4330-AD71-05A386EE8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472FF0F-E97E-46E4-A14D-42F48BD48FA3}"/>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5" name="Footer Placeholder 4">
            <a:extLst>
              <a:ext uri="{FF2B5EF4-FFF2-40B4-BE49-F238E27FC236}">
                <a16:creationId xmlns:a16="http://schemas.microsoft.com/office/drawing/2014/main" id="{3916A276-BEC0-4EC3-BB6E-D34E7250DA1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3B9D640-F165-4BEB-BFFD-67E5D2C3477C}"/>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8017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87E0-33C6-4CC7-BD56-554E1440008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286DB52-E1BA-4038-87B8-D79CB6EAE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EB9CC1C-73E8-46FC-83DF-53D5B5CE41D6}"/>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5" name="Footer Placeholder 4">
            <a:extLst>
              <a:ext uri="{FF2B5EF4-FFF2-40B4-BE49-F238E27FC236}">
                <a16:creationId xmlns:a16="http://schemas.microsoft.com/office/drawing/2014/main" id="{F2A134AF-506A-4EF9-98BA-A6B657FA460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CB821CF-9C03-47D5-B5DE-274CE5778F5E}"/>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7359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3F40A6-FCBB-4E0A-B4D1-77E47A94D4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CBB9EC9-D872-4CAB-BF2F-7DE7EFDA04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097FDDD-F6B1-48E4-9B71-D6F096E7DC26}"/>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5" name="Footer Placeholder 4">
            <a:extLst>
              <a:ext uri="{FF2B5EF4-FFF2-40B4-BE49-F238E27FC236}">
                <a16:creationId xmlns:a16="http://schemas.microsoft.com/office/drawing/2014/main" id="{47AA72F7-73FA-4AC3-84AF-23FAEF6E6FB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59640D7-3090-4A47-BE51-D4A3A41BDCC4}"/>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1758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24CF8-8291-4271-B8E8-57E5EC5EDB1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1FD9809-1AFA-4C12-8E98-64E736505A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2E3E479-ECB9-4A16-8186-15EF2143BAD5}"/>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5" name="Footer Placeholder 4">
            <a:extLst>
              <a:ext uri="{FF2B5EF4-FFF2-40B4-BE49-F238E27FC236}">
                <a16:creationId xmlns:a16="http://schemas.microsoft.com/office/drawing/2014/main" id="{F7AB31AD-1E29-4764-B272-935E95718D7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5F1E6A8-BAAE-4924-8E99-9DA9DE280EB0}"/>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24356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46395-0E3C-4AB5-811B-6240CC5961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B581A9D-99E5-4B3B-93CC-B0D122C38D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BF772C-8795-434F-9251-FE57141932DB}"/>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5" name="Footer Placeholder 4">
            <a:extLst>
              <a:ext uri="{FF2B5EF4-FFF2-40B4-BE49-F238E27FC236}">
                <a16:creationId xmlns:a16="http://schemas.microsoft.com/office/drawing/2014/main" id="{C8BD077F-F276-442D-BADE-8F0F87A73E2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E5C5B1F-7FFE-4BC8-833D-95BF29ECBFAF}"/>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1369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4D1FB-A952-48BC-B459-7F599AE6BCE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66B6721-AA9F-4519-8842-7575391785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E5E18FE-D804-4531-8F51-53D0991174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31984DF-3FD5-4A2E-9414-77FF7554E8C7}"/>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6" name="Footer Placeholder 5">
            <a:extLst>
              <a:ext uri="{FF2B5EF4-FFF2-40B4-BE49-F238E27FC236}">
                <a16:creationId xmlns:a16="http://schemas.microsoft.com/office/drawing/2014/main" id="{9BCF0E1A-A390-4795-BF98-3BA4A68B11A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0E96268-5F68-41A1-A645-C505CBE606F6}"/>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360392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A5DD9-D8DD-477E-ACD5-DB94F0AB2C6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2A664C5-077B-4BF1-92C2-323008D9FB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C1BDB6-0207-4ECF-963F-B36669AB22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629EF26-E0E8-48BC-8AC9-A44763D84E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433AAD-9CAA-4359-93CC-81B7572B4C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6365DA1-DFB6-43B1-A105-08FD72D797D3}"/>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8" name="Footer Placeholder 7">
            <a:extLst>
              <a:ext uri="{FF2B5EF4-FFF2-40B4-BE49-F238E27FC236}">
                <a16:creationId xmlns:a16="http://schemas.microsoft.com/office/drawing/2014/main" id="{29B1524C-6F49-4F5B-BD0C-01FCF7D674F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A0A8CE0-237F-4F52-B737-481D851ACB35}"/>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78345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250A2-B523-4824-9055-9E49E9894A3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21DFA41-B91B-4D7D-8FD5-C47FF6D3B1C8}"/>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4" name="Footer Placeholder 3">
            <a:extLst>
              <a:ext uri="{FF2B5EF4-FFF2-40B4-BE49-F238E27FC236}">
                <a16:creationId xmlns:a16="http://schemas.microsoft.com/office/drawing/2014/main" id="{AC26ACDA-C319-458C-A6F3-D3128569D52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0897B27-D8BB-4F90-8067-8151F7A2581D}"/>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127540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7E5CD5-E21D-4CD3-9E76-05A23422E075}"/>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3" name="Footer Placeholder 2">
            <a:extLst>
              <a:ext uri="{FF2B5EF4-FFF2-40B4-BE49-F238E27FC236}">
                <a16:creationId xmlns:a16="http://schemas.microsoft.com/office/drawing/2014/main" id="{109A4F52-A114-4D2E-936B-12CF7E4FCF8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C63FBE33-399A-4E33-8BC4-AE0EB47CB8F0}"/>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45354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6C49-0E28-4F27-817F-1FF7C272AC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873C148-A5E1-4FF3-9894-B61F5167B9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E1C1DB6-1598-4366-B552-C36E130A72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54794-F346-4AF9-9143-FA5173589D04}"/>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6" name="Footer Placeholder 5">
            <a:extLst>
              <a:ext uri="{FF2B5EF4-FFF2-40B4-BE49-F238E27FC236}">
                <a16:creationId xmlns:a16="http://schemas.microsoft.com/office/drawing/2014/main" id="{F69907C3-635E-4076-B2FA-B205247D993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1E3A416-D063-4FC3-9154-D937FF19C259}"/>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341637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3DE7-FE63-4368-9863-73A430DB6B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004F00E-ED54-4AAC-89CF-C73FEF2439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1085FE2-C70D-4189-A103-90ECD9323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914F88-6CFF-4D6F-BDBE-A068BC04C061}"/>
              </a:ext>
            </a:extLst>
          </p:cNvPr>
          <p:cNvSpPr>
            <a:spLocks noGrp="1"/>
          </p:cNvSpPr>
          <p:nvPr>
            <p:ph type="dt" sz="half" idx="10"/>
          </p:nvPr>
        </p:nvSpPr>
        <p:spPr/>
        <p:txBody>
          <a:bodyPr/>
          <a:lstStyle/>
          <a:p>
            <a:fld id="{4DD6A2A3-32F0-4B10-A2FE-342A5BB3465B}" type="datetimeFigureOut">
              <a:rPr lang="en-AU" smtClean="0"/>
              <a:t>1/04/2021</a:t>
            </a:fld>
            <a:endParaRPr lang="en-AU"/>
          </a:p>
        </p:txBody>
      </p:sp>
      <p:sp>
        <p:nvSpPr>
          <p:cNvPr id="6" name="Footer Placeholder 5">
            <a:extLst>
              <a:ext uri="{FF2B5EF4-FFF2-40B4-BE49-F238E27FC236}">
                <a16:creationId xmlns:a16="http://schemas.microsoft.com/office/drawing/2014/main" id="{7858242F-4327-4BA0-859B-881A9A01C1D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83C92CD-9F62-4D6C-9192-F6E8D0D3EA8B}"/>
              </a:ext>
            </a:extLst>
          </p:cNvPr>
          <p:cNvSpPr>
            <a:spLocks noGrp="1"/>
          </p:cNvSpPr>
          <p:nvPr>
            <p:ph type="sldNum" sz="quarter" idx="12"/>
          </p:nvPr>
        </p:nvSpPr>
        <p:spPr/>
        <p:txBody>
          <a:bodyPr/>
          <a:lstStyle/>
          <a:p>
            <a:fld id="{0AC33D76-1B6B-4CFA-8444-C84568DFB7A1}" type="slidenum">
              <a:rPr lang="en-AU" smtClean="0"/>
              <a:t>‹#›</a:t>
            </a:fld>
            <a:endParaRPr lang="en-AU"/>
          </a:p>
        </p:txBody>
      </p:sp>
    </p:spTree>
    <p:extLst>
      <p:ext uri="{BB962C8B-B14F-4D97-AF65-F5344CB8AC3E}">
        <p14:creationId xmlns:p14="http://schemas.microsoft.com/office/powerpoint/2010/main" val="249420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5AFD8-8EBA-423C-B5FA-09DE2711E7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F7ED49F-25AE-4762-A2E8-63C2EB6363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594A1E2-5588-41ED-944A-66AE0EA594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6A2A3-32F0-4B10-A2FE-342A5BB3465B}" type="datetimeFigureOut">
              <a:rPr lang="en-AU" smtClean="0"/>
              <a:t>1/04/2021</a:t>
            </a:fld>
            <a:endParaRPr lang="en-AU"/>
          </a:p>
        </p:txBody>
      </p:sp>
      <p:sp>
        <p:nvSpPr>
          <p:cNvPr id="5" name="Footer Placeholder 4">
            <a:extLst>
              <a:ext uri="{FF2B5EF4-FFF2-40B4-BE49-F238E27FC236}">
                <a16:creationId xmlns:a16="http://schemas.microsoft.com/office/drawing/2014/main" id="{BE9676C6-85F1-4716-8898-1E8CE1C845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A96425A-CD66-4108-8115-7923B0C351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33D76-1B6B-4CFA-8444-C84568DFB7A1}" type="slidenum">
              <a:rPr lang="en-AU" smtClean="0"/>
              <a:t>‹#›</a:t>
            </a:fld>
            <a:endParaRPr lang="en-AU"/>
          </a:p>
        </p:txBody>
      </p:sp>
    </p:spTree>
    <p:extLst>
      <p:ext uri="{BB962C8B-B14F-4D97-AF65-F5344CB8AC3E}">
        <p14:creationId xmlns:p14="http://schemas.microsoft.com/office/powerpoint/2010/main" val="216985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D252-A65F-459E-AEA7-9B3366A8E1DC}"/>
              </a:ext>
            </a:extLst>
          </p:cNvPr>
          <p:cNvSpPr>
            <a:spLocks noGrp="1"/>
          </p:cNvSpPr>
          <p:nvPr>
            <p:ph type="ctrTitle"/>
          </p:nvPr>
        </p:nvSpPr>
        <p:spPr/>
        <p:txBody>
          <a:bodyPr/>
          <a:lstStyle/>
          <a:p>
            <a:r>
              <a:rPr lang="en-US" dirty="0"/>
              <a:t>Sport 1 </a:t>
            </a:r>
            <a:endParaRPr lang="en-AU" dirty="0"/>
          </a:p>
        </p:txBody>
      </p:sp>
      <p:sp>
        <p:nvSpPr>
          <p:cNvPr id="3" name="Subtitle 2">
            <a:extLst>
              <a:ext uri="{FF2B5EF4-FFF2-40B4-BE49-F238E27FC236}">
                <a16:creationId xmlns:a16="http://schemas.microsoft.com/office/drawing/2014/main" id="{95A5E524-46B3-40A4-963A-122E24A51E6D}"/>
              </a:ext>
            </a:extLst>
          </p:cNvPr>
          <p:cNvSpPr>
            <a:spLocks noGrp="1"/>
          </p:cNvSpPr>
          <p:nvPr>
            <p:ph type="subTitle" idx="1"/>
          </p:nvPr>
        </p:nvSpPr>
        <p:spPr/>
        <p:txBody>
          <a:bodyPr vert="horz" lIns="91440" tIns="45720" rIns="91440" bIns="45720" rtlCol="0" anchor="t">
            <a:normAutofit/>
          </a:bodyPr>
          <a:lstStyle/>
          <a:p>
            <a:r>
              <a:rPr lang="en-US" dirty="0"/>
              <a:t>By Matthew</a:t>
            </a:r>
            <a:r>
              <a:rPr lang="en-US"/>
              <a:t> and </a:t>
            </a:r>
            <a:r>
              <a:rPr lang="en-US" dirty="0"/>
              <a:t>Josh</a:t>
            </a:r>
            <a:r>
              <a:rPr lang="en-US"/>
              <a:t> </a:t>
            </a:r>
            <a:endParaRPr lang="en-AU" dirty="0"/>
          </a:p>
        </p:txBody>
      </p:sp>
    </p:spTree>
    <p:extLst>
      <p:ext uri="{BB962C8B-B14F-4D97-AF65-F5344CB8AC3E}">
        <p14:creationId xmlns:p14="http://schemas.microsoft.com/office/powerpoint/2010/main" val="1108705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7BE9B-B55D-4489-B308-3B5084410B08}"/>
              </a:ext>
            </a:extLst>
          </p:cNvPr>
          <p:cNvSpPr>
            <a:spLocks noGrp="1"/>
          </p:cNvSpPr>
          <p:nvPr>
            <p:ph type="title"/>
          </p:nvPr>
        </p:nvSpPr>
        <p:spPr>
          <a:xfrm>
            <a:off x="4965430" y="629268"/>
            <a:ext cx="6586491" cy="1286160"/>
          </a:xfrm>
        </p:spPr>
        <p:txBody>
          <a:bodyPr anchor="b">
            <a:normAutofit/>
          </a:bodyPr>
          <a:lstStyle/>
          <a:p>
            <a:r>
              <a:rPr lang="en-US" dirty="0"/>
              <a:t>What are we doing </a:t>
            </a:r>
            <a:endParaRPr lang="en-AU" dirty="0"/>
          </a:p>
        </p:txBody>
      </p:sp>
      <p:sp>
        <p:nvSpPr>
          <p:cNvPr id="3" name="Content Placeholder 2">
            <a:extLst>
              <a:ext uri="{FF2B5EF4-FFF2-40B4-BE49-F238E27FC236}">
                <a16:creationId xmlns:a16="http://schemas.microsoft.com/office/drawing/2014/main" id="{13E55CD5-2818-4366-9A0D-B248FBAAC598}"/>
              </a:ext>
            </a:extLst>
          </p:cNvPr>
          <p:cNvSpPr>
            <a:spLocks noGrp="1"/>
          </p:cNvSpPr>
          <p:nvPr>
            <p:ph idx="1"/>
          </p:nvPr>
        </p:nvSpPr>
        <p:spPr>
          <a:xfrm>
            <a:off x="4965431" y="2438400"/>
            <a:ext cx="6586489" cy="3785419"/>
          </a:xfrm>
        </p:spPr>
        <p:txBody>
          <a:bodyPr>
            <a:normAutofit/>
          </a:bodyPr>
          <a:lstStyle/>
          <a:p>
            <a:pPr marL="0" indent="0">
              <a:buNone/>
            </a:pPr>
            <a:r>
              <a:rPr lang="en-US" sz="2000"/>
              <a:t>Our group is doing Sport 1 which is what is your favorites to participate in and how many hours do you play sport a week. We </a:t>
            </a:r>
            <a:r>
              <a:rPr lang="en-US" sz="2000">
                <a:effectLst/>
                <a:latin typeface="Calibri" panose="020F0502020204030204" pitchFamily="34" charset="0"/>
              </a:rPr>
              <a:t>choose this topic because we find this very interesting because we like to play sport. This data could be used in PE study's and we can use this to see what sports are more fun in high school.</a:t>
            </a:r>
            <a:endParaRPr lang="en-AU" sz="2000"/>
          </a:p>
        </p:txBody>
      </p:sp>
      <p:pic>
        <p:nvPicPr>
          <p:cNvPr id="5" name="Picture 4" descr="A basketball dropping into a basketball hoop">
            <a:extLst>
              <a:ext uri="{FF2B5EF4-FFF2-40B4-BE49-F238E27FC236}">
                <a16:creationId xmlns:a16="http://schemas.microsoft.com/office/drawing/2014/main" id="{9E00EB5A-4CC1-46D2-8FE3-776F7F752E9B}"/>
              </a:ext>
            </a:extLst>
          </p:cNvPr>
          <p:cNvPicPr>
            <a:picLocks noChangeAspect="1"/>
          </p:cNvPicPr>
          <p:nvPr/>
        </p:nvPicPr>
        <p:blipFill rotWithShape="1">
          <a:blip r:embed="rId2"/>
          <a:srcRect l="54950" r="-3" b="-3"/>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D493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33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425EA8-ADD3-45B4-826D-B1E34FECBD1F}"/>
              </a:ext>
            </a:extLst>
          </p:cNvPr>
          <p:cNvSpPr>
            <a:spLocks noGrp="1"/>
          </p:cNvSpPr>
          <p:nvPr>
            <p:ph type="title"/>
          </p:nvPr>
        </p:nvSpPr>
        <p:spPr>
          <a:xfrm>
            <a:off x="1102368" y="1877492"/>
            <a:ext cx="4030132" cy="3215373"/>
          </a:xfrm>
        </p:spPr>
        <p:txBody>
          <a:bodyPr>
            <a:normAutofit/>
          </a:bodyPr>
          <a:lstStyle/>
          <a:p>
            <a:pPr algn="ctr"/>
            <a:r>
              <a:rPr lang="en-US">
                <a:solidFill>
                  <a:schemeClr val="bg1"/>
                </a:solidFill>
              </a:rPr>
              <a:t>Collecting data</a:t>
            </a:r>
            <a:endParaRPr lang="en-AU">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48BB85D3-DACC-4BA7-B952-CD941F5E5B55}"/>
              </a:ext>
            </a:extLst>
          </p:cNvPr>
          <p:cNvSpPr>
            <a:spLocks noGrp="1"/>
          </p:cNvSpPr>
          <p:nvPr>
            <p:ph idx="1"/>
          </p:nvPr>
        </p:nvSpPr>
        <p:spPr>
          <a:xfrm>
            <a:off x="6234868" y="1130846"/>
            <a:ext cx="5217173" cy="4351338"/>
          </a:xfrm>
        </p:spPr>
        <p:txBody>
          <a:bodyPr vert="horz" lIns="91440" tIns="45720" rIns="91440" bIns="45720" rtlCol="0" anchor="t">
            <a:normAutofit/>
          </a:bodyPr>
          <a:lstStyle/>
          <a:p>
            <a:pPr marL="0" indent="0">
              <a:buNone/>
            </a:pPr>
            <a:r>
              <a:rPr lang="en-US" dirty="0">
                <a:solidFill>
                  <a:schemeClr val="bg1"/>
                </a:solidFill>
              </a:rPr>
              <a:t>For this project the sampling method was a Microsoft Form survey, and it was answered by all of the year nines at All Saints college. The sample size was 141 students. I have not seen any bias in the questions that we are doing.</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35079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9B50CE4-2957-4107-A03B-0C316BDA91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5520" y="566232"/>
            <a:ext cx="5486400" cy="5486400"/>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AF37EB6-6F2F-4078-AE5C-E31B222398C1}"/>
              </a:ext>
            </a:extLst>
          </p:cNvPr>
          <p:cNvSpPr>
            <a:spLocks noGrp="1"/>
          </p:cNvSpPr>
          <p:nvPr>
            <p:ph type="title"/>
          </p:nvPr>
        </p:nvSpPr>
        <p:spPr>
          <a:xfrm>
            <a:off x="6928076" y="1191160"/>
            <a:ext cx="4166296" cy="1619145"/>
          </a:xfrm>
        </p:spPr>
        <p:txBody>
          <a:bodyPr vert="horz" lIns="91440" tIns="45720" rIns="91440" bIns="45720" rtlCol="0" anchor="b">
            <a:normAutofit/>
          </a:bodyPr>
          <a:lstStyle/>
          <a:p>
            <a:r>
              <a:rPr lang="en-US" kern="1200">
                <a:solidFill>
                  <a:schemeClr val="tx1">
                    <a:lumMod val="95000"/>
                    <a:lumOff val="5000"/>
                  </a:schemeClr>
                </a:solidFill>
                <a:latin typeface="+mj-lt"/>
                <a:ea typeface="+mj-ea"/>
                <a:cs typeface="+mj-cs"/>
              </a:rPr>
              <a:t>Categorical data </a:t>
            </a:r>
          </a:p>
        </p:txBody>
      </p:sp>
      <p:pic>
        <p:nvPicPr>
          <p:cNvPr id="4" name="Picture 4" descr="Table&#10;&#10;Description automatically generated">
            <a:extLst>
              <a:ext uri="{FF2B5EF4-FFF2-40B4-BE49-F238E27FC236}">
                <a16:creationId xmlns:a16="http://schemas.microsoft.com/office/drawing/2014/main" id="{EAD564AF-A51A-452D-94AD-0449A0819551}"/>
              </a:ext>
            </a:extLst>
          </p:cNvPr>
          <p:cNvPicPr>
            <a:picLocks noChangeAspect="1"/>
          </p:cNvPicPr>
          <p:nvPr/>
        </p:nvPicPr>
        <p:blipFill>
          <a:blip r:embed="rId2">
            <a:duotone>
              <a:prstClr val="black"/>
              <a:prstClr val="white"/>
            </a:duotone>
          </a:blip>
          <a:stretch>
            <a:fillRect/>
          </a:stretch>
        </p:blipFill>
        <p:spPr>
          <a:xfrm>
            <a:off x="1773663" y="643467"/>
            <a:ext cx="3482572" cy="5574453"/>
          </a:xfrm>
          <a:prstGeom prst="rect">
            <a:avLst/>
          </a:prstGeom>
        </p:spPr>
      </p:pic>
      <p:sp>
        <p:nvSpPr>
          <p:cNvPr id="24" name="Oval 23">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6338" y="5283870"/>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961353" y="3415315"/>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Content Placeholder 16">
            <a:extLst>
              <a:ext uri="{FF2B5EF4-FFF2-40B4-BE49-F238E27FC236}">
                <a16:creationId xmlns:a16="http://schemas.microsoft.com/office/drawing/2014/main" id="{051A2E4B-10BF-49B9-ADFB-91E653B745B0}"/>
              </a:ext>
            </a:extLst>
          </p:cNvPr>
          <p:cNvSpPr>
            <a:spLocks noGrp="1"/>
          </p:cNvSpPr>
          <p:nvPr>
            <p:ph idx="1"/>
          </p:nvPr>
        </p:nvSpPr>
        <p:spPr>
          <a:xfrm>
            <a:off x="6927479" y="2963917"/>
            <a:ext cx="3794271" cy="2140909"/>
          </a:xfrm>
        </p:spPr>
        <p:txBody>
          <a:bodyPr vert="horz" lIns="91440" tIns="45720" rIns="91440" bIns="45720" rtlCol="0" anchor="t">
            <a:normAutofit/>
          </a:bodyPr>
          <a:lstStyle/>
          <a:p>
            <a:pPr marL="0" indent="0">
              <a:buNone/>
            </a:pPr>
            <a:r>
              <a:rPr lang="en-US" sz="1800">
                <a:solidFill>
                  <a:schemeClr val="tx1">
                    <a:lumMod val="95000"/>
                    <a:lumOff val="5000"/>
                  </a:schemeClr>
                </a:solidFill>
                <a:cs typeface="Calibri" panose="020F0502020204030204"/>
              </a:rPr>
              <a:t>We chose to use a frequency table to represent our categorical data. The most popular sport played by the year nines at All Saints is basketball which was selected by 29 students and soccer followed very closely with 25 selections. </a:t>
            </a:r>
          </a:p>
        </p:txBody>
      </p:sp>
    </p:spTree>
    <p:extLst>
      <p:ext uri="{BB962C8B-B14F-4D97-AF65-F5344CB8AC3E}">
        <p14:creationId xmlns:p14="http://schemas.microsoft.com/office/powerpoint/2010/main" val="1950178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855DC3-3859-4E70-B306-F28D4F463380}"/>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Numerical Data</a:t>
            </a:r>
          </a:p>
        </p:txBody>
      </p:sp>
      <p:pic>
        <p:nvPicPr>
          <p:cNvPr id="4" name="Picture 4" descr="Chart, histogram&#10;&#10;Description automatically generated">
            <a:extLst>
              <a:ext uri="{FF2B5EF4-FFF2-40B4-BE49-F238E27FC236}">
                <a16:creationId xmlns:a16="http://schemas.microsoft.com/office/drawing/2014/main" id="{368B9890-DFFF-45CB-9F28-352F7BEBF857}"/>
              </a:ext>
            </a:extLst>
          </p:cNvPr>
          <p:cNvPicPr>
            <a:picLocks noGrp="1" noChangeAspect="1"/>
          </p:cNvPicPr>
          <p:nvPr>
            <p:ph idx="1"/>
          </p:nvPr>
        </p:nvPicPr>
        <p:blipFill>
          <a:blip r:embed="rId2"/>
          <a:stretch>
            <a:fillRect/>
          </a:stretch>
        </p:blipFill>
        <p:spPr>
          <a:xfrm>
            <a:off x="4777316" y="1359722"/>
            <a:ext cx="6780700" cy="4136226"/>
          </a:xfrm>
          <a:prstGeom prst="rect">
            <a:avLst/>
          </a:prstGeom>
        </p:spPr>
      </p:pic>
      <p:sp>
        <p:nvSpPr>
          <p:cNvPr id="5" name="TextBox 4">
            <a:extLst>
              <a:ext uri="{FF2B5EF4-FFF2-40B4-BE49-F238E27FC236}">
                <a16:creationId xmlns:a16="http://schemas.microsoft.com/office/drawing/2014/main" id="{79F4A34E-3FCB-4C84-94D7-6DE26CC18EC7}"/>
              </a:ext>
            </a:extLst>
          </p:cNvPr>
          <p:cNvSpPr txBox="1"/>
          <p:nvPr/>
        </p:nvSpPr>
        <p:spPr>
          <a:xfrm>
            <a:off x="4777316" y="5761973"/>
            <a:ext cx="6780700" cy="923330"/>
          </a:xfrm>
          <a:prstGeom prst="rect">
            <a:avLst/>
          </a:prstGeom>
          <a:noFill/>
        </p:spPr>
        <p:txBody>
          <a:bodyPr wrap="square" rtlCol="0">
            <a:spAutoFit/>
          </a:bodyPr>
          <a:lstStyle/>
          <a:p>
            <a:r>
              <a:rPr lang="en-US" dirty="0"/>
              <a:t>The range for this was 20. the one with the most votes was 5 with 20 and the one with the lowest was 15, 17, 18 and 19 with 1 vote. The mean, median and mode are all 5. This data is negatively skewed.</a:t>
            </a:r>
            <a:endParaRPr lang="en-AU" dirty="0"/>
          </a:p>
        </p:txBody>
      </p:sp>
    </p:spTree>
    <p:extLst>
      <p:ext uri="{BB962C8B-B14F-4D97-AF65-F5344CB8AC3E}">
        <p14:creationId xmlns:p14="http://schemas.microsoft.com/office/powerpoint/2010/main" val="2554134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224</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Sport 1 </vt:lpstr>
      <vt:lpstr>What are we doing </vt:lpstr>
      <vt:lpstr>Collecting data</vt:lpstr>
      <vt:lpstr>Categorical data </vt:lpstr>
      <vt:lpstr>Numerical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1 </dc:title>
  <dc:creator>Matthew Gerovich</dc:creator>
  <cp:lastModifiedBy>Matthew Gerovich</cp:lastModifiedBy>
  <cp:revision>3</cp:revision>
  <dcterms:created xsi:type="dcterms:W3CDTF">2021-04-01T01:22:12Z</dcterms:created>
  <dcterms:modified xsi:type="dcterms:W3CDTF">2021-04-01T06:29:26Z</dcterms:modified>
</cp:coreProperties>
</file>